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2"/>
  </p:notesMasterIdLst>
  <p:sldIdLst>
    <p:sldId id="260" r:id="rId2"/>
    <p:sldId id="261" r:id="rId3"/>
    <p:sldId id="278" r:id="rId4"/>
    <p:sldId id="273" r:id="rId5"/>
    <p:sldId id="275" r:id="rId6"/>
    <p:sldId id="274" r:id="rId7"/>
    <p:sldId id="264" r:id="rId8"/>
    <p:sldId id="271" r:id="rId9"/>
    <p:sldId id="272" r:id="rId10"/>
    <p:sldId id="277" r:id="rId1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3" autoAdjust="0"/>
    <p:restoredTop sz="94638" autoAdjust="0"/>
  </p:normalViewPr>
  <p:slideViewPr>
    <p:cSldViewPr showGuides="1">
      <p:cViewPr>
        <p:scale>
          <a:sx n="75" d="100"/>
          <a:sy n="75" d="100"/>
        </p:scale>
        <p:origin x="-2052" y="-77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572000" cy="2144316"/>
          </a:xfrm>
        </p:spPr>
        <p:txBody>
          <a:bodyPr/>
          <a:lstStyle/>
          <a:p>
            <a:pPr marL="228600" indent="-228600"/>
            <a:r>
              <a:rPr lang="en-US" sz="2000" b="1" dirty="0" smtClean="0">
                <a:latin typeface="Arial" charset="0"/>
              </a:rPr>
              <a:t>Don Thomson, Working Group Chair and IESBA Member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CAG Meeting</a:t>
            </a:r>
          </a:p>
          <a:p>
            <a:r>
              <a:rPr lang="en-US" sz="1800" b="1" dirty="0" smtClean="0">
                <a:latin typeface="Arial" charset="0"/>
              </a:rPr>
              <a:t>April 10, 2013</a:t>
            </a:r>
          </a:p>
          <a:p>
            <a:r>
              <a:rPr lang="en-US" sz="1800" b="1" dirty="0" smtClean="0">
                <a:latin typeface="Arial" charset="0"/>
              </a:rPr>
              <a:t>New York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5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February 2012: How to improve structure of Code to raise the visibility of its requirements and prohibitions, and clarify who is responsible for meeting them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June 2012: An example of a possible reformatting approach. Additional clarity steps should be considered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December 2012: Briefly discussed aspects of this initiative and supported establishment of the Working Group (WG)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Background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r>
              <a:rPr lang="en-US" dirty="0" smtClean="0"/>
              <a:t>Limited to brief agreed in February 2012, visibility and responsibility, or extended to clarity and understandability?</a:t>
            </a:r>
          </a:p>
          <a:p>
            <a:r>
              <a:rPr lang="en-US" dirty="0" smtClean="0"/>
              <a:t>Propose: Scope of initiative should address broader matters of clarity and usability</a:t>
            </a:r>
          </a:p>
          <a:p>
            <a:r>
              <a:rPr lang="en-US" dirty="0" smtClean="0"/>
              <a:t>Changes to enhance clarity and usability may impact interpretations</a:t>
            </a:r>
          </a:p>
          <a:p>
            <a:r>
              <a:rPr lang="en-US" dirty="0" smtClean="0"/>
              <a:t>Consider whether any changes would be better handled by separate projects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Proposed WG Terms of Reference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Enhance </a:t>
            </a:r>
            <a:r>
              <a:rPr lang="en-US" dirty="0">
                <a:latin typeface="Arial" charset="0"/>
              </a:rPr>
              <a:t>a</a:t>
            </a:r>
            <a:r>
              <a:rPr lang="en-US" dirty="0" smtClean="0">
                <a:latin typeface="Arial" charset="0"/>
              </a:rPr>
              <a:t>ccessibility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Without changing standards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Develop examples: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Highlighting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Summaries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Hyperlinks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Short Term Initiatives 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visibility of responsibilities in the Code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May require formal project proposal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Determine importance and urgency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30200"/>
            <a:ext cx="7543800" cy="400050"/>
          </a:xfrm>
        </p:spPr>
        <p:txBody>
          <a:bodyPr/>
          <a:lstStyle/>
          <a:p>
            <a:r>
              <a:rPr lang="en-US" sz="2800" dirty="0" smtClean="0"/>
              <a:t>Responsibility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686800" cy="33337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Barriers to adoption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Complexity and translation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Usability by SMPs and PAIBs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Consistency of interpretation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For possible longer term comprehensive review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If sufficiently important and urgent, may warrant ST initiative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Research leading to longer term 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IFAC member bodies, in conjunction with CAP</a:t>
            </a:r>
          </a:p>
          <a:p>
            <a:pPr>
              <a:spcBef>
                <a:spcPts val="800"/>
              </a:spcBef>
            </a:pPr>
            <a:r>
              <a:rPr lang="en-US" dirty="0" smtClean="0">
                <a:latin typeface="Arial" charset="0"/>
              </a:rPr>
              <a:t>Regulators</a:t>
            </a:r>
          </a:p>
          <a:p>
            <a:pPr lvl="0">
              <a:spcBef>
                <a:spcPts val="800"/>
              </a:spcBef>
            </a:pPr>
            <a:r>
              <a:rPr lang="en-US" dirty="0" smtClean="0"/>
              <a:t>IESBA CAG</a:t>
            </a:r>
          </a:p>
          <a:p>
            <a:pPr lvl="0">
              <a:spcBef>
                <a:spcPts val="800"/>
              </a:spcBef>
            </a:pPr>
            <a:r>
              <a:rPr lang="en-US" dirty="0" smtClean="0"/>
              <a:t>NSS liaison group</a:t>
            </a:r>
          </a:p>
          <a:p>
            <a:pPr lvl="0">
              <a:spcBef>
                <a:spcPts val="800"/>
              </a:spcBef>
            </a:pPr>
            <a:r>
              <a:rPr lang="en-US" dirty="0" smtClean="0"/>
              <a:t>Firms</a:t>
            </a:r>
          </a:p>
          <a:p>
            <a:pPr lvl="0">
              <a:spcBef>
                <a:spcPts val="800"/>
              </a:spcBef>
            </a:pPr>
            <a:r>
              <a:rPr lang="en-US" dirty="0" smtClean="0"/>
              <a:t>IFAC SMP Committee</a:t>
            </a:r>
          </a:p>
          <a:p>
            <a:pPr lvl="0">
              <a:spcBef>
                <a:spcPts val="800"/>
              </a:spcBef>
            </a:pPr>
            <a:r>
              <a:rPr lang="en-US" dirty="0" smtClean="0"/>
              <a:t>IFAC PAIB Committee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Research Plan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September 2013: A status report, including examples of ST initiatives</a:t>
            </a:r>
          </a:p>
          <a:p>
            <a:pPr marL="342900" lvl="1" indent="-342900">
              <a:spcBef>
                <a:spcPts val="12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December 2013: A preliminary report on research findings </a:t>
            </a:r>
          </a:p>
          <a:p>
            <a:pPr marL="342900" lvl="1" indent="-342900">
              <a:spcBef>
                <a:spcPts val="12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March 2014: Results of short term initiatives and preliminary research findings and recommendations for further action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latin typeface="Arial" charset="0"/>
              </a:rPr>
              <a:t>Consider Consultation Paper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Proposed Timeline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CAG representatives are asked for views on the: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Short term and longer term initiatives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WG’s initial status report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WG’s draft Terms of Reference</a:t>
            </a:r>
            <a:endParaRPr lang="en-US" dirty="0" smtClean="0">
              <a:latin typeface="Arial" charset="0"/>
            </a:endParaRPr>
          </a:p>
          <a:p>
            <a:endParaRPr lang="en-US" dirty="0" smtClean="0"/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Matters for IESBA CAG Consideration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1820</TotalTime>
  <Words>311</Words>
  <Application>Microsoft Office PowerPoint</Application>
  <PresentationFormat>On-screen Show (16:9)</PresentationFormat>
  <Paragraphs>60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IFAC_Powerpoint_template_GREEN RIBBON_IESBA</vt:lpstr>
      <vt:lpstr>Structure of the Code</vt:lpstr>
      <vt:lpstr>Background</vt:lpstr>
      <vt:lpstr>Proposed WG Terms of Reference</vt:lpstr>
      <vt:lpstr>Short Term Initiatives </vt:lpstr>
      <vt:lpstr>Responsibility</vt:lpstr>
      <vt:lpstr>Research leading to longer term </vt:lpstr>
      <vt:lpstr>Research Plan</vt:lpstr>
      <vt:lpstr>Proposed Timeline</vt:lpstr>
      <vt:lpstr>Matters for IESBA CAG Consideration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yling</cp:lastModifiedBy>
  <cp:revision>164</cp:revision>
  <cp:lastPrinted>2011-09-27T17:54:21Z</cp:lastPrinted>
  <dcterms:created xsi:type="dcterms:W3CDTF">2012-06-13T13:25:15Z</dcterms:created>
  <dcterms:modified xsi:type="dcterms:W3CDTF">2013-04-02T17:00:49Z</dcterms:modified>
</cp:coreProperties>
</file>