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42"/>
  </p:notesMasterIdLst>
  <p:handoutMasterIdLst>
    <p:handoutMasterId r:id="rId43"/>
  </p:handoutMasterIdLst>
  <p:sldIdLst>
    <p:sldId id="298" r:id="rId2"/>
    <p:sldId id="438" r:id="rId3"/>
    <p:sldId id="443" r:id="rId4"/>
    <p:sldId id="426" r:id="rId5"/>
    <p:sldId id="441" r:id="rId6"/>
    <p:sldId id="372" r:id="rId7"/>
    <p:sldId id="421" r:id="rId8"/>
    <p:sldId id="444" r:id="rId9"/>
    <p:sldId id="452" r:id="rId10"/>
    <p:sldId id="468" r:id="rId11"/>
    <p:sldId id="453" r:id="rId12"/>
    <p:sldId id="454" r:id="rId13"/>
    <p:sldId id="455" r:id="rId14"/>
    <p:sldId id="446" r:id="rId15"/>
    <p:sldId id="450" r:id="rId16"/>
    <p:sldId id="456" r:id="rId17"/>
    <p:sldId id="447" r:id="rId18"/>
    <p:sldId id="457" r:id="rId19"/>
    <p:sldId id="448" r:id="rId20"/>
    <p:sldId id="451" r:id="rId21"/>
    <p:sldId id="458" r:id="rId22"/>
    <p:sldId id="449" r:id="rId23"/>
    <p:sldId id="459" r:id="rId24"/>
    <p:sldId id="427" r:id="rId25"/>
    <p:sldId id="429" r:id="rId26"/>
    <p:sldId id="437" r:id="rId27"/>
    <p:sldId id="460" r:id="rId28"/>
    <p:sldId id="428" r:id="rId29"/>
    <p:sldId id="462" r:id="rId30"/>
    <p:sldId id="461" r:id="rId31"/>
    <p:sldId id="463" r:id="rId32"/>
    <p:sldId id="464" r:id="rId33"/>
    <p:sldId id="465" r:id="rId34"/>
    <p:sldId id="431" r:id="rId35"/>
    <p:sldId id="432" r:id="rId36"/>
    <p:sldId id="466" r:id="rId37"/>
    <p:sldId id="445" r:id="rId38"/>
    <p:sldId id="433" r:id="rId39"/>
    <p:sldId id="467" r:id="rId40"/>
    <p:sldId id="295" r:id="rId41"/>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4" clrIdx="0">
    <p:extLst>
      <p:ext uri="{19B8F6BF-5375-455C-9EA6-DF929625EA0E}">
        <p15:presenceInfo xmlns:p15="http://schemas.microsoft.com/office/powerpoint/2012/main" userId="S-1-5-21-1801674531-1972579041-839522115-7232" providerId="AD"/>
      </p:ext>
    </p:extLst>
  </p:cmAuthor>
  <p:cmAuthor id="2" name="Gary Hannaford" initials="GH" lastIdx="8" clrIdx="1">
    <p:extLst>
      <p:ext uri="{19B8F6BF-5375-455C-9EA6-DF929625EA0E}">
        <p15:presenceInfo xmlns:p15="http://schemas.microsoft.com/office/powerpoint/2012/main" userId="c9356d3c28a0c1d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5398"/>
    <a:srgbClr val="013C80"/>
    <a:srgbClr val="2D8EC2"/>
    <a:srgbClr val="12A9D9"/>
    <a:srgbClr val="1A276D"/>
    <a:srgbClr val="68B133"/>
    <a:srgbClr val="168136"/>
    <a:srgbClr val="D53D20"/>
    <a:srgbClr val="D56229"/>
    <a:srgbClr val="E58D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9" autoAdjust="0"/>
    <p:restoredTop sz="72132" autoAdjust="0"/>
  </p:normalViewPr>
  <p:slideViewPr>
    <p:cSldViewPr showGuides="1">
      <p:cViewPr varScale="1">
        <p:scale>
          <a:sx n="85" d="100"/>
          <a:sy n="85" d="100"/>
        </p:scale>
        <p:origin x="1430" y="58"/>
      </p:cViewPr>
      <p:guideLst>
        <p:guide orient="horz" pos="1493"/>
        <p:guide orient="horz" pos="295"/>
        <p:guide orient="horz" pos="850"/>
        <p:guide orient="horz" pos="2784"/>
        <p:guide pos="2880"/>
      </p:guideLst>
    </p:cSldViewPr>
  </p:slideViewPr>
  <p:outlineViewPr>
    <p:cViewPr>
      <p:scale>
        <a:sx n="33" d="100"/>
        <a:sy n="33" d="100"/>
      </p:scale>
      <p:origin x="0" y="-811"/>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9D265F-D2AB-4507-8518-D175ACE7398D}" type="doc">
      <dgm:prSet loTypeId="urn:microsoft.com/office/officeart/2011/layout/ConvergingText" loCatId="officeonline" qsTypeId="urn:microsoft.com/office/officeart/2009/2/quickstyle/3d8" qsCatId="3D" csTypeId="urn:microsoft.com/office/officeart/2005/8/colors/accent1_2" csCatId="accent1" phldr="1"/>
      <dgm:spPr/>
      <dgm:t>
        <a:bodyPr/>
        <a:lstStyle/>
        <a:p>
          <a:endParaRPr lang="en-US"/>
        </a:p>
      </dgm:t>
    </dgm:pt>
    <dgm:pt modelId="{031CAC5E-9A55-44A3-BD53-A2CF4FDD695D}">
      <dgm:prSet phldrT="[Text]"/>
      <dgm:spPr/>
      <dgm:t>
        <a:bodyPr/>
        <a:lstStyle/>
        <a:p>
          <a:r>
            <a:rPr lang="en-US" dirty="0"/>
            <a:t>Safeguards Phases 1 and 2</a:t>
          </a:r>
        </a:p>
      </dgm:t>
    </dgm:pt>
    <dgm:pt modelId="{BFA595B7-E748-4D0D-A1A1-F7FC38249080}" type="parTrans" cxnId="{4775DF89-9BB8-4793-88C7-03C9F5FD9E9B}">
      <dgm:prSet/>
      <dgm:spPr/>
      <dgm:t>
        <a:bodyPr/>
        <a:lstStyle/>
        <a:p>
          <a:endParaRPr lang="en-US"/>
        </a:p>
      </dgm:t>
    </dgm:pt>
    <dgm:pt modelId="{ADFEC590-EA5B-470B-9CF9-BA0EBCD0DBAC}" type="sibTrans" cxnId="{4775DF89-9BB8-4793-88C7-03C9F5FD9E9B}">
      <dgm:prSet/>
      <dgm:spPr/>
      <dgm:t>
        <a:bodyPr/>
        <a:lstStyle/>
        <a:p>
          <a:endParaRPr lang="en-US"/>
        </a:p>
      </dgm:t>
    </dgm:pt>
    <dgm:pt modelId="{4CAF0804-02ED-4920-AFF4-948FE1754DB7}">
      <dgm:prSet phldrT="[Text]"/>
      <dgm:spPr/>
      <dgm:t>
        <a:bodyPr/>
        <a:lstStyle/>
        <a:p>
          <a:r>
            <a:rPr lang="en-US" dirty="0"/>
            <a:t>Safeguards ED-1</a:t>
          </a:r>
        </a:p>
      </dgm:t>
    </dgm:pt>
    <dgm:pt modelId="{776F6C1F-2BF8-47E2-8633-DAE3ABC842BA}" type="parTrans" cxnId="{F8C2B411-7B26-41B8-AE89-B0CA9572636C}">
      <dgm:prSet/>
      <dgm:spPr/>
      <dgm:t>
        <a:bodyPr/>
        <a:lstStyle/>
        <a:p>
          <a:endParaRPr lang="en-US"/>
        </a:p>
      </dgm:t>
    </dgm:pt>
    <dgm:pt modelId="{0E9A17BF-85EA-414D-A383-F2D70CED588F}" type="sibTrans" cxnId="{F8C2B411-7B26-41B8-AE89-B0CA9572636C}">
      <dgm:prSet/>
      <dgm:spPr/>
      <dgm:t>
        <a:bodyPr/>
        <a:lstStyle/>
        <a:p>
          <a:endParaRPr lang="en-US"/>
        </a:p>
      </dgm:t>
    </dgm:pt>
    <dgm:pt modelId="{7743C482-1C34-48E7-9743-ABF946120A3D}">
      <dgm:prSet phldrT="[Text]"/>
      <dgm:spPr/>
      <dgm:t>
        <a:bodyPr/>
        <a:lstStyle/>
        <a:p>
          <a:r>
            <a:rPr lang="en-US" dirty="0"/>
            <a:t>NAS Enhancements </a:t>
          </a:r>
        </a:p>
      </dgm:t>
    </dgm:pt>
    <dgm:pt modelId="{9BEDF2B1-ACE5-4934-A557-D976E5343B4B}" type="parTrans" cxnId="{5A388A3A-CB27-4D28-9FC1-EB9623F673F3}">
      <dgm:prSet/>
      <dgm:spPr/>
      <dgm:t>
        <a:bodyPr/>
        <a:lstStyle/>
        <a:p>
          <a:endParaRPr lang="en-US"/>
        </a:p>
      </dgm:t>
    </dgm:pt>
    <dgm:pt modelId="{84A31E56-5964-419E-A02E-4534FE77822C}" type="sibTrans" cxnId="{5A388A3A-CB27-4D28-9FC1-EB9623F673F3}">
      <dgm:prSet/>
      <dgm:spPr/>
      <dgm:t>
        <a:bodyPr/>
        <a:lstStyle/>
        <a:p>
          <a:endParaRPr lang="en-US"/>
        </a:p>
      </dgm:t>
    </dgm:pt>
    <dgm:pt modelId="{C8ADCBA6-BE2C-4078-A6B1-4C2BA34657A9}">
      <dgm:prSet phldrT="[Text]"/>
      <dgm:spPr/>
      <dgm:t>
        <a:bodyPr/>
        <a:lstStyle/>
        <a:p>
          <a:r>
            <a:rPr lang="en-US" dirty="0"/>
            <a:t>Conforming Amendments </a:t>
          </a:r>
        </a:p>
      </dgm:t>
    </dgm:pt>
    <dgm:pt modelId="{27E17A75-7950-4D8F-A836-49B77CB4524E}" type="parTrans" cxnId="{991C2B98-FC01-4EBC-A8BF-67F74E677DC8}">
      <dgm:prSet/>
      <dgm:spPr/>
      <dgm:t>
        <a:bodyPr/>
        <a:lstStyle/>
        <a:p>
          <a:endParaRPr lang="en-US"/>
        </a:p>
      </dgm:t>
    </dgm:pt>
    <dgm:pt modelId="{4FAB3A24-ED58-4044-9555-18E339CFFBFA}" type="sibTrans" cxnId="{991C2B98-FC01-4EBC-A8BF-67F74E677DC8}">
      <dgm:prSet/>
      <dgm:spPr/>
      <dgm:t>
        <a:bodyPr/>
        <a:lstStyle/>
        <a:p>
          <a:endParaRPr lang="en-US"/>
        </a:p>
      </dgm:t>
    </dgm:pt>
    <dgm:pt modelId="{5A267863-F631-4D09-80DD-8888F8F33FBD}" type="pres">
      <dgm:prSet presAssocID="{669D265F-D2AB-4507-8518-D175ACE7398D}" presName="Name0" presStyleCnt="0">
        <dgm:presLayoutVars>
          <dgm:chMax/>
          <dgm:chPref val="1"/>
          <dgm:dir/>
          <dgm:animOne val="branch"/>
          <dgm:animLvl val="lvl"/>
          <dgm:resizeHandles/>
        </dgm:presLayoutVars>
      </dgm:prSet>
      <dgm:spPr/>
      <dgm:t>
        <a:bodyPr/>
        <a:lstStyle/>
        <a:p>
          <a:endParaRPr lang="en-US"/>
        </a:p>
      </dgm:t>
    </dgm:pt>
    <dgm:pt modelId="{8F2F866F-FB37-4B66-A67E-ABB24525D90B}" type="pres">
      <dgm:prSet presAssocID="{031CAC5E-9A55-44A3-BD53-A2CF4FDD695D}" presName="composite" presStyleCnt="0"/>
      <dgm:spPr/>
    </dgm:pt>
    <dgm:pt modelId="{3C8B4852-157A-4EEE-A6C8-6B73564C226C}" type="pres">
      <dgm:prSet presAssocID="{031CAC5E-9A55-44A3-BD53-A2CF4FDD695D}" presName="ParentAccent1" presStyleLbl="alignNode1" presStyleIdx="0" presStyleCnt="34"/>
      <dgm:spPr/>
    </dgm:pt>
    <dgm:pt modelId="{28C58C52-A185-46AD-8319-7F95CD40C0A9}" type="pres">
      <dgm:prSet presAssocID="{031CAC5E-9A55-44A3-BD53-A2CF4FDD695D}" presName="ParentAccent2" presStyleLbl="alignNode1" presStyleIdx="1" presStyleCnt="34"/>
      <dgm:spPr/>
    </dgm:pt>
    <dgm:pt modelId="{716610A4-988A-4E4D-A4F7-585E43623F81}" type="pres">
      <dgm:prSet presAssocID="{031CAC5E-9A55-44A3-BD53-A2CF4FDD695D}" presName="ParentAccent3" presStyleLbl="alignNode1" presStyleIdx="2" presStyleCnt="34"/>
      <dgm:spPr/>
    </dgm:pt>
    <dgm:pt modelId="{FF58E248-FC59-4F7D-908D-EAE1585B931A}" type="pres">
      <dgm:prSet presAssocID="{031CAC5E-9A55-44A3-BD53-A2CF4FDD695D}" presName="ParentAccent4" presStyleLbl="alignNode1" presStyleIdx="3" presStyleCnt="34"/>
      <dgm:spPr/>
    </dgm:pt>
    <dgm:pt modelId="{A82DBE9E-67AD-4E45-BF8C-38200EED37AD}" type="pres">
      <dgm:prSet presAssocID="{031CAC5E-9A55-44A3-BD53-A2CF4FDD695D}" presName="ParentAccent5" presStyleLbl="alignNode1" presStyleIdx="4" presStyleCnt="34"/>
      <dgm:spPr/>
    </dgm:pt>
    <dgm:pt modelId="{F5B2E51F-EA15-4F72-84A8-38881C333A71}" type="pres">
      <dgm:prSet presAssocID="{031CAC5E-9A55-44A3-BD53-A2CF4FDD695D}" presName="ParentAccent6" presStyleLbl="alignNode1" presStyleIdx="5" presStyleCnt="34"/>
      <dgm:spPr/>
    </dgm:pt>
    <dgm:pt modelId="{7458718F-9D71-427A-B158-1C7CF9003CCA}" type="pres">
      <dgm:prSet presAssocID="{031CAC5E-9A55-44A3-BD53-A2CF4FDD695D}" presName="ParentAccent7" presStyleLbl="alignNode1" presStyleIdx="6" presStyleCnt="34"/>
      <dgm:spPr/>
    </dgm:pt>
    <dgm:pt modelId="{A9D06A30-CBF6-4827-A33C-183849142378}" type="pres">
      <dgm:prSet presAssocID="{031CAC5E-9A55-44A3-BD53-A2CF4FDD695D}" presName="ParentAccent8" presStyleLbl="alignNode1" presStyleIdx="7" presStyleCnt="34"/>
      <dgm:spPr/>
    </dgm:pt>
    <dgm:pt modelId="{FE232486-9AB7-413A-9FFB-7AEA1AB5D18A}" type="pres">
      <dgm:prSet presAssocID="{031CAC5E-9A55-44A3-BD53-A2CF4FDD695D}" presName="ParentAccent9" presStyleLbl="alignNode1" presStyleIdx="8" presStyleCnt="34"/>
      <dgm:spPr/>
    </dgm:pt>
    <dgm:pt modelId="{1E391F3D-5C16-4F14-8314-B2C2C1C70B64}" type="pres">
      <dgm:prSet presAssocID="{031CAC5E-9A55-44A3-BD53-A2CF4FDD695D}" presName="ParentAccent10" presStyleLbl="alignNode1" presStyleIdx="9" presStyleCnt="34"/>
      <dgm:spPr/>
    </dgm:pt>
    <dgm:pt modelId="{70910082-B675-4FDC-95E8-7F82E8E8BBD3}" type="pres">
      <dgm:prSet presAssocID="{031CAC5E-9A55-44A3-BD53-A2CF4FDD695D}" presName="Parent" presStyleLbl="alignNode1" presStyleIdx="10" presStyleCnt="34">
        <dgm:presLayoutVars>
          <dgm:chMax val="5"/>
          <dgm:chPref val="3"/>
          <dgm:bulletEnabled val="1"/>
        </dgm:presLayoutVars>
      </dgm:prSet>
      <dgm:spPr/>
      <dgm:t>
        <a:bodyPr/>
        <a:lstStyle/>
        <a:p>
          <a:endParaRPr lang="en-US"/>
        </a:p>
      </dgm:t>
    </dgm:pt>
    <dgm:pt modelId="{90F2E06E-C91E-48BB-8348-D78D32CBC112}" type="pres">
      <dgm:prSet presAssocID="{4CAF0804-02ED-4920-AFF4-948FE1754DB7}" presName="Child1Accent1" presStyleLbl="alignNode1" presStyleIdx="11" presStyleCnt="34"/>
      <dgm:spPr/>
    </dgm:pt>
    <dgm:pt modelId="{565F6371-577B-4D11-B1EC-40DC1DB8132C}" type="pres">
      <dgm:prSet presAssocID="{4CAF0804-02ED-4920-AFF4-948FE1754DB7}" presName="Child1Accent2" presStyleLbl="alignNode1" presStyleIdx="12" presStyleCnt="34"/>
      <dgm:spPr/>
    </dgm:pt>
    <dgm:pt modelId="{D424E94A-9F18-4315-9FF3-0CD3196B72CC}" type="pres">
      <dgm:prSet presAssocID="{4CAF0804-02ED-4920-AFF4-948FE1754DB7}" presName="Child1Accent3" presStyleLbl="alignNode1" presStyleIdx="13" presStyleCnt="34"/>
      <dgm:spPr/>
    </dgm:pt>
    <dgm:pt modelId="{613C4258-CFBF-45CE-90E7-EDAE142C31D5}" type="pres">
      <dgm:prSet presAssocID="{4CAF0804-02ED-4920-AFF4-948FE1754DB7}" presName="Child1Accent4" presStyleLbl="alignNode1" presStyleIdx="14" presStyleCnt="34"/>
      <dgm:spPr/>
    </dgm:pt>
    <dgm:pt modelId="{CD3862E1-1FB6-4F7F-ADA7-ED37DC3038E5}" type="pres">
      <dgm:prSet presAssocID="{4CAF0804-02ED-4920-AFF4-948FE1754DB7}" presName="Child1Accent5" presStyleLbl="alignNode1" presStyleIdx="15" presStyleCnt="34"/>
      <dgm:spPr/>
    </dgm:pt>
    <dgm:pt modelId="{AE4B3756-AD1D-4854-8B1F-A3FE8793BEE1}" type="pres">
      <dgm:prSet presAssocID="{4CAF0804-02ED-4920-AFF4-948FE1754DB7}" presName="Child1Accent6" presStyleLbl="alignNode1" presStyleIdx="16" presStyleCnt="34"/>
      <dgm:spPr/>
    </dgm:pt>
    <dgm:pt modelId="{09241911-2C4F-4906-977A-1B934C2F8DEF}" type="pres">
      <dgm:prSet presAssocID="{4CAF0804-02ED-4920-AFF4-948FE1754DB7}" presName="Child1Accent7" presStyleLbl="alignNode1" presStyleIdx="17" presStyleCnt="34"/>
      <dgm:spPr/>
    </dgm:pt>
    <dgm:pt modelId="{1BA1726F-6204-4FAC-9C27-36C845E192E3}" type="pres">
      <dgm:prSet presAssocID="{4CAF0804-02ED-4920-AFF4-948FE1754DB7}" presName="Child1Accent8" presStyleLbl="alignNode1" presStyleIdx="18" presStyleCnt="34"/>
      <dgm:spPr/>
    </dgm:pt>
    <dgm:pt modelId="{0562F665-BA86-4A61-8B9C-3EB88778D1BF}" type="pres">
      <dgm:prSet presAssocID="{4CAF0804-02ED-4920-AFF4-948FE1754DB7}" presName="Child1Accent9" presStyleLbl="alignNode1" presStyleIdx="19" presStyleCnt="34"/>
      <dgm:spPr/>
    </dgm:pt>
    <dgm:pt modelId="{274851A9-1911-4858-9D44-9F1B24567F66}" type="pres">
      <dgm:prSet presAssocID="{4CAF0804-02ED-4920-AFF4-948FE1754DB7}" presName="Child1" presStyleLbl="revTx" presStyleIdx="0" presStyleCnt="3">
        <dgm:presLayoutVars>
          <dgm:chMax/>
          <dgm:chPref val="0"/>
          <dgm:bulletEnabled val="1"/>
        </dgm:presLayoutVars>
      </dgm:prSet>
      <dgm:spPr/>
      <dgm:t>
        <a:bodyPr/>
        <a:lstStyle/>
        <a:p>
          <a:endParaRPr lang="en-US"/>
        </a:p>
      </dgm:t>
    </dgm:pt>
    <dgm:pt modelId="{D823DC14-3B64-4564-88D0-FE451738A81D}" type="pres">
      <dgm:prSet presAssocID="{7743C482-1C34-48E7-9743-ABF946120A3D}" presName="Child2Accent1" presStyleLbl="alignNode1" presStyleIdx="20" presStyleCnt="34"/>
      <dgm:spPr/>
    </dgm:pt>
    <dgm:pt modelId="{DE5A4C26-C032-4522-94E0-041103DC81B4}" type="pres">
      <dgm:prSet presAssocID="{7743C482-1C34-48E7-9743-ABF946120A3D}" presName="Child2Accent2" presStyleLbl="alignNode1" presStyleIdx="21" presStyleCnt="34"/>
      <dgm:spPr/>
    </dgm:pt>
    <dgm:pt modelId="{BDD5EB0E-130A-47CC-81DB-16B1FCC8C760}" type="pres">
      <dgm:prSet presAssocID="{7743C482-1C34-48E7-9743-ABF946120A3D}" presName="Child2Accent3" presStyleLbl="alignNode1" presStyleIdx="22" presStyleCnt="34"/>
      <dgm:spPr/>
    </dgm:pt>
    <dgm:pt modelId="{E536C34F-4FDA-4A44-8C63-647E1FB0A465}" type="pres">
      <dgm:prSet presAssocID="{7743C482-1C34-48E7-9743-ABF946120A3D}" presName="Child2Accent4" presStyleLbl="alignNode1" presStyleIdx="23" presStyleCnt="34"/>
      <dgm:spPr/>
    </dgm:pt>
    <dgm:pt modelId="{1F359A0D-7260-47EB-86A4-981EB9BC48E6}" type="pres">
      <dgm:prSet presAssocID="{7743C482-1C34-48E7-9743-ABF946120A3D}" presName="Child2Accent5" presStyleLbl="alignNode1" presStyleIdx="24" presStyleCnt="34"/>
      <dgm:spPr/>
    </dgm:pt>
    <dgm:pt modelId="{85881EEF-96C2-4F84-9E80-BA7E6B1E30B6}" type="pres">
      <dgm:prSet presAssocID="{7743C482-1C34-48E7-9743-ABF946120A3D}" presName="Child2Accent6" presStyleLbl="alignNode1" presStyleIdx="25" presStyleCnt="34"/>
      <dgm:spPr/>
    </dgm:pt>
    <dgm:pt modelId="{91062939-F5FE-4890-B8F5-54EFFBF98484}" type="pres">
      <dgm:prSet presAssocID="{7743C482-1C34-48E7-9743-ABF946120A3D}" presName="Child2Accent7" presStyleLbl="alignNode1" presStyleIdx="26" presStyleCnt="34"/>
      <dgm:spPr/>
    </dgm:pt>
    <dgm:pt modelId="{875F098B-6F7D-4A11-B991-CEA40B086B2E}" type="pres">
      <dgm:prSet presAssocID="{7743C482-1C34-48E7-9743-ABF946120A3D}" presName="Child2" presStyleLbl="revTx" presStyleIdx="1" presStyleCnt="3">
        <dgm:presLayoutVars>
          <dgm:chMax/>
          <dgm:chPref val="0"/>
          <dgm:bulletEnabled val="1"/>
        </dgm:presLayoutVars>
      </dgm:prSet>
      <dgm:spPr/>
      <dgm:t>
        <a:bodyPr/>
        <a:lstStyle/>
        <a:p>
          <a:endParaRPr lang="en-US"/>
        </a:p>
      </dgm:t>
    </dgm:pt>
    <dgm:pt modelId="{2B06AB69-4559-4CE3-9D3E-DCCC002247CD}" type="pres">
      <dgm:prSet presAssocID="{C8ADCBA6-BE2C-4078-A6B1-4C2BA34657A9}" presName="Child3Accent1" presStyleLbl="alignNode1" presStyleIdx="27" presStyleCnt="34"/>
      <dgm:spPr/>
    </dgm:pt>
    <dgm:pt modelId="{990EEC18-9320-4589-B8BE-D88554B1FE62}" type="pres">
      <dgm:prSet presAssocID="{C8ADCBA6-BE2C-4078-A6B1-4C2BA34657A9}" presName="Child3Accent2" presStyleLbl="alignNode1" presStyleIdx="28" presStyleCnt="34"/>
      <dgm:spPr/>
    </dgm:pt>
    <dgm:pt modelId="{23E58BCE-8F5F-49D2-98D3-D714F82CB7C7}" type="pres">
      <dgm:prSet presAssocID="{C8ADCBA6-BE2C-4078-A6B1-4C2BA34657A9}" presName="Child3Accent3" presStyleLbl="alignNode1" presStyleIdx="29" presStyleCnt="34"/>
      <dgm:spPr/>
    </dgm:pt>
    <dgm:pt modelId="{0D4C9871-C2C9-4A04-8CA0-917173E01F1E}" type="pres">
      <dgm:prSet presAssocID="{C8ADCBA6-BE2C-4078-A6B1-4C2BA34657A9}" presName="Child3Accent4" presStyleLbl="alignNode1" presStyleIdx="30" presStyleCnt="34"/>
      <dgm:spPr/>
    </dgm:pt>
    <dgm:pt modelId="{858D295F-5961-4543-936D-C141BF815C5E}" type="pres">
      <dgm:prSet presAssocID="{C8ADCBA6-BE2C-4078-A6B1-4C2BA34657A9}" presName="Child3Accent5" presStyleLbl="alignNode1" presStyleIdx="31" presStyleCnt="34"/>
      <dgm:spPr/>
    </dgm:pt>
    <dgm:pt modelId="{44E9D1C5-E166-48E7-98EB-376729053747}" type="pres">
      <dgm:prSet presAssocID="{C8ADCBA6-BE2C-4078-A6B1-4C2BA34657A9}" presName="Child3Accent6" presStyleLbl="alignNode1" presStyleIdx="32" presStyleCnt="34"/>
      <dgm:spPr/>
    </dgm:pt>
    <dgm:pt modelId="{319D1485-CFF6-4210-BD3F-CB18A234BB0D}" type="pres">
      <dgm:prSet presAssocID="{C8ADCBA6-BE2C-4078-A6B1-4C2BA34657A9}" presName="Child3Accent7" presStyleLbl="alignNode1" presStyleIdx="33" presStyleCnt="34"/>
      <dgm:spPr/>
    </dgm:pt>
    <dgm:pt modelId="{307F2AA6-3366-41EF-AE4B-528912A48465}" type="pres">
      <dgm:prSet presAssocID="{C8ADCBA6-BE2C-4078-A6B1-4C2BA34657A9}" presName="Child3" presStyleLbl="revTx" presStyleIdx="2" presStyleCnt="3">
        <dgm:presLayoutVars>
          <dgm:chMax/>
          <dgm:chPref val="0"/>
          <dgm:bulletEnabled val="1"/>
        </dgm:presLayoutVars>
      </dgm:prSet>
      <dgm:spPr/>
      <dgm:t>
        <a:bodyPr/>
        <a:lstStyle/>
        <a:p>
          <a:endParaRPr lang="en-US"/>
        </a:p>
      </dgm:t>
    </dgm:pt>
  </dgm:ptLst>
  <dgm:cxnLst>
    <dgm:cxn modelId="{F8C2B411-7B26-41B8-AE89-B0CA9572636C}" srcId="{031CAC5E-9A55-44A3-BD53-A2CF4FDD695D}" destId="{4CAF0804-02ED-4920-AFF4-948FE1754DB7}" srcOrd="0" destOrd="0" parTransId="{776F6C1F-2BF8-47E2-8633-DAE3ABC842BA}" sibTransId="{0E9A17BF-85EA-414D-A383-F2D70CED588F}"/>
    <dgm:cxn modelId="{5A388A3A-CB27-4D28-9FC1-EB9623F673F3}" srcId="{031CAC5E-9A55-44A3-BD53-A2CF4FDD695D}" destId="{7743C482-1C34-48E7-9743-ABF946120A3D}" srcOrd="1" destOrd="0" parTransId="{9BEDF2B1-ACE5-4934-A557-D976E5343B4B}" sibTransId="{84A31E56-5964-419E-A02E-4534FE77822C}"/>
    <dgm:cxn modelId="{4DFD1503-5204-4DB4-89FC-636574290417}" type="presOf" srcId="{4CAF0804-02ED-4920-AFF4-948FE1754DB7}" destId="{274851A9-1911-4858-9D44-9F1B24567F66}" srcOrd="0" destOrd="0" presId="urn:microsoft.com/office/officeart/2011/layout/ConvergingText"/>
    <dgm:cxn modelId="{85E712D8-ABC4-43CF-A20A-0F816C72E392}" type="presOf" srcId="{7743C482-1C34-48E7-9743-ABF946120A3D}" destId="{875F098B-6F7D-4A11-B991-CEA40B086B2E}" srcOrd="0" destOrd="0" presId="urn:microsoft.com/office/officeart/2011/layout/ConvergingText"/>
    <dgm:cxn modelId="{991C2B98-FC01-4EBC-A8BF-67F74E677DC8}" srcId="{031CAC5E-9A55-44A3-BD53-A2CF4FDD695D}" destId="{C8ADCBA6-BE2C-4078-A6B1-4C2BA34657A9}" srcOrd="2" destOrd="0" parTransId="{27E17A75-7950-4D8F-A836-49B77CB4524E}" sibTransId="{4FAB3A24-ED58-4044-9555-18E339CFFBFA}"/>
    <dgm:cxn modelId="{9621F129-68C1-409D-BF82-5A1152D10D66}" type="presOf" srcId="{031CAC5E-9A55-44A3-BD53-A2CF4FDD695D}" destId="{70910082-B675-4FDC-95E8-7F82E8E8BBD3}" srcOrd="0" destOrd="0" presId="urn:microsoft.com/office/officeart/2011/layout/ConvergingText"/>
    <dgm:cxn modelId="{4961BB2C-5D45-4822-A1DA-05BD53BA2CE7}" type="presOf" srcId="{C8ADCBA6-BE2C-4078-A6B1-4C2BA34657A9}" destId="{307F2AA6-3366-41EF-AE4B-528912A48465}" srcOrd="0" destOrd="0" presId="urn:microsoft.com/office/officeart/2011/layout/ConvergingText"/>
    <dgm:cxn modelId="{4775DF89-9BB8-4793-88C7-03C9F5FD9E9B}" srcId="{669D265F-D2AB-4507-8518-D175ACE7398D}" destId="{031CAC5E-9A55-44A3-BD53-A2CF4FDD695D}" srcOrd="0" destOrd="0" parTransId="{BFA595B7-E748-4D0D-A1A1-F7FC38249080}" sibTransId="{ADFEC590-EA5B-470B-9CF9-BA0EBCD0DBAC}"/>
    <dgm:cxn modelId="{229A4805-55D2-40AE-8EFB-93A02EBB40EE}" type="presOf" srcId="{669D265F-D2AB-4507-8518-D175ACE7398D}" destId="{5A267863-F631-4D09-80DD-8888F8F33FBD}" srcOrd="0" destOrd="0" presId="urn:microsoft.com/office/officeart/2011/layout/ConvergingText"/>
    <dgm:cxn modelId="{629E02C5-443A-4C84-81E5-05C3FD7E58A8}" type="presParOf" srcId="{5A267863-F631-4D09-80DD-8888F8F33FBD}" destId="{8F2F866F-FB37-4B66-A67E-ABB24525D90B}" srcOrd="0" destOrd="0" presId="urn:microsoft.com/office/officeart/2011/layout/ConvergingText"/>
    <dgm:cxn modelId="{F2CF4F99-ABCE-421B-993B-603EBA0AE929}" type="presParOf" srcId="{8F2F866F-FB37-4B66-A67E-ABB24525D90B}" destId="{3C8B4852-157A-4EEE-A6C8-6B73564C226C}" srcOrd="0" destOrd="0" presId="urn:microsoft.com/office/officeart/2011/layout/ConvergingText"/>
    <dgm:cxn modelId="{75195A67-3BB6-42C9-BAAA-1C0417A7336C}" type="presParOf" srcId="{8F2F866F-FB37-4B66-A67E-ABB24525D90B}" destId="{28C58C52-A185-46AD-8319-7F95CD40C0A9}" srcOrd="1" destOrd="0" presId="urn:microsoft.com/office/officeart/2011/layout/ConvergingText"/>
    <dgm:cxn modelId="{A39EAC01-A1FD-4F57-B358-AF34B75BB326}" type="presParOf" srcId="{8F2F866F-FB37-4B66-A67E-ABB24525D90B}" destId="{716610A4-988A-4E4D-A4F7-585E43623F81}" srcOrd="2" destOrd="0" presId="urn:microsoft.com/office/officeart/2011/layout/ConvergingText"/>
    <dgm:cxn modelId="{0763FB06-C15F-41D7-97FA-AF74D55CECFD}" type="presParOf" srcId="{8F2F866F-FB37-4B66-A67E-ABB24525D90B}" destId="{FF58E248-FC59-4F7D-908D-EAE1585B931A}" srcOrd="3" destOrd="0" presId="urn:microsoft.com/office/officeart/2011/layout/ConvergingText"/>
    <dgm:cxn modelId="{53AD2BA9-D8CE-4A2C-8857-FA27581E79C3}" type="presParOf" srcId="{8F2F866F-FB37-4B66-A67E-ABB24525D90B}" destId="{A82DBE9E-67AD-4E45-BF8C-38200EED37AD}" srcOrd="4" destOrd="0" presId="urn:microsoft.com/office/officeart/2011/layout/ConvergingText"/>
    <dgm:cxn modelId="{283D4AB6-8E70-4B26-B4E4-DA6185C282FF}" type="presParOf" srcId="{8F2F866F-FB37-4B66-A67E-ABB24525D90B}" destId="{F5B2E51F-EA15-4F72-84A8-38881C333A71}" srcOrd="5" destOrd="0" presId="urn:microsoft.com/office/officeart/2011/layout/ConvergingText"/>
    <dgm:cxn modelId="{A17058D2-AEE8-46E3-930E-4966C66FF630}" type="presParOf" srcId="{8F2F866F-FB37-4B66-A67E-ABB24525D90B}" destId="{7458718F-9D71-427A-B158-1C7CF9003CCA}" srcOrd="6" destOrd="0" presId="urn:microsoft.com/office/officeart/2011/layout/ConvergingText"/>
    <dgm:cxn modelId="{82876FC4-0556-4ECE-960A-4E7514CBDA1E}" type="presParOf" srcId="{8F2F866F-FB37-4B66-A67E-ABB24525D90B}" destId="{A9D06A30-CBF6-4827-A33C-183849142378}" srcOrd="7" destOrd="0" presId="urn:microsoft.com/office/officeart/2011/layout/ConvergingText"/>
    <dgm:cxn modelId="{DD8CAD7E-3580-45D3-9E2C-E1CFF2E5E76A}" type="presParOf" srcId="{8F2F866F-FB37-4B66-A67E-ABB24525D90B}" destId="{FE232486-9AB7-413A-9FFB-7AEA1AB5D18A}" srcOrd="8" destOrd="0" presId="urn:microsoft.com/office/officeart/2011/layout/ConvergingText"/>
    <dgm:cxn modelId="{772A718C-61C9-4A5A-BA89-FF4D22997D8A}" type="presParOf" srcId="{8F2F866F-FB37-4B66-A67E-ABB24525D90B}" destId="{1E391F3D-5C16-4F14-8314-B2C2C1C70B64}" srcOrd="9" destOrd="0" presId="urn:microsoft.com/office/officeart/2011/layout/ConvergingText"/>
    <dgm:cxn modelId="{C80CDBA3-D4AA-4956-881C-FFEDC04ECE02}" type="presParOf" srcId="{8F2F866F-FB37-4B66-A67E-ABB24525D90B}" destId="{70910082-B675-4FDC-95E8-7F82E8E8BBD3}" srcOrd="10" destOrd="0" presId="urn:microsoft.com/office/officeart/2011/layout/ConvergingText"/>
    <dgm:cxn modelId="{511E1EAE-7D41-41C8-BD35-157679A24583}" type="presParOf" srcId="{8F2F866F-FB37-4B66-A67E-ABB24525D90B}" destId="{90F2E06E-C91E-48BB-8348-D78D32CBC112}" srcOrd="11" destOrd="0" presId="urn:microsoft.com/office/officeart/2011/layout/ConvergingText"/>
    <dgm:cxn modelId="{94452C5F-43BE-4220-8BAB-A0E826D43C37}" type="presParOf" srcId="{8F2F866F-FB37-4B66-A67E-ABB24525D90B}" destId="{565F6371-577B-4D11-B1EC-40DC1DB8132C}" srcOrd="12" destOrd="0" presId="urn:microsoft.com/office/officeart/2011/layout/ConvergingText"/>
    <dgm:cxn modelId="{E74CA8CA-6750-4E58-A828-574DC6C0B7E6}" type="presParOf" srcId="{8F2F866F-FB37-4B66-A67E-ABB24525D90B}" destId="{D424E94A-9F18-4315-9FF3-0CD3196B72CC}" srcOrd="13" destOrd="0" presId="urn:microsoft.com/office/officeart/2011/layout/ConvergingText"/>
    <dgm:cxn modelId="{C7D93CF4-1977-4244-9FAA-AFC28F7F79EC}" type="presParOf" srcId="{8F2F866F-FB37-4B66-A67E-ABB24525D90B}" destId="{613C4258-CFBF-45CE-90E7-EDAE142C31D5}" srcOrd="14" destOrd="0" presId="urn:microsoft.com/office/officeart/2011/layout/ConvergingText"/>
    <dgm:cxn modelId="{0008261F-17D8-46B8-B836-45946923BADA}" type="presParOf" srcId="{8F2F866F-FB37-4B66-A67E-ABB24525D90B}" destId="{CD3862E1-1FB6-4F7F-ADA7-ED37DC3038E5}" srcOrd="15" destOrd="0" presId="urn:microsoft.com/office/officeart/2011/layout/ConvergingText"/>
    <dgm:cxn modelId="{A12FE533-FADB-49C4-8416-4DF126AE13BF}" type="presParOf" srcId="{8F2F866F-FB37-4B66-A67E-ABB24525D90B}" destId="{AE4B3756-AD1D-4854-8B1F-A3FE8793BEE1}" srcOrd="16" destOrd="0" presId="urn:microsoft.com/office/officeart/2011/layout/ConvergingText"/>
    <dgm:cxn modelId="{6E78D0B3-E7DD-45F8-AB73-E77B5A5DEDC3}" type="presParOf" srcId="{8F2F866F-FB37-4B66-A67E-ABB24525D90B}" destId="{09241911-2C4F-4906-977A-1B934C2F8DEF}" srcOrd="17" destOrd="0" presId="urn:microsoft.com/office/officeart/2011/layout/ConvergingText"/>
    <dgm:cxn modelId="{AFF060CD-1807-49C6-B1F6-18B147838E61}" type="presParOf" srcId="{8F2F866F-FB37-4B66-A67E-ABB24525D90B}" destId="{1BA1726F-6204-4FAC-9C27-36C845E192E3}" srcOrd="18" destOrd="0" presId="urn:microsoft.com/office/officeart/2011/layout/ConvergingText"/>
    <dgm:cxn modelId="{F80D26E8-1938-4BA9-BD4D-FC1FB1AF9564}" type="presParOf" srcId="{8F2F866F-FB37-4B66-A67E-ABB24525D90B}" destId="{0562F665-BA86-4A61-8B9C-3EB88778D1BF}" srcOrd="19" destOrd="0" presId="urn:microsoft.com/office/officeart/2011/layout/ConvergingText"/>
    <dgm:cxn modelId="{C305B428-EB99-4112-A1A8-FBD8153FE67E}" type="presParOf" srcId="{8F2F866F-FB37-4B66-A67E-ABB24525D90B}" destId="{274851A9-1911-4858-9D44-9F1B24567F66}" srcOrd="20" destOrd="0" presId="urn:microsoft.com/office/officeart/2011/layout/ConvergingText"/>
    <dgm:cxn modelId="{718A5E62-0762-4F57-891B-9815DD273DE4}" type="presParOf" srcId="{8F2F866F-FB37-4B66-A67E-ABB24525D90B}" destId="{D823DC14-3B64-4564-88D0-FE451738A81D}" srcOrd="21" destOrd="0" presId="urn:microsoft.com/office/officeart/2011/layout/ConvergingText"/>
    <dgm:cxn modelId="{5D97D8EB-8B85-486F-AC89-1BE16063BBBA}" type="presParOf" srcId="{8F2F866F-FB37-4B66-A67E-ABB24525D90B}" destId="{DE5A4C26-C032-4522-94E0-041103DC81B4}" srcOrd="22" destOrd="0" presId="urn:microsoft.com/office/officeart/2011/layout/ConvergingText"/>
    <dgm:cxn modelId="{ADB2C4A6-D802-4A65-A3C2-1889BC4853BB}" type="presParOf" srcId="{8F2F866F-FB37-4B66-A67E-ABB24525D90B}" destId="{BDD5EB0E-130A-47CC-81DB-16B1FCC8C760}" srcOrd="23" destOrd="0" presId="urn:microsoft.com/office/officeart/2011/layout/ConvergingText"/>
    <dgm:cxn modelId="{CEBAC360-2AEE-469F-BE6F-D24DB8B714E8}" type="presParOf" srcId="{8F2F866F-FB37-4B66-A67E-ABB24525D90B}" destId="{E536C34F-4FDA-4A44-8C63-647E1FB0A465}" srcOrd="24" destOrd="0" presId="urn:microsoft.com/office/officeart/2011/layout/ConvergingText"/>
    <dgm:cxn modelId="{57C3928F-727D-41C1-8F85-E12DB3B42CCA}" type="presParOf" srcId="{8F2F866F-FB37-4B66-A67E-ABB24525D90B}" destId="{1F359A0D-7260-47EB-86A4-981EB9BC48E6}" srcOrd="25" destOrd="0" presId="urn:microsoft.com/office/officeart/2011/layout/ConvergingText"/>
    <dgm:cxn modelId="{DF1DA605-CB43-4355-AF12-D8318A05D677}" type="presParOf" srcId="{8F2F866F-FB37-4B66-A67E-ABB24525D90B}" destId="{85881EEF-96C2-4F84-9E80-BA7E6B1E30B6}" srcOrd="26" destOrd="0" presId="urn:microsoft.com/office/officeart/2011/layout/ConvergingText"/>
    <dgm:cxn modelId="{9D476524-8341-4BCE-8D90-6613FD33CE37}" type="presParOf" srcId="{8F2F866F-FB37-4B66-A67E-ABB24525D90B}" destId="{91062939-F5FE-4890-B8F5-54EFFBF98484}" srcOrd="27" destOrd="0" presId="urn:microsoft.com/office/officeart/2011/layout/ConvergingText"/>
    <dgm:cxn modelId="{556C594D-F9AC-41FD-9CFF-5E070CCFA629}" type="presParOf" srcId="{8F2F866F-FB37-4B66-A67E-ABB24525D90B}" destId="{875F098B-6F7D-4A11-B991-CEA40B086B2E}" srcOrd="28" destOrd="0" presId="urn:microsoft.com/office/officeart/2011/layout/ConvergingText"/>
    <dgm:cxn modelId="{784464FE-3736-4D36-B174-F3A8282C2F67}" type="presParOf" srcId="{8F2F866F-FB37-4B66-A67E-ABB24525D90B}" destId="{2B06AB69-4559-4CE3-9D3E-DCCC002247CD}" srcOrd="29" destOrd="0" presId="urn:microsoft.com/office/officeart/2011/layout/ConvergingText"/>
    <dgm:cxn modelId="{CD178EE6-7FCD-4B03-8C30-40ACF23ADB42}" type="presParOf" srcId="{8F2F866F-FB37-4B66-A67E-ABB24525D90B}" destId="{990EEC18-9320-4589-B8BE-D88554B1FE62}" srcOrd="30" destOrd="0" presId="urn:microsoft.com/office/officeart/2011/layout/ConvergingText"/>
    <dgm:cxn modelId="{7E761F8F-70F8-483B-A54D-2FC0BA56B4DE}" type="presParOf" srcId="{8F2F866F-FB37-4B66-A67E-ABB24525D90B}" destId="{23E58BCE-8F5F-49D2-98D3-D714F82CB7C7}" srcOrd="31" destOrd="0" presId="urn:microsoft.com/office/officeart/2011/layout/ConvergingText"/>
    <dgm:cxn modelId="{435EFF28-9F43-4DE1-B1FD-BF94674F8F24}" type="presParOf" srcId="{8F2F866F-FB37-4B66-A67E-ABB24525D90B}" destId="{0D4C9871-C2C9-4A04-8CA0-917173E01F1E}" srcOrd="32" destOrd="0" presId="urn:microsoft.com/office/officeart/2011/layout/ConvergingText"/>
    <dgm:cxn modelId="{4E5AB8C3-D121-4365-A76B-488B8B25A428}" type="presParOf" srcId="{8F2F866F-FB37-4B66-A67E-ABB24525D90B}" destId="{858D295F-5961-4543-936D-C141BF815C5E}" srcOrd="33" destOrd="0" presId="urn:microsoft.com/office/officeart/2011/layout/ConvergingText"/>
    <dgm:cxn modelId="{EE4A6E2F-1A38-4B98-BE1C-750C80F42532}" type="presParOf" srcId="{8F2F866F-FB37-4B66-A67E-ABB24525D90B}" destId="{44E9D1C5-E166-48E7-98EB-376729053747}" srcOrd="34" destOrd="0" presId="urn:microsoft.com/office/officeart/2011/layout/ConvergingText"/>
    <dgm:cxn modelId="{4B243FB9-F3DE-46CA-8AF0-B3447AAFF615}" type="presParOf" srcId="{8F2F866F-FB37-4B66-A67E-ABB24525D90B}" destId="{319D1485-CFF6-4210-BD3F-CB18A234BB0D}" srcOrd="35" destOrd="0" presId="urn:microsoft.com/office/officeart/2011/layout/ConvergingText"/>
    <dgm:cxn modelId="{FDC79617-5B85-4D01-BC70-701F582E6DB6}" type="presParOf" srcId="{8F2F866F-FB37-4B66-A67E-ABB24525D90B}" destId="{307F2AA6-3366-41EF-AE4B-528912A48465}" srcOrd="36"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B13293-4818-4E22-B25B-1F397FFE85FD}"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AFF0B153-3F64-49AF-95A2-49A109D30E82}">
      <dgm:prSet phldrT="[Text]"/>
      <dgm:spPr/>
      <dgm:t>
        <a:bodyPr/>
        <a:lstStyle/>
        <a:p>
          <a:r>
            <a:rPr lang="en-US" dirty="0"/>
            <a:t>June 2016</a:t>
          </a:r>
        </a:p>
      </dgm:t>
    </dgm:pt>
    <dgm:pt modelId="{C69CD8E7-4CC0-4C79-BFB1-CA658713112C}" type="parTrans" cxnId="{0F165756-3258-4AE8-9A2C-5287F9FFC288}">
      <dgm:prSet/>
      <dgm:spPr/>
      <dgm:t>
        <a:bodyPr/>
        <a:lstStyle/>
        <a:p>
          <a:endParaRPr lang="en-US"/>
        </a:p>
      </dgm:t>
    </dgm:pt>
    <dgm:pt modelId="{21BA5EA4-7273-463A-8E25-93C15B1D42EE}" type="sibTrans" cxnId="{0F165756-3258-4AE8-9A2C-5287F9FFC288}">
      <dgm:prSet/>
      <dgm:spPr/>
      <dgm:t>
        <a:bodyPr/>
        <a:lstStyle/>
        <a:p>
          <a:endParaRPr lang="en-US"/>
        </a:p>
      </dgm:t>
    </dgm:pt>
    <dgm:pt modelId="{5A051626-A50F-4C3F-ACCD-F52197ACD81F}">
      <dgm:prSet phldrT="[Text]"/>
      <dgm:spPr/>
      <dgm:t>
        <a:bodyPr/>
        <a:lstStyle/>
        <a:p>
          <a:r>
            <a:rPr lang="en-US" dirty="0"/>
            <a:t>CAG Teleconference</a:t>
          </a:r>
        </a:p>
        <a:p>
          <a:r>
            <a:rPr lang="en-US" dirty="0"/>
            <a:t>Phase 1 </a:t>
          </a:r>
        </a:p>
      </dgm:t>
    </dgm:pt>
    <dgm:pt modelId="{4C74FF65-A085-4FF5-92C1-535B07C820B8}" type="parTrans" cxnId="{C214E47F-2661-425A-A685-C50CB7E052F1}">
      <dgm:prSet/>
      <dgm:spPr/>
      <dgm:t>
        <a:bodyPr/>
        <a:lstStyle/>
        <a:p>
          <a:endParaRPr lang="en-US"/>
        </a:p>
      </dgm:t>
    </dgm:pt>
    <dgm:pt modelId="{695B6129-FD9B-4BFF-8BAF-BAAA76AB0846}" type="sibTrans" cxnId="{C214E47F-2661-425A-A685-C50CB7E052F1}">
      <dgm:prSet/>
      <dgm:spPr/>
      <dgm:t>
        <a:bodyPr/>
        <a:lstStyle/>
        <a:p>
          <a:endParaRPr lang="en-US"/>
        </a:p>
      </dgm:t>
    </dgm:pt>
    <dgm:pt modelId="{DC3E6C46-B005-4C44-8792-2AAF947880D3}">
      <dgm:prSet phldrT="[Text]"/>
      <dgm:spPr/>
      <dgm:t>
        <a:bodyPr/>
        <a:lstStyle/>
        <a:p>
          <a:r>
            <a:rPr lang="en-US" dirty="0"/>
            <a:t>NSS Meeting</a:t>
          </a:r>
        </a:p>
        <a:p>
          <a:r>
            <a:rPr lang="en-US" dirty="0"/>
            <a:t>Phases 1 and 2 </a:t>
          </a:r>
        </a:p>
      </dgm:t>
    </dgm:pt>
    <dgm:pt modelId="{387A7ED5-90D4-49E3-BBE2-CC395CFCBD64}" type="parTrans" cxnId="{D8B33CAD-3EB3-44F3-8F5E-C70A044023AA}">
      <dgm:prSet/>
      <dgm:spPr/>
      <dgm:t>
        <a:bodyPr/>
        <a:lstStyle/>
        <a:p>
          <a:endParaRPr lang="en-US"/>
        </a:p>
      </dgm:t>
    </dgm:pt>
    <dgm:pt modelId="{788B98E6-E4D1-4347-B1A8-545A2D65D2C0}" type="sibTrans" cxnId="{D8B33CAD-3EB3-44F3-8F5E-C70A044023AA}">
      <dgm:prSet/>
      <dgm:spPr/>
      <dgm:t>
        <a:bodyPr/>
        <a:lstStyle/>
        <a:p>
          <a:endParaRPr lang="en-US"/>
        </a:p>
      </dgm:t>
    </dgm:pt>
    <dgm:pt modelId="{1A4896DC-3F7D-4C02-BD70-9D881DEB6498}">
      <dgm:prSet phldrT="[Text]"/>
      <dgm:spPr/>
      <dgm:t>
        <a:bodyPr/>
        <a:lstStyle/>
        <a:p>
          <a:r>
            <a:rPr lang="en-US" dirty="0"/>
            <a:t>IESBA Meeting</a:t>
          </a:r>
        </a:p>
        <a:p>
          <a:r>
            <a:rPr lang="en-US" dirty="0"/>
            <a:t>Discussion </a:t>
          </a:r>
        </a:p>
        <a:p>
          <a:r>
            <a:rPr lang="en-US" dirty="0"/>
            <a:t>Phases 1 and 2</a:t>
          </a:r>
        </a:p>
      </dgm:t>
    </dgm:pt>
    <dgm:pt modelId="{E7C828AF-8EFB-43B6-AACE-B6A29AFDA351}" type="parTrans" cxnId="{30B4AB45-C75F-4053-9B31-AF4582EDEA77}">
      <dgm:prSet/>
      <dgm:spPr/>
      <dgm:t>
        <a:bodyPr/>
        <a:lstStyle/>
        <a:p>
          <a:endParaRPr lang="en-US"/>
        </a:p>
      </dgm:t>
    </dgm:pt>
    <dgm:pt modelId="{E7B85746-E094-4DF4-9C6B-E58D38A39727}" type="sibTrans" cxnId="{30B4AB45-C75F-4053-9B31-AF4582EDEA77}">
      <dgm:prSet/>
      <dgm:spPr/>
      <dgm:t>
        <a:bodyPr/>
        <a:lstStyle/>
        <a:p>
          <a:endParaRPr lang="en-US"/>
        </a:p>
      </dgm:t>
    </dgm:pt>
    <dgm:pt modelId="{B4A842B1-3413-42F2-88F3-8C551F2173A4}">
      <dgm:prSet phldrT="[Text]"/>
      <dgm:spPr>
        <a:ln>
          <a:solidFill>
            <a:srgbClr val="FFC000"/>
          </a:solidFill>
        </a:ln>
      </dgm:spPr>
      <dgm:t>
        <a:bodyPr/>
        <a:lstStyle/>
        <a:p>
          <a:r>
            <a:rPr lang="en-US" dirty="0"/>
            <a:t>Sept 2016</a:t>
          </a:r>
        </a:p>
      </dgm:t>
    </dgm:pt>
    <dgm:pt modelId="{C02F6A52-8773-4CEB-9069-4B332BBFFDED}" type="parTrans" cxnId="{21F1E3B1-7CC2-41D7-883E-A396A51F3E3E}">
      <dgm:prSet/>
      <dgm:spPr/>
      <dgm:t>
        <a:bodyPr/>
        <a:lstStyle/>
        <a:p>
          <a:endParaRPr lang="en-US"/>
        </a:p>
      </dgm:t>
    </dgm:pt>
    <dgm:pt modelId="{511632AE-A1B1-4D83-8D9D-CB2434D96AF4}" type="sibTrans" cxnId="{21F1E3B1-7CC2-41D7-883E-A396A51F3E3E}">
      <dgm:prSet/>
      <dgm:spPr/>
      <dgm:t>
        <a:bodyPr/>
        <a:lstStyle/>
        <a:p>
          <a:endParaRPr lang="en-US"/>
        </a:p>
      </dgm:t>
    </dgm:pt>
    <dgm:pt modelId="{FDE2F874-B0FD-4348-B328-EEEA40BE828B}">
      <dgm:prSet phldrT="[Text]"/>
      <dgm:spPr>
        <a:ln>
          <a:solidFill>
            <a:srgbClr val="FFC000"/>
          </a:solidFill>
        </a:ln>
      </dgm:spPr>
      <dgm:t>
        <a:bodyPr/>
        <a:lstStyle/>
        <a:p>
          <a:r>
            <a:rPr lang="en-US" dirty="0"/>
            <a:t>CAG Meeting</a:t>
          </a:r>
        </a:p>
        <a:p>
          <a:r>
            <a:rPr lang="en-US" dirty="0"/>
            <a:t>Phases 1 and 2 </a:t>
          </a:r>
        </a:p>
      </dgm:t>
    </dgm:pt>
    <dgm:pt modelId="{BFF08A11-58CE-4BD6-8E2E-585F4431D2A3}" type="parTrans" cxnId="{934DA933-C90B-4150-9AD2-8B91CF99A898}">
      <dgm:prSet/>
      <dgm:spPr/>
      <dgm:t>
        <a:bodyPr/>
        <a:lstStyle/>
        <a:p>
          <a:endParaRPr lang="en-US"/>
        </a:p>
      </dgm:t>
    </dgm:pt>
    <dgm:pt modelId="{EFD020FD-7B7F-484B-928B-6E3C62D6429C}" type="sibTrans" cxnId="{934DA933-C90B-4150-9AD2-8B91CF99A898}">
      <dgm:prSet/>
      <dgm:spPr/>
      <dgm:t>
        <a:bodyPr/>
        <a:lstStyle/>
        <a:p>
          <a:endParaRPr lang="en-US"/>
        </a:p>
      </dgm:t>
    </dgm:pt>
    <dgm:pt modelId="{4D4B3979-AE8D-4F59-BCB0-2233D5D76483}">
      <dgm:prSet phldrT="[Text]"/>
      <dgm:spPr/>
      <dgm:t>
        <a:bodyPr/>
        <a:lstStyle/>
        <a:p>
          <a:r>
            <a:rPr lang="en-US" dirty="0"/>
            <a:t>IESBA Meeting </a:t>
          </a:r>
        </a:p>
        <a:p>
          <a:r>
            <a:rPr lang="en-US" dirty="0"/>
            <a:t>Phases 1 and 2</a:t>
          </a:r>
        </a:p>
      </dgm:t>
    </dgm:pt>
    <dgm:pt modelId="{D18A27BD-0D63-4917-861E-619A4208E4A2}" type="parTrans" cxnId="{08181EF3-FEDA-4860-94BD-494E4B83C240}">
      <dgm:prSet/>
      <dgm:spPr/>
      <dgm:t>
        <a:bodyPr/>
        <a:lstStyle/>
        <a:p>
          <a:endParaRPr lang="en-US"/>
        </a:p>
      </dgm:t>
    </dgm:pt>
    <dgm:pt modelId="{120A0427-9A5F-4CAC-A9DA-D09E3397B926}" type="sibTrans" cxnId="{08181EF3-FEDA-4860-94BD-494E4B83C240}">
      <dgm:prSet/>
      <dgm:spPr/>
      <dgm:t>
        <a:bodyPr/>
        <a:lstStyle/>
        <a:p>
          <a:endParaRPr lang="en-US"/>
        </a:p>
      </dgm:t>
    </dgm:pt>
    <dgm:pt modelId="{B0AE946A-2DEF-480D-BE56-58E3065EA12B}">
      <dgm:prSet phldrT="[Text]"/>
      <dgm:spPr/>
      <dgm:t>
        <a:bodyPr/>
        <a:lstStyle/>
        <a:p>
          <a:r>
            <a:rPr lang="en-US" dirty="0"/>
            <a:t>Dec 2016 </a:t>
          </a:r>
        </a:p>
      </dgm:t>
    </dgm:pt>
    <dgm:pt modelId="{836CD085-3BBD-42B4-AF18-46F19C0773AB}" type="parTrans" cxnId="{BC46D6EF-31E3-4CF4-B9E1-8CD116EDD55C}">
      <dgm:prSet/>
      <dgm:spPr/>
      <dgm:t>
        <a:bodyPr/>
        <a:lstStyle/>
        <a:p>
          <a:endParaRPr lang="en-US"/>
        </a:p>
      </dgm:t>
    </dgm:pt>
    <dgm:pt modelId="{04768FFE-2167-4DE7-B142-6984EC9FC881}" type="sibTrans" cxnId="{BC46D6EF-31E3-4CF4-B9E1-8CD116EDD55C}">
      <dgm:prSet/>
      <dgm:spPr/>
      <dgm:t>
        <a:bodyPr/>
        <a:lstStyle/>
        <a:p>
          <a:endParaRPr lang="en-US"/>
        </a:p>
      </dgm:t>
    </dgm:pt>
    <dgm:pt modelId="{C10B5100-3D58-46B9-BF8F-EEDC66CF6C23}">
      <dgm:prSet phldrT="[Text]"/>
      <dgm:spPr/>
      <dgm:t>
        <a:bodyPr/>
        <a:lstStyle/>
        <a:p>
          <a:r>
            <a:rPr lang="en-US" dirty="0"/>
            <a:t>Planned approval of “agreement in principle” for  Phase 1 text </a:t>
          </a:r>
        </a:p>
      </dgm:t>
    </dgm:pt>
    <dgm:pt modelId="{F1D988F3-5E2C-454B-BBA1-1E8124A2E3DC}" type="parTrans" cxnId="{F70501B6-6054-46C9-88FF-7E40358C6CC3}">
      <dgm:prSet/>
      <dgm:spPr/>
      <dgm:t>
        <a:bodyPr/>
        <a:lstStyle/>
        <a:p>
          <a:endParaRPr lang="en-US"/>
        </a:p>
      </dgm:t>
    </dgm:pt>
    <dgm:pt modelId="{80CD9EE2-099D-483F-91C4-46E77E19B372}" type="sibTrans" cxnId="{F70501B6-6054-46C9-88FF-7E40358C6CC3}">
      <dgm:prSet/>
      <dgm:spPr/>
      <dgm:t>
        <a:bodyPr/>
        <a:lstStyle/>
        <a:p>
          <a:endParaRPr lang="en-US"/>
        </a:p>
      </dgm:t>
    </dgm:pt>
    <dgm:pt modelId="{9947685E-37C7-4B93-AA1F-9C3BF0B6AA99}">
      <dgm:prSet phldrT="[Text]"/>
      <dgm:spPr/>
      <dgm:t>
        <a:bodyPr/>
        <a:lstStyle/>
        <a:p>
          <a:r>
            <a:rPr lang="en-US" dirty="0"/>
            <a:t>Planned approval for Phase 2 ED</a:t>
          </a:r>
          <a:r>
            <a:rPr lang="en-US" b="1" dirty="0"/>
            <a:t>*</a:t>
          </a:r>
        </a:p>
      </dgm:t>
    </dgm:pt>
    <dgm:pt modelId="{DCEEF637-F36A-49D5-B377-4B96A8B198A1}" type="parTrans" cxnId="{0F2D25FF-E70B-40C0-9EB9-9823E1BF7399}">
      <dgm:prSet/>
      <dgm:spPr/>
      <dgm:t>
        <a:bodyPr/>
        <a:lstStyle/>
        <a:p>
          <a:endParaRPr lang="en-US"/>
        </a:p>
      </dgm:t>
    </dgm:pt>
    <dgm:pt modelId="{4EE8C2B6-F713-481A-9C1F-B10B84CB235C}" type="sibTrans" cxnId="{0F2D25FF-E70B-40C0-9EB9-9823E1BF7399}">
      <dgm:prSet/>
      <dgm:spPr/>
      <dgm:t>
        <a:bodyPr/>
        <a:lstStyle/>
        <a:p>
          <a:endParaRPr lang="en-US"/>
        </a:p>
      </dgm:t>
    </dgm:pt>
    <dgm:pt modelId="{1F593B9F-BC01-4BAC-8EBC-174F2B26BD61}">
      <dgm:prSet phldrT="[Text]" custT="1"/>
      <dgm:spPr/>
      <dgm:t>
        <a:bodyPr/>
        <a:lstStyle/>
        <a:p>
          <a:r>
            <a:rPr lang="en-US" sz="1500" dirty="0"/>
            <a:t>Q2-Q4 </a:t>
          </a:r>
        </a:p>
        <a:p>
          <a:r>
            <a:rPr lang="en-US" sz="1500" dirty="0"/>
            <a:t>2017 </a:t>
          </a:r>
        </a:p>
      </dgm:t>
    </dgm:pt>
    <dgm:pt modelId="{4E17E447-C04B-4A77-B65B-F0D5502F739B}" type="parTrans" cxnId="{5060FE94-2870-4BA2-B3CB-6B8FEEFC49A0}">
      <dgm:prSet/>
      <dgm:spPr/>
      <dgm:t>
        <a:bodyPr/>
        <a:lstStyle/>
        <a:p>
          <a:endParaRPr lang="en-US"/>
        </a:p>
      </dgm:t>
    </dgm:pt>
    <dgm:pt modelId="{C5BD2EC2-DA27-4EDF-B279-F77E5BD1C061}" type="sibTrans" cxnId="{5060FE94-2870-4BA2-B3CB-6B8FEEFC49A0}">
      <dgm:prSet/>
      <dgm:spPr/>
      <dgm:t>
        <a:bodyPr/>
        <a:lstStyle/>
        <a:p>
          <a:endParaRPr lang="en-US"/>
        </a:p>
      </dgm:t>
    </dgm:pt>
    <dgm:pt modelId="{8C8C2413-A2CB-48FA-BA87-6DA7ED57EEF0}">
      <dgm:prSet phldrT="[Text]"/>
      <dgm:spPr/>
      <dgm:t>
        <a:bodyPr/>
        <a:lstStyle/>
        <a:p>
          <a:r>
            <a:rPr lang="en-US" dirty="0"/>
            <a:t>Consideration of Comments on ED-2</a:t>
          </a:r>
        </a:p>
      </dgm:t>
    </dgm:pt>
    <dgm:pt modelId="{0D78CF06-F750-4AD6-9480-89DBFDF1CB70}" type="parTrans" cxnId="{5E85F2C3-2299-4E0F-8444-EC1C8EECAA8A}">
      <dgm:prSet/>
      <dgm:spPr/>
      <dgm:t>
        <a:bodyPr/>
        <a:lstStyle/>
        <a:p>
          <a:endParaRPr lang="en-US"/>
        </a:p>
      </dgm:t>
    </dgm:pt>
    <dgm:pt modelId="{26CCFD1F-39A0-4D0B-BCF7-E2DB6951A36F}" type="sibTrans" cxnId="{5E85F2C3-2299-4E0F-8444-EC1C8EECAA8A}">
      <dgm:prSet/>
      <dgm:spPr/>
      <dgm:t>
        <a:bodyPr/>
        <a:lstStyle/>
        <a:p>
          <a:endParaRPr lang="en-US"/>
        </a:p>
      </dgm:t>
    </dgm:pt>
    <dgm:pt modelId="{574319CF-B3B1-47B0-A045-739788EADB1B}">
      <dgm:prSet phldrT="[Text]"/>
      <dgm:spPr/>
      <dgm:t>
        <a:bodyPr/>
        <a:lstStyle/>
        <a:p>
          <a:r>
            <a:rPr lang="en-US" dirty="0"/>
            <a:t>Planned approval of text Phases 1 and 2</a:t>
          </a:r>
        </a:p>
      </dgm:t>
    </dgm:pt>
    <dgm:pt modelId="{121EEF7C-BEA2-45E0-8177-5D649833912F}" type="parTrans" cxnId="{2EB207BA-A8FD-47CC-AD0A-42967DDC56C2}">
      <dgm:prSet/>
      <dgm:spPr/>
      <dgm:t>
        <a:bodyPr/>
        <a:lstStyle/>
        <a:p>
          <a:endParaRPr lang="en-US"/>
        </a:p>
      </dgm:t>
    </dgm:pt>
    <dgm:pt modelId="{BFB92A77-D2DF-45B1-A56E-11BA206B0D9D}" type="sibTrans" cxnId="{2EB207BA-A8FD-47CC-AD0A-42967DDC56C2}">
      <dgm:prSet/>
      <dgm:spPr/>
      <dgm:t>
        <a:bodyPr/>
        <a:lstStyle/>
        <a:p>
          <a:endParaRPr lang="en-US"/>
        </a:p>
      </dgm:t>
    </dgm:pt>
    <dgm:pt modelId="{19FC17AC-543A-4721-9AA4-A652D0A21BC8}">
      <dgm:prSet phldrT="[Text]"/>
      <dgm:spPr/>
      <dgm:t>
        <a:bodyPr/>
        <a:lstStyle/>
        <a:p>
          <a:r>
            <a:rPr lang="en-US" dirty="0"/>
            <a:t>Dec 2015</a:t>
          </a:r>
        </a:p>
      </dgm:t>
    </dgm:pt>
    <dgm:pt modelId="{4ACF769F-14AA-46B3-990F-67A221550437}" type="parTrans" cxnId="{BDA1FAD0-BE35-493D-A371-342C99987A0D}">
      <dgm:prSet/>
      <dgm:spPr/>
      <dgm:t>
        <a:bodyPr/>
        <a:lstStyle/>
        <a:p>
          <a:endParaRPr lang="en-US"/>
        </a:p>
      </dgm:t>
    </dgm:pt>
    <dgm:pt modelId="{F7A45F4A-0641-4E89-92D4-B10202AFA2B5}" type="sibTrans" cxnId="{BDA1FAD0-BE35-493D-A371-342C99987A0D}">
      <dgm:prSet/>
      <dgm:spPr/>
      <dgm:t>
        <a:bodyPr/>
        <a:lstStyle/>
        <a:p>
          <a:endParaRPr lang="en-US"/>
        </a:p>
      </dgm:t>
    </dgm:pt>
    <dgm:pt modelId="{68CE4E68-083B-4D03-B854-56FD85CCDA75}">
      <dgm:prSet phldrT="[Text]"/>
      <dgm:spPr/>
      <dgm:t>
        <a:bodyPr/>
        <a:lstStyle/>
        <a:p>
          <a:r>
            <a:rPr lang="en-US" dirty="0"/>
            <a:t>CAG Meeting </a:t>
          </a:r>
        </a:p>
        <a:p>
          <a:r>
            <a:rPr lang="en-US" dirty="0"/>
            <a:t>Phase 2</a:t>
          </a:r>
        </a:p>
      </dgm:t>
    </dgm:pt>
    <dgm:pt modelId="{3A25487E-F73A-47C3-B05F-FDDBC89451C7}" type="parTrans" cxnId="{1C206C4C-F28E-4C36-A135-159D4D59E78B}">
      <dgm:prSet/>
      <dgm:spPr/>
      <dgm:t>
        <a:bodyPr/>
        <a:lstStyle/>
        <a:p>
          <a:endParaRPr lang="en-US"/>
        </a:p>
      </dgm:t>
    </dgm:pt>
    <dgm:pt modelId="{4C37273F-B72F-4306-AD02-BF9F8CAEFA92}" type="sibTrans" cxnId="{1C206C4C-F28E-4C36-A135-159D4D59E78B}">
      <dgm:prSet/>
      <dgm:spPr/>
      <dgm:t>
        <a:bodyPr/>
        <a:lstStyle/>
        <a:p>
          <a:endParaRPr lang="en-US"/>
        </a:p>
      </dgm:t>
    </dgm:pt>
    <dgm:pt modelId="{B8940A68-36E1-46C5-8C7F-14FEDB259E02}">
      <dgm:prSet phldrT="[Text]"/>
      <dgm:spPr/>
      <dgm:t>
        <a:bodyPr/>
        <a:lstStyle/>
        <a:p>
          <a:r>
            <a:rPr lang="en-US" dirty="0"/>
            <a:t>IESBA Meeting </a:t>
          </a:r>
        </a:p>
        <a:p>
          <a:r>
            <a:rPr lang="en-US" dirty="0"/>
            <a:t>Phase 2</a:t>
          </a:r>
        </a:p>
      </dgm:t>
    </dgm:pt>
    <dgm:pt modelId="{AE772DDE-CE9D-4666-B7E9-13A629B0ED48}" type="parTrans" cxnId="{91B9AA17-D8A9-4A04-B70A-55A81B6D46EF}">
      <dgm:prSet/>
      <dgm:spPr/>
      <dgm:t>
        <a:bodyPr/>
        <a:lstStyle/>
        <a:p>
          <a:endParaRPr lang="en-US"/>
        </a:p>
      </dgm:t>
    </dgm:pt>
    <dgm:pt modelId="{8B6CF5A8-DB68-4097-B108-76A9633F9ABC}" type="sibTrans" cxnId="{91B9AA17-D8A9-4A04-B70A-55A81B6D46EF}">
      <dgm:prSet/>
      <dgm:spPr/>
      <dgm:t>
        <a:bodyPr/>
        <a:lstStyle/>
        <a:p>
          <a:endParaRPr lang="en-US"/>
        </a:p>
      </dgm:t>
    </dgm:pt>
    <dgm:pt modelId="{343047BC-6899-4144-9FEB-C16053839630}">
      <dgm:prSet phldrT="[Text]"/>
      <dgm:spPr/>
      <dgm:t>
        <a:bodyPr/>
        <a:lstStyle/>
        <a:p>
          <a:r>
            <a:rPr lang="en-US" dirty="0"/>
            <a:t>Safeguards ED-1 Released</a:t>
          </a:r>
        </a:p>
      </dgm:t>
    </dgm:pt>
    <dgm:pt modelId="{E3E2E7D5-ED9A-4CA8-9062-42915C8A36CF}" type="parTrans" cxnId="{56751B5E-15F3-47E3-AB2D-4E50253AF244}">
      <dgm:prSet/>
      <dgm:spPr/>
      <dgm:t>
        <a:bodyPr/>
        <a:lstStyle/>
        <a:p>
          <a:endParaRPr lang="en-US"/>
        </a:p>
      </dgm:t>
    </dgm:pt>
    <dgm:pt modelId="{5885A0E4-1C12-46B6-A712-23628ED45C14}" type="sibTrans" cxnId="{56751B5E-15F3-47E3-AB2D-4E50253AF244}">
      <dgm:prSet/>
      <dgm:spPr/>
      <dgm:t>
        <a:bodyPr/>
        <a:lstStyle/>
        <a:p>
          <a:endParaRPr lang="en-US"/>
        </a:p>
      </dgm:t>
    </dgm:pt>
    <dgm:pt modelId="{C0854FD1-8F8D-4961-8A34-957185FF17C2}">
      <dgm:prSet phldrT="[Text]"/>
      <dgm:spPr/>
      <dgm:t>
        <a:bodyPr/>
        <a:lstStyle/>
        <a:p>
          <a:r>
            <a:rPr lang="en-US" dirty="0"/>
            <a:t>March 2016</a:t>
          </a:r>
        </a:p>
      </dgm:t>
    </dgm:pt>
    <dgm:pt modelId="{04BFB33D-B0E8-499A-A4A1-63090E91896F}" type="parTrans" cxnId="{EC9A285E-925C-4489-92A7-623800A8583B}">
      <dgm:prSet/>
      <dgm:spPr/>
      <dgm:t>
        <a:bodyPr/>
        <a:lstStyle/>
        <a:p>
          <a:endParaRPr lang="en-US"/>
        </a:p>
      </dgm:t>
    </dgm:pt>
    <dgm:pt modelId="{ABF9BB00-01A3-4728-8046-37FD4A9414D5}" type="sibTrans" cxnId="{EC9A285E-925C-4489-92A7-623800A8583B}">
      <dgm:prSet/>
      <dgm:spPr/>
      <dgm:t>
        <a:bodyPr/>
        <a:lstStyle/>
        <a:p>
          <a:endParaRPr lang="en-US"/>
        </a:p>
      </dgm:t>
    </dgm:pt>
    <dgm:pt modelId="{9F85886E-4F6B-45AF-9299-86D7DC64B381}" type="pres">
      <dgm:prSet presAssocID="{F0B13293-4818-4E22-B25B-1F397FFE85FD}" presName="diagram" presStyleCnt="0">
        <dgm:presLayoutVars>
          <dgm:chPref val="1"/>
          <dgm:dir/>
          <dgm:animOne val="branch"/>
          <dgm:animLvl val="lvl"/>
          <dgm:resizeHandles/>
        </dgm:presLayoutVars>
      </dgm:prSet>
      <dgm:spPr/>
      <dgm:t>
        <a:bodyPr/>
        <a:lstStyle/>
        <a:p>
          <a:endParaRPr lang="en-US"/>
        </a:p>
      </dgm:t>
    </dgm:pt>
    <dgm:pt modelId="{7D96816F-453D-46B6-BEA5-851E16AA147D}" type="pres">
      <dgm:prSet presAssocID="{19FC17AC-543A-4721-9AA4-A652D0A21BC8}" presName="root" presStyleCnt="0"/>
      <dgm:spPr/>
    </dgm:pt>
    <dgm:pt modelId="{0AB30B7D-26F2-4721-BFDE-F8F05C0EB664}" type="pres">
      <dgm:prSet presAssocID="{19FC17AC-543A-4721-9AA4-A652D0A21BC8}" presName="rootComposite" presStyleCnt="0"/>
      <dgm:spPr/>
    </dgm:pt>
    <dgm:pt modelId="{902AB525-5A43-484C-BB75-68220B14A6DE}" type="pres">
      <dgm:prSet presAssocID="{19FC17AC-543A-4721-9AA4-A652D0A21BC8}" presName="rootText" presStyleLbl="node1" presStyleIdx="0" presStyleCnt="6"/>
      <dgm:spPr/>
      <dgm:t>
        <a:bodyPr/>
        <a:lstStyle/>
        <a:p>
          <a:endParaRPr lang="en-US"/>
        </a:p>
      </dgm:t>
    </dgm:pt>
    <dgm:pt modelId="{CE0A0C89-D6B1-43B0-97E5-04384260FEB8}" type="pres">
      <dgm:prSet presAssocID="{19FC17AC-543A-4721-9AA4-A652D0A21BC8}" presName="rootConnector" presStyleLbl="node1" presStyleIdx="0" presStyleCnt="6"/>
      <dgm:spPr/>
      <dgm:t>
        <a:bodyPr/>
        <a:lstStyle/>
        <a:p>
          <a:endParaRPr lang="en-US"/>
        </a:p>
      </dgm:t>
    </dgm:pt>
    <dgm:pt modelId="{8996705D-3D51-4327-97F4-7D9D4CC017B1}" type="pres">
      <dgm:prSet presAssocID="{19FC17AC-543A-4721-9AA4-A652D0A21BC8}" presName="childShape" presStyleCnt="0"/>
      <dgm:spPr/>
    </dgm:pt>
    <dgm:pt modelId="{7067304C-DCA2-4403-A42F-CA1DEE1D8F8A}" type="pres">
      <dgm:prSet presAssocID="{E3E2E7D5-ED9A-4CA8-9062-42915C8A36CF}" presName="Name13" presStyleLbl="parChTrans1D2" presStyleIdx="0" presStyleCnt="12"/>
      <dgm:spPr/>
      <dgm:t>
        <a:bodyPr/>
        <a:lstStyle/>
        <a:p>
          <a:endParaRPr lang="en-US"/>
        </a:p>
      </dgm:t>
    </dgm:pt>
    <dgm:pt modelId="{9515D257-3E8D-4BF2-8463-8CEB05AB3FC6}" type="pres">
      <dgm:prSet presAssocID="{343047BC-6899-4144-9FEB-C16053839630}" presName="childText" presStyleLbl="bgAcc1" presStyleIdx="0" presStyleCnt="12">
        <dgm:presLayoutVars>
          <dgm:bulletEnabled val="1"/>
        </dgm:presLayoutVars>
      </dgm:prSet>
      <dgm:spPr/>
      <dgm:t>
        <a:bodyPr/>
        <a:lstStyle/>
        <a:p>
          <a:endParaRPr lang="en-US"/>
        </a:p>
      </dgm:t>
    </dgm:pt>
    <dgm:pt modelId="{58153A91-C48D-47BD-959E-C8527B3B7088}" type="pres">
      <dgm:prSet presAssocID="{C0854FD1-8F8D-4961-8A34-957185FF17C2}" presName="root" presStyleCnt="0"/>
      <dgm:spPr/>
    </dgm:pt>
    <dgm:pt modelId="{3CD922DF-8DAD-4545-9BA0-2DE07475E97F}" type="pres">
      <dgm:prSet presAssocID="{C0854FD1-8F8D-4961-8A34-957185FF17C2}" presName="rootComposite" presStyleCnt="0"/>
      <dgm:spPr/>
    </dgm:pt>
    <dgm:pt modelId="{9244ACEA-DB10-4B03-AF19-F43E9AD20D9A}" type="pres">
      <dgm:prSet presAssocID="{C0854FD1-8F8D-4961-8A34-957185FF17C2}" presName="rootText" presStyleLbl="node1" presStyleIdx="1" presStyleCnt="6"/>
      <dgm:spPr/>
      <dgm:t>
        <a:bodyPr/>
        <a:lstStyle/>
        <a:p>
          <a:endParaRPr lang="en-US"/>
        </a:p>
      </dgm:t>
    </dgm:pt>
    <dgm:pt modelId="{3FD26781-E12F-4507-838F-DE088DEDAB1A}" type="pres">
      <dgm:prSet presAssocID="{C0854FD1-8F8D-4961-8A34-957185FF17C2}" presName="rootConnector" presStyleLbl="node1" presStyleIdx="1" presStyleCnt="6"/>
      <dgm:spPr/>
      <dgm:t>
        <a:bodyPr/>
        <a:lstStyle/>
        <a:p>
          <a:endParaRPr lang="en-US"/>
        </a:p>
      </dgm:t>
    </dgm:pt>
    <dgm:pt modelId="{F285C679-1FDB-47FB-B473-36B63E9B83C4}" type="pres">
      <dgm:prSet presAssocID="{C0854FD1-8F8D-4961-8A34-957185FF17C2}" presName="childShape" presStyleCnt="0"/>
      <dgm:spPr/>
    </dgm:pt>
    <dgm:pt modelId="{843A851E-367E-4C28-8463-2E0D36AEC4A0}" type="pres">
      <dgm:prSet presAssocID="{3A25487E-F73A-47C3-B05F-FDDBC89451C7}" presName="Name13" presStyleLbl="parChTrans1D2" presStyleIdx="1" presStyleCnt="12"/>
      <dgm:spPr/>
      <dgm:t>
        <a:bodyPr/>
        <a:lstStyle/>
        <a:p>
          <a:endParaRPr lang="en-US"/>
        </a:p>
      </dgm:t>
    </dgm:pt>
    <dgm:pt modelId="{FF08816E-8E12-4272-8141-0C3AC05C826C}" type="pres">
      <dgm:prSet presAssocID="{68CE4E68-083B-4D03-B854-56FD85CCDA75}" presName="childText" presStyleLbl="bgAcc1" presStyleIdx="1" presStyleCnt="12">
        <dgm:presLayoutVars>
          <dgm:bulletEnabled val="1"/>
        </dgm:presLayoutVars>
      </dgm:prSet>
      <dgm:spPr/>
      <dgm:t>
        <a:bodyPr/>
        <a:lstStyle/>
        <a:p>
          <a:endParaRPr lang="en-US"/>
        </a:p>
      </dgm:t>
    </dgm:pt>
    <dgm:pt modelId="{246611B8-4513-4C8A-AE01-DA48CC3E81A2}" type="pres">
      <dgm:prSet presAssocID="{AE772DDE-CE9D-4666-B7E9-13A629B0ED48}" presName="Name13" presStyleLbl="parChTrans1D2" presStyleIdx="2" presStyleCnt="12"/>
      <dgm:spPr/>
      <dgm:t>
        <a:bodyPr/>
        <a:lstStyle/>
        <a:p>
          <a:endParaRPr lang="en-US"/>
        </a:p>
      </dgm:t>
    </dgm:pt>
    <dgm:pt modelId="{6ACD3480-12E3-433E-A46D-1F6AB136B445}" type="pres">
      <dgm:prSet presAssocID="{B8940A68-36E1-46C5-8C7F-14FEDB259E02}" presName="childText" presStyleLbl="bgAcc1" presStyleIdx="2" presStyleCnt="12">
        <dgm:presLayoutVars>
          <dgm:bulletEnabled val="1"/>
        </dgm:presLayoutVars>
      </dgm:prSet>
      <dgm:spPr/>
      <dgm:t>
        <a:bodyPr/>
        <a:lstStyle/>
        <a:p>
          <a:endParaRPr lang="en-US"/>
        </a:p>
      </dgm:t>
    </dgm:pt>
    <dgm:pt modelId="{04F7AA31-BCC7-40A4-BF40-3577AACC42C3}" type="pres">
      <dgm:prSet presAssocID="{AFF0B153-3F64-49AF-95A2-49A109D30E82}" presName="root" presStyleCnt="0"/>
      <dgm:spPr/>
    </dgm:pt>
    <dgm:pt modelId="{C22A8E77-27BD-4FCC-9F3B-342DCE350A72}" type="pres">
      <dgm:prSet presAssocID="{AFF0B153-3F64-49AF-95A2-49A109D30E82}" presName="rootComposite" presStyleCnt="0"/>
      <dgm:spPr/>
    </dgm:pt>
    <dgm:pt modelId="{4D20630D-D9ED-48C5-87FC-9E2309000496}" type="pres">
      <dgm:prSet presAssocID="{AFF0B153-3F64-49AF-95A2-49A109D30E82}" presName="rootText" presStyleLbl="node1" presStyleIdx="2" presStyleCnt="6"/>
      <dgm:spPr/>
      <dgm:t>
        <a:bodyPr/>
        <a:lstStyle/>
        <a:p>
          <a:endParaRPr lang="en-US"/>
        </a:p>
      </dgm:t>
    </dgm:pt>
    <dgm:pt modelId="{EDA1FDAD-35A6-41EB-932E-FE5AD98664A1}" type="pres">
      <dgm:prSet presAssocID="{AFF0B153-3F64-49AF-95A2-49A109D30E82}" presName="rootConnector" presStyleLbl="node1" presStyleIdx="2" presStyleCnt="6"/>
      <dgm:spPr/>
      <dgm:t>
        <a:bodyPr/>
        <a:lstStyle/>
        <a:p>
          <a:endParaRPr lang="en-US"/>
        </a:p>
      </dgm:t>
    </dgm:pt>
    <dgm:pt modelId="{4B4CC643-39C7-4D06-8E52-3E9AC13796CD}" type="pres">
      <dgm:prSet presAssocID="{AFF0B153-3F64-49AF-95A2-49A109D30E82}" presName="childShape" presStyleCnt="0"/>
      <dgm:spPr/>
    </dgm:pt>
    <dgm:pt modelId="{ED91A82A-1782-4265-8543-579361CC6965}" type="pres">
      <dgm:prSet presAssocID="{4C74FF65-A085-4FF5-92C1-535B07C820B8}" presName="Name13" presStyleLbl="parChTrans1D2" presStyleIdx="3" presStyleCnt="12"/>
      <dgm:spPr/>
      <dgm:t>
        <a:bodyPr/>
        <a:lstStyle/>
        <a:p>
          <a:endParaRPr lang="en-US"/>
        </a:p>
      </dgm:t>
    </dgm:pt>
    <dgm:pt modelId="{C349D4D4-AE4D-4DE8-B2CC-E31C4510A825}" type="pres">
      <dgm:prSet presAssocID="{5A051626-A50F-4C3F-ACCD-F52197ACD81F}" presName="childText" presStyleLbl="bgAcc1" presStyleIdx="3" presStyleCnt="12">
        <dgm:presLayoutVars>
          <dgm:bulletEnabled val="1"/>
        </dgm:presLayoutVars>
      </dgm:prSet>
      <dgm:spPr/>
      <dgm:t>
        <a:bodyPr/>
        <a:lstStyle/>
        <a:p>
          <a:endParaRPr lang="en-US"/>
        </a:p>
      </dgm:t>
    </dgm:pt>
    <dgm:pt modelId="{D328D707-5DA5-4139-9242-C64D1947F059}" type="pres">
      <dgm:prSet presAssocID="{387A7ED5-90D4-49E3-BBE2-CC395CFCBD64}" presName="Name13" presStyleLbl="parChTrans1D2" presStyleIdx="4" presStyleCnt="12"/>
      <dgm:spPr/>
      <dgm:t>
        <a:bodyPr/>
        <a:lstStyle/>
        <a:p>
          <a:endParaRPr lang="en-US"/>
        </a:p>
      </dgm:t>
    </dgm:pt>
    <dgm:pt modelId="{518DF892-5A7A-4BBF-A3B8-A3DCFCDA9E80}" type="pres">
      <dgm:prSet presAssocID="{DC3E6C46-B005-4C44-8792-2AAF947880D3}" presName="childText" presStyleLbl="bgAcc1" presStyleIdx="4" presStyleCnt="12">
        <dgm:presLayoutVars>
          <dgm:bulletEnabled val="1"/>
        </dgm:presLayoutVars>
      </dgm:prSet>
      <dgm:spPr/>
      <dgm:t>
        <a:bodyPr/>
        <a:lstStyle/>
        <a:p>
          <a:endParaRPr lang="en-US"/>
        </a:p>
      </dgm:t>
    </dgm:pt>
    <dgm:pt modelId="{9E5A923E-B6DA-4575-93B3-90BDB085FA87}" type="pres">
      <dgm:prSet presAssocID="{E7C828AF-8EFB-43B6-AACE-B6A29AFDA351}" presName="Name13" presStyleLbl="parChTrans1D2" presStyleIdx="5" presStyleCnt="12"/>
      <dgm:spPr/>
      <dgm:t>
        <a:bodyPr/>
        <a:lstStyle/>
        <a:p>
          <a:endParaRPr lang="en-US"/>
        </a:p>
      </dgm:t>
    </dgm:pt>
    <dgm:pt modelId="{D2E7BCFD-061E-4491-8975-F5EDBECE4DE5}" type="pres">
      <dgm:prSet presAssocID="{1A4896DC-3F7D-4C02-BD70-9D881DEB6498}" presName="childText" presStyleLbl="bgAcc1" presStyleIdx="5" presStyleCnt="12">
        <dgm:presLayoutVars>
          <dgm:bulletEnabled val="1"/>
        </dgm:presLayoutVars>
      </dgm:prSet>
      <dgm:spPr/>
      <dgm:t>
        <a:bodyPr/>
        <a:lstStyle/>
        <a:p>
          <a:endParaRPr lang="en-US"/>
        </a:p>
      </dgm:t>
    </dgm:pt>
    <dgm:pt modelId="{8C12720F-DC9D-488D-AAAE-D1AF1890A92D}" type="pres">
      <dgm:prSet presAssocID="{B4A842B1-3413-42F2-88F3-8C551F2173A4}" presName="root" presStyleCnt="0"/>
      <dgm:spPr/>
    </dgm:pt>
    <dgm:pt modelId="{6D5F7AB9-9A54-484A-90AA-BC29AFF65C68}" type="pres">
      <dgm:prSet presAssocID="{B4A842B1-3413-42F2-88F3-8C551F2173A4}" presName="rootComposite" presStyleCnt="0"/>
      <dgm:spPr/>
    </dgm:pt>
    <dgm:pt modelId="{84B1AA22-9B23-4548-A986-398B7E3061C6}" type="pres">
      <dgm:prSet presAssocID="{B4A842B1-3413-42F2-88F3-8C551F2173A4}" presName="rootText" presStyleLbl="node1" presStyleIdx="3" presStyleCnt="6"/>
      <dgm:spPr/>
      <dgm:t>
        <a:bodyPr/>
        <a:lstStyle/>
        <a:p>
          <a:endParaRPr lang="en-US"/>
        </a:p>
      </dgm:t>
    </dgm:pt>
    <dgm:pt modelId="{D0AB8CDC-9961-4077-8802-3F0A80D7F894}" type="pres">
      <dgm:prSet presAssocID="{B4A842B1-3413-42F2-88F3-8C551F2173A4}" presName="rootConnector" presStyleLbl="node1" presStyleIdx="3" presStyleCnt="6"/>
      <dgm:spPr/>
      <dgm:t>
        <a:bodyPr/>
        <a:lstStyle/>
        <a:p>
          <a:endParaRPr lang="en-US"/>
        </a:p>
      </dgm:t>
    </dgm:pt>
    <dgm:pt modelId="{0E63CD54-EDEE-4148-AC1E-9F5C472CEB95}" type="pres">
      <dgm:prSet presAssocID="{B4A842B1-3413-42F2-88F3-8C551F2173A4}" presName="childShape" presStyleCnt="0"/>
      <dgm:spPr/>
    </dgm:pt>
    <dgm:pt modelId="{F4AEE634-A25E-4E75-9FFA-EB2251D82472}" type="pres">
      <dgm:prSet presAssocID="{BFF08A11-58CE-4BD6-8E2E-585F4431D2A3}" presName="Name13" presStyleLbl="parChTrans1D2" presStyleIdx="6" presStyleCnt="12"/>
      <dgm:spPr/>
      <dgm:t>
        <a:bodyPr/>
        <a:lstStyle/>
        <a:p>
          <a:endParaRPr lang="en-US"/>
        </a:p>
      </dgm:t>
    </dgm:pt>
    <dgm:pt modelId="{A9F86C63-B62A-47EB-978B-AC7C4054A712}" type="pres">
      <dgm:prSet presAssocID="{FDE2F874-B0FD-4348-B328-EEEA40BE828B}" presName="childText" presStyleLbl="bgAcc1" presStyleIdx="6" presStyleCnt="12" custLinFactNeighborX="-1496" custLinFactNeighborY="4894">
        <dgm:presLayoutVars>
          <dgm:bulletEnabled val="1"/>
        </dgm:presLayoutVars>
      </dgm:prSet>
      <dgm:spPr/>
      <dgm:t>
        <a:bodyPr/>
        <a:lstStyle/>
        <a:p>
          <a:endParaRPr lang="en-US"/>
        </a:p>
      </dgm:t>
    </dgm:pt>
    <dgm:pt modelId="{AB1A3C73-52D7-4CDE-BF94-57830330AC19}" type="pres">
      <dgm:prSet presAssocID="{D18A27BD-0D63-4917-861E-619A4208E4A2}" presName="Name13" presStyleLbl="parChTrans1D2" presStyleIdx="7" presStyleCnt="12"/>
      <dgm:spPr/>
      <dgm:t>
        <a:bodyPr/>
        <a:lstStyle/>
        <a:p>
          <a:endParaRPr lang="en-US"/>
        </a:p>
      </dgm:t>
    </dgm:pt>
    <dgm:pt modelId="{379A6289-16B1-4949-97CF-77D1748048E7}" type="pres">
      <dgm:prSet presAssocID="{4D4B3979-AE8D-4F59-BCB0-2233D5D76483}" presName="childText" presStyleLbl="bgAcc1" presStyleIdx="7" presStyleCnt="12">
        <dgm:presLayoutVars>
          <dgm:bulletEnabled val="1"/>
        </dgm:presLayoutVars>
      </dgm:prSet>
      <dgm:spPr/>
      <dgm:t>
        <a:bodyPr/>
        <a:lstStyle/>
        <a:p>
          <a:endParaRPr lang="en-US"/>
        </a:p>
      </dgm:t>
    </dgm:pt>
    <dgm:pt modelId="{0DDC7F34-83D5-4B25-AE1E-1ADC0B815543}" type="pres">
      <dgm:prSet presAssocID="{B0AE946A-2DEF-480D-BE56-58E3065EA12B}" presName="root" presStyleCnt="0"/>
      <dgm:spPr/>
    </dgm:pt>
    <dgm:pt modelId="{309BD9B0-729E-4304-81B1-1AF5A1CED17D}" type="pres">
      <dgm:prSet presAssocID="{B0AE946A-2DEF-480D-BE56-58E3065EA12B}" presName="rootComposite" presStyleCnt="0"/>
      <dgm:spPr/>
    </dgm:pt>
    <dgm:pt modelId="{1B8EA7A6-094E-4514-B0D9-30421B04ECCB}" type="pres">
      <dgm:prSet presAssocID="{B0AE946A-2DEF-480D-BE56-58E3065EA12B}" presName="rootText" presStyleLbl="node1" presStyleIdx="4" presStyleCnt="6"/>
      <dgm:spPr/>
      <dgm:t>
        <a:bodyPr/>
        <a:lstStyle/>
        <a:p>
          <a:endParaRPr lang="en-US"/>
        </a:p>
      </dgm:t>
    </dgm:pt>
    <dgm:pt modelId="{C7F46D4C-55A6-4814-8372-5E6F6F520DB8}" type="pres">
      <dgm:prSet presAssocID="{B0AE946A-2DEF-480D-BE56-58E3065EA12B}" presName="rootConnector" presStyleLbl="node1" presStyleIdx="4" presStyleCnt="6"/>
      <dgm:spPr/>
      <dgm:t>
        <a:bodyPr/>
        <a:lstStyle/>
        <a:p>
          <a:endParaRPr lang="en-US"/>
        </a:p>
      </dgm:t>
    </dgm:pt>
    <dgm:pt modelId="{5ED5B867-0C3E-4445-914B-990135107597}" type="pres">
      <dgm:prSet presAssocID="{B0AE946A-2DEF-480D-BE56-58E3065EA12B}" presName="childShape" presStyleCnt="0"/>
      <dgm:spPr/>
    </dgm:pt>
    <dgm:pt modelId="{7EF706C2-0513-41B6-B8E2-7F08C309AFC9}" type="pres">
      <dgm:prSet presAssocID="{F1D988F3-5E2C-454B-BBA1-1E8124A2E3DC}" presName="Name13" presStyleLbl="parChTrans1D2" presStyleIdx="8" presStyleCnt="12"/>
      <dgm:spPr/>
      <dgm:t>
        <a:bodyPr/>
        <a:lstStyle/>
        <a:p>
          <a:endParaRPr lang="en-US"/>
        </a:p>
      </dgm:t>
    </dgm:pt>
    <dgm:pt modelId="{34176FE3-8BF3-445A-ADB0-3CA8C6AB6918}" type="pres">
      <dgm:prSet presAssocID="{C10B5100-3D58-46B9-BF8F-EEDC66CF6C23}" presName="childText" presStyleLbl="bgAcc1" presStyleIdx="8" presStyleCnt="12">
        <dgm:presLayoutVars>
          <dgm:bulletEnabled val="1"/>
        </dgm:presLayoutVars>
      </dgm:prSet>
      <dgm:spPr/>
      <dgm:t>
        <a:bodyPr/>
        <a:lstStyle/>
        <a:p>
          <a:endParaRPr lang="en-US"/>
        </a:p>
      </dgm:t>
    </dgm:pt>
    <dgm:pt modelId="{3CDCD417-CA11-428A-AD32-2B0E28C7A46B}" type="pres">
      <dgm:prSet presAssocID="{DCEEF637-F36A-49D5-B377-4B96A8B198A1}" presName="Name13" presStyleLbl="parChTrans1D2" presStyleIdx="9" presStyleCnt="12"/>
      <dgm:spPr/>
      <dgm:t>
        <a:bodyPr/>
        <a:lstStyle/>
        <a:p>
          <a:endParaRPr lang="en-US"/>
        </a:p>
      </dgm:t>
    </dgm:pt>
    <dgm:pt modelId="{0BD6C0B3-B73F-4728-891E-FFF0AA6244D2}" type="pres">
      <dgm:prSet presAssocID="{9947685E-37C7-4B93-AA1F-9C3BF0B6AA99}" presName="childText" presStyleLbl="bgAcc1" presStyleIdx="9" presStyleCnt="12">
        <dgm:presLayoutVars>
          <dgm:bulletEnabled val="1"/>
        </dgm:presLayoutVars>
      </dgm:prSet>
      <dgm:spPr/>
      <dgm:t>
        <a:bodyPr/>
        <a:lstStyle/>
        <a:p>
          <a:endParaRPr lang="en-US"/>
        </a:p>
      </dgm:t>
    </dgm:pt>
    <dgm:pt modelId="{53901191-C756-4252-879C-D85A993DE66B}" type="pres">
      <dgm:prSet presAssocID="{1F593B9F-BC01-4BAC-8EBC-174F2B26BD61}" presName="root" presStyleCnt="0"/>
      <dgm:spPr/>
    </dgm:pt>
    <dgm:pt modelId="{CEB0B438-A855-44C5-9C16-1282B08F1005}" type="pres">
      <dgm:prSet presAssocID="{1F593B9F-BC01-4BAC-8EBC-174F2B26BD61}" presName="rootComposite" presStyleCnt="0"/>
      <dgm:spPr/>
    </dgm:pt>
    <dgm:pt modelId="{2CABB740-84A9-4F97-B8D6-49BAD799BC5E}" type="pres">
      <dgm:prSet presAssocID="{1F593B9F-BC01-4BAC-8EBC-174F2B26BD61}" presName="rootText" presStyleLbl="node1" presStyleIdx="5" presStyleCnt="6"/>
      <dgm:spPr/>
      <dgm:t>
        <a:bodyPr/>
        <a:lstStyle/>
        <a:p>
          <a:endParaRPr lang="en-US"/>
        </a:p>
      </dgm:t>
    </dgm:pt>
    <dgm:pt modelId="{E1EC959E-085D-479F-A01A-695022398DC4}" type="pres">
      <dgm:prSet presAssocID="{1F593B9F-BC01-4BAC-8EBC-174F2B26BD61}" presName="rootConnector" presStyleLbl="node1" presStyleIdx="5" presStyleCnt="6"/>
      <dgm:spPr/>
      <dgm:t>
        <a:bodyPr/>
        <a:lstStyle/>
        <a:p>
          <a:endParaRPr lang="en-US"/>
        </a:p>
      </dgm:t>
    </dgm:pt>
    <dgm:pt modelId="{61A4C861-E1AE-46FB-8BDE-8D7D018572F9}" type="pres">
      <dgm:prSet presAssocID="{1F593B9F-BC01-4BAC-8EBC-174F2B26BD61}" presName="childShape" presStyleCnt="0"/>
      <dgm:spPr/>
    </dgm:pt>
    <dgm:pt modelId="{B6AA1F06-8903-41AE-96F1-65E1D70AF4C5}" type="pres">
      <dgm:prSet presAssocID="{0D78CF06-F750-4AD6-9480-89DBFDF1CB70}" presName="Name13" presStyleLbl="parChTrans1D2" presStyleIdx="10" presStyleCnt="12"/>
      <dgm:spPr/>
      <dgm:t>
        <a:bodyPr/>
        <a:lstStyle/>
        <a:p>
          <a:endParaRPr lang="en-US"/>
        </a:p>
      </dgm:t>
    </dgm:pt>
    <dgm:pt modelId="{3D36FA84-31C0-4DC9-AE8A-EB608EB95E92}" type="pres">
      <dgm:prSet presAssocID="{8C8C2413-A2CB-48FA-BA87-6DA7ED57EEF0}" presName="childText" presStyleLbl="bgAcc1" presStyleIdx="10" presStyleCnt="12">
        <dgm:presLayoutVars>
          <dgm:bulletEnabled val="1"/>
        </dgm:presLayoutVars>
      </dgm:prSet>
      <dgm:spPr/>
      <dgm:t>
        <a:bodyPr/>
        <a:lstStyle/>
        <a:p>
          <a:endParaRPr lang="en-US"/>
        </a:p>
      </dgm:t>
    </dgm:pt>
    <dgm:pt modelId="{4050CA44-7957-4BA4-AC95-BA722DEE6C8E}" type="pres">
      <dgm:prSet presAssocID="{121EEF7C-BEA2-45E0-8177-5D649833912F}" presName="Name13" presStyleLbl="parChTrans1D2" presStyleIdx="11" presStyleCnt="12"/>
      <dgm:spPr/>
      <dgm:t>
        <a:bodyPr/>
        <a:lstStyle/>
        <a:p>
          <a:endParaRPr lang="en-US"/>
        </a:p>
      </dgm:t>
    </dgm:pt>
    <dgm:pt modelId="{401BD1C0-A553-4221-8D39-C94F35C4AEF7}" type="pres">
      <dgm:prSet presAssocID="{574319CF-B3B1-47B0-A045-739788EADB1B}" presName="childText" presStyleLbl="bgAcc1" presStyleIdx="11" presStyleCnt="12">
        <dgm:presLayoutVars>
          <dgm:bulletEnabled val="1"/>
        </dgm:presLayoutVars>
      </dgm:prSet>
      <dgm:spPr/>
      <dgm:t>
        <a:bodyPr/>
        <a:lstStyle/>
        <a:p>
          <a:endParaRPr lang="en-US"/>
        </a:p>
      </dgm:t>
    </dgm:pt>
  </dgm:ptLst>
  <dgm:cxnLst>
    <dgm:cxn modelId="{9BFC49CD-ABA0-4D43-BD4A-0BF66B3D0050}" type="presOf" srcId="{121EEF7C-BEA2-45E0-8177-5D649833912F}" destId="{4050CA44-7957-4BA4-AC95-BA722DEE6C8E}" srcOrd="0" destOrd="0" presId="urn:microsoft.com/office/officeart/2005/8/layout/hierarchy3"/>
    <dgm:cxn modelId="{5E85F2C3-2299-4E0F-8444-EC1C8EECAA8A}" srcId="{1F593B9F-BC01-4BAC-8EBC-174F2B26BD61}" destId="{8C8C2413-A2CB-48FA-BA87-6DA7ED57EEF0}" srcOrd="0" destOrd="0" parTransId="{0D78CF06-F750-4AD6-9480-89DBFDF1CB70}" sibTransId="{26CCFD1F-39A0-4D0B-BCF7-E2DB6951A36F}"/>
    <dgm:cxn modelId="{21F1E3B1-7CC2-41D7-883E-A396A51F3E3E}" srcId="{F0B13293-4818-4E22-B25B-1F397FFE85FD}" destId="{B4A842B1-3413-42F2-88F3-8C551F2173A4}" srcOrd="3" destOrd="0" parTransId="{C02F6A52-8773-4CEB-9069-4B332BBFFDED}" sibTransId="{511632AE-A1B1-4D83-8D9D-CB2434D96AF4}"/>
    <dgm:cxn modelId="{5060FE94-2870-4BA2-B3CB-6B8FEEFC49A0}" srcId="{F0B13293-4818-4E22-B25B-1F397FFE85FD}" destId="{1F593B9F-BC01-4BAC-8EBC-174F2B26BD61}" srcOrd="5" destOrd="0" parTransId="{4E17E447-C04B-4A77-B65B-F0D5502F739B}" sibTransId="{C5BD2EC2-DA27-4EDF-B279-F77E5BD1C061}"/>
    <dgm:cxn modelId="{C58D8F82-FDFE-4E95-9DF1-B0922FCF5FD8}" type="presOf" srcId="{343047BC-6899-4144-9FEB-C16053839630}" destId="{9515D257-3E8D-4BF2-8463-8CEB05AB3FC6}" srcOrd="0" destOrd="0" presId="urn:microsoft.com/office/officeart/2005/8/layout/hierarchy3"/>
    <dgm:cxn modelId="{123296B4-9403-4EDC-BD6B-152EC1647832}" type="presOf" srcId="{4C74FF65-A085-4FF5-92C1-535B07C820B8}" destId="{ED91A82A-1782-4265-8543-579361CC6965}" srcOrd="0" destOrd="0" presId="urn:microsoft.com/office/officeart/2005/8/layout/hierarchy3"/>
    <dgm:cxn modelId="{BDA1FAD0-BE35-493D-A371-342C99987A0D}" srcId="{F0B13293-4818-4E22-B25B-1F397FFE85FD}" destId="{19FC17AC-543A-4721-9AA4-A652D0A21BC8}" srcOrd="0" destOrd="0" parTransId="{4ACF769F-14AA-46B3-990F-67A221550437}" sibTransId="{F7A45F4A-0641-4E89-92D4-B10202AFA2B5}"/>
    <dgm:cxn modelId="{0F165756-3258-4AE8-9A2C-5287F9FFC288}" srcId="{F0B13293-4818-4E22-B25B-1F397FFE85FD}" destId="{AFF0B153-3F64-49AF-95A2-49A109D30E82}" srcOrd="2" destOrd="0" parTransId="{C69CD8E7-4CC0-4C79-BFB1-CA658713112C}" sibTransId="{21BA5EA4-7273-463A-8E25-93C15B1D42EE}"/>
    <dgm:cxn modelId="{C7E52BEB-5AAF-4FAE-AA87-F4642929ACDC}" type="presOf" srcId="{9947685E-37C7-4B93-AA1F-9C3BF0B6AA99}" destId="{0BD6C0B3-B73F-4728-891E-FFF0AA6244D2}" srcOrd="0" destOrd="0" presId="urn:microsoft.com/office/officeart/2005/8/layout/hierarchy3"/>
    <dgm:cxn modelId="{EBD16EB9-8B61-4619-BC1C-349050E2E068}" type="presOf" srcId="{1F593B9F-BC01-4BAC-8EBC-174F2B26BD61}" destId="{2CABB740-84A9-4F97-B8D6-49BAD799BC5E}" srcOrd="0" destOrd="0" presId="urn:microsoft.com/office/officeart/2005/8/layout/hierarchy3"/>
    <dgm:cxn modelId="{934DA933-C90B-4150-9AD2-8B91CF99A898}" srcId="{B4A842B1-3413-42F2-88F3-8C551F2173A4}" destId="{FDE2F874-B0FD-4348-B328-EEEA40BE828B}" srcOrd="0" destOrd="0" parTransId="{BFF08A11-58CE-4BD6-8E2E-585F4431D2A3}" sibTransId="{EFD020FD-7B7F-484B-928B-6E3C62D6429C}"/>
    <dgm:cxn modelId="{842B60D9-AC30-4CF2-9B82-F638639FA8F5}" type="presOf" srcId="{19FC17AC-543A-4721-9AA4-A652D0A21BC8}" destId="{902AB525-5A43-484C-BB75-68220B14A6DE}" srcOrd="0" destOrd="0" presId="urn:microsoft.com/office/officeart/2005/8/layout/hierarchy3"/>
    <dgm:cxn modelId="{4923775F-7CFE-4E6E-B218-E3D76A1F5180}" type="presOf" srcId="{F1D988F3-5E2C-454B-BBA1-1E8124A2E3DC}" destId="{7EF706C2-0513-41B6-B8E2-7F08C309AFC9}" srcOrd="0" destOrd="0" presId="urn:microsoft.com/office/officeart/2005/8/layout/hierarchy3"/>
    <dgm:cxn modelId="{9A405526-D47A-4008-9818-7DA523ACB85F}" type="presOf" srcId="{4D4B3979-AE8D-4F59-BCB0-2233D5D76483}" destId="{379A6289-16B1-4949-97CF-77D1748048E7}" srcOrd="0" destOrd="0" presId="urn:microsoft.com/office/officeart/2005/8/layout/hierarchy3"/>
    <dgm:cxn modelId="{191E25E2-72EB-465D-B63F-CB8DF141EB86}" type="presOf" srcId="{1A4896DC-3F7D-4C02-BD70-9D881DEB6498}" destId="{D2E7BCFD-061E-4491-8975-F5EDBECE4DE5}" srcOrd="0" destOrd="0" presId="urn:microsoft.com/office/officeart/2005/8/layout/hierarchy3"/>
    <dgm:cxn modelId="{3D57E062-35AB-45A8-9103-871C41379146}" type="presOf" srcId="{C0854FD1-8F8D-4961-8A34-957185FF17C2}" destId="{3FD26781-E12F-4507-838F-DE088DEDAB1A}" srcOrd="1" destOrd="0" presId="urn:microsoft.com/office/officeart/2005/8/layout/hierarchy3"/>
    <dgm:cxn modelId="{11F144C5-CC80-45DC-958D-808766780B79}" type="presOf" srcId="{B0AE946A-2DEF-480D-BE56-58E3065EA12B}" destId="{C7F46D4C-55A6-4814-8372-5E6F6F520DB8}" srcOrd="1" destOrd="0" presId="urn:microsoft.com/office/officeart/2005/8/layout/hierarchy3"/>
    <dgm:cxn modelId="{2EB207BA-A8FD-47CC-AD0A-42967DDC56C2}" srcId="{1F593B9F-BC01-4BAC-8EBC-174F2B26BD61}" destId="{574319CF-B3B1-47B0-A045-739788EADB1B}" srcOrd="1" destOrd="0" parTransId="{121EEF7C-BEA2-45E0-8177-5D649833912F}" sibTransId="{BFB92A77-D2DF-45B1-A56E-11BA206B0D9D}"/>
    <dgm:cxn modelId="{C214E47F-2661-425A-A685-C50CB7E052F1}" srcId="{AFF0B153-3F64-49AF-95A2-49A109D30E82}" destId="{5A051626-A50F-4C3F-ACCD-F52197ACD81F}" srcOrd="0" destOrd="0" parTransId="{4C74FF65-A085-4FF5-92C1-535B07C820B8}" sibTransId="{695B6129-FD9B-4BFF-8BAF-BAAA76AB0846}"/>
    <dgm:cxn modelId="{A22F79D3-248A-4B41-B8E9-5C31EBF088F3}" type="presOf" srcId="{E7C828AF-8EFB-43B6-AACE-B6A29AFDA351}" destId="{9E5A923E-B6DA-4575-93B3-90BDB085FA87}" srcOrd="0" destOrd="0" presId="urn:microsoft.com/office/officeart/2005/8/layout/hierarchy3"/>
    <dgm:cxn modelId="{91B9AA17-D8A9-4A04-B70A-55A81B6D46EF}" srcId="{C0854FD1-8F8D-4961-8A34-957185FF17C2}" destId="{B8940A68-36E1-46C5-8C7F-14FEDB259E02}" srcOrd="1" destOrd="0" parTransId="{AE772DDE-CE9D-4666-B7E9-13A629B0ED48}" sibTransId="{8B6CF5A8-DB68-4097-B108-76A9633F9ABC}"/>
    <dgm:cxn modelId="{F70501B6-6054-46C9-88FF-7E40358C6CC3}" srcId="{B0AE946A-2DEF-480D-BE56-58E3065EA12B}" destId="{C10B5100-3D58-46B9-BF8F-EEDC66CF6C23}" srcOrd="0" destOrd="0" parTransId="{F1D988F3-5E2C-454B-BBA1-1E8124A2E3DC}" sibTransId="{80CD9EE2-099D-483F-91C4-46E77E19B372}"/>
    <dgm:cxn modelId="{662D1BC1-B990-41D4-9981-B1ACABD1C5FF}" type="presOf" srcId="{3A25487E-F73A-47C3-B05F-FDDBC89451C7}" destId="{843A851E-367E-4C28-8463-2E0D36AEC4A0}" srcOrd="0" destOrd="0" presId="urn:microsoft.com/office/officeart/2005/8/layout/hierarchy3"/>
    <dgm:cxn modelId="{30B4AB45-C75F-4053-9B31-AF4582EDEA77}" srcId="{AFF0B153-3F64-49AF-95A2-49A109D30E82}" destId="{1A4896DC-3F7D-4C02-BD70-9D881DEB6498}" srcOrd="2" destOrd="0" parTransId="{E7C828AF-8EFB-43B6-AACE-B6A29AFDA351}" sibTransId="{E7B85746-E094-4DF4-9C6B-E58D38A39727}"/>
    <dgm:cxn modelId="{D7DD89C7-8F3A-47E1-BBD5-71864CFC7783}" type="presOf" srcId="{5A051626-A50F-4C3F-ACCD-F52197ACD81F}" destId="{C349D4D4-AE4D-4DE8-B2CC-E31C4510A825}" srcOrd="0" destOrd="0" presId="urn:microsoft.com/office/officeart/2005/8/layout/hierarchy3"/>
    <dgm:cxn modelId="{44C9B4AD-F310-4D4F-82DA-284323E69789}" type="presOf" srcId="{C0854FD1-8F8D-4961-8A34-957185FF17C2}" destId="{9244ACEA-DB10-4B03-AF19-F43E9AD20D9A}" srcOrd="0" destOrd="0" presId="urn:microsoft.com/office/officeart/2005/8/layout/hierarchy3"/>
    <dgm:cxn modelId="{1305DEFE-3827-42DF-9F5F-7AAB0EED8CD0}" type="presOf" srcId="{B4A842B1-3413-42F2-88F3-8C551F2173A4}" destId="{84B1AA22-9B23-4548-A986-398B7E3061C6}" srcOrd="0" destOrd="0" presId="urn:microsoft.com/office/officeart/2005/8/layout/hierarchy3"/>
    <dgm:cxn modelId="{56751B5E-15F3-47E3-AB2D-4E50253AF244}" srcId="{19FC17AC-543A-4721-9AA4-A652D0A21BC8}" destId="{343047BC-6899-4144-9FEB-C16053839630}" srcOrd="0" destOrd="0" parTransId="{E3E2E7D5-ED9A-4CA8-9062-42915C8A36CF}" sibTransId="{5885A0E4-1C12-46B6-A712-23628ED45C14}"/>
    <dgm:cxn modelId="{4A61704F-4F6A-4C1C-8DCA-3A124512D713}" type="presOf" srcId="{DC3E6C46-B005-4C44-8792-2AAF947880D3}" destId="{518DF892-5A7A-4BBF-A3B8-A3DCFCDA9E80}" srcOrd="0" destOrd="0" presId="urn:microsoft.com/office/officeart/2005/8/layout/hierarchy3"/>
    <dgm:cxn modelId="{CF1A6645-9884-4E27-AE6C-9411204345B4}" type="presOf" srcId="{B4A842B1-3413-42F2-88F3-8C551F2173A4}" destId="{D0AB8CDC-9961-4077-8802-3F0A80D7F894}" srcOrd="1" destOrd="0" presId="urn:microsoft.com/office/officeart/2005/8/layout/hierarchy3"/>
    <dgm:cxn modelId="{683234AF-737E-490D-9E14-ED3A232438A3}" type="presOf" srcId="{B0AE946A-2DEF-480D-BE56-58E3065EA12B}" destId="{1B8EA7A6-094E-4514-B0D9-30421B04ECCB}" srcOrd="0" destOrd="0" presId="urn:microsoft.com/office/officeart/2005/8/layout/hierarchy3"/>
    <dgm:cxn modelId="{D8B33CAD-3EB3-44F3-8F5E-C70A044023AA}" srcId="{AFF0B153-3F64-49AF-95A2-49A109D30E82}" destId="{DC3E6C46-B005-4C44-8792-2AAF947880D3}" srcOrd="1" destOrd="0" parTransId="{387A7ED5-90D4-49E3-BBE2-CC395CFCBD64}" sibTransId="{788B98E6-E4D1-4347-B1A8-545A2D65D2C0}"/>
    <dgm:cxn modelId="{2B07019E-22AB-4142-BABF-9B73B565F44D}" type="presOf" srcId="{0D78CF06-F750-4AD6-9480-89DBFDF1CB70}" destId="{B6AA1F06-8903-41AE-96F1-65E1D70AF4C5}" srcOrd="0" destOrd="0" presId="urn:microsoft.com/office/officeart/2005/8/layout/hierarchy3"/>
    <dgm:cxn modelId="{755E0814-8419-4653-902D-5AEF6A2E5C19}" type="presOf" srcId="{B8940A68-36E1-46C5-8C7F-14FEDB259E02}" destId="{6ACD3480-12E3-433E-A46D-1F6AB136B445}" srcOrd="0" destOrd="0" presId="urn:microsoft.com/office/officeart/2005/8/layout/hierarchy3"/>
    <dgm:cxn modelId="{3477F249-61E0-4E14-9C45-9D1A13CAC54C}" type="presOf" srcId="{AFF0B153-3F64-49AF-95A2-49A109D30E82}" destId="{4D20630D-D9ED-48C5-87FC-9E2309000496}" srcOrd="0" destOrd="0" presId="urn:microsoft.com/office/officeart/2005/8/layout/hierarchy3"/>
    <dgm:cxn modelId="{EC9A285E-925C-4489-92A7-623800A8583B}" srcId="{F0B13293-4818-4E22-B25B-1F397FFE85FD}" destId="{C0854FD1-8F8D-4961-8A34-957185FF17C2}" srcOrd="1" destOrd="0" parTransId="{04BFB33D-B0E8-499A-A4A1-63090E91896F}" sibTransId="{ABF9BB00-01A3-4728-8046-37FD4A9414D5}"/>
    <dgm:cxn modelId="{C0306740-965B-4336-82A3-43C89DD446D5}" type="presOf" srcId="{BFF08A11-58CE-4BD6-8E2E-585F4431D2A3}" destId="{F4AEE634-A25E-4E75-9FFA-EB2251D82472}" srcOrd="0" destOrd="0" presId="urn:microsoft.com/office/officeart/2005/8/layout/hierarchy3"/>
    <dgm:cxn modelId="{49B46BD2-6FD3-42C0-9186-E26023763751}" type="presOf" srcId="{C10B5100-3D58-46B9-BF8F-EEDC66CF6C23}" destId="{34176FE3-8BF3-445A-ADB0-3CA8C6AB6918}" srcOrd="0" destOrd="0" presId="urn:microsoft.com/office/officeart/2005/8/layout/hierarchy3"/>
    <dgm:cxn modelId="{72AE06FF-8789-428C-BBA0-D5031A95A47B}" type="presOf" srcId="{FDE2F874-B0FD-4348-B328-EEEA40BE828B}" destId="{A9F86C63-B62A-47EB-978B-AC7C4054A712}" srcOrd="0" destOrd="0" presId="urn:microsoft.com/office/officeart/2005/8/layout/hierarchy3"/>
    <dgm:cxn modelId="{84FF3204-1B09-4314-B285-3D2A73CBDDBF}" type="presOf" srcId="{68CE4E68-083B-4D03-B854-56FD85CCDA75}" destId="{FF08816E-8E12-4272-8141-0C3AC05C826C}" srcOrd="0" destOrd="0" presId="urn:microsoft.com/office/officeart/2005/8/layout/hierarchy3"/>
    <dgm:cxn modelId="{D76C0030-E896-477F-977F-78D16D8D5F16}" type="presOf" srcId="{F0B13293-4818-4E22-B25B-1F397FFE85FD}" destId="{9F85886E-4F6B-45AF-9299-86D7DC64B381}" srcOrd="0" destOrd="0" presId="urn:microsoft.com/office/officeart/2005/8/layout/hierarchy3"/>
    <dgm:cxn modelId="{BC46D6EF-31E3-4CF4-B9E1-8CD116EDD55C}" srcId="{F0B13293-4818-4E22-B25B-1F397FFE85FD}" destId="{B0AE946A-2DEF-480D-BE56-58E3065EA12B}" srcOrd="4" destOrd="0" parTransId="{836CD085-3BBD-42B4-AF18-46F19C0773AB}" sibTransId="{04768FFE-2167-4DE7-B142-6984EC9FC881}"/>
    <dgm:cxn modelId="{30FB328D-F20A-491C-BBD6-55D03A9E588A}" type="presOf" srcId="{DCEEF637-F36A-49D5-B377-4B96A8B198A1}" destId="{3CDCD417-CA11-428A-AD32-2B0E28C7A46B}" srcOrd="0" destOrd="0" presId="urn:microsoft.com/office/officeart/2005/8/layout/hierarchy3"/>
    <dgm:cxn modelId="{84E69E2D-38F5-479E-B0C4-D6EBE6CD2EE1}" type="presOf" srcId="{AFF0B153-3F64-49AF-95A2-49A109D30E82}" destId="{EDA1FDAD-35A6-41EB-932E-FE5AD98664A1}" srcOrd="1" destOrd="0" presId="urn:microsoft.com/office/officeart/2005/8/layout/hierarchy3"/>
    <dgm:cxn modelId="{7E4F97E8-41ED-4650-B0F5-6CF73140AA5F}" type="presOf" srcId="{AE772DDE-CE9D-4666-B7E9-13A629B0ED48}" destId="{246611B8-4513-4C8A-AE01-DA48CC3E81A2}" srcOrd="0" destOrd="0" presId="urn:microsoft.com/office/officeart/2005/8/layout/hierarchy3"/>
    <dgm:cxn modelId="{CC662DE1-3FD2-40A5-AF1F-45B5BDED5748}" type="presOf" srcId="{E3E2E7D5-ED9A-4CA8-9062-42915C8A36CF}" destId="{7067304C-DCA2-4403-A42F-CA1DEE1D8F8A}" srcOrd="0" destOrd="0" presId="urn:microsoft.com/office/officeart/2005/8/layout/hierarchy3"/>
    <dgm:cxn modelId="{7D0A8CE8-3ECE-482F-AA02-CF6BE9C6EED6}" type="presOf" srcId="{D18A27BD-0D63-4917-861E-619A4208E4A2}" destId="{AB1A3C73-52D7-4CDE-BF94-57830330AC19}" srcOrd="0" destOrd="0" presId="urn:microsoft.com/office/officeart/2005/8/layout/hierarchy3"/>
    <dgm:cxn modelId="{2F9EE775-2FF8-422F-86C1-DB437FCC4630}" type="presOf" srcId="{8C8C2413-A2CB-48FA-BA87-6DA7ED57EEF0}" destId="{3D36FA84-31C0-4DC9-AE8A-EB608EB95E92}" srcOrd="0" destOrd="0" presId="urn:microsoft.com/office/officeart/2005/8/layout/hierarchy3"/>
    <dgm:cxn modelId="{E802799F-B6E2-49C0-80E4-9E5AF0848676}" type="presOf" srcId="{387A7ED5-90D4-49E3-BBE2-CC395CFCBD64}" destId="{D328D707-5DA5-4139-9242-C64D1947F059}" srcOrd="0" destOrd="0" presId="urn:microsoft.com/office/officeart/2005/8/layout/hierarchy3"/>
    <dgm:cxn modelId="{0F2D25FF-E70B-40C0-9EB9-9823E1BF7399}" srcId="{B0AE946A-2DEF-480D-BE56-58E3065EA12B}" destId="{9947685E-37C7-4B93-AA1F-9C3BF0B6AA99}" srcOrd="1" destOrd="0" parTransId="{DCEEF637-F36A-49D5-B377-4B96A8B198A1}" sibTransId="{4EE8C2B6-F713-481A-9C1F-B10B84CB235C}"/>
    <dgm:cxn modelId="{C955E759-A18A-4614-ACAC-3885DDC66FF7}" type="presOf" srcId="{19FC17AC-543A-4721-9AA4-A652D0A21BC8}" destId="{CE0A0C89-D6B1-43B0-97E5-04384260FEB8}" srcOrd="1" destOrd="0" presId="urn:microsoft.com/office/officeart/2005/8/layout/hierarchy3"/>
    <dgm:cxn modelId="{08181EF3-FEDA-4860-94BD-494E4B83C240}" srcId="{B4A842B1-3413-42F2-88F3-8C551F2173A4}" destId="{4D4B3979-AE8D-4F59-BCB0-2233D5D76483}" srcOrd="1" destOrd="0" parTransId="{D18A27BD-0D63-4917-861E-619A4208E4A2}" sibTransId="{120A0427-9A5F-4CAC-A9DA-D09E3397B926}"/>
    <dgm:cxn modelId="{218AD5A5-CF25-414A-A35A-BC25FA019E08}" type="presOf" srcId="{574319CF-B3B1-47B0-A045-739788EADB1B}" destId="{401BD1C0-A553-4221-8D39-C94F35C4AEF7}" srcOrd="0" destOrd="0" presId="urn:microsoft.com/office/officeart/2005/8/layout/hierarchy3"/>
    <dgm:cxn modelId="{1C206C4C-F28E-4C36-A135-159D4D59E78B}" srcId="{C0854FD1-8F8D-4961-8A34-957185FF17C2}" destId="{68CE4E68-083B-4D03-B854-56FD85CCDA75}" srcOrd="0" destOrd="0" parTransId="{3A25487E-F73A-47C3-B05F-FDDBC89451C7}" sibTransId="{4C37273F-B72F-4306-AD02-BF9F8CAEFA92}"/>
    <dgm:cxn modelId="{07D2BF63-B694-4717-AB75-E3DB08433D30}" type="presOf" srcId="{1F593B9F-BC01-4BAC-8EBC-174F2B26BD61}" destId="{E1EC959E-085D-479F-A01A-695022398DC4}" srcOrd="1" destOrd="0" presId="urn:microsoft.com/office/officeart/2005/8/layout/hierarchy3"/>
    <dgm:cxn modelId="{72561AEE-DF17-4727-AD65-5F0EBCDE7347}" type="presParOf" srcId="{9F85886E-4F6B-45AF-9299-86D7DC64B381}" destId="{7D96816F-453D-46B6-BEA5-851E16AA147D}" srcOrd="0" destOrd="0" presId="urn:microsoft.com/office/officeart/2005/8/layout/hierarchy3"/>
    <dgm:cxn modelId="{928DFFC0-138E-49CE-8F74-83D35227AF9A}" type="presParOf" srcId="{7D96816F-453D-46B6-BEA5-851E16AA147D}" destId="{0AB30B7D-26F2-4721-BFDE-F8F05C0EB664}" srcOrd="0" destOrd="0" presId="urn:microsoft.com/office/officeart/2005/8/layout/hierarchy3"/>
    <dgm:cxn modelId="{679A0DCF-20F0-4F0F-BE62-47FEC4F0630E}" type="presParOf" srcId="{0AB30B7D-26F2-4721-BFDE-F8F05C0EB664}" destId="{902AB525-5A43-484C-BB75-68220B14A6DE}" srcOrd="0" destOrd="0" presId="urn:microsoft.com/office/officeart/2005/8/layout/hierarchy3"/>
    <dgm:cxn modelId="{4EC599BC-E469-49CD-80D2-F1502F1A5D1F}" type="presParOf" srcId="{0AB30B7D-26F2-4721-BFDE-F8F05C0EB664}" destId="{CE0A0C89-D6B1-43B0-97E5-04384260FEB8}" srcOrd="1" destOrd="0" presId="urn:microsoft.com/office/officeart/2005/8/layout/hierarchy3"/>
    <dgm:cxn modelId="{651F673B-FF3A-4922-AE10-87019A6AB4AE}" type="presParOf" srcId="{7D96816F-453D-46B6-BEA5-851E16AA147D}" destId="{8996705D-3D51-4327-97F4-7D9D4CC017B1}" srcOrd="1" destOrd="0" presId="urn:microsoft.com/office/officeart/2005/8/layout/hierarchy3"/>
    <dgm:cxn modelId="{EEC587FC-B9BF-49BA-9978-15C06261F1B1}" type="presParOf" srcId="{8996705D-3D51-4327-97F4-7D9D4CC017B1}" destId="{7067304C-DCA2-4403-A42F-CA1DEE1D8F8A}" srcOrd="0" destOrd="0" presId="urn:microsoft.com/office/officeart/2005/8/layout/hierarchy3"/>
    <dgm:cxn modelId="{DA27BB5C-1CF1-4D2C-8214-FEEB98092656}" type="presParOf" srcId="{8996705D-3D51-4327-97F4-7D9D4CC017B1}" destId="{9515D257-3E8D-4BF2-8463-8CEB05AB3FC6}" srcOrd="1" destOrd="0" presId="urn:microsoft.com/office/officeart/2005/8/layout/hierarchy3"/>
    <dgm:cxn modelId="{7B13D24F-CB45-4710-8905-24CA10784417}" type="presParOf" srcId="{9F85886E-4F6B-45AF-9299-86D7DC64B381}" destId="{58153A91-C48D-47BD-959E-C8527B3B7088}" srcOrd="1" destOrd="0" presId="urn:microsoft.com/office/officeart/2005/8/layout/hierarchy3"/>
    <dgm:cxn modelId="{5EB710B2-CA4B-49A3-9CA1-9CA7F3E4CE0C}" type="presParOf" srcId="{58153A91-C48D-47BD-959E-C8527B3B7088}" destId="{3CD922DF-8DAD-4545-9BA0-2DE07475E97F}" srcOrd="0" destOrd="0" presId="urn:microsoft.com/office/officeart/2005/8/layout/hierarchy3"/>
    <dgm:cxn modelId="{E6D18ADF-F5E1-4529-ABBF-BD0FDF9D1C0A}" type="presParOf" srcId="{3CD922DF-8DAD-4545-9BA0-2DE07475E97F}" destId="{9244ACEA-DB10-4B03-AF19-F43E9AD20D9A}" srcOrd="0" destOrd="0" presId="urn:microsoft.com/office/officeart/2005/8/layout/hierarchy3"/>
    <dgm:cxn modelId="{255788DA-5865-4B0E-8467-F211CA683147}" type="presParOf" srcId="{3CD922DF-8DAD-4545-9BA0-2DE07475E97F}" destId="{3FD26781-E12F-4507-838F-DE088DEDAB1A}" srcOrd="1" destOrd="0" presId="urn:microsoft.com/office/officeart/2005/8/layout/hierarchy3"/>
    <dgm:cxn modelId="{C6E54380-EA31-43D4-8058-AB030C2B7798}" type="presParOf" srcId="{58153A91-C48D-47BD-959E-C8527B3B7088}" destId="{F285C679-1FDB-47FB-B473-36B63E9B83C4}" srcOrd="1" destOrd="0" presId="urn:microsoft.com/office/officeart/2005/8/layout/hierarchy3"/>
    <dgm:cxn modelId="{C3EBFD45-FBE1-459F-9780-AA15225E49C5}" type="presParOf" srcId="{F285C679-1FDB-47FB-B473-36B63E9B83C4}" destId="{843A851E-367E-4C28-8463-2E0D36AEC4A0}" srcOrd="0" destOrd="0" presId="urn:microsoft.com/office/officeart/2005/8/layout/hierarchy3"/>
    <dgm:cxn modelId="{665B8403-245D-48AE-BDE0-D4A978FB2DB8}" type="presParOf" srcId="{F285C679-1FDB-47FB-B473-36B63E9B83C4}" destId="{FF08816E-8E12-4272-8141-0C3AC05C826C}" srcOrd="1" destOrd="0" presId="urn:microsoft.com/office/officeart/2005/8/layout/hierarchy3"/>
    <dgm:cxn modelId="{144CC7E8-5249-40C3-9D10-2CFD783CABB7}" type="presParOf" srcId="{F285C679-1FDB-47FB-B473-36B63E9B83C4}" destId="{246611B8-4513-4C8A-AE01-DA48CC3E81A2}" srcOrd="2" destOrd="0" presId="urn:microsoft.com/office/officeart/2005/8/layout/hierarchy3"/>
    <dgm:cxn modelId="{E9625062-3339-4518-A731-8C4F4063B51D}" type="presParOf" srcId="{F285C679-1FDB-47FB-B473-36B63E9B83C4}" destId="{6ACD3480-12E3-433E-A46D-1F6AB136B445}" srcOrd="3" destOrd="0" presId="urn:microsoft.com/office/officeart/2005/8/layout/hierarchy3"/>
    <dgm:cxn modelId="{2E78397B-6004-4BD0-A615-180C8B7BC4E7}" type="presParOf" srcId="{9F85886E-4F6B-45AF-9299-86D7DC64B381}" destId="{04F7AA31-BCC7-40A4-BF40-3577AACC42C3}" srcOrd="2" destOrd="0" presId="urn:microsoft.com/office/officeart/2005/8/layout/hierarchy3"/>
    <dgm:cxn modelId="{53274D01-59A5-458F-A9D1-CF5749618AED}" type="presParOf" srcId="{04F7AA31-BCC7-40A4-BF40-3577AACC42C3}" destId="{C22A8E77-27BD-4FCC-9F3B-342DCE350A72}" srcOrd="0" destOrd="0" presId="urn:microsoft.com/office/officeart/2005/8/layout/hierarchy3"/>
    <dgm:cxn modelId="{CE0C2CD2-CDDC-43E2-ACEB-17066715C44F}" type="presParOf" srcId="{C22A8E77-27BD-4FCC-9F3B-342DCE350A72}" destId="{4D20630D-D9ED-48C5-87FC-9E2309000496}" srcOrd="0" destOrd="0" presId="urn:microsoft.com/office/officeart/2005/8/layout/hierarchy3"/>
    <dgm:cxn modelId="{87B5607E-A0F3-4232-9450-C3464A1A2A39}" type="presParOf" srcId="{C22A8E77-27BD-4FCC-9F3B-342DCE350A72}" destId="{EDA1FDAD-35A6-41EB-932E-FE5AD98664A1}" srcOrd="1" destOrd="0" presId="urn:microsoft.com/office/officeart/2005/8/layout/hierarchy3"/>
    <dgm:cxn modelId="{C9A3E6BF-973D-4AF6-ABA3-85131EA625F2}" type="presParOf" srcId="{04F7AA31-BCC7-40A4-BF40-3577AACC42C3}" destId="{4B4CC643-39C7-4D06-8E52-3E9AC13796CD}" srcOrd="1" destOrd="0" presId="urn:microsoft.com/office/officeart/2005/8/layout/hierarchy3"/>
    <dgm:cxn modelId="{C7FE5EBA-FDA7-4A29-99E7-118C7020C48A}" type="presParOf" srcId="{4B4CC643-39C7-4D06-8E52-3E9AC13796CD}" destId="{ED91A82A-1782-4265-8543-579361CC6965}" srcOrd="0" destOrd="0" presId="urn:microsoft.com/office/officeart/2005/8/layout/hierarchy3"/>
    <dgm:cxn modelId="{46CF3258-A8F8-4F4E-A00F-63C6F9DA856E}" type="presParOf" srcId="{4B4CC643-39C7-4D06-8E52-3E9AC13796CD}" destId="{C349D4D4-AE4D-4DE8-B2CC-E31C4510A825}" srcOrd="1" destOrd="0" presId="urn:microsoft.com/office/officeart/2005/8/layout/hierarchy3"/>
    <dgm:cxn modelId="{5F0E025F-FAF9-4B0B-BEF9-A61517F9F24A}" type="presParOf" srcId="{4B4CC643-39C7-4D06-8E52-3E9AC13796CD}" destId="{D328D707-5DA5-4139-9242-C64D1947F059}" srcOrd="2" destOrd="0" presId="urn:microsoft.com/office/officeart/2005/8/layout/hierarchy3"/>
    <dgm:cxn modelId="{8FCC476C-B136-47CB-B5AA-3ED47688B438}" type="presParOf" srcId="{4B4CC643-39C7-4D06-8E52-3E9AC13796CD}" destId="{518DF892-5A7A-4BBF-A3B8-A3DCFCDA9E80}" srcOrd="3" destOrd="0" presId="urn:microsoft.com/office/officeart/2005/8/layout/hierarchy3"/>
    <dgm:cxn modelId="{31C62F49-3D7F-4F5D-AA5F-1824AC6C6AA2}" type="presParOf" srcId="{4B4CC643-39C7-4D06-8E52-3E9AC13796CD}" destId="{9E5A923E-B6DA-4575-93B3-90BDB085FA87}" srcOrd="4" destOrd="0" presId="urn:microsoft.com/office/officeart/2005/8/layout/hierarchy3"/>
    <dgm:cxn modelId="{8F670665-13C1-4EE6-ACB3-D9E115F45ABE}" type="presParOf" srcId="{4B4CC643-39C7-4D06-8E52-3E9AC13796CD}" destId="{D2E7BCFD-061E-4491-8975-F5EDBECE4DE5}" srcOrd="5" destOrd="0" presId="urn:microsoft.com/office/officeart/2005/8/layout/hierarchy3"/>
    <dgm:cxn modelId="{19B287E1-CE8E-4392-97C5-80F02DAD9E84}" type="presParOf" srcId="{9F85886E-4F6B-45AF-9299-86D7DC64B381}" destId="{8C12720F-DC9D-488D-AAAE-D1AF1890A92D}" srcOrd="3" destOrd="0" presId="urn:microsoft.com/office/officeart/2005/8/layout/hierarchy3"/>
    <dgm:cxn modelId="{3DE8AFA9-D45A-4C4E-A95B-C343A09B1BD5}" type="presParOf" srcId="{8C12720F-DC9D-488D-AAAE-D1AF1890A92D}" destId="{6D5F7AB9-9A54-484A-90AA-BC29AFF65C68}" srcOrd="0" destOrd="0" presId="urn:microsoft.com/office/officeart/2005/8/layout/hierarchy3"/>
    <dgm:cxn modelId="{833393D7-EEE8-4A58-8001-4AE4A6D2F386}" type="presParOf" srcId="{6D5F7AB9-9A54-484A-90AA-BC29AFF65C68}" destId="{84B1AA22-9B23-4548-A986-398B7E3061C6}" srcOrd="0" destOrd="0" presId="urn:microsoft.com/office/officeart/2005/8/layout/hierarchy3"/>
    <dgm:cxn modelId="{5870B6DB-B7C2-41CE-9DF4-C49BD16619CB}" type="presParOf" srcId="{6D5F7AB9-9A54-484A-90AA-BC29AFF65C68}" destId="{D0AB8CDC-9961-4077-8802-3F0A80D7F894}" srcOrd="1" destOrd="0" presId="urn:microsoft.com/office/officeart/2005/8/layout/hierarchy3"/>
    <dgm:cxn modelId="{DD8A1BB0-CE30-4470-879C-529FCB4D5B2C}" type="presParOf" srcId="{8C12720F-DC9D-488D-AAAE-D1AF1890A92D}" destId="{0E63CD54-EDEE-4148-AC1E-9F5C472CEB95}" srcOrd="1" destOrd="0" presId="urn:microsoft.com/office/officeart/2005/8/layout/hierarchy3"/>
    <dgm:cxn modelId="{A6CCF393-3A3A-449D-85D4-E6E53239855E}" type="presParOf" srcId="{0E63CD54-EDEE-4148-AC1E-9F5C472CEB95}" destId="{F4AEE634-A25E-4E75-9FFA-EB2251D82472}" srcOrd="0" destOrd="0" presId="urn:microsoft.com/office/officeart/2005/8/layout/hierarchy3"/>
    <dgm:cxn modelId="{4B067278-0B3E-401B-BE7E-D66CF8259FEA}" type="presParOf" srcId="{0E63CD54-EDEE-4148-AC1E-9F5C472CEB95}" destId="{A9F86C63-B62A-47EB-978B-AC7C4054A712}" srcOrd="1" destOrd="0" presId="urn:microsoft.com/office/officeart/2005/8/layout/hierarchy3"/>
    <dgm:cxn modelId="{874B6F3E-CA8E-41A3-B1D6-2E4EDFA36CB7}" type="presParOf" srcId="{0E63CD54-EDEE-4148-AC1E-9F5C472CEB95}" destId="{AB1A3C73-52D7-4CDE-BF94-57830330AC19}" srcOrd="2" destOrd="0" presId="urn:microsoft.com/office/officeart/2005/8/layout/hierarchy3"/>
    <dgm:cxn modelId="{0B320CF8-813F-476E-BDF2-538827208D17}" type="presParOf" srcId="{0E63CD54-EDEE-4148-AC1E-9F5C472CEB95}" destId="{379A6289-16B1-4949-97CF-77D1748048E7}" srcOrd="3" destOrd="0" presId="urn:microsoft.com/office/officeart/2005/8/layout/hierarchy3"/>
    <dgm:cxn modelId="{1F786B79-0042-4789-89E1-290C0620CAB3}" type="presParOf" srcId="{9F85886E-4F6B-45AF-9299-86D7DC64B381}" destId="{0DDC7F34-83D5-4B25-AE1E-1ADC0B815543}" srcOrd="4" destOrd="0" presId="urn:microsoft.com/office/officeart/2005/8/layout/hierarchy3"/>
    <dgm:cxn modelId="{FE419BBE-453B-44BA-AF6C-33EE4F07F634}" type="presParOf" srcId="{0DDC7F34-83D5-4B25-AE1E-1ADC0B815543}" destId="{309BD9B0-729E-4304-81B1-1AF5A1CED17D}" srcOrd="0" destOrd="0" presId="urn:microsoft.com/office/officeart/2005/8/layout/hierarchy3"/>
    <dgm:cxn modelId="{8297CB59-4618-492D-A8B0-9B7EAA3F6158}" type="presParOf" srcId="{309BD9B0-729E-4304-81B1-1AF5A1CED17D}" destId="{1B8EA7A6-094E-4514-B0D9-30421B04ECCB}" srcOrd="0" destOrd="0" presId="urn:microsoft.com/office/officeart/2005/8/layout/hierarchy3"/>
    <dgm:cxn modelId="{C1B21AB9-A120-48EC-AC5E-79AF13AF4FC8}" type="presParOf" srcId="{309BD9B0-729E-4304-81B1-1AF5A1CED17D}" destId="{C7F46D4C-55A6-4814-8372-5E6F6F520DB8}" srcOrd="1" destOrd="0" presId="urn:microsoft.com/office/officeart/2005/8/layout/hierarchy3"/>
    <dgm:cxn modelId="{4CC9C0A3-D7B2-4CF3-A24A-8758B08BD41E}" type="presParOf" srcId="{0DDC7F34-83D5-4B25-AE1E-1ADC0B815543}" destId="{5ED5B867-0C3E-4445-914B-990135107597}" srcOrd="1" destOrd="0" presId="urn:microsoft.com/office/officeart/2005/8/layout/hierarchy3"/>
    <dgm:cxn modelId="{A4292E60-1B46-488E-A016-071B6B281491}" type="presParOf" srcId="{5ED5B867-0C3E-4445-914B-990135107597}" destId="{7EF706C2-0513-41B6-B8E2-7F08C309AFC9}" srcOrd="0" destOrd="0" presId="urn:microsoft.com/office/officeart/2005/8/layout/hierarchy3"/>
    <dgm:cxn modelId="{E17DE959-83AE-4F8C-A598-1950D612030D}" type="presParOf" srcId="{5ED5B867-0C3E-4445-914B-990135107597}" destId="{34176FE3-8BF3-445A-ADB0-3CA8C6AB6918}" srcOrd="1" destOrd="0" presId="urn:microsoft.com/office/officeart/2005/8/layout/hierarchy3"/>
    <dgm:cxn modelId="{A26817BE-7730-415A-B058-B9713959B55C}" type="presParOf" srcId="{5ED5B867-0C3E-4445-914B-990135107597}" destId="{3CDCD417-CA11-428A-AD32-2B0E28C7A46B}" srcOrd="2" destOrd="0" presId="urn:microsoft.com/office/officeart/2005/8/layout/hierarchy3"/>
    <dgm:cxn modelId="{B6964848-5B33-44B4-B85F-A315FDD49627}" type="presParOf" srcId="{5ED5B867-0C3E-4445-914B-990135107597}" destId="{0BD6C0B3-B73F-4728-891E-FFF0AA6244D2}" srcOrd="3" destOrd="0" presId="urn:microsoft.com/office/officeart/2005/8/layout/hierarchy3"/>
    <dgm:cxn modelId="{1F1CE725-67E3-4696-BDA3-457F175F381F}" type="presParOf" srcId="{9F85886E-4F6B-45AF-9299-86D7DC64B381}" destId="{53901191-C756-4252-879C-D85A993DE66B}" srcOrd="5" destOrd="0" presId="urn:microsoft.com/office/officeart/2005/8/layout/hierarchy3"/>
    <dgm:cxn modelId="{0EF30333-D1F7-4764-AC22-E459398CE564}" type="presParOf" srcId="{53901191-C756-4252-879C-D85A993DE66B}" destId="{CEB0B438-A855-44C5-9C16-1282B08F1005}" srcOrd="0" destOrd="0" presId="urn:microsoft.com/office/officeart/2005/8/layout/hierarchy3"/>
    <dgm:cxn modelId="{B06497F4-C937-4C89-B9E2-0146068382E5}" type="presParOf" srcId="{CEB0B438-A855-44C5-9C16-1282B08F1005}" destId="{2CABB740-84A9-4F97-B8D6-49BAD799BC5E}" srcOrd="0" destOrd="0" presId="urn:microsoft.com/office/officeart/2005/8/layout/hierarchy3"/>
    <dgm:cxn modelId="{8C81D3AD-A478-4273-9FCB-C7E4E00B5207}" type="presParOf" srcId="{CEB0B438-A855-44C5-9C16-1282B08F1005}" destId="{E1EC959E-085D-479F-A01A-695022398DC4}" srcOrd="1" destOrd="0" presId="urn:microsoft.com/office/officeart/2005/8/layout/hierarchy3"/>
    <dgm:cxn modelId="{0F898629-BD60-455F-8CAD-0FE3B14DA160}" type="presParOf" srcId="{53901191-C756-4252-879C-D85A993DE66B}" destId="{61A4C861-E1AE-46FB-8BDE-8D7D018572F9}" srcOrd="1" destOrd="0" presId="urn:microsoft.com/office/officeart/2005/8/layout/hierarchy3"/>
    <dgm:cxn modelId="{E8BC213A-EDD2-41FB-9653-CFD351F21A3B}" type="presParOf" srcId="{61A4C861-E1AE-46FB-8BDE-8D7D018572F9}" destId="{B6AA1F06-8903-41AE-96F1-65E1D70AF4C5}" srcOrd="0" destOrd="0" presId="urn:microsoft.com/office/officeart/2005/8/layout/hierarchy3"/>
    <dgm:cxn modelId="{5DBAEAF9-8DBB-46DB-A8C1-57906F112F3F}" type="presParOf" srcId="{61A4C861-E1AE-46FB-8BDE-8D7D018572F9}" destId="{3D36FA84-31C0-4DC9-AE8A-EB608EB95E92}" srcOrd="1" destOrd="0" presId="urn:microsoft.com/office/officeart/2005/8/layout/hierarchy3"/>
    <dgm:cxn modelId="{9FD6C8E0-0944-4746-BCCB-A968E6A96F87}" type="presParOf" srcId="{61A4C861-E1AE-46FB-8BDE-8D7D018572F9}" destId="{4050CA44-7957-4BA4-AC95-BA722DEE6C8E}" srcOrd="2" destOrd="0" presId="urn:microsoft.com/office/officeart/2005/8/layout/hierarchy3"/>
    <dgm:cxn modelId="{010F9330-F092-4689-BFE3-D432B76A25AB}" type="presParOf" srcId="{61A4C861-E1AE-46FB-8BDE-8D7D018572F9}" destId="{401BD1C0-A553-4221-8D39-C94F35C4AEF7}"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67AB55-5AE6-486C-87F1-568A1025A18E}" type="doc">
      <dgm:prSet loTypeId="urn:microsoft.com/office/officeart/2009/3/layout/RandomtoResultProcess" loCatId="process" qsTypeId="urn:microsoft.com/office/officeart/2005/8/quickstyle/3d4" qsCatId="3D" csTypeId="urn:microsoft.com/office/officeart/2005/8/colors/colorful4" csCatId="colorful" phldr="1"/>
      <dgm:spPr/>
      <dgm:t>
        <a:bodyPr/>
        <a:lstStyle/>
        <a:p>
          <a:endParaRPr lang="en-US"/>
        </a:p>
      </dgm:t>
    </dgm:pt>
    <dgm:pt modelId="{32040DAB-0DE5-4D0D-827B-296A590F4EC3}">
      <dgm:prSet phldrT="[Text]"/>
      <dgm:spPr/>
      <dgm:t>
        <a:bodyPr/>
        <a:lstStyle/>
        <a:p>
          <a:r>
            <a:rPr lang="en-US" dirty="0"/>
            <a:t>Identifying Threats</a:t>
          </a:r>
        </a:p>
      </dgm:t>
    </dgm:pt>
    <dgm:pt modelId="{E46C8249-18EB-4F74-9920-6994257F4998}" type="parTrans" cxnId="{96F15464-FC05-4AC5-8E81-F4BAD0571A5D}">
      <dgm:prSet/>
      <dgm:spPr/>
      <dgm:t>
        <a:bodyPr/>
        <a:lstStyle/>
        <a:p>
          <a:endParaRPr lang="en-US"/>
        </a:p>
      </dgm:t>
    </dgm:pt>
    <dgm:pt modelId="{C9ABAEF1-37C4-429C-B975-8C4360AD0A67}" type="sibTrans" cxnId="{96F15464-FC05-4AC5-8E81-F4BAD0571A5D}">
      <dgm:prSet/>
      <dgm:spPr/>
      <dgm:t>
        <a:bodyPr/>
        <a:lstStyle/>
        <a:p>
          <a:endParaRPr lang="en-US"/>
        </a:p>
      </dgm:t>
    </dgm:pt>
    <dgm:pt modelId="{E9979D86-0A2D-44DE-9E55-0E0171040834}">
      <dgm:prSet phldrT="[Text]"/>
      <dgm:spPr/>
      <dgm:t>
        <a:bodyPr/>
        <a:lstStyle/>
        <a:p>
          <a:r>
            <a:rPr lang="en-US" dirty="0"/>
            <a:t>Addressing Threats</a:t>
          </a:r>
        </a:p>
      </dgm:t>
    </dgm:pt>
    <dgm:pt modelId="{E2D497D4-3847-4096-A947-3A28351D7930}" type="parTrans" cxnId="{0857A7E7-0696-499F-A359-61CAC0B79D0B}">
      <dgm:prSet/>
      <dgm:spPr/>
      <dgm:t>
        <a:bodyPr/>
        <a:lstStyle/>
        <a:p>
          <a:endParaRPr lang="en-US"/>
        </a:p>
      </dgm:t>
    </dgm:pt>
    <dgm:pt modelId="{2C3E75D0-D55F-4DBC-AE4B-CA126B16553E}" type="sibTrans" cxnId="{0857A7E7-0696-499F-A359-61CAC0B79D0B}">
      <dgm:prSet/>
      <dgm:spPr/>
      <dgm:t>
        <a:bodyPr/>
        <a:lstStyle/>
        <a:p>
          <a:endParaRPr lang="en-US"/>
        </a:p>
      </dgm:t>
    </dgm:pt>
    <dgm:pt modelId="{9637054F-691C-4DFB-9585-907685FE4253}">
      <dgm:prSet phldrT="[Text]" custT="1"/>
      <dgm:spPr/>
      <dgm:t>
        <a:bodyPr/>
        <a:lstStyle/>
        <a:p>
          <a:r>
            <a:rPr lang="en-US" sz="1400" dirty="0"/>
            <a:t>Conditions, policies and procedures might affect the level of threats</a:t>
          </a:r>
        </a:p>
      </dgm:t>
    </dgm:pt>
    <dgm:pt modelId="{5CC2C002-6176-4C86-80A1-FB0EB3D1A445}" type="parTrans" cxnId="{5CFEDBF5-6AC9-4A72-90FC-888CC3243317}">
      <dgm:prSet/>
      <dgm:spPr/>
      <dgm:t>
        <a:bodyPr/>
        <a:lstStyle/>
        <a:p>
          <a:endParaRPr lang="en-US"/>
        </a:p>
      </dgm:t>
    </dgm:pt>
    <dgm:pt modelId="{E0BECBEF-9FC7-4CCC-A68A-96925101A78E}" type="sibTrans" cxnId="{5CFEDBF5-6AC9-4A72-90FC-888CC3243317}">
      <dgm:prSet/>
      <dgm:spPr/>
      <dgm:t>
        <a:bodyPr/>
        <a:lstStyle/>
        <a:p>
          <a:endParaRPr lang="en-US"/>
        </a:p>
      </dgm:t>
    </dgm:pt>
    <dgm:pt modelId="{58B9E873-74F0-480E-A7E0-4AD0F1F43450}">
      <dgm:prSet phldrT="[Text]" custT="1"/>
      <dgm:spPr/>
      <dgm:t>
        <a:bodyPr/>
        <a:lstStyle/>
        <a:p>
          <a:r>
            <a:rPr lang="en-US" sz="1400" dirty="0"/>
            <a:t>Re-evaluate threats when new information arise or facts or circumstances change </a:t>
          </a:r>
        </a:p>
      </dgm:t>
    </dgm:pt>
    <dgm:pt modelId="{A6CAEDC9-43A8-44D7-8381-11131F9F3FC4}" type="parTrans" cxnId="{A0DEA89D-0A72-46BB-9783-458ADE0F18AF}">
      <dgm:prSet/>
      <dgm:spPr/>
      <dgm:t>
        <a:bodyPr/>
        <a:lstStyle/>
        <a:p>
          <a:endParaRPr lang="en-US"/>
        </a:p>
      </dgm:t>
    </dgm:pt>
    <dgm:pt modelId="{156DD05F-EC4F-484E-A18A-236CEB9D6EBA}" type="sibTrans" cxnId="{A0DEA89D-0A72-46BB-9783-458ADE0F18AF}">
      <dgm:prSet/>
      <dgm:spPr/>
      <dgm:t>
        <a:bodyPr/>
        <a:lstStyle/>
        <a:p>
          <a:endParaRPr lang="en-US"/>
        </a:p>
      </dgm:t>
    </dgm:pt>
    <dgm:pt modelId="{AB37B796-675C-438A-99A6-FCB600E51A18}">
      <dgm:prSet phldrT="[Text]"/>
      <dgm:spPr/>
      <dgm:t>
        <a:bodyPr/>
        <a:lstStyle/>
        <a:p>
          <a:endParaRPr lang="en-US" sz="900" dirty="0"/>
        </a:p>
      </dgm:t>
    </dgm:pt>
    <dgm:pt modelId="{7EEE52CC-E49B-4BC7-AF35-EC4D5B635393}" type="parTrans" cxnId="{DC2B83D3-8F6E-4F3D-AAFC-D02F1F2EEED7}">
      <dgm:prSet/>
      <dgm:spPr/>
      <dgm:t>
        <a:bodyPr/>
        <a:lstStyle/>
        <a:p>
          <a:endParaRPr lang="en-US"/>
        </a:p>
      </dgm:t>
    </dgm:pt>
    <dgm:pt modelId="{57C17E5E-C878-48B0-9F1F-5F270E7AEA95}" type="sibTrans" cxnId="{DC2B83D3-8F6E-4F3D-AAFC-D02F1F2EEED7}">
      <dgm:prSet/>
      <dgm:spPr/>
      <dgm:t>
        <a:bodyPr/>
        <a:lstStyle/>
        <a:p>
          <a:endParaRPr lang="en-US"/>
        </a:p>
      </dgm:t>
    </dgm:pt>
    <dgm:pt modelId="{9C13D6D4-EA22-481F-950F-D193019476F1}">
      <dgm:prSet phldrT="[Text]"/>
      <dgm:spPr/>
      <dgm:t>
        <a:bodyPr/>
        <a:lstStyle/>
        <a:p>
          <a:r>
            <a:rPr lang="en-US" dirty="0"/>
            <a:t>Evaluating Threats</a:t>
          </a:r>
        </a:p>
      </dgm:t>
    </dgm:pt>
    <dgm:pt modelId="{E6BA1B7A-9598-4E6D-B1E5-17A68F39764C}" type="sibTrans" cxnId="{1932A493-B338-435C-AF78-C95662065BD5}">
      <dgm:prSet/>
      <dgm:spPr/>
      <dgm:t>
        <a:bodyPr/>
        <a:lstStyle/>
        <a:p>
          <a:endParaRPr lang="en-US"/>
        </a:p>
      </dgm:t>
    </dgm:pt>
    <dgm:pt modelId="{39CA49E3-E8C4-45E9-9F58-66CE51B18106}" type="parTrans" cxnId="{1932A493-B338-435C-AF78-C95662065BD5}">
      <dgm:prSet/>
      <dgm:spPr/>
      <dgm:t>
        <a:bodyPr/>
        <a:lstStyle/>
        <a:p>
          <a:endParaRPr lang="en-US"/>
        </a:p>
      </dgm:t>
    </dgm:pt>
    <dgm:pt modelId="{08821607-78F9-4A0E-9F51-B32F1A7717BB}">
      <dgm:prSet phldrT="[Text]" custT="1"/>
      <dgm:spPr/>
      <dgm:t>
        <a:bodyPr/>
        <a:lstStyle/>
        <a:p>
          <a:r>
            <a:rPr lang="en-US" sz="1400" dirty="0"/>
            <a:t>Understand facts and circumstances – relationships and interests</a:t>
          </a:r>
        </a:p>
      </dgm:t>
    </dgm:pt>
    <dgm:pt modelId="{1A09BF7E-3562-4ACE-A5DE-851D218C10AF}" type="sibTrans" cxnId="{FC106F5F-9FE6-4433-9AC9-9D9B11D7FA3A}">
      <dgm:prSet/>
      <dgm:spPr/>
      <dgm:t>
        <a:bodyPr/>
        <a:lstStyle/>
        <a:p>
          <a:endParaRPr lang="en-US"/>
        </a:p>
      </dgm:t>
    </dgm:pt>
    <dgm:pt modelId="{EF8ADA78-A667-4F60-BA8F-FE4F3DEF8CA5}" type="parTrans" cxnId="{FC106F5F-9FE6-4433-9AC9-9D9B11D7FA3A}">
      <dgm:prSet/>
      <dgm:spPr/>
      <dgm:t>
        <a:bodyPr/>
        <a:lstStyle/>
        <a:p>
          <a:endParaRPr lang="en-US"/>
        </a:p>
      </dgm:t>
    </dgm:pt>
    <dgm:pt modelId="{F3FE95C3-3F37-49E1-9328-E201BFEC93E2}">
      <dgm:prSet phldrT="[Text]" custT="1"/>
      <dgm:spPr/>
      <dgm:t>
        <a:bodyPr/>
        <a:lstStyle/>
        <a:p>
          <a:r>
            <a:rPr lang="en-US" sz="1400" dirty="0"/>
            <a:t>Conditions, policies and procedures help identity threats</a:t>
          </a:r>
        </a:p>
      </dgm:t>
    </dgm:pt>
    <dgm:pt modelId="{20D49C30-E29A-4A81-80D5-D7DC1EAA1EDD}" type="parTrans" cxnId="{756D3442-0D54-4B44-92ED-A87CDAF77C3D}">
      <dgm:prSet/>
      <dgm:spPr/>
      <dgm:t>
        <a:bodyPr/>
        <a:lstStyle/>
        <a:p>
          <a:endParaRPr lang="en-US"/>
        </a:p>
      </dgm:t>
    </dgm:pt>
    <dgm:pt modelId="{A68FEB32-2BE5-41AB-81C6-DA9A66EAD8E2}" type="sibTrans" cxnId="{756D3442-0D54-4B44-92ED-A87CDAF77C3D}">
      <dgm:prSet/>
      <dgm:spPr/>
      <dgm:t>
        <a:bodyPr/>
        <a:lstStyle/>
        <a:p>
          <a:endParaRPr lang="en-US"/>
        </a:p>
      </dgm:t>
    </dgm:pt>
    <dgm:pt modelId="{D719AFAB-0C77-4118-A2F0-EBEF8BA3EFF9}">
      <dgm:prSet phldrT="[Text]" custT="1"/>
      <dgm:spPr/>
      <dgm:t>
        <a:bodyPr/>
        <a:lstStyle/>
        <a:p>
          <a:r>
            <a:rPr lang="en-US" sz="1400" dirty="0"/>
            <a:t>Either:</a:t>
          </a:r>
        </a:p>
      </dgm:t>
    </dgm:pt>
    <dgm:pt modelId="{A3708AE1-94E4-4B81-AF43-CE58ED7BFEB9}" type="parTrans" cxnId="{A15EF938-BABC-4767-AD0E-84C40F1896CD}">
      <dgm:prSet/>
      <dgm:spPr/>
      <dgm:t>
        <a:bodyPr/>
        <a:lstStyle/>
        <a:p>
          <a:endParaRPr lang="en-US"/>
        </a:p>
      </dgm:t>
    </dgm:pt>
    <dgm:pt modelId="{F21D648C-73D0-4D66-BF6B-7DE6B3BF8652}" type="sibTrans" cxnId="{A15EF938-BABC-4767-AD0E-84C40F1896CD}">
      <dgm:prSet/>
      <dgm:spPr/>
      <dgm:t>
        <a:bodyPr/>
        <a:lstStyle/>
        <a:p>
          <a:endParaRPr lang="en-US"/>
        </a:p>
      </dgm:t>
    </dgm:pt>
    <dgm:pt modelId="{432A8578-9040-4058-A9E7-7255CEAB5162}">
      <dgm:prSet phldrT="[Text]" custT="1"/>
      <dgm:spPr/>
      <dgm:t>
        <a:bodyPr/>
        <a:lstStyle/>
        <a:p>
          <a:r>
            <a:rPr lang="en-US" sz="1400" dirty="0"/>
            <a:t>Apply safeguard; or </a:t>
          </a:r>
        </a:p>
      </dgm:t>
    </dgm:pt>
    <dgm:pt modelId="{9CB294DA-B700-4684-8B4B-60A829BE9DA8}" type="parTrans" cxnId="{81414FC0-DB78-4F5A-B5E3-628579030D29}">
      <dgm:prSet/>
      <dgm:spPr/>
      <dgm:t>
        <a:bodyPr/>
        <a:lstStyle/>
        <a:p>
          <a:endParaRPr lang="en-US"/>
        </a:p>
      </dgm:t>
    </dgm:pt>
    <dgm:pt modelId="{8E5915A8-03C4-484B-AC4B-311BFBD49504}" type="sibTrans" cxnId="{81414FC0-DB78-4F5A-B5E3-628579030D29}">
      <dgm:prSet/>
      <dgm:spPr/>
      <dgm:t>
        <a:bodyPr/>
        <a:lstStyle/>
        <a:p>
          <a:endParaRPr lang="en-US"/>
        </a:p>
      </dgm:t>
    </dgm:pt>
    <dgm:pt modelId="{3BB06BB1-5E81-4A7A-9BB5-8CE2246E1ABA}">
      <dgm:prSet phldrT="[Text]" custT="1"/>
      <dgm:spPr/>
      <dgm:t>
        <a:bodyPr/>
        <a:lstStyle/>
        <a:p>
          <a:r>
            <a:rPr lang="en-US" sz="1400" dirty="0"/>
            <a:t>Decline/end professional activity </a:t>
          </a:r>
        </a:p>
      </dgm:t>
    </dgm:pt>
    <dgm:pt modelId="{5F99ED61-EEE9-4426-BC83-393C8EC30897}" type="parTrans" cxnId="{F2D97E4C-9CD9-46C5-BE49-272B77C3174E}">
      <dgm:prSet/>
      <dgm:spPr/>
      <dgm:t>
        <a:bodyPr/>
        <a:lstStyle/>
        <a:p>
          <a:endParaRPr lang="en-US"/>
        </a:p>
      </dgm:t>
    </dgm:pt>
    <dgm:pt modelId="{C10917FC-D5CA-41A1-9312-9DE6B6F70DD4}" type="sibTrans" cxnId="{F2D97E4C-9CD9-46C5-BE49-272B77C3174E}">
      <dgm:prSet/>
      <dgm:spPr/>
      <dgm:t>
        <a:bodyPr/>
        <a:lstStyle/>
        <a:p>
          <a:endParaRPr lang="en-US"/>
        </a:p>
      </dgm:t>
    </dgm:pt>
    <dgm:pt modelId="{22EC2173-898C-4AF6-A75C-82247FBC0882}">
      <dgm:prSet phldrT="[Text]" custT="1"/>
      <dgm:spPr/>
      <dgm:t>
        <a:bodyPr/>
        <a:lstStyle/>
        <a:p>
          <a:r>
            <a:rPr lang="en-US" sz="1400" dirty="0"/>
            <a:t>Perform overall assessment (step-back)</a:t>
          </a:r>
        </a:p>
      </dgm:t>
    </dgm:pt>
    <dgm:pt modelId="{6BAA94E7-281A-4A56-B35B-A44F89F935DC}" type="parTrans" cxnId="{25AD8AC7-2E15-4965-944F-B7BF41C578BA}">
      <dgm:prSet/>
      <dgm:spPr/>
      <dgm:t>
        <a:bodyPr/>
        <a:lstStyle/>
        <a:p>
          <a:endParaRPr lang="en-US"/>
        </a:p>
      </dgm:t>
    </dgm:pt>
    <dgm:pt modelId="{4510592E-42E9-4793-8F99-74C2AC7E6D31}" type="sibTrans" cxnId="{25AD8AC7-2E15-4965-944F-B7BF41C578BA}">
      <dgm:prSet/>
      <dgm:spPr/>
      <dgm:t>
        <a:bodyPr/>
        <a:lstStyle/>
        <a:p>
          <a:endParaRPr lang="en-US"/>
        </a:p>
      </dgm:t>
    </dgm:pt>
    <dgm:pt modelId="{BA39D793-636E-4A26-82CE-DF579F49CAEB}">
      <dgm:prSet phldrT="[Text]" custT="1"/>
      <dgm:spPr/>
      <dgm:t>
        <a:bodyPr/>
        <a:lstStyle/>
        <a:p>
          <a:r>
            <a:rPr lang="en-US" sz="1400" dirty="0"/>
            <a:t>Eliminate circumstance; </a:t>
          </a:r>
        </a:p>
      </dgm:t>
    </dgm:pt>
    <dgm:pt modelId="{18C05ECF-301B-46C9-9F3B-5F7CB404D422}" type="parTrans" cxnId="{F98931CA-5C9C-45B6-B09A-F60865FDBE16}">
      <dgm:prSet/>
      <dgm:spPr/>
      <dgm:t>
        <a:bodyPr/>
        <a:lstStyle/>
        <a:p>
          <a:endParaRPr lang="en-US"/>
        </a:p>
      </dgm:t>
    </dgm:pt>
    <dgm:pt modelId="{0F4DA59B-56B2-4D24-B4D8-A888EA09859E}" type="sibTrans" cxnId="{F98931CA-5C9C-45B6-B09A-F60865FDBE16}">
      <dgm:prSet/>
      <dgm:spPr/>
      <dgm:t>
        <a:bodyPr/>
        <a:lstStyle/>
        <a:p>
          <a:endParaRPr lang="en-US"/>
        </a:p>
      </dgm:t>
    </dgm:pt>
    <dgm:pt modelId="{091B3606-6B2F-4915-955D-20FADB245896}" type="pres">
      <dgm:prSet presAssocID="{7567AB55-5AE6-486C-87F1-568A1025A18E}" presName="Name0" presStyleCnt="0">
        <dgm:presLayoutVars>
          <dgm:dir/>
          <dgm:animOne val="branch"/>
          <dgm:animLvl val="lvl"/>
        </dgm:presLayoutVars>
      </dgm:prSet>
      <dgm:spPr/>
      <dgm:t>
        <a:bodyPr/>
        <a:lstStyle/>
        <a:p>
          <a:endParaRPr lang="en-US"/>
        </a:p>
      </dgm:t>
    </dgm:pt>
    <dgm:pt modelId="{8EC1BC64-2B0D-4CA0-854E-CDAC13832F83}" type="pres">
      <dgm:prSet presAssocID="{32040DAB-0DE5-4D0D-827B-296A590F4EC3}" presName="chaos" presStyleCnt="0"/>
      <dgm:spPr/>
    </dgm:pt>
    <dgm:pt modelId="{2023A12C-0822-4F40-8C89-680A7E386994}" type="pres">
      <dgm:prSet presAssocID="{32040DAB-0DE5-4D0D-827B-296A590F4EC3}" presName="parTx1" presStyleLbl="revTx" presStyleIdx="0" presStyleCnt="5"/>
      <dgm:spPr/>
      <dgm:t>
        <a:bodyPr/>
        <a:lstStyle/>
        <a:p>
          <a:endParaRPr lang="en-US"/>
        </a:p>
      </dgm:t>
    </dgm:pt>
    <dgm:pt modelId="{8684C056-A6B3-4EAA-8D71-23157A1C2942}" type="pres">
      <dgm:prSet presAssocID="{32040DAB-0DE5-4D0D-827B-296A590F4EC3}" presName="desTx1" presStyleLbl="revTx" presStyleIdx="1" presStyleCnt="5" custScaleX="135685">
        <dgm:presLayoutVars>
          <dgm:bulletEnabled val="1"/>
        </dgm:presLayoutVars>
      </dgm:prSet>
      <dgm:spPr/>
      <dgm:t>
        <a:bodyPr/>
        <a:lstStyle/>
        <a:p>
          <a:endParaRPr lang="en-US"/>
        </a:p>
      </dgm:t>
    </dgm:pt>
    <dgm:pt modelId="{8B07EA55-E710-44A2-A1F2-0C5AEE590525}" type="pres">
      <dgm:prSet presAssocID="{32040DAB-0DE5-4D0D-827B-296A590F4EC3}" presName="c1" presStyleLbl="node1" presStyleIdx="0" presStyleCnt="19"/>
      <dgm:spPr/>
    </dgm:pt>
    <dgm:pt modelId="{345694AC-9F0A-493E-BA7C-9301E9A7011E}" type="pres">
      <dgm:prSet presAssocID="{32040DAB-0DE5-4D0D-827B-296A590F4EC3}" presName="c2" presStyleLbl="node1" presStyleIdx="1" presStyleCnt="19"/>
      <dgm:spPr/>
    </dgm:pt>
    <dgm:pt modelId="{8F339388-DDF9-4532-9405-131939A8C597}" type="pres">
      <dgm:prSet presAssocID="{32040DAB-0DE5-4D0D-827B-296A590F4EC3}" presName="c3" presStyleLbl="node1" presStyleIdx="2" presStyleCnt="19"/>
      <dgm:spPr/>
    </dgm:pt>
    <dgm:pt modelId="{C06140D5-373F-425A-89EC-7D8AE52FDE86}" type="pres">
      <dgm:prSet presAssocID="{32040DAB-0DE5-4D0D-827B-296A590F4EC3}" presName="c4" presStyleLbl="node1" presStyleIdx="3" presStyleCnt="19"/>
      <dgm:spPr/>
    </dgm:pt>
    <dgm:pt modelId="{6884AE74-1BB6-4AA3-9D25-4894BF508CB1}" type="pres">
      <dgm:prSet presAssocID="{32040DAB-0DE5-4D0D-827B-296A590F4EC3}" presName="c5" presStyleLbl="node1" presStyleIdx="4" presStyleCnt="19"/>
      <dgm:spPr/>
    </dgm:pt>
    <dgm:pt modelId="{73216844-4FC1-49A2-AB39-2F6CA2C6B749}" type="pres">
      <dgm:prSet presAssocID="{32040DAB-0DE5-4D0D-827B-296A590F4EC3}" presName="c6" presStyleLbl="node1" presStyleIdx="5" presStyleCnt="19"/>
      <dgm:spPr/>
    </dgm:pt>
    <dgm:pt modelId="{C344D0BC-DE59-49B6-9D1F-A02CAFA67060}" type="pres">
      <dgm:prSet presAssocID="{32040DAB-0DE5-4D0D-827B-296A590F4EC3}" presName="c7" presStyleLbl="node1" presStyleIdx="6" presStyleCnt="19"/>
      <dgm:spPr/>
    </dgm:pt>
    <dgm:pt modelId="{7A6B76FC-B72A-45D1-ACF0-CA42712B4E63}" type="pres">
      <dgm:prSet presAssocID="{32040DAB-0DE5-4D0D-827B-296A590F4EC3}" presName="c8" presStyleLbl="node1" presStyleIdx="7" presStyleCnt="19"/>
      <dgm:spPr/>
    </dgm:pt>
    <dgm:pt modelId="{491D2589-997B-4E31-80AE-96778E2FF110}" type="pres">
      <dgm:prSet presAssocID="{32040DAB-0DE5-4D0D-827B-296A590F4EC3}" presName="c9" presStyleLbl="node1" presStyleIdx="8" presStyleCnt="19"/>
      <dgm:spPr/>
    </dgm:pt>
    <dgm:pt modelId="{D20E3231-D565-49B9-B5C0-83595ADEB91F}" type="pres">
      <dgm:prSet presAssocID="{32040DAB-0DE5-4D0D-827B-296A590F4EC3}" presName="c10" presStyleLbl="node1" presStyleIdx="9" presStyleCnt="19"/>
      <dgm:spPr/>
    </dgm:pt>
    <dgm:pt modelId="{788C4847-199C-4053-A4C4-89F002F2C399}" type="pres">
      <dgm:prSet presAssocID="{32040DAB-0DE5-4D0D-827B-296A590F4EC3}" presName="c11" presStyleLbl="node1" presStyleIdx="10" presStyleCnt="19"/>
      <dgm:spPr/>
    </dgm:pt>
    <dgm:pt modelId="{B69C4E0B-BB1C-4E92-99A3-A1F914B882B5}" type="pres">
      <dgm:prSet presAssocID="{32040DAB-0DE5-4D0D-827B-296A590F4EC3}" presName="c12" presStyleLbl="node1" presStyleIdx="11" presStyleCnt="19"/>
      <dgm:spPr/>
    </dgm:pt>
    <dgm:pt modelId="{D118C298-7CD9-4130-8966-31C85D8474DB}" type="pres">
      <dgm:prSet presAssocID="{32040DAB-0DE5-4D0D-827B-296A590F4EC3}" presName="c13" presStyleLbl="node1" presStyleIdx="12" presStyleCnt="19"/>
      <dgm:spPr/>
    </dgm:pt>
    <dgm:pt modelId="{2481004A-C84E-4DAA-934B-578B6CAC0CAD}" type="pres">
      <dgm:prSet presAssocID="{32040DAB-0DE5-4D0D-827B-296A590F4EC3}" presName="c14" presStyleLbl="node1" presStyleIdx="13" presStyleCnt="19"/>
      <dgm:spPr/>
    </dgm:pt>
    <dgm:pt modelId="{3F30C819-DA0A-4C5E-BBDD-A9E015975C9C}" type="pres">
      <dgm:prSet presAssocID="{32040DAB-0DE5-4D0D-827B-296A590F4EC3}" presName="c15" presStyleLbl="node1" presStyleIdx="14" presStyleCnt="19"/>
      <dgm:spPr/>
    </dgm:pt>
    <dgm:pt modelId="{1362E62D-7B1C-4B05-9AE2-9B2E04C7D909}" type="pres">
      <dgm:prSet presAssocID="{32040DAB-0DE5-4D0D-827B-296A590F4EC3}" presName="c16" presStyleLbl="node1" presStyleIdx="15" presStyleCnt="19"/>
      <dgm:spPr/>
    </dgm:pt>
    <dgm:pt modelId="{60F1AA3C-04E5-4F93-9B33-368EEC52FE39}" type="pres">
      <dgm:prSet presAssocID="{32040DAB-0DE5-4D0D-827B-296A590F4EC3}" presName="c17" presStyleLbl="node1" presStyleIdx="16" presStyleCnt="19"/>
      <dgm:spPr/>
    </dgm:pt>
    <dgm:pt modelId="{0732B07D-278F-491B-A828-8EB7E014F532}" type="pres">
      <dgm:prSet presAssocID="{32040DAB-0DE5-4D0D-827B-296A590F4EC3}" presName="c18" presStyleLbl="node1" presStyleIdx="17" presStyleCnt="19"/>
      <dgm:spPr/>
    </dgm:pt>
    <dgm:pt modelId="{31591443-AD11-467E-B676-A6230F33012A}" type="pres">
      <dgm:prSet presAssocID="{C9ABAEF1-37C4-429C-B975-8C4360AD0A67}" presName="chevronComposite1" presStyleCnt="0"/>
      <dgm:spPr/>
    </dgm:pt>
    <dgm:pt modelId="{0BB1C876-9256-4D3E-8AFC-13843E9BB8A3}" type="pres">
      <dgm:prSet presAssocID="{C9ABAEF1-37C4-429C-B975-8C4360AD0A67}" presName="chevron1" presStyleLbl="sibTrans2D1" presStyleIdx="0" presStyleCnt="2"/>
      <dgm:spPr/>
    </dgm:pt>
    <dgm:pt modelId="{9D746E0F-81B0-4A3B-84DD-955FC3D5D589}" type="pres">
      <dgm:prSet presAssocID="{C9ABAEF1-37C4-429C-B975-8C4360AD0A67}" presName="spChevron1" presStyleCnt="0"/>
      <dgm:spPr/>
    </dgm:pt>
    <dgm:pt modelId="{F4E8B0CC-5468-4174-BF09-78D6F5CD7EE4}" type="pres">
      <dgm:prSet presAssocID="{9C13D6D4-EA22-481F-950F-D193019476F1}" presName="middle" presStyleCnt="0"/>
      <dgm:spPr/>
    </dgm:pt>
    <dgm:pt modelId="{F8D4CC80-B983-4F41-9184-9199036A1C7E}" type="pres">
      <dgm:prSet presAssocID="{9C13D6D4-EA22-481F-950F-D193019476F1}" presName="parTxMid" presStyleLbl="revTx" presStyleIdx="2" presStyleCnt="5"/>
      <dgm:spPr/>
      <dgm:t>
        <a:bodyPr/>
        <a:lstStyle/>
        <a:p>
          <a:endParaRPr lang="en-US"/>
        </a:p>
      </dgm:t>
    </dgm:pt>
    <dgm:pt modelId="{B995FFB7-B526-4CF5-A084-D8A61428AD54}" type="pres">
      <dgm:prSet presAssocID="{9C13D6D4-EA22-481F-950F-D193019476F1}" presName="desTxMid" presStyleLbl="revTx" presStyleIdx="3" presStyleCnt="5" custScaleX="148625" custScaleY="117106">
        <dgm:presLayoutVars>
          <dgm:bulletEnabled val="1"/>
        </dgm:presLayoutVars>
      </dgm:prSet>
      <dgm:spPr/>
      <dgm:t>
        <a:bodyPr/>
        <a:lstStyle/>
        <a:p>
          <a:endParaRPr lang="en-US"/>
        </a:p>
      </dgm:t>
    </dgm:pt>
    <dgm:pt modelId="{E563E1D6-C0B4-4D24-A057-C98159085090}" type="pres">
      <dgm:prSet presAssocID="{9C13D6D4-EA22-481F-950F-D193019476F1}" presName="spMid" presStyleCnt="0"/>
      <dgm:spPr/>
    </dgm:pt>
    <dgm:pt modelId="{BF7C6B9A-A2C5-4CBF-BEAA-AE25914B3E0E}" type="pres">
      <dgm:prSet presAssocID="{E6BA1B7A-9598-4E6D-B1E5-17A68F39764C}" presName="chevronComposite1" presStyleCnt="0"/>
      <dgm:spPr/>
    </dgm:pt>
    <dgm:pt modelId="{D3159E26-220C-44C6-8D35-FF82857D97FD}" type="pres">
      <dgm:prSet presAssocID="{E6BA1B7A-9598-4E6D-B1E5-17A68F39764C}" presName="chevron1" presStyleLbl="sibTrans2D1" presStyleIdx="1" presStyleCnt="2"/>
      <dgm:spPr/>
    </dgm:pt>
    <dgm:pt modelId="{7806F1B3-A5EC-4489-A305-E6030C51A563}" type="pres">
      <dgm:prSet presAssocID="{E6BA1B7A-9598-4E6D-B1E5-17A68F39764C}" presName="spChevron1" presStyleCnt="0"/>
      <dgm:spPr/>
    </dgm:pt>
    <dgm:pt modelId="{2ACEBB06-A9B8-45AE-B486-162CF7023DB4}" type="pres">
      <dgm:prSet presAssocID="{E9979D86-0A2D-44DE-9E55-0E0171040834}" presName="last" presStyleCnt="0"/>
      <dgm:spPr/>
    </dgm:pt>
    <dgm:pt modelId="{AA9A23C6-5A9D-4563-AE25-5569897E9094}" type="pres">
      <dgm:prSet presAssocID="{E9979D86-0A2D-44DE-9E55-0E0171040834}" presName="circleTx" presStyleLbl="node1" presStyleIdx="18" presStyleCnt="19"/>
      <dgm:spPr/>
      <dgm:t>
        <a:bodyPr/>
        <a:lstStyle/>
        <a:p>
          <a:endParaRPr lang="en-US"/>
        </a:p>
      </dgm:t>
    </dgm:pt>
    <dgm:pt modelId="{49D28ED7-6F21-464E-B9DA-945E4E3E7EC9}" type="pres">
      <dgm:prSet presAssocID="{E9979D86-0A2D-44DE-9E55-0E0171040834}" presName="desTxN" presStyleLbl="revTx" presStyleIdx="4" presStyleCnt="5" custScaleX="169366" custScaleY="130396">
        <dgm:presLayoutVars>
          <dgm:bulletEnabled val="1"/>
        </dgm:presLayoutVars>
      </dgm:prSet>
      <dgm:spPr/>
      <dgm:t>
        <a:bodyPr/>
        <a:lstStyle/>
        <a:p>
          <a:endParaRPr lang="en-US"/>
        </a:p>
      </dgm:t>
    </dgm:pt>
    <dgm:pt modelId="{9069E8F5-B595-4B5B-9B2E-3FFD99A4B3FE}" type="pres">
      <dgm:prSet presAssocID="{E9979D86-0A2D-44DE-9E55-0E0171040834}" presName="spN" presStyleCnt="0"/>
      <dgm:spPr/>
    </dgm:pt>
  </dgm:ptLst>
  <dgm:cxnLst>
    <dgm:cxn modelId="{96F15464-FC05-4AC5-8E81-F4BAD0571A5D}" srcId="{7567AB55-5AE6-486C-87F1-568A1025A18E}" destId="{32040DAB-0DE5-4D0D-827B-296A590F4EC3}" srcOrd="0" destOrd="0" parTransId="{E46C8249-18EB-4F74-9920-6994257F4998}" sibTransId="{C9ABAEF1-37C4-429C-B975-8C4360AD0A67}"/>
    <dgm:cxn modelId="{A0DEA89D-0A72-46BB-9783-458ADE0F18AF}" srcId="{9C13D6D4-EA22-481F-950F-D193019476F1}" destId="{58B9E873-74F0-480E-A7E0-4AD0F1F43450}" srcOrd="1" destOrd="0" parTransId="{A6CAEDC9-43A8-44D7-8381-11131F9F3FC4}" sibTransId="{156DD05F-EC4F-484E-A18A-236CEB9D6EBA}"/>
    <dgm:cxn modelId="{A15EF938-BABC-4767-AD0E-84C40F1896CD}" srcId="{E9979D86-0A2D-44DE-9E55-0E0171040834}" destId="{D719AFAB-0C77-4118-A2F0-EBEF8BA3EFF9}" srcOrd="0" destOrd="0" parTransId="{A3708AE1-94E4-4B81-AF43-CE58ED7BFEB9}" sibTransId="{F21D648C-73D0-4D66-BF6B-7DE6B3BF8652}"/>
    <dgm:cxn modelId="{FC106F5F-9FE6-4433-9AC9-9D9B11D7FA3A}" srcId="{32040DAB-0DE5-4D0D-827B-296A590F4EC3}" destId="{08821607-78F9-4A0E-9F51-B32F1A7717BB}" srcOrd="0" destOrd="0" parTransId="{EF8ADA78-A667-4F60-BA8F-FE4F3DEF8CA5}" sibTransId="{1A09BF7E-3562-4ACE-A5DE-851D218C10AF}"/>
    <dgm:cxn modelId="{8C606074-0169-45D6-983E-83E1C3E9C55F}" type="presOf" srcId="{9C13D6D4-EA22-481F-950F-D193019476F1}" destId="{F8D4CC80-B983-4F41-9184-9199036A1C7E}" srcOrd="0" destOrd="0" presId="urn:microsoft.com/office/officeart/2009/3/layout/RandomtoResultProcess"/>
    <dgm:cxn modelId="{AC07B539-FF57-4CE7-9A69-99FC5F8087DC}" type="presOf" srcId="{7567AB55-5AE6-486C-87F1-568A1025A18E}" destId="{091B3606-6B2F-4915-955D-20FADB245896}" srcOrd="0" destOrd="0" presId="urn:microsoft.com/office/officeart/2009/3/layout/RandomtoResultProcess"/>
    <dgm:cxn modelId="{F2D97E4C-9CD9-46C5-BE49-272B77C3174E}" srcId="{D719AFAB-0C77-4118-A2F0-EBEF8BA3EFF9}" destId="{3BB06BB1-5E81-4A7A-9BB5-8CE2246E1ABA}" srcOrd="2" destOrd="0" parTransId="{5F99ED61-EEE9-4426-BC83-393C8EC30897}" sibTransId="{C10917FC-D5CA-41A1-9312-9DE6B6F70DD4}"/>
    <dgm:cxn modelId="{7F834E7E-3A23-41CF-9DFF-466482687641}" type="presOf" srcId="{32040DAB-0DE5-4D0D-827B-296A590F4EC3}" destId="{2023A12C-0822-4F40-8C89-680A7E386994}" srcOrd="0" destOrd="0" presId="urn:microsoft.com/office/officeart/2009/3/layout/RandomtoResultProcess"/>
    <dgm:cxn modelId="{93E3B359-7489-43F7-92D8-D755F00668C2}" type="presOf" srcId="{9637054F-691C-4DFB-9585-907685FE4253}" destId="{B995FFB7-B526-4CF5-A084-D8A61428AD54}" srcOrd="0" destOrd="0" presId="urn:microsoft.com/office/officeart/2009/3/layout/RandomtoResultProcess"/>
    <dgm:cxn modelId="{839A62B4-048F-4097-AD7B-89EBEF758E42}" type="presOf" srcId="{F3FE95C3-3F37-49E1-9328-E201BFEC93E2}" destId="{8684C056-A6B3-4EAA-8D71-23157A1C2942}" srcOrd="0" destOrd="1" presId="urn:microsoft.com/office/officeart/2009/3/layout/RandomtoResultProcess"/>
    <dgm:cxn modelId="{CF06B5F6-8E6A-48C2-BD5B-B57A879C7095}" type="presOf" srcId="{E9979D86-0A2D-44DE-9E55-0E0171040834}" destId="{AA9A23C6-5A9D-4563-AE25-5569897E9094}" srcOrd="0" destOrd="0" presId="urn:microsoft.com/office/officeart/2009/3/layout/RandomtoResultProcess"/>
    <dgm:cxn modelId="{382128DA-9701-4597-9788-5C837A7DBB1A}" type="presOf" srcId="{22EC2173-898C-4AF6-A75C-82247FBC0882}" destId="{49D28ED7-6F21-464E-B9DA-945E4E3E7EC9}" srcOrd="0" destOrd="4" presId="urn:microsoft.com/office/officeart/2009/3/layout/RandomtoResultProcess"/>
    <dgm:cxn modelId="{0D5128E4-5057-4FC0-AADA-8DB3B53A78F0}" type="presOf" srcId="{432A8578-9040-4058-A9E7-7255CEAB5162}" destId="{49D28ED7-6F21-464E-B9DA-945E4E3E7EC9}" srcOrd="0" destOrd="2" presId="urn:microsoft.com/office/officeart/2009/3/layout/RandomtoResultProcess"/>
    <dgm:cxn modelId="{B67B4CBA-75D3-4B39-AE51-258610AEFB7A}" type="presOf" srcId="{D719AFAB-0C77-4118-A2F0-EBEF8BA3EFF9}" destId="{49D28ED7-6F21-464E-B9DA-945E4E3E7EC9}" srcOrd="0" destOrd="0" presId="urn:microsoft.com/office/officeart/2009/3/layout/RandomtoResultProcess"/>
    <dgm:cxn modelId="{BFA50AF8-B4CA-4FC3-A8EC-85401E9FB493}" type="presOf" srcId="{AB37B796-675C-438A-99A6-FCB600E51A18}" destId="{49D28ED7-6F21-464E-B9DA-945E4E3E7EC9}" srcOrd="0" destOrd="5" presId="urn:microsoft.com/office/officeart/2009/3/layout/RandomtoResultProcess"/>
    <dgm:cxn modelId="{0857A7E7-0696-499F-A359-61CAC0B79D0B}" srcId="{7567AB55-5AE6-486C-87F1-568A1025A18E}" destId="{E9979D86-0A2D-44DE-9E55-0E0171040834}" srcOrd="2" destOrd="0" parTransId="{E2D497D4-3847-4096-A947-3A28351D7930}" sibTransId="{2C3E75D0-D55F-4DBC-AE4B-CA126B16553E}"/>
    <dgm:cxn modelId="{756D3442-0D54-4B44-92ED-A87CDAF77C3D}" srcId="{32040DAB-0DE5-4D0D-827B-296A590F4EC3}" destId="{F3FE95C3-3F37-49E1-9328-E201BFEC93E2}" srcOrd="1" destOrd="0" parTransId="{20D49C30-E29A-4A81-80D5-D7DC1EAA1EDD}" sibTransId="{A68FEB32-2BE5-41AB-81C6-DA9A66EAD8E2}"/>
    <dgm:cxn modelId="{81414FC0-DB78-4F5A-B5E3-628579030D29}" srcId="{D719AFAB-0C77-4118-A2F0-EBEF8BA3EFF9}" destId="{432A8578-9040-4058-A9E7-7255CEAB5162}" srcOrd="1" destOrd="0" parTransId="{9CB294DA-B700-4684-8B4B-60A829BE9DA8}" sibTransId="{8E5915A8-03C4-484B-AC4B-311BFBD49504}"/>
    <dgm:cxn modelId="{1D6381C1-8D33-46FF-9172-097CCDC745BA}" type="presOf" srcId="{08821607-78F9-4A0E-9F51-B32F1A7717BB}" destId="{8684C056-A6B3-4EAA-8D71-23157A1C2942}" srcOrd="0" destOrd="0" presId="urn:microsoft.com/office/officeart/2009/3/layout/RandomtoResultProcess"/>
    <dgm:cxn modelId="{F98931CA-5C9C-45B6-B09A-F60865FDBE16}" srcId="{D719AFAB-0C77-4118-A2F0-EBEF8BA3EFF9}" destId="{BA39D793-636E-4A26-82CE-DF579F49CAEB}" srcOrd="0" destOrd="0" parTransId="{18C05ECF-301B-46C9-9F3B-5F7CB404D422}" sibTransId="{0F4DA59B-56B2-4D24-B4D8-A888EA09859E}"/>
    <dgm:cxn modelId="{709AF3B8-7C4D-4733-A72F-DFFFD13C9E45}" type="presOf" srcId="{58B9E873-74F0-480E-A7E0-4AD0F1F43450}" destId="{B995FFB7-B526-4CF5-A084-D8A61428AD54}" srcOrd="0" destOrd="1" presId="urn:microsoft.com/office/officeart/2009/3/layout/RandomtoResultProcess"/>
    <dgm:cxn modelId="{E1206990-EA8B-45A0-8160-F58BC3382BFC}" type="presOf" srcId="{3BB06BB1-5E81-4A7A-9BB5-8CE2246E1ABA}" destId="{49D28ED7-6F21-464E-B9DA-945E4E3E7EC9}" srcOrd="0" destOrd="3" presId="urn:microsoft.com/office/officeart/2009/3/layout/RandomtoResultProcess"/>
    <dgm:cxn modelId="{DC2B83D3-8F6E-4F3D-AAFC-D02F1F2EEED7}" srcId="{E9979D86-0A2D-44DE-9E55-0E0171040834}" destId="{AB37B796-675C-438A-99A6-FCB600E51A18}" srcOrd="2" destOrd="0" parTransId="{7EEE52CC-E49B-4BC7-AF35-EC4D5B635393}" sibTransId="{57C17E5E-C878-48B0-9F1F-5F270E7AEA95}"/>
    <dgm:cxn modelId="{B8C22047-6788-4C52-956D-45D753DCE9D6}" type="presOf" srcId="{BA39D793-636E-4A26-82CE-DF579F49CAEB}" destId="{49D28ED7-6F21-464E-B9DA-945E4E3E7EC9}" srcOrd="0" destOrd="1" presId="urn:microsoft.com/office/officeart/2009/3/layout/RandomtoResultProcess"/>
    <dgm:cxn modelId="{25AD8AC7-2E15-4965-944F-B7BF41C578BA}" srcId="{E9979D86-0A2D-44DE-9E55-0E0171040834}" destId="{22EC2173-898C-4AF6-A75C-82247FBC0882}" srcOrd="1" destOrd="0" parTransId="{6BAA94E7-281A-4A56-B35B-A44F89F935DC}" sibTransId="{4510592E-42E9-4793-8F99-74C2AC7E6D31}"/>
    <dgm:cxn modelId="{1932A493-B338-435C-AF78-C95662065BD5}" srcId="{7567AB55-5AE6-486C-87F1-568A1025A18E}" destId="{9C13D6D4-EA22-481F-950F-D193019476F1}" srcOrd="1" destOrd="0" parTransId="{39CA49E3-E8C4-45E9-9F58-66CE51B18106}" sibTransId="{E6BA1B7A-9598-4E6D-B1E5-17A68F39764C}"/>
    <dgm:cxn modelId="{5CFEDBF5-6AC9-4A72-90FC-888CC3243317}" srcId="{9C13D6D4-EA22-481F-950F-D193019476F1}" destId="{9637054F-691C-4DFB-9585-907685FE4253}" srcOrd="0" destOrd="0" parTransId="{5CC2C002-6176-4C86-80A1-FB0EB3D1A445}" sibTransId="{E0BECBEF-9FC7-4CCC-A68A-96925101A78E}"/>
    <dgm:cxn modelId="{468E509B-2331-4C57-8157-622672C84ADF}" type="presParOf" srcId="{091B3606-6B2F-4915-955D-20FADB245896}" destId="{8EC1BC64-2B0D-4CA0-854E-CDAC13832F83}" srcOrd="0" destOrd="0" presId="urn:microsoft.com/office/officeart/2009/3/layout/RandomtoResultProcess"/>
    <dgm:cxn modelId="{5763EA07-BC0B-42FD-B50C-572638E0F52A}" type="presParOf" srcId="{8EC1BC64-2B0D-4CA0-854E-CDAC13832F83}" destId="{2023A12C-0822-4F40-8C89-680A7E386994}" srcOrd="0" destOrd="0" presId="urn:microsoft.com/office/officeart/2009/3/layout/RandomtoResultProcess"/>
    <dgm:cxn modelId="{ACFD3EED-1E4E-4EC0-B1B8-CA7CBD94F1B6}" type="presParOf" srcId="{8EC1BC64-2B0D-4CA0-854E-CDAC13832F83}" destId="{8684C056-A6B3-4EAA-8D71-23157A1C2942}" srcOrd="1" destOrd="0" presId="urn:microsoft.com/office/officeart/2009/3/layout/RandomtoResultProcess"/>
    <dgm:cxn modelId="{B6CCC32E-9755-4EC0-854D-A9BCD8C9385D}" type="presParOf" srcId="{8EC1BC64-2B0D-4CA0-854E-CDAC13832F83}" destId="{8B07EA55-E710-44A2-A1F2-0C5AEE590525}" srcOrd="2" destOrd="0" presId="urn:microsoft.com/office/officeart/2009/3/layout/RandomtoResultProcess"/>
    <dgm:cxn modelId="{FF7B1801-43FF-4F32-A90D-922B0175745D}" type="presParOf" srcId="{8EC1BC64-2B0D-4CA0-854E-CDAC13832F83}" destId="{345694AC-9F0A-493E-BA7C-9301E9A7011E}" srcOrd="3" destOrd="0" presId="urn:microsoft.com/office/officeart/2009/3/layout/RandomtoResultProcess"/>
    <dgm:cxn modelId="{3FF40C2D-5C74-4ADB-9190-A958CF288BA1}" type="presParOf" srcId="{8EC1BC64-2B0D-4CA0-854E-CDAC13832F83}" destId="{8F339388-DDF9-4532-9405-131939A8C597}" srcOrd="4" destOrd="0" presId="urn:microsoft.com/office/officeart/2009/3/layout/RandomtoResultProcess"/>
    <dgm:cxn modelId="{3373885F-A485-48F2-A585-A06012C22BA4}" type="presParOf" srcId="{8EC1BC64-2B0D-4CA0-854E-CDAC13832F83}" destId="{C06140D5-373F-425A-89EC-7D8AE52FDE86}" srcOrd="5" destOrd="0" presId="urn:microsoft.com/office/officeart/2009/3/layout/RandomtoResultProcess"/>
    <dgm:cxn modelId="{6CEAE045-381C-417C-90EA-379115B8A6A9}" type="presParOf" srcId="{8EC1BC64-2B0D-4CA0-854E-CDAC13832F83}" destId="{6884AE74-1BB6-4AA3-9D25-4894BF508CB1}" srcOrd="6" destOrd="0" presId="urn:microsoft.com/office/officeart/2009/3/layout/RandomtoResultProcess"/>
    <dgm:cxn modelId="{11E21C86-87DF-4E69-8F30-DC6CA6C2E0D6}" type="presParOf" srcId="{8EC1BC64-2B0D-4CA0-854E-CDAC13832F83}" destId="{73216844-4FC1-49A2-AB39-2F6CA2C6B749}" srcOrd="7" destOrd="0" presId="urn:microsoft.com/office/officeart/2009/3/layout/RandomtoResultProcess"/>
    <dgm:cxn modelId="{3AE68B4E-BB3F-47DD-8209-EB5B0F1ADBCF}" type="presParOf" srcId="{8EC1BC64-2B0D-4CA0-854E-CDAC13832F83}" destId="{C344D0BC-DE59-49B6-9D1F-A02CAFA67060}" srcOrd="8" destOrd="0" presId="urn:microsoft.com/office/officeart/2009/3/layout/RandomtoResultProcess"/>
    <dgm:cxn modelId="{B452B81E-B7BF-456A-A9F4-B423DF915AB3}" type="presParOf" srcId="{8EC1BC64-2B0D-4CA0-854E-CDAC13832F83}" destId="{7A6B76FC-B72A-45D1-ACF0-CA42712B4E63}" srcOrd="9" destOrd="0" presId="urn:microsoft.com/office/officeart/2009/3/layout/RandomtoResultProcess"/>
    <dgm:cxn modelId="{C0B0D9EA-C425-4A6B-A940-97B8D0B05C33}" type="presParOf" srcId="{8EC1BC64-2B0D-4CA0-854E-CDAC13832F83}" destId="{491D2589-997B-4E31-80AE-96778E2FF110}" srcOrd="10" destOrd="0" presId="urn:microsoft.com/office/officeart/2009/3/layout/RandomtoResultProcess"/>
    <dgm:cxn modelId="{DC901127-2BFC-4A22-9FF0-95E887AC6F64}" type="presParOf" srcId="{8EC1BC64-2B0D-4CA0-854E-CDAC13832F83}" destId="{D20E3231-D565-49B9-B5C0-83595ADEB91F}" srcOrd="11" destOrd="0" presId="urn:microsoft.com/office/officeart/2009/3/layout/RandomtoResultProcess"/>
    <dgm:cxn modelId="{6BCE6126-8C2E-4C31-9181-7F0449D8FD7D}" type="presParOf" srcId="{8EC1BC64-2B0D-4CA0-854E-CDAC13832F83}" destId="{788C4847-199C-4053-A4C4-89F002F2C399}" srcOrd="12" destOrd="0" presId="urn:microsoft.com/office/officeart/2009/3/layout/RandomtoResultProcess"/>
    <dgm:cxn modelId="{A8AA23D6-E2C4-41AE-A3B6-B74A90DE6C13}" type="presParOf" srcId="{8EC1BC64-2B0D-4CA0-854E-CDAC13832F83}" destId="{B69C4E0B-BB1C-4E92-99A3-A1F914B882B5}" srcOrd="13" destOrd="0" presId="urn:microsoft.com/office/officeart/2009/3/layout/RandomtoResultProcess"/>
    <dgm:cxn modelId="{7C363368-33CF-4B9E-81D8-6E5E7A6DEC26}" type="presParOf" srcId="{8EC1BC64-2B0D-4CA0-854E-CDAC13832F83}" destId="{D118C298-7CD9-4130-8966-31C85D8474DB}" srcOrd="14" destOrd="0" presId="urn:microsoft.com/office/officeart/2009/3/layout/RandomtoResultProcess"/>
    <dgm:cxn modelId="{983C01E7-3BE0-4FA3-9AFB-A9E74FD2C185}" type="presParOf" srcId="{8EC1BC64-2B0D-4CA0-854E-CDAC13832F83}" destId="{2481004A-C84E-4DAA-934B-578B6CAC0CAD}" srcOrd="15" destOrd="0" presId="urn:microsoft.com/office/officeart/2009/3/layout/RandomtoResultProcess"/>
    <dgm:cxn modelId="{9BDD76A0-06BC-4E67-A501-CDE952E70ADC}" type="presParOf" srcId="{8EC1BC64-2B0D-4CA0-854E-CDAC13832F83}" destId="{3F30C819-DA0A-4C5E-BBDD-A9E015975C9C}" srcOrd="16" destOrd="0" presId="urn:microsoft.com/office/officeart/2009/3/layout/RandomtoResultProcess"/>
    <dgm:cxn modelId="{5B5C9B71-3DF2-4902-9E14-E223C9B5C39C}" type="presParOf" srcId="{8EC1BC64-2B0D-4CA0-854E-CDAC13832F83}" destId="{1362E62D-7B1C-4B05-9AE2-9B2E04C7D909}" srcOrd="17" destOrd="0" presId="urn:microsoft.com/office/officeart/2009/3/layout/RandomtoResultProcess"/>
    <dgm:cxn modelId="{5FFF7798-74E4-4691-A24E-BA400587BCF9}" type="presParOf" srcId="{8EC1BC64-2B0D-4CA0-854E-CDAC13832F83}" destId="{60F1AA3C-04E5-4F93-9B33-368EEC52FE39}" srcOrd="18" destOrd="0" presId="urn:microsoft.com/office/officeart/2009/3/layout/RandomtoResultProcess"/>
    <dgm:cxn modelId="{D004C32F-9DFF-4E20-ADC6-E9CBD50A12BD}" type="presParOf" srcId="{8EC1BC64-2B0D-4CA0-854E-CDAC13832F83}" destId="{0732B07D-278F-491B-A828-8EB7E014F532}" srcOrd="19" destOrd="0" presId="urn:microsoft.com/office/officeart/2009/3/layout/RandomtoResultProcess"/>
    <dgm:cxn modelId="{D5F9DBB3-4A7C-4FC2-A583-5AA6C5AF2629}" type="presParOf" srcId="{091B3606-6B2F-4915-955D-20FADB245896}" destId="{31591443-AD11-467E-B676-A6230F33012A}" srcOrd="1" destOrd="0" presId="urn:microsoft.com/office/officeart/2009/3/layout/RandomtoResultProcess"/>
    <dgm:cxn modelId="{7A079F3B-468E-4C95-BD1C-F0E8E251322F}" type="presParOf" srcId="{31591443-AD11-467E-B676-A6230F33012A}" destId="{0BB1C876-9256-4D3E-8AFC-13843E9BB8A3}" srcOrd="0" destOrd="0" presId="urn:microsoft.com/office/officeart/2009/3/layout/RandomtoResultProcess"/>
    <dgm:cxn modelId="{78394C95-0B87-4C85-B90C-2237CE683B1B}" type="presParOf" srcId="{31591443-AD11-467E-B676-A6230F33012A}" destId="{9D746E0F-81B0-4A3B-84DD-955FC3D5D589}" srcOrd="1" destOrd="0" presId="urn:microsoft.com/office/officeart/2009/3/layout/RandomtoResultProcess"/>
    <dgm:cxn modelId="{D6D42E49-D439-4873-B330-0D3D4229775E}" type="presParOf" srcId="{091B3606-6B2F-4915-955D-20FADB245896}" destId="{F4E8B0CC-5468-4174-BF09-78D6F5CD7EE4}" srcOrd="2" destOrd="0" presId="urn:microsoft.com/office/officeart/2009/3/layout/RandomtoResultProcess"/>
    <dgm:cxn modelId="{8C69396C-EA2D-4991-88C5-DFBF1CE54692}" type="presParOf" srcId="{F4E8B0CC-5468-4174-BF09-78D6F5CD7EE4}" destId="{F8D4CC80-B983-4F41-9184-9199036A1C7E}" srcOrd="0" destOrd="0" presId="urn:microsoft.com/office/officeart/2009/3/layout/RandomtoResultProcess"/>
    <dgm:cxn modelId="{EC4BA279-9A15-4017-AD61-AFC5DAF883FF}" type="presParOf" srcId="{F4E8B0CC-5468-4174-BF09-78D6F5CD7EE4}" destId="{B995FFB7-B526-4CF5-A084-D8A61428AD54}" srcOrd="1" destOrd="0" presId="urn:microsoft.com/office/officeart/2009/3/layout/RandomtoResultProcess"/>
    <dgm:cxn modelId="{F359F707-A7F9-440D-AD5E-277193E8F68F}" type="presParOf" srcId="{F4E8B0CC-5468-4174-BF09-78D6F5CD7EE4}" destId="{E563E1D6-C0B4-4D24-A057-C98159085090}" srcOrd="2" destOrd="0" presId="urn:microsoft.com/office/officeart/2009/3/layout/RandomtoResultProcess"/>
    <dgm:cxn modelId="{A70B5C25-4617-41BF-80C4-F7D093D2F6B8}" type="presParOf" srcId="{091B3606-6B2F-4915-955D-20FADB245896}" destId="{BF7C6B9A-A2C5-4CBF-BEAA-AE25914B3E0E}" srcOrd="3" destOrd="0" presId="urn:microsoft.com/office/officeart/2009/3/layout/RandomtoResultProcess"/>
    <dgm:cxn modelId="{BEF684D3-8774-401E-9BFE-2D4C63951301}" type="presParOf" srcId="{BF7C6B9A-A2C5-4CBF-BEAA-AE25914B3E0E}" destId="{D3159E26-220C-44C6-8D35-FF82857D97FD}" srcOrd="0" destOrd="0" presId="urn:microsoft.com/office/officeart/2009/3/layout/RandomtoResultProcess"/>
    <dgm:cxn modelId="{A5948EBE-9779-4AB3-BF5A-A7DD3CAB3C06}" type="presParOf" srcId="{BF7C6B9A-A2C5-4CBF-BEAA-AE25914B3E0E}" destId="{7806F1B3-A5EC-4489-A305-E6030C51A563}" srcOrd="1" destOrd="0" presId="urn:microsoft.com/office/officeart/2009/3/layout/RandomtoResultProcess"/>
    <dgm:cxn modelId="{8541CDF8-7581-4306-A95F-283C02EFF4D6}" type="presParOf" srcId="{091B3606-6B2F-4915-955D-20FADB245896}" destId="{2ACEBB06-A9B8-45AE-B486-162CF7023DB4}" srcOrd="4" destOrd="0" presId="urn:microsoft.com/office/officeart/2009/3/layout/RandomtoResultProcess"/>
    <dgm:cxn modelId="{058B7800-11EC-438A-9CC9-DE3113D1D2C7}" type="presParOf" srcId="{2ACEBB06-A9B8-45AE-B486-162CF7023DB4}" destId="{AA9A23C6-5A9D-4563-AE25-5569897E9094}" srcOrd="0" destOrd="0" presId="urn:microsoft.com/office/officeart/2009/3/layout/RandomtoResultProcess"/>
    <dgm:cxn modelId="{DBD04243-B983-458B-8B43-6EB061599F68}" type="presParOf" srcId="{2ACEBB06-A9B8-45AE-B486-162CF7023DB4}" destId="{49D28ED7-6F21-464E-B9DA-945E4E3E7EC9}" srcOrd="1" destOrd="0" presId="urn:microsoft.com/office/officeart/2009/3/layout/RandomtoResultProcess"/>
    <dgm:cxn modelId="{523B61B0-340F-4B52-84A4-3CA48A9B89B2}" type="presParOf" srcId="{2ACEBB06-A9B8-45AE-B486-162CF7023DB4}" destId="{9069E8F5-B595-4B5B-9B2E-3FFD99A4B3FE}" srcOrd="2"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213DF8-1A5F-467C-931F-263CB4F47E3A}"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CC390B3D-9B76-4F79-8DD1-8DE70F4DABF1}">
      <dgm:prSet phldrT="[Text]"/>
      <dgm:spPr/>
      <dgm:t>
        <a:bodyPr/>
        <a:lstStyle/>
        <a:p>
          <a:r>
            <a:rPr lang="en-US" dirty="0"/>
            <a:t>Level of Threat</a:t>
          </a:r>
        </a:p>
      </dgm:t>
    </dgm:pt>
    <dgm:pt modelId="{5D354910-B9AD-46B4-A282-0D448F879D1B}" type="parTrans" cxnId="{83A3BD6A-1809-4122-8EC2-4F20A530FCA0}">
      <dgm:prSet/>
      <dgm:spPr/>
      <dgm:t>
        <a:bodyPr/>
        <a:lstStyle/>
        <a:p>
          <a:endParaRPr lang="en-US"/>
        </a:p>
      </dgm:t>
    </dgm:pt>
    <dgm:pt modelId="{78B8132F-887D-4DD4-89F5-5FBB425A3CE2}" type="sibTrans" cxnId="{83A3BD6A-1809-4122-8EC2-4F20A530FCA0}">
      <dgm:prSet/>
      <dgm:spPr/>
      <dgm:t>
        <a:bodyPr/>
        <a:lstStyle/>
        <a:p>
          <a:endParaRPr lang="en-US"/>
        </a:p>
      </dgm:t>
    </dgm:pt>
    <dgm:pt modelId="{77A72680-2622-4671-81C5-F66338898CCE}">
      <dgm:prSet phldrT="[Text]"/>
      <dgm:spPr/>
      <dgm:t>
        <a:bodyPr/>
        <a:lstStyle/>
        <a:p>
          <a:r>
            <a:rPr lang="en-US" dirty="0"/>
            <a:t>RITP’s view that that  PA comply with FPs</a:t>
          </a:r>
        </a:p>
      </dgm:t>
    </dgm:pt>
    <dgm:pt modelId="{D05515C6-357F-48AA-BBF6-7181453E9A93}" type="parTrans" cxnId="{ADEEE09B-024E-4B8A-B99A-D5BC1FB9E3F6}">
      <dgm:prSet/>
      <dgm:spPr/>
      <dgm:t>
        <a:bodyPr/>
        <a:lstStyle/>
        <a:p>
          <a:endParaRPr lang="en-US"/>
        </a:p>
      </dgm:t>
    </dgm:pt>
    <dgm:pt modelId="{1B620B26-A4E8-4B51-A9CF-EA617F6A0274}" type="sibTrans" cxnId="{ADEEE09B-024E-4B8A-B99A-D5BC1FB9E3F6}">
      <dgm:prSet/>
      <dgm:spPr/>
      <dgm:t>
        <a:bodyPr/>
        <a:lstStyle/>
        <a:p>
          <a:endParaRPr lang="en-US"/>
        </a:p>
      </dgm:t>
    </dgm:pt>
    <dgm:pt modelId="{72DACD53-355D-417F-A50C-288D154B229B}" type="pres">
      <dgm:prSet presAssocID="{12213DF8-1A5F-467C-931F-263CB4F47E3A}" presName="compositeShape" presStyleCnt="0">
        <dgm:presLayoutVars>
          <dgm:chMax val="2"/>
          <dgm:dir/>
          <dgm:resizeHandles val="exact"/>
        </dgm:presLayoutVars>
      </dgm:prSet>
      <dgm:spPr/>
      <dgm:t>
        <a:bodyPr/>
        <a:lstStyle/>
        <a:p>
          <a:endParaRPr lang="en-US"/>
        </a:p>
      </dgm:t>
    </dgm:pt>
    <dgm:pt modelId="{B8B6FDD9-F584-4F07-B947-606F7D578463}" type="pres">
      <dgm:prSet presAssocID="{12213DF8-1A5F-467C-931F-263CB4F47E3A}" presName="divider" presStyleLbl="fgShp" presStyleIdx="0" presStyleCnt="1"/>
      <dgm:spPr/>
    </dgm:pt>
    <dgm:pt modelId="{CA3460FE-A1E0-456F-8DBB-B426EA2DBB84}" type="pres">
      <dgm:prSet presAssocID="{CC390B3D-9B76-4F79-8DD1-8DE70F4DABF1}" presName="downArrow" presStyleLbl="node1" presStyleIdx="0" presStyleCnt="2"/>
      <dgm:spPr/>
    </dgm:pt>
    <dgm:pt modelId="{F639E2EE-3F9F-4400-A1CF-67407BCFBB32}" type="pres">
      <dgm:prSet presAssocID="{CC390B3D-9B76-4F79-8DD1-8DE70F4DABF1}" presName="downArrowText" presStyleLbl="revTx" presStyleIdx="0" presStyleCnt="2">
        <dgm:presLayoutVars>
          <dgm:bulletEnabled val="1"/>
        </dgm:presLayoutVars>
      </dgm:prSet>
      <dgm:spPr/>
      <dgm:t>
        <a:bodyPr/>
        <a:lstStyle/>
        <a:p>
          <a:endParaRPr lang="en-US"/>
        </a:p>
      </dgm:t>
    </dgm:pt>
    <dgm:pt modelId="{D72C1FD5-8133-43EE-A86F-C9BD1CB1150C}" type="pres">
      <dgm:prSet presAssocID="{77A72680-2622-4671-81C5-F66338898CCE}" presName="upArrow" presStyleLbl="node1" presStyleIdx="1" presStyleCnt="2"/>
      <dgm:spPr/>
    </dgm:pt>
    <dgm:pt modelId="{891E79A7-16A4-46BD-801D-E644DD02584F}" type="pres">
      <dgm:prSet presAssocID="{77A72680-2622-4671-81C5-F66338898CCE}" presName="upArrowText" presStyleLbl="revTx" presStyleIdx="1" presStyleCnt="2">
        <dgm:presLayoutVars>
          <dgm:bulletEnabled val="1"/>
        </dgm:presLayoutVars>
      </dgm:prSet>
      <dgm:spPr/>
      <dgm:t>
        <a:bodyPr/>
        <a:lstStyle/>
        <a:p>
          <a:endParaRPr lang="en-US"/>
        </a:p>
      </dgm:t>
    </dgm:pt>
  </dgm:ptLst>
  <dgm:cxnLst>
    <dgm:cxn modelId="{3EEAE218-3012-4104-A106-B79ED3356830}" type="presOf" srcId="{77A72680-2622-4671-81C5-F66338898CCE}" destId="{891E79A7-16A4-46BD-801D-E644DD02584F}" srcOrd="0" destOrd="0" presId="urn:microsoft.com/office/officeart/2005/8/layout/arrow3"/>
    <dgm:cxn modelId="{83A3BD6A-1809-4122-8EC2-4F20A530FCA0}" srcId="{12213DF8-1A5F-467C-931F-263CB4F47E3A}" destId="{CC390B3D-9B76-4F79-8DD1-8DE70F4DABF1}" srcOrd="0" destOrd="0" parTransId="{5D354910-B9AD-46B4-A282-0D448F879D1B}" sibTransId="{78B8132F-887D-4DD4-89F5-5FBB425A3CE2}"/>
    <dgm:cxn modelId="{B8BA3752-E7EC-4C1B-B614-E098720E08C4}" type="presOf" srcId="{12213DF8-1A5F-467C-931F-263CB4F47E3A}" destId="{72DACD53-355D-417F-A50C-288D154B229B}" srcOrd="0" destOrd="0" presId="urn:microsoft.com/office/officeart/2005/8/layout/arrow3"/>
    <dgm:cxn modelId="{96D6DCCE-9EDA-4F94-B8D0-4E5CBBD444F0}" type="presOf" srcId="{CC390B3D-9B76-4F79-8DD1-8DE70F4DABF1}" destId="{F639E2EE-3F9F-4400-A1CF-67407BCFBB32}" srcOrd="0" destOrd="0" presId="urn:microsoft.com/office/officeart/2005/8/layout/arrow3"/>
    <dgm:cxn modelId="{ADEEE09B-024E-4B8A-B99A-D5BC1FB9E3F6}" srcId="{12213DF8-1A5F-467C-931F-263CB4F47E3A}" destId="{77A72680-2622-4671-81C5-F66338898CCE}" srcOrd="1" destOrd="0" parTransId="{D05515C6-357F-48AA-BBF6-7181453E9A93}" sibTransId="{1B620B26-A4E8-4B51-A9CF-EA617F6A0274}"/>
    <dgm:cxn modelId="{EF250CFA-F5E2-40FA-A301-B56BCB745104}" type="presParOf" srcId="{72DACD53-355D-417F-A50C-288D154B229B}" destId="{B8B6FDD9-F584-4F07-B947-606F7D578463}" srcOrd="0" destOrd="0" presId="urn:microsoft.com/office/officeart/2005/8/layout/arrow3"/>
    <dgm:cxn modelId="{FB06EA5B-79D2-460B-9C45-711D7D792684}" type="presParOf" srcId="{72DACD53-355D-417F-A50C-288D154B229B}" destId="{CA3460FE-A1E0-456F-8DBB-B426EA2DBB84}" srcOrd="1" destOrd="0" presId="urn:microsoft.com/office/officeart/2005/8/layout/arrow3"/>
    <dgm:cxn modelId="{2A86658B-2303-4589-AD7B-C9512ACDF9BF}" type="presParOf" srcId="{72DACD53-355D-417F-A50C-288D154B229B}" destId="{F639E2EE-3F9F-4400-A1CF-67407BCFBB32}" srcOrd="2" destOrd="0" presId="urn:microsoft.com/office/officeart/2005/8/layout/arrow3"/>
    <dgm:cxn modelId="{4858CB5A-EA91-41EC-B7BD-7B7E50B59DB9}" type="presParOf" srcId="{72DACD53-355D-417F-A50C-288D154B229B}" destId="{D72C1FD5-8133-43EE-A86F-C9BD1CB1150C}" srcOrd="3" destOrd="0" presId="urn:microsoft.com/office/officeart/2005/8/layout/arrow3"/>
    <dgm:cxn modelId="{5A3B30FF-B74D-4F2D-B42C-0A7652B15F03}" type="presParOf" srcId="{72DACD53-355D-417F-A50C-288D154B229B}" destId="{891E79A7-16A4-46BD-801D-E644DD02584F}"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F547382-885F-4D4F-BDB6-85A25DE003EA}" type="doc">
      <dgm:prSet loTypeId="urn:microsoft.com/office/officeart/2005/8/layout/process1" loCatId="process" qsTypeId="urn:microsoft.com/office/officeart/2005/8/quickstyle/simple1" qsCatId="simple" csTypeId="urn:microsoft.com/office/officeart/2005/8/colors/accent1_1" csCatId="accent1" phldr="1"/>
      <dgm:spPr/>
      <dgm:t>
        <a:bodyPr/>
        <a:lstStyle/>
        <a:p>
          <a:endParaRPr lang="en-US"/>
        </a:p>
      </dgm:t>
    </dgm:pt>
    <dgm:pt modelId="{8F15C8F8-2B10-4B0F-9B1A-06385561FE0F}">
      <dgm:prSet phldrT="[Text]" custT="1"/>
      <dgm:spPr/>
      <dgm:t>
        <a:bodyPr/>
        <a:lstStyle/>
        <a:p>
          <a:pPr algn="ctr">
            <a:lnSpc>
              <a:spcPct val="90000"/>
            </a:lnSpc>
            <a:spcBef>
              <a:spcPct val="0"/>
            </a:spcBef>
            <a:spcAft>
              <a:spcPct val="35000"/>
            </a:spcAft>
          </a:pPr>
          <a:r>
            <a:rPr lang="en-US" sz="1700" b="1" dirty="0"/>
            <a:t>April  2015 Release</a:t>
          </a:r>
        </a:p>
      </dgm:t>
    </dgm:pt>
    <dgm:pt modelId="{1554FC7C-F109-45F3-A973-E25CCF436065}" type="parTrans" cxnId="{43CD6834-65E1-478A-AF99-01FC49D56498}">
      <dgm:prSet/>
      <dgm:spPr/>
      <dgm:t>
        <a:bodyPr/>
        <a:lstStyle/>
        <a:p>
          <a:endParaRPr lang="en-US"/>
        </a:p>
      </dgm:t>
    </dgm:pt>
    <dgm:pt modelId="{EC878E1D-D62A-4D76-A242-CB1781B2EE29}" type="sibTrans" cxnId="{43CD6834-65E1-478A-AF99-01FC49D56498}">
      <dgm:prSet/>
      <dgm:spPr/>
      <dgm:t>
        <a:bodyPr/>
        <a:lstStyle/>
        <a:p>
          <a:endParaRPr lang="en-US"/>
        </a:p>
      </dgm:t>
    </dgm:pt>
    <dgm:pt modelId="{DAB5B020-E116-423A-BB6F-3965B10763AB}">
      <dgm:prSet phldrT="[Text]"/>
      <dgm:spPr/>
      <dgm:t>
        <a:bodyPr/>
        <a:lstStyle/>
        <a:p>
          <a:pPr algn="ctr">
            <a:lnSpc>
              <a:spcPct val="90000"/>
            </a:lnSpc>
            <a:spcBef>
              <a:spcPct val="0"/>
            </a:spcBef>
            <a:spcAft>
              <a:spcPct val="35000"/>
            </a:spcAft>
          </a:pPr>
          <a:r>
            <a:rPr lang="en-US" sz="1700" b="1" dirty="0"/>
            <a:t>Dec 2015 ED</a:t>
          </a:r>
          <a:endParaRPr lang="en-US" sz="1700" dirty="0"/>
        </a:p>
      </dgm:t>
    </dgm:pt>
    <dgm:pt modelId="{45152C9E-437D-47E2-822F-D36112B905C2}" type="parTrans" cxnId="{90B154AF-3127-4E55-9442-7078313A0939}">
      <dgm:prSet/>
      <dgm:spPr/>
      <dgm:t>
        <a:bodyPr/>
        <a:lstStyle/>
        <a:p>
          <a:endParaRPr lang="en-US"/>
        </a:p>
      </dgm:t>
    </dgm:pt>
    <dgm:pt modelId="{40C71D4E-87DE-4A36-B9DA-03CED335E87D}" type="sibTrans" cxnId="{90B154AF-3127-4E55-9442-7078313A0939}">
      <dgm:prSet/>
      <dgm:spPr/>
      <dgm:t>
        <a:bodyPr/>
        <a:lstStyle/>
        <a:p>
          <a:endParaRPr lang="en-US"/>
        </a:p>
      </dgm:t>
    </dgm:pt>
    <dgm:pt modelId="{068557E6-35E7-4645-A5A4-819F10227325}">
      <dgm:prSet phldrT="[Text]" custT="1"/>
      <dgm:spPr/>
      <dgm:t>
        <a:bodyPr/>
        <a:lstStyle/>
        <a:p>
          <a:pPr algn="ctr">
            <a:lnSpc>
              <a:spcPts val="1200"/>
            </a:lnSpc>
            <a:spcBef>
              <a:spcPct val="0"/>
            </a:spcBef>
            <a:spcAft>
              <a:spcPts val="0"/>
            </a:spcAft>
          </a:pPr>
          <a:r>
            <a:rPr lang="en-US" sz="1700" b="1" dirty="0"/>
            <a:t>Sept 2016 </a:t>
          </a:r>
        </a:p>
        <a:p>
          <a:pPr algn="ctr">
            <a:lnSpc>
              <a:spcPts val="1200"/>
            </a:lnSpc>
            <a:spcBef>
              <a:spcPct val="0"/>
            </a:spcBef>
            <a:spcAft>
              <a:spcPts val="0"/>
            </a:spcAft>
          </a:pPr>
          <a:endParaRPr lang="en-US" sz="1700" dirty="0"/>
        </a:p>
      </dgm:t>
    </dgm:pt>
    <dgm:pt modelId="{9900E936-8675-4667-86C3-EA713B2697A9}" type="parTrans" cxnId="{5577FD77-AF9E-4CB5-901B-E8CE371E4E89}">
      <dgm:prSet/>
      <dgm:spPr/>
      <dgm:t>
        <a:bodyPr/>
        <a:lstStyle/>
        <a:p>
          <a:endParaRPr lang="en-US"/>
        </a:p>
      </dgm:t>
    </dgm:pt>
    <dgm:pt modelId="{21A5316D-6DE5-43E4-8569-28B0FFF768AB}" type="sibTrans" cxnId="{5577FD77-AF9E-4CB5-901B-E8CE371E4E89}">
      <dgm:prSet/>
      <dgm:spPr/>
      <dgm:t>
        <a:bodyPr/>
        <a:lstStyle/>
        <a:p>
          <a:endParaRPr lang="en-US"/>
        </a:p>
      </dgm:t>
    </dgm:pt>
    <dgm:pt modelId="{CF99A36E-9B23-4592-A7DE-7E528920795B}">
      <dgm:prSet phldrT="[Text]" custT="1"/>
      <dgm:spPr/>
      <dgm:t>
        <a:bodyPr/>
        <a:lstStyle/>
        <a:p>
          <a:pPr algn="l">
            <a:lnSpc>
              <a:spcPts val="1800"/>
            </a:lnSpc>
            <a:spcBef>
              <a:spcPts val="600"/>
            </a:spcBef>
            <a:spcAft>
              <a:spcPts val="0"/>
            </a:spcAft>
          </a:pPr>
          <a:r>
            <a:rPr lang="en-US" sz="1500" dirty="0"/>
            <a:t>Prohibits assumption of mgt. resp.</a:t>
          </a:r>
        </a:p>
      </dgm:t>
    </dgm:pt>
    <dgm:pt modelId="{D48AF5C8-1B06-4C64-A997-B99DD88D1290}" type="parTrans" cxnId="{3B825082-8F0B-413F-A59B-B253999EFC76}">
      <dgm:prSet/>
      <dgm:spPr/>
      <dgm:t>
        <a:bodyPr/>
        <a:lstStyle/>
        <a:p>
          <a:endParaRPr lang="en-US"/>
        </a:p>
      </dgm:t>
    </dgm:pt>
    <dgm:pt modelId="{83511AAF-F3E1-4301-8E89-C6A1D145C15E}" type="sibTrans" cxnId="{3B825082-8F0B-413F-A59B-B253999EFC76}">
      <dgm:prSet/>
      <dgm:spPr/>
      <dgm:t>
        <a:bodyPr/>
        <a:lstStyle/>
        <a:p>
          <a:endParaRPr lang="en-US"/>
        </a:p>
      </dgm:t>
    </dgm:pt>
    <dgm:pt modelId="{A1DBB3D0-17D7-4EA6-8A66-AC058FB65158}">
      <dgm:prSet phldrT="[Text]" custT="1"/>
      <dgm:spPr/>
      <dgm:t>
        <a:bodyPr/>
        <a:lstStyle/>
        <a:p>
          <a:pPr algn="l">
            <a:lnSpc>
              <a:spcPts val="1800"/>
            </a:lnSpc>
            <a:spcBef>
              <a:spcPts val="600"/>
            </a:spcBef>
            <a:spcAft>
              <a:spcPts val="0"/>
            </a:spcAft>
          </a:pPr>
          <a:r>
            <a:rPr lang="en-US" sz="1500" dirty="0"/>
            <a:t>New drafting convention establish clearer provisions (</a:t>
          </a:r>
          <a:r>
            <a:rPr lang="en-US" sz="1500" i="1" dirty="0"/>
            <a:t>Structure ED-1</a:t>
          </a:r>
          <a:r>
            <a:rPr lang="en-US" sz="1500" dirty="0"/>
            <a:t>)</a:t>
          </a:r>
        </a:p>
      </dgm:t>
    </dgm:pt>
    <dgm:pt modelId="{6595E729-E2E8-4C10-8F27-83B17230A255}" type="parTrans" cxnId="{EFA40D53-C1C9-4BFF-9F06-CC6BAC49FBAC}">
      <dgm:prSet/>
      <dgm:spPr/>
      <dgm:t>
        <a:bodyPr/>
        <a:lstStyle/>
        <a:p>
          <a:endParaRPr lang="en-US"/>
        </a:p>
      </dgm:t>
    </dgm:pt>
    <dgm:pt modelId="{D338BA59-00B8-4269-B2D8-572C4EF1D0B7}" type="sibTrans" cxnId="{EFA40D53-C1C9-4BFF-9F06-CC6BAC49FBAC}">
      <dgm:prSet/>
      <dgm:spPr/>
      <dgm:t>
        <a:bodyPr/>
        <a:lstStyle/>
        <a:p>
          <a:endParaRPr lang="en-US"/>
        </a:p>
      </dgm:t>
    </dgm:pt>
    <dgm:pt modelId="{490FFDA9-C8C3-4247-B8F1-C5C7CCA65C5F}">
      <dgm:prSet phldrT="[Text]" custT="1"/>
      <dgm:spPr/>
      <dgm:t>
        <a:bodyPr/>
        <a:lstStyle/>
        <a:p>
          <a:pPr algn="l">
            <a:lnSpc>
              <a:spcPts val="1800"/>
            </a:lnSpc>
            <a:spcBef>
              <a:spcPts val="600"/>
            </a:spcBef>
            <a:spcAft>
              <a:spcPts val="0"/>
            </a:spcAft>
          </a:pPr>
          <a:r>
            <a:rPr lang="en-US" sz="1500" dirty="0"/>
            <a:t>More robust CF with more explicit </a:t>
          </a:r>
          <a:r>
            <a:rPr lang="en-US" sz="1500" dirty="0" err="1"/>
            <a:t>req’ts</a:t>
          </a:r>
          <a:r>
            <a:rPr lang="en-US" sz="1500" dirty="0"/>
            <a:t> and application material (</a:t>
          </a:r>
          <a:r>
            <a:rPr lang="en-US" sz="1500" i="1" dirty="0"/>
            <a:t>Safeguards ED-1</a:t>
          </a:r>
          <a:r>
            <a:rPr lang="en-US" sz="1500" dirty="0"/>
            <a:t>)</a:t>
          </a:r>
        </a:p>
      </dgm:t>
    </dgm:pt>
    <dgm:pt modelId="{98AAE55D-03D0-49F8-A3E1-BC2A16304CFA}" type="parTrans" cxnId="{CED4D03F-A409-4905-A44A-C0AB1AED27C5}">
      <dgm:prSet/>
      <dgm:spPr/>
      <dgm:t>
        <a:bodyPr/>
        <a:lstStyle/>
        <a:p>
          <a:endParaRPr lang="en-US"/>
        </a:p>
      </dgm:t>
    </dgm:pt>
    <dgm:pt modelId="{44AA9077-5EC2-454C-846B-64BB9652CE59}" type="sibTrans" cxnId="{CED4D03F-A409-4905-A44A-C0AB1AED27C5}">
      <dgm:prSet/>
      <dgm:spPr/>
      <dgm:t>
        <a:bodyPr/>
        <a:lstStyle/>
        <a:p>
          <a:endParaRPr lang="en-US"/>
        </a:p>
      </dgm:t>
    </dgm:pt>
    <dgm:pt modelId="{B0A33B65-692C-4081-B445-3699DDB1844F}">
      <dgm:prSet phldrT="[Text]" custT="1"/>
      <dgm:spPr/>
      <dgm:t>
        <a:bodyPr/>
        <a:lstStyle/>
        <a:p>
          <a:pPr algn="l">
            <a:lnSpc>
              <a:spcPts val="1800"/>
            </a:lnSpc>
            <a:spcBef>
              <a:spcPts val="600"/>
            </a:spcBef>
            <a:spcAft>
              <a:spcPts val="0"/>
            </a:spcAft>
          </a:pPr>
          <a:r>
            <a:rPr lang="en-US" sz="1500" dirty="0"/>
            <a:t>Removal of certain exclusions</a:t>
          </a:r>
        </a:p>
      </dgm:t>
    </dgm:pt>
    <dgm:pt modelId="{AD474411-B7A8-437C-8F56-46B076085CDB}" type="parTrans" cxnId="{B59D89A1-FCC0-4E13-A0FE-EFD4EB6E1580}">
      <dgm:prSet/>
      <dgm:spPr/>
      <dgm:t>
        <a:bodyPr/>
        <a:lstStyle/>
        <a:p>
          <a:endParaRPr lang="en-US"/>
        </a:p>
      </dgm:t>
    </dgm:pt>
    <dgm:pt modelId="{E3DE8699-B8F5-4B7D-82A8-C3E1E90C9C2C}" type="sibTrans" cxnId="{B59D89A1-FCC0-4E13-A0FE-EFD4EB6E1580}">
      <dgm:prSet/>
      <dgm:spPr/>
      <dgm:t>
        <a:bodyPr/>
        <a:lstStyle/>
        <a:p>
          <a:endParaRPr lang="en-US"/>
        </a:p>
      </dgm:t>
    </dgm:pt>
    <dgm:pt modelId="{311B22D9-AD41-4CD8-B6EF-7713F369A17C}">
      <dgm:prSet phldrT="[Text]" custT="1"/>
      <dgm:spPr/>
      <dgm:t>
        <a:bodyPr/>
        <a:lstStyle/>
        <a:p>
          <a:pPr algn="l">
            <a:lnSpc>
              <a:spcPts val="1800"/>
            </a:lnSpc>
            <a:spcBef>
              <a:spcPts val="600"/>
            </a:spcBef>
            <a:spcAft>
              <a:spcPts val="0"/>
            </a:spcAft>
          </a:pPr>
          <a:r>
            <a:rPr lang="en-US" sz="1500" dirty="0"/>
            <a:t>Introduction of guidance to explain “routine and mechanical” services</a:t>
          </a:r>
        </a:p>
      </dgm:t>
    </dgm:pt>
    <dgm:pt modelId="{3FD39812-442D-415B-ADC1-3A6AABF44DF5}" type="parTrans" cxnId="{605C364C-2CAF-43FD-A34C-02D34B376BA2}">
      <dgm:prSet/>
      <dgm:spPr/>
      <dgm:t>
        <a:bodyPr/>
        <a:lstStyle/>
        <a:p>
          <a:endParaRPr lang="en-US"/>
        </a:p>
      </dgm:t>
    </dgm:pt>
    <dgm:pt modelId="{6A17E335-CFAA-42AA-9102-A1D0AFC66734}" type="sibTrans" cxnId="{605C364C-2CAF-43FD-A34C-02D34B376BA2}">
      <dgm:prSet/>
      <dgm:spPr/>
      <dgm:t>
        <a:bodyPr/>
        <a:lstStyle/>
        <a:p>
          <a:endParaRPr lang="en-US"/>
        </a:p>
      </dgm:t>
    </dgm:pt>
    <dgm:pt modelId="{55C0846E-D827-4A96-AEA1-31DEDB73D7EC}">
      <dgm:prSet phldrT="[Text]" custT="1"/>
      <dgm:spPr/>
      <dgm:t>
        <a:bodyPr/>
        <a:lstStyle/>
        <a:p>
          <a:pPr algn="l">
            <a:lnSpc>
              <a:spcPts val="1400"/>
            </a:lnSpc>
            <a:spcBef>
              <a:spcPts val="600"/>
            </a:spcBef>
            <a:spcAft>
              <a:spcPts val="600"/>
            </a:spcAft>
          </a:pPr>
          <a:r>
            <a:rPr lang="en-US" sz="1500" dirty="0"/>
            <a:t>CAs arising from Safeguards ED-1</a:t>
          </a:r>
          <a:endParaRPr lang="en-US" sz="1700" dirty="0"/>
        </a:p>
      </dgm:t>
    </dgm:pt>
    <dgm:pt modelId="{D3D96B75-CE33-4678-BB03-7CC5A0E821E0}" type="parTrans" cxnId="{1E512205-C8A6-4791-8B1E-FB7DDD384B20}">
      <dgm:prSet/>
      <dgm:spPr/>
      <dgm:t>
        <a:bodyPr/>
        <a:lstStyle/>
        <a:p>
          <a:endParaRPr lang="en-US"/>
        </a:p>
      </dgm:t>
    </dgm:pt>
    <dgm:pt modelId="{20689D6D-DB71-4347-A143-BD365179B3D0}" type="sibTrans" cxnId="{1E512205-C8A6-4791-8B1E-FB7DDD384B20}">
      <dgm:prSet/>
      <dgm:spPr/>
      <dgm:t>
        <a:bodyPr/>
        <a:lstStyle/>
        <a:p>
          <a:endParaRPr lang="en-US"/>
        </a:p>
      </dgm:t>
    </dgm:pt>
    <dgm:pt modelId="{8DEC65F8-18C5-4BE9-88FC-9FE2A01506BD}">
      <dgm:prSet phldrT="[Text]" custT="1"/>
      <dgm:spPr/>
      <dgm:t>
        <a:bodyPr/>
        <a:lstStyle/>
        <a:p>
          <a:pPr algn="l">
            <a:lnSpc>
              <a:spcPts val="1400"/>
            </a:lnSpc>
            <a:spcBef>
              <a:spcPts val="600"/>
            </a:spcBef>
            <a:spcAft>
              <a:spcPts val="600"/>
            </a:spcAft>
          </a:pPr>
          <a:r>
            <a:rPr lang="en-US" sz="1500" dirty="0"/>
            <a:t>Added new and enhanced general provisions for all NAS</a:t>
          </a:r>
          <a:endParaRPr lang="en-US" sz="1700" dirty="0"/>
        </a:p>
      </dgm:t>
    </dgm:pt>
    <dgm:pt modelId="{46C877E0-BBE3-4437-B5DD-9FCD056ECC56}" type="parTrans" cxnId="{CD9E3884-F44F-46AC-B931-465B37E727D0}">
      <dgm:prSet/>
      <dgm:spPr/>
      <dgm:t>
        <a:bodyPr/>
        <a:lstStyle/>
        <a:p>
          <a:endParaRPr lang="en-US"/>
        </a:p>
      </dgm:t>
    </dgm:pt>
    <dgm:pt modelId="{E2081DB6-F812-41C5-8D2F-604B58DAAA99}" type="sibTrans" cxnId="{CD9E3884-F44F-46AC-B931-465B37E727D0}">
      <dgm:prSet/>
      <dgm:spPr/>
      <dgm:t>
        <a:bodyPr/>
        <a:lstStyle/>
        <a:p>
          <a:endParaRPr lang="en-US"/>
        </a:p>
      </dgm:t>
    </dgm:pt>
    <dgm:pt modelId="{96FA3DB8-FBB2-4532-BCF4-888395EF198E}">
      <dgm:prSet phldrT="[Text]" custT="1"/>
      <dgm:spPr/>
      <dgm:t>
        <a:bodyPr/>
        <a:lstStyle/>
        <a:p>
          <a:pPr algn="l">
            <a:lnSpc>
              <a:spcPts val="1400"/>
            </a:lnSpc>
            <a:spcBef>
              <a:spcPts val="600"/>
            </a:spcBef>
            <a:spcAft>
              <a:spcPts val="600"/>
            </a:spcAft>
          </a:pPr>
          <a:r>
            <a:rPr lang="en-US" sz="1500" dirty="0"/>
            <a:t>PIEs vs Non-PIEs</a:t>
          </a:r>
        </a:p>
      </dgm:t>
    </dgm:pt>
    <dgm:pt modelId="{E820CC4D-596B-4448-A454-233801244253}" type="parTrans" cxnId="{A05AC239-643F-4929-A524-971348139B28}">
      <dgm:prSet/>
      <dgm:spPr/>
      <dgm:t>
        <a:bodyPr/>
        <a:lstStyle/>
        <a:p>
          <a:endParaRPr lang="en-US"/>
        </a:p>
      </dgm:t>
    </dgm:pt>
    <dgm:pt modelId="{54BEA1A6-0AB7-43B5-9CA9-FCAD4F5156EB}" type="sibTrans" cxnId="{A05AC239-643F-4929-A524-971348139B28}">
      <dgm:prSet/>
      <dgm:spPr/>
      <dgm:t>
        <a:bodyPr/>
        <a:lstStyle/>
        <a:p>
          <a:endParaRPr lang="en-US"/>
        </a:p>
      </dgm:t>
    </dgm:pt>
    <dgm:pt modelId="{3E882166-D909-41B3-8F9C-C5B1BBD62B61}">
      <dgm:prSet phldrT="[Text]" custT="1"/>
      <dgm:spPr/>
      <dgm:t>
        <a:bodyPr/>
        <a:lstStyle/>
        <a:p>
          <a:pPr algn="l">
            <a:lnSpc>
              <a:spcPts val="1400"/>
            </a:lnSpc>
            <a:spcBef>
              <a:spcPts val="600"/>
            </a:spcBef>
            <a:spcAft>
              <a:spcPts val="600"/>
            </a:spcAft>
          </a:pPr>
          <a:r>
            <a:rPr lang="en-US" sz="1500" dirty="0"/>
            <a:t>Extant NAS provisions restructured</a:t>
          </a:r>
          <a:endParaRPr lang="en-US" sz="1700" dirty="0"/>
        </a:p>
      </dgm:t>
    </dgm:pt>
    <dgm:pt modelId="{7E5EA808-44F8-485E-AEF9-1486CA656DF6}" type="sibTrans" cxnId="{3707F898-5321-43A9-BC72-E8D94E691580}">
      <dgm:prSet/>
      <dgm:spPr/>
      <dgm:t>
        <a:bodyPr/>
        <a:lstStyle/>
        <a:p>
          <a:endParaRPr lang="en-US"/>
        </a:p>
      </dgm:t>
    </dgm:pt>
    <dgm:pt modelId="{652AEB97-392F-46CB-80D1-E82C8D4207B6}" type="parTrans" cxnId="{3707F898-5321-43A9-BC72-E8D94E691580}">
      <dgm:prSet/>
      <dgm:spPr/>
      <dgm:t>
        <a:bodyPr/>
        <a:lstStyle/>
        <a:p>
          <a:endParaRPr lang="en-US"/>
        </a:p>
      </dgm:t>
    </dgm:pt>
    <dgm:pt modelId="{B43E048D-57EB-4856-98CE-3552E45B483A}" type="pres">
      <dgm:prSet presAssocID="{DF547382-885F-4D4F-BDB6-85A25DE003EA}" presName="Name0" presStyleCnt="0">
        <dgm:presLayoutVars>
          <dgm:dir/>
          <dgm:resizeHandles val="exact"/>
        </dgm:presLayoutVars>
      </dgm:prSet>
      <dgm:spPr/>
      <dgm:t>
        <a:bodyPr/>
        <a:lstStyle/>
        <a:p>
          <a:endParaRPr lang="en-US"/>
        </a:p>
      </dgm:t>
    </dgm:pt>
    <dgm:pt modelId="{5785D7A7-7F34-483F-AADE-5A3DB3D29DB3}" type="pres">
      <dgm:prSet presAssocID="{8F15C8F8-2B10-4B0F-9B1A-06385561FE0F}" presName="node" presStyleLbl="node1" presStyleIdx="0" presStyleCnt="3" custScaleY="96225" custLinFactNeighborX="14245" custLinFactNeighborY="-3823">
        <dgm:presLayoutVars>
          <dgm:bulletEnabled val="1"/>
        </dgm:presLayoutVars>
      </dgm:prSet>
      <dgm:spPr/>
      <dgm:t>
        <a:bodyPr/>
        <a:lstStyle/>
        <a:p>
          <a:endParaRPr lang="en-US"/>
        </a:p>
      </dgm:t>
    </dgm:pt>
    <dgm:pt modelId="{E7CCE87C-5894-47AC-9704-0957B49D4167}" type="pres">
      <dgm:prSet presAssocID="{EC878E1D-D62A-4D76-A242-CB1781B2EE29}" presName="sibTrans" presStyleLbl="sibTrans2D1" presStyleIdx="0" presStyleCnt="2"/>
      <dgm:spPr/>
      <dgm:t>
        <a:bodyPr/>
        <a:lstStyle/>
        <a:p>
          <a:endParaRPr lang="en-US"/>
        </a:p>
      </dgm:t>
    </dgm:pt>
    <dgm:pt modelId="{7BBCA266-AD0F-4CAB-B5F6-7B4F2817A03E}" type="pres">
      <dgm:prSet presAssocID="{EC878E1D-D62A-4D76-A242-CB1781B2EE29}" presName="connectorText" presStyleLbl="sibTrans2D1" presStyleIdx="0" presStyleCnt="2"/>
      <dgm:spPr/>
      <dgm:t>
        <a:bodyPr/>
        <a:lstStyle/>
        <a:p>
          <a:endParaRPr lang="en-US"/>
        </a:p>
      </dgm:t>
    </dgm:pt>
    <dgm:pt modelId="{FC43B35B-5E43-4CC7-8724-57E11FEE8ADD}" type="pres">
      <dgm:prSet presAssocID="{DAB5B020-E116-423A-BB6F-3965B10763AB}" presName="node" presStyleLbl="node1" presStyleIdx="1" presStyleCnt="3" custScaleX="107628" custScaleY="94655" custLinFactNeighborX="-1367" custLinFactNeighborY="-3835">
        <dgm:presLayoutVars>
          <dgm:bulletEnabled val="1"/>
        </dgm:presLayoutVars>
      </dgm:prSet>
      <dgm:spPr/>
      <dgm:t>
        <a:bodyPr/>
        <a:lstStyle/>
        <a:p>
          <a:endParaRPr lang="en-US"/>
        </a:p>
      </dgm:t>
    </dgm:pt>
    <dgm:pt modelId="{0DA784D8-F727-4C7B-89CB-817DE6E9DF22}" type="pres">
      <dgm:prSet presAssocID="{40C71D4E-87DE-4A36-B9DA-03CED335E87D}" presName="sibTrans" presStyleLbl="sibTrans2D1" presStyleIdx="1" presStyleCnt="2"/>
      <dgm:spPr/>
      <dgm:t>
        <a:bodyPr/>
        <a:lstStyle/>
        <a:p>
          <a:endParaRPr lang="en-US"/>
        </a:p>
      </dgm:t>
    </dgm:pt>
    <dgm:pt modelId="{CC57358C-7844-4413-B100-0DBC3DDB9870}" type="pres">
      <dgm:prSet presAssocID="{40C71D4E-87DE-4A36-B9DA-03CED335E87D}" presName="connectorText" presStyleLbl="sibTrans2D1" presStyleIdx="1" presStyleCnt="2"/>
      <dgm:spPr/>
      <dgm:t>
        <a:bodyPr/>
        <a:lstStyle/>
        <a:p>
          <a:endParaRPr lang="en-US"/>
        </a:p>
      </dgm:t>
    </dgm:pt>
    <dgm:pt modelId="{493A3B33-1406-47C4-9B6D-4BFCC52C2F06}" type="pres">
      <dgm:prSet presAssocID="{068557E6-35E7-4645-A5A4-819F10227325}" presName="node" presStyleLbl="node1" presStyleIdx="2" presStyleCnt="3" custScaleX="100703" custScaleY="98128" custLinFactNeighborX="-14201" custLinFactNeighborY="-2647">
        <dgm:presLayoutVars>
          <dgm:bulletEnabled val="1"/>
        </dgm:presLayoutVars>
      </dgm:prSet>
      <dgm:spPr/>
      <dgm:t>
        <a:bodyPr/>
        <a:lstStyle/>
        <a:p>
          <a:endParaRPr lang="en-US"/>
        </a:p>
      </dgm:t>
    </dgm:pt>
  </dgm:ptLst>
  <dgm:cxnLst>
    <dgm:cxn modelId="{1E40650E-10D9-4142-8B8D-D464E3560FF8}" type="presOf" srcId="{EC878E1D-D62A-4D76-A242-CB1781B2EE29}" destId="{7BBCA266-AD0F-4CAB-B5F6-7B4F2817A03E}" srcOrd="1" destOrd="0" presId="urn:microsoft.com/office/officeart/2005/8/layout/process1"/>
    <dgm:cxn modelId="{1BBE63AB-6038-41F8-B58A-6E2BC4E12EB1}" type="presOf" srcId="{490FFDA9-C8C3-4247-B8F1-C5C7CCA65C5F}" destId="{FC43B35B-5E43-4CC7-8724-57E11FEE8ADD}" srcOrd="0" destOrd="2" presId="urn:microsoft.com/office/officeart/2005/8/layout/process1"/>
    <dgm:cxn modelId="{CD9E3884-F44F-46AC-B931-465B37E727D0}" srcId="{068557E6-35E7-4645-A5A4-819F10227325}" destId="{8DEC65F8-18C5-4BE9-88FC-9FE2A01506BD}" srcOrd="2" destOrd="0" parTransId="{46C877E0-BBE3-4437-B5DD-9FCD056ECC56}" sibTransId="{E2081DB6-F812-41C5-8D2F-604B58DAAA99}"/>
    <dgm:cxn modelId="{EFA40D53-C1C9-4BFF-9F06-CC6BAC49FBAC}" srcId="{DAB5B020-E116-423A-BB6F-3965B10763AB}" destId="{A1DBB3D0-17D7-4EA6-8A66-AC058FB65158}" srcOrd="0" destOrd="0" parTransId="{6595E729-E2E8-4C10-8F27-83B17230A255}" sibTransId="{D338BA59-00B8-4269-B2D8-572C4EF1D0B7}"/>
    <dgm:cxn modelId="{31DFA839-012B-4EA1-8F97-80DE144EA1AC}" type="presOf" srcId="{55C0846E-D827-4A96-AEA1-31DEDB73D7EC}" destId="{493A3B33-1406-47C4-9B6D-4BFCC52C2F06}" srcOrd="0" destOrd="2" presId="urn:microsoft.com/office/officeart/2005/8/layout/process1"/>
    <dgm:cxn modelId="{EB229A7B-AB68-4DDA-8358-FFBAF87C9FAE}" type="presOf" srcId="{3E882166-D909-41B3-8F9C-C5B1BBD62B61}" destId="{493A3B33-1406-47C4-9B6D-4BFCC52C2F06}" srcOrd="0" destOrd="1" presId="urn:microsoft.com/office/officeart/2005/8/layout/process1"/>
    <dgm:cxn modelId="{CB671F4D-AA38-464E-956D-56B0E8A82DBB}" type="presOf" srcId="{96FA3DB8-FBB2-4532-BCF4-888395EF198E}" destId="{493A3B33-1406-47C4-9B6D-4BFCC52C2F06}" srcOrd="0" destOrd="4" presId="urn:microsoft.com/office/officeart/2005/8/layout/process1"/>
    <dgm:cxn modelId="{CED4D03F-A409-4905-A44A-C0AB1AED27C5}" srcId="{DAB5B020-E116-423A-BB6F-3965B10763AB}" destId="{490FFDA9-C8C3-4247-B8F1-C5C7CCA65C5F}" srcOrd="1" destOrd="0" parTransId="{98AAE55D-03D0-49F8-A3E1-BC2A16304CFA}" sibTransId="{44AA9077-5EC2-454C-846B-64BB9652CE59}"/>
    <dgm:cxn modelId="{4906285A-24D8-4DB2-88FC-587337EA8BDF}" type="presOf" srcId="{DAB5B020-E116-423A-BB6F-3965B10763AB}" destId="{FC43B35B-5E43-4CC7-8724-57E11FEE8ADD}" srcOrd="0" destOrd="0" presId="urn:microsoft.com/office/officeart/2005/8/layout/process1"/>
    <dgm:cxn modelId="{3CE0C0C1-EBDE-4EF8-B19B-647DAC71B9E6}" type="presOf" srcId="{8DEC65F8-18C5-4BE9-88FC-9FE2A01506BD}" destId="{493A3B33-1406-47C4-9B6D-4BFCC52C2F06}" srcOrd="0" destOrd="3" presId="urn:microsoft.com/office/officeart/2005/8/layout/process1"/>
    <dgm:cxn modelId="{371EB483-22F5-42B8-A4ED-F531EFA3DB09}" type="presOf" srcId="{311B22D9-AD41-4CD8-B6EF-7713F369A17C}" destId="{5785D7A7-7F34-483F-AADE-5A3DB3D29DB3}" srcOrd="0" destOrd="3" presId="urn:microsoft.com/office/officeart/2005/8/layout/process1"/>
    <dgm:cxn modelId="{5577FD77-AF9E-4CB5-901B-E8CE371E4E89}" srcId="{DF547382-885F-4D4F-BDB6-85A25DE003EA}" destId="{068557E6-35E7-4645-A5A4-819F10227325}" srcOrd="2" destOrd="0" parTransId="{9900E936-8675-4667-86C3-EA713B2697A9}" sibTransId="{21A5316D-6DE5-43E4-8569-28B0FFF768AB}"/>
    <dgm:cxn modelId="{4F240626-2366-496F-ADE6-56BC25EA9513}" type="presOf" srcId="{40C71D4E-87DE-4A36-B9DA-03CED335E87D}" destId="{CC57358C-7844-4413-B100-0DBC3DDB9870}" srcOrd="1" destOrd="0" presId="urn:microsoft.com/office/officeart/2005/8/layout/process1"/>
    <dgm:cxn modelId="{B59D89A1-FCC0-4E13-A0FE-EFD4EB6E1580}" srcId="{8F15C8F8-2B10-4B0F-9B1A-06385561FE0F}" destId="{B0A33B65-692C-4081-B445-3699DDB1844F}" srcOrd="1" destOrd="0" parTransId="{AD474411-B7A8-437C-8F56-46B076085CDB}" sibTransId="{E3DE8699-B8F5-4B7D-82A8-C3E1E90C9C2C}"/>
    <dgm:cxn modelId="{3B825082-8F0B-413F-A59B-B253999EFC76}" srcId="{8F15C8F8-2B10-4B0F-9B1A-06385561FE0F}" destId="{CF99A36E-9B23-4592-A7DE-7E528920795B}" srcOrd="0" destOrd="0" parTransId="{D48AF5C8-1B06-4C64-A997-B99DD88D1290}" sibTransId="{83511AAF-F3E1-4301-8E89-C6A1D145C15E}"/>
    <dgm:cxn modelId="{3707F898-5321-43A9-BC72-E8D94E691580}" srcId="{068557E6-35E7-4645-A5A4-819F10227325}" destId="{3E882166-D909-41B3-8F9C-C5B1BBD62B61}" srcOrd="0" destOrd="0" parTransId="{652AEB97-392F-46CB-80D1-E82C8D4207B6}" sibTransId="{7E5EA808-44F8-485E-AEF9-1486CA656DF6}"/>
    <dgm:cxn modelId="{1E512205-C8A6-4791-8B1E-FB7DDD384B20}" srcId="{068557E6-35E7-4645-A5A4-819F10227325}" destId="{55C0846E-D827-4A96-AEA1-31DEDB73D7EC}" srcOrd="1" destOrd="0" parTransId="{D3D96B75-CE33-4678-BB03-7CC5A0E821E0}" sibTransId="{20689D6D-DB71-4347-A143-BD365179B3D0}"/>
    <dgm:cxn modelId="{35533280-C7BF-44F2-9649-18464E9D6510}" type="presOf" srcId="{A1DBB3D0-17D7-4EA6-8A66-AC058FB65158}" destId="{FC43B35B-5E43-4CC7-8724-57E11FEE8ADD}" srcOrd="0" destOrd="1" presId="urn:microsoft.com/office/officeart/2005/8/layout/process1"/>
    <dgm:cxn modelId="{5846CB23-93F3-4BC1-AB05-5F21E83CC857}" type="presOf" srcId="{B0A33B65-692C-4081-B445-3699DDB1844F}" destId="{5785D7A7-7F34-483F-AADE-5A3DB3D29DB3}" srcOrd="0" destOrd="2" presId="urn:microsoft.com/office/officeart/2005/8/layout/process1"/>
    <dgm:cxn modelId="{F8DD3BA6-5F83-40F3-AF80-72CFA17848BF}" type="presOf" srcId="{8F15C8F8-2B10-4B0F-9B1A-06385561FE0F}" destId="{5785D7A7-7F34-483F-AADE-5A3DB3D29DB3}" srcOrd="0" destOrd="0" presId="urn:microsoft.com/office/officeart/2005/8/layout/process1"/>
    <dgm:cxn modelId="{15C7FCF6-3C84-4FDF-89B4-CC3394E11846}" type="presOf" srcId="{40C71D4E-87DE-4A36-B9DA-03CED335E87D}" destId="{0DA784D8-F727-4C7B-89CB-817DE6E9DF22}" srcOrd="0" destOrd="0" presId="urn:microsoft.com/office/officeart/2005/8/layout/process1"/>
    <dgm:cxn modelId="{961AF062-6CEB-4894-B91A-2B0F5C1FC58F}" type="presOf" srcId="{EC878E1D-D62A-4D76-A242-CB1781B2EE29}" destId="{E7CCE87C-5894-47AC-9704-0957B49D4167}" srcOrd="0" destOrd="0" presId="urn:microsoft.com/office/officeart/2005/8/layout/process1"/>
    <dgm:cxn modelId="{B776C680-FC3D-4BEB-9B8B-BE6364C352CA}" type="presOf" srcId="{DF547382-885F-4D4F-BDB6-85A25DE003EA}" destId="{B43E048D-57EB-4856-98CE-3552E45B483A}" srcOrd="0" destOrd="0" presId="urn:microsoft.com/office/officeart/2005/8/layout/process1"/>
    <dgm:cxn modelId="{A5A54333-A57F-4682-8D69-791058451C63}" type="presOf" srcId="{068557E6-35E7-4645-A5A4-819F10227325}" destId="{493A3B33-1406-47C4-9B6D-4BFCC52C2F06}" srcOrd="0" destOrd="0" presId="urn:microsoft.com/office/officeart/2005/8/layout/process1"/>
    <dgm:cxn modelId="{90B154AF-3127-4E55-9442-7078313A0939}" srcId="{DF547382-885F-4D4F-BDB6-85A25DE003EA}" destId="{DAB5B020-E116-423A-BB6F-3965B10763AB}" srcOrd="1" destOrd="0" parTransId="{45152C9E-437D-47E2-822F-D36112B905C2}" sibTransId="{40C71D4E-87DE-4A36-B9DA-03CED335E87D}"/>
    <dgm:cxn modelId="{A05AC239-643F-4929-A524-971348139B28}" srcId="{068557E6-35E7-4645-A5A4-819F10227325}" destId="{96FA3DB8-FBB2-4532-BCF4-888395EF198E}" srcOrd="3" destOrd="0" parTransId="{E820CC4D-596B-4448-A454-233801244253}" sibTransId="{54BEA1A6-0AB7-43B5-9CA9-FCAD4F5156EB}"/>
    <dgm:cxn modelId="{C741E5C3-D487-4F7A-8AF6-C4082441F4BB}" type="presOf" srcId="{CF99A36E-9B23-4592-A7DE-7E528920795B}" destId="{5785D7A7-7F34-483F-AADE-5A3DB3D29DB3}" srcOrd="0" destOrd="1" presId="urn:microsoft.com/office/officeart/2005/8/layout/process1"/>
    <dgm:cxn modelId="{605C364C-2CAF-43FD-A34C-02D34B376BA2}" srcId="{8F15C8F8-2B10-4B0F-9B1A-06385561FE0F}" destId="{311B22D9-AD41-4CD8-B6EF-7713F369A17C}" srcOrd="2" destOrd="0" parTransId="{3FD39812-442D-415B-ADC1-3A6AABF44DF5}" sibTransId="{6A17E335-CFAA-42AA-9102-A1D0AFC66734}"/>
    <dgm:cxn modelId="{43CD6834-65E1-478A-AF99-01FC49D56498}" srcId="{DF547382-885F-4D4F-BDB6-85A25DE003EA}" destId="{8F15C8F8-2B10-4B0F-9B1A-06385561FE0F}" srcOrd="0" destOrd="0" parTransId="{1554FC7C-F109-45F3-A973-E25CCF436065}" sibTransId="{EC878E1D-D62A-4D76-A242-CB1781B2EE29}"/>
    <dgm:cxn modelId="{1DA7A307-0DA1-446A-B758-75B2AE7B5401}" type="presParOf" srcId="{B43E048D-57EB-4856-98CE-3552E45B483A}" destId="{5785D7A7-7F34-483F-AADE-5A3DB3D29DB3}" srcOrd="0" destOrd="0" presId="urn:microsoft.com/office/officeart/2005/8/layout/process1"/>
    <dgm:cxn modelId="{6DA1B0F7-4651-42F6-B3A2-ECDFBD70EF69}" type="presParOf" srcId="{B43E048D-57EB-4856-98CE-3552E45B483A}" destId="{E7CCE87C-5894-47AC-9704-0957B49D4167}" srcOrd="1" destOrd="0" presId="urn:microsoft.com/office/officeart/2005/8/layout/process1"/>
    <dgm:cxn modelId="{643CB95C-5BFD-4A9B-BD90-AC534BA6A613}" type="presParOf" srcId="{E7CCE87C-5894-47AC-9704-0957B49D4167}" destId="{7BBCA266-AD0F-4CAB-B5F6-7B4F2817A03E}" srcOrd="0" destOrd="0" presId="urn:microsoft.com/office/officeart/2005/8/layout/process1"/>
    <dgm:cxn modelId="{ECE11F21-31EC-42F1-AF12-DEE147359B00}" type="presParOf" srcId="{B43E048D-57EB-4856-98CE-3552E45B483A}" destId="{FC43B35B-5E43-4CC7-8724-57E11FEE8ADD}" srcOrd="2" destOrd="0" presId="urn:microsoft.com/office/officeart/2005/8/layout/process1"/>
    <dgm:cxn modelId="{9E6193DE-94E1-482E-A5E4-1ADC863C9388}" type="presParOf" srcId="{B43E048D-57EB-4856-98CE-3552E45B483A}" destId="{0DA784D8-F727-4C7B-89CB-817DE6E9DF22}" srcOrd="3" destOrd="0" presId="urn:microsoft.com/office/officeart/2005/8/layout/process1"/>
    <dgm:cxn modelId="{0ACBC273-3773-4008-A646-9CA09360891C}" type="presParOf" srcId="{0DA784D8-F727-4C7B-89CB-817DE6E9DF22}" destId="{CC57358C-7844-4413-B100-0DBC3DDB9870}" srcOrd="0" destOrd="0" presId="urn:microsoft.com/office/officeart/2005/8/layout/process1"/>
    <dgm:cxn modelId="{3DE0333A-C284-4CA5-9C99-9B75AA3E08A5}" type="presParOf" srcId="{B43E048D-57EB-4856-98CE-3552E45B483A}" destId="{493A3B33-1406-47C4-9B6D-4BFCC52C2F0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B4852-157A-4EEE-A6C8-6B73564C226C}">
      <dsp:nvSpPr>
        <dsp:cNvPr id="0" name=""/>
        <dsp:cNvSpPr/>
      </dsp:nvSpPr>
      <dsp:spPr>
        <a:xfrm>
          <a:off x="7286638"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8C58C52-A185-46AD-8319-7F95CD40C0A9}">
      <dsp:nvSpPr>
        <dsp:cNvPr id="0" name=""/>
        <dsp:cNvSpPr/>
      </dsp:nvSpPr>
      <dsp:spPr>
        <a:xfrm>
          <a:off x="6945398"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16610A4-988A-4E4D-A4F7-585E43623F81}">
      <dsp:nvSpPr>
        <dsp:cNvPr id="0" name=""/>
        <dsp:cNvSpPr/>
      </dsp:nvSpPr>
      <dsp:spPr>
        <a:xfrm>
          <a:off x="6604158"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F58E248-FC59-4F7D-908D-EAE1585B931A}">
      <dsp:nvSpPr>
        <dsp:cNvPr id="0" name=""/>
        <dsp:cNvSpPr/>
      </dsp:nvSpPr>
      <dsp:spPr>
        <a:xfrm>
          <a:off x="6263566"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82DBE9E-67AD-4E45-BF8C-38200EED37AD}">
      <dsp:nvSpPr>
        <dsp:cNvPr id="0" name=""/>
        <dsp:cNvSpPr/>
      </dsp:nvSpPr>
      <dsp:spPr>
        <a:xfrm>
          <a:off x="5922326"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5B2E51F-EA15-4F72-84A8-38881C333A71}">
      <dsp:nvSpPr>
        <dsp:cNvPr id="0" name=""/>
        <dsp:cNvSpPr/>
      </dsp:nvSpPr>
      <dsp:spPr>
        <a:xfrm>
          <a:off x="5394896" y="1594533"/>
          <a:ext cx="372380" cy="372680"/>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458718F-9D71-427A-B158-1C7CF9003CCA}">
      <dsp:nvSpPr>
        <dsp:cNvPr id="0" name=""/>
        <dsp:cNvSpPr/>
      </dsp:nvSpPr>
      <dsp:spPr>
        <a:xfrm>
          <a:off x="6983025" y="1303003"/>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9D06A30-CBF6-4827-A33C-183849142378}">
      <dsp:nvSpPr>
        <dsp:cNvPr id="0" name=""/>
        <dsp:cNvSpPr/>
      </dsp:nvSpPr>
      <dsp:spPr>
        <a:xfrm>
          <a:off x="6983025" y="207500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232486-9AB7-413A-9FFB-7AEA1AB5D18A}">
      <dsp:nvSpPr>
        <dsp:cNvPr id="0" name=""/>
        <dsp:cNvSpPr/>
      </dsp:nvSpPr>
      <dsp:spPr>
        <a:xfrm>
          <a:off x="7149104" y="1470204"/>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E391F3D-5C16-4F14-8314-B2C2C1C70B64}">
      <dsp:nvSpPr>
        <dsp:cNvPr id="0" name=""/>
        <dsp:cNvSpPr/>
      </dsp:nvSpPr>
      <dsp:spPr>
        <a:xfrm>
          <a:off x="7160133" y="1908724"/>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0910082-B675-4FDC-95E8-7F82E8E8BBD3}">
      <dsp:nvSpPr>
        <dsp:cNvPr id="0" name=""/>
        <dsp:cNvSpPr/>
      </dsp:nvSpPr>
      <dsp:spPr>
        <a:xfrm>
          <a:off x="3355239" y="838148"/>
          <a:ext cx="1885255" cy="1885450"/>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Safeguards Phases 1 and 2</a:t>
          </a:r>
        </a:p>
      </dsp:txBody>
      <dsp:txXfrm>
        <a:off x="3631328" y="1114266"/>
        <a:ext cx="1333077" cy="1333214"/>
      </dsp:txXfrm>
    </dsp:sp>
    <dsp:sp modelId="{90F2E06E-C91E-48BB-8348-D78D32CBC112}">
      <dsp:nvSpPr>
        <dsp:cNvPr id="0" name=""/>
        <dsp:cNvSpPr/>
      </dsp:nvSpPr>
      <dsp:spPr>
        <a:xfrm>
          <a:off x="3214461" y="677071"/>
          <a:ext cx="372380" cy="372680"/>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65F6371-577B-4D11-B1EC-40DC1DB8132C}">
      <dsp:nvSpPr>
        <dsp:cNvPr id="0" name=""/>
        <dsp:cNvSpPr/>
      </dsp:nvSpPr>
      <dsp:spPr>
        <a:xfrm>
          <a:off x="2975723"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424E94A-9F18-4315-9FF3-0CD3196B72CC}">
      <dsp:nvSpPr>
        <dsp:cNvPr id="0" name=""/>
        <dsp:cNvSpPr/>
      </dsp:nvSpPr>
      <dsp:spPr>
        <a:xfrm>
          <a:off x="2578042"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13C4258-CFBF-45CE-90E7-EDAE142C31D5}">
      <dsp:nvSpPr>
        <dsp:cNvPr id="0" name=""/>
        <dsp:cNvSpPr/>
      </dsp:nvSpPr>
      <dsp:spPr>
        <a:xfrm>
          <a:off x="2180361"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D3862E1-1FB6-4F7F-ADA7-ED37DC3038E5}">
      <dsp:nvSpPr>
        <dsp:cNvPr id="0" name=""/>
        <dsp:cNvSpPr/>
      </dsp:nvSpPr>
      <dsp:spPr>
        <a:xfrm>
          <a:off x="1782679"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E4B3756-AD1D-4854-8B1F-A3FE8793BEE1}">
      <dsp:nvSpPr>
        <dsp:cNvPr id="0" name=""/>
        <dsp:cNvSpPr/>
      </dsp:nvSpPr>
      <dsp:spPr>
        <a:xfrm>
          <a:off x="1384350"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9241911-2C4F-4906-977A-1B934C2F8DEF}">
      <dsp:nvSpPr>
        <dsp:cNvPr id="0" name=""/>
        <dsp:cNvSpPr/>
      </dsp:nvSpPr>
      <dsp:spPr>
        <a:xfrm>
          <a:off x="986668" y="480472"/>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74851A9-1911-4858-9D44-9F1B24567F66}">
      <dsp:nvSpPr>
        <dsp:cNvPr id="0" name=""/>
        <dsp:cNvSpPr/>
      </dsp:nvSpPr>
      <dsp:spPr>
        <a:xfrm>
          <a:off x="985371" y="0"/>
          <a:ext cx="2182380" cy="478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n-US" sz="1800" kern="1200" dirty="0"/>
            <a:t>Safeguards ED-1</a:t>
          </a:r>
        </a:p>
      </dsp:txBody>
      <dsp:txXfrm>
        <a:off x="985371" y="0"/>
        <a:ext cx="2182380" cy="478941"/>
      </dsp:txXfrm>
    </dsp:sp>
    <dsp:sp modelId="{D823DC14-3B64-4564-88D0-FE451738A81D}">
      <dsp:nvSpPr>
        <dsp:cNvPr id="0" name=""/>
        <dsp:cNvSpPr/>
      </dsp:nvSpPr>
      <dsp:spPr>
        <a:xfrm>
          <a:off x="2827809" y="1594533"/>
          <a:ext cx="372380" cy="372680"/>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E5A4C26-C032-4522-94E0-041103DC81B4}">
      <dsp:nvSpPr>
        <dsp:cNvPr id="0" name=""/>
        <dsp:cNvSpPr/>
      </dsp:nvSpPr>
      <dsp:spPr>
        <a:xfrm>
          <a:off x="2459321"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DD5EB0E-130A-47CC-81DB-16B1FCC8C760}">
      <dsp:nvSpPr>
        <dsp:cNvPr id="0" name=""/>
        <dsp:cNvSpPr/>
      </dsp:nvSpPr>
      <dsp:spPr>
        <a:xfrm>
          <a:off x="2091482"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536C34F-4FDA-4A44-8C63-647E1FB0A465}">
      <dsp:nvSpPr>
        <dsp:cNvPr id="0" name=""/>
        <dsp:cNvSpPr/>
      </dsp:nvSpPr>
      <dsp:spPr>
        <a:xfrm>
          <a:off x="1722995"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F359A0D-7260-47EB-86A4-981EB9BC48E6}">
      <dsp:nvSpPr>
        <dsp:cNvPr id="0" name=""/>
        <dsp:cNvSpPr/>
      </dsp:nvSpPr>
      <dsp:spPr>
        <a:xfrm>
          <a:off x="1355156"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5881EEF-96C2-4F84-9E80-BA7E6B1E30B6}">
      <dsp:nvSpPr>
        <dsp:cNvPr id="0" name=""/>
        <dsp:cNvSpPr/>
      </dsp:nvSpPr>
      <dsp:spPr>
        <a:xfrm>
          <a:off x="986668" y="1687626"/>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75F098B-6F7D-4A11-B991-CEA40B086B2E}">
      <dsp:nvSpPr>
        <dsp:cNvPr id="0" name=""/>
        <dsp:cNvSpPr/>
      </dsp:nvSpPr>
      <dsp:spPr>
        <a:xfrm>
          <a:off x="985371" y="1211134"/>
          <a:ext cx="1650409" cy="478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n-US" sz="1800" kern="1200" dirty="0"/>
            <a:t>NAS Enhancements </a:t>
          </a:r>
        </a:p>
      </dsp:txBody>
      <dsp:txXfrm>
        <a:off x="985371" y="1211134"/>
        <a:ext cx="1650409" cy="478941"/>
      </dsp:txXfrm>
    </dsp:sp>
    <dsp:sp modelId="{2B06AB69-4559-4CE3-9D3E-DCCC002247CD}">
      <dsp:nvSpPr>
        <dsp:cNvPr id="0" name=""/>
        <dsp:cNvSpPr/>
      </dsp:nvSpPr>
      <dsp:spPr>
        <a:xfrm>
          <a:off x="3214461" y="2496683"/>
          <a:ext cx="372380" cy="372680"/>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90EEC18-9320-4589-B8BE-D88554B1FE62}">
      <dsp:nvSpPr>
        <dsp:cNvPr id="0" name=""/>
        <dsp:cNvSpPr/>
      </dsp:nvSpPr>
      <dsp:spPr>
        <a:xfrm>
          <a:off x="2975723"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3E58BCE-8F5F-49D2-98D3-D714F82CB7C7}">
      <dsp:nvSpPr>
        <dsp:cNvPr id="0" name=""/>
        <dsp:cNvSpPr/>
      </dsp:nvSpPr>
      <dsp:spPr>
        <a:xfrm>
          <a:off x="2578042"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D4C9871-C2C9-4A04-8CA0-917173E01F1E}">
      <dsp:nvSpPr>
        <dsp:cNvPr id="0" name=""/>
        <dsp:cNvSpPr/>
      </dsp:nvSpPr>
      <dsp:spPr>
        <a:xfrm>
          <a:off x="2180361"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58D295F-5961-4543-936D-C141BF815C5E}">
      <dsp:nvSpPr>
        <dsp:cNvPr id="0" name=""/>
        <dsp:cNvSpPr/>
      </dsp:nvSpPr>
      <dsp:spPr>
        <a:xfrm>
          <a:off x="1782679"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4E9D1C5-E166-48E7-98EB-376729053747}">
      <dsp:nvSpPr>
        <dsp:cNvPr id="0" name=""/>
        <dsp:cNvSpPr/>
      </dsp:nvSpPr>
      <dsp:spPr>
        <a:xfrm>
          <a:off x="1384350"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19D1485-CFF6-4210-BD3F-CB18A234BB0D}">
      <dsp:nvSpPr>
        <dsp:cNvPr id="0" name=""/>
        <dsp:cNvSpPr/>
      </dsp:nvSpPr>
      <dsp:spPr>
        <a:xfrm>
          <a:off x="986668" y="2876100"/>
          <a:ext cx="186190" cy="18618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07F2AA6-3366-41EF-AE4B-528912A48465}">
      <dsp:nvSpPr>
        <dsp:cNvPr id="0" name=""/>
        <dsp:cNvSpPr/>
      </dsp:nvSpPr>
      <dsp:spPr>
        <a:xfrm>
          <a:off x="985371" y="2395321"/>
          <a:ext cx="2182380" cy="478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n-US" sz="1800" kern="1200" dirty="0"/>
            <a:t>Conforming Amendments </a:t>
          </a:r>
        </a:p>
      </dsp:txBody>
      <dsp:txXfrm>
        <a:off x="985371" y="2395321"/>
        <a:ext cx="2182380" cy="478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AB525-5A43-484C-BB75-68220B14A6DE}">
      <dsp:nvSpPr>
        <dsp:cNvPr id="0" name=""/>
        <dsp:cNvSpPr/>
      </dsp:nvSpPr>
      <dsp:spPr>
        <a:xfrm>
          <a:off x="7553" y="123918"/>
          <a:ext cx="1217116" cy="6085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a:t>Dec 2015</a:t>
          </a:r>
        </a:p>
      </dsp:txBody>
      <dsp:txXfrm>
        <a:off x="25377" y="141742"/>
        <a:ext cx="1181468" cy="572910"/>
      </dsp:txXfrm>
    </dsp:sp>
    <dsp:sp modelId="{7067304C-DCA2-4403-A42F-CA1DEE1D8F8A}">
      <dsp:nvSpPr>
        <dsp:cNvPr id="0" name=""/>
        <dsp:cNvSpPr/>
      </dsp:nvSpPr>
      <dsp:spPr>
        <a:xfrm>
          <a:off x="129264" y="732476"/>
          <a:ext cx="121711" cy="456418"/>
        </a:xfrm>
        <a:custGeom>
          <a:avLst/>
          <a:gdLst/>
          <a:ahLst/>
          <a:cxnLst/>
          <a:rect l="0" t="0" r="0" b="0"/>
          <a:pathLst>
            <a:path>
              <a:moveTo>
                <a:pt x="0" y="0"/>
              </a:moveTo>
              <a:lnTo>
                <a:pt x="0" y="456418"/>
              </a:lnTo>
              <a:lnTo>
                <a:pt x="121711" y="456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15D257-3E8D-4BF2-8463-8CEB05AB3FC6}">
      <dsp:nvSpPr>
        <dsp:cNvPr id="0" name=""/>
        <dsp:cNvSpPr/>
      </dsp:nvSpPr>
      <dsp:spPr>
        <a:xfrm>
          <a:off x="250976" y="884616"/>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Safeguards ED-1 Released</a:t>
          </a:r>
        </a:p>
      </dsp:txBody>
      <dsp:txXfrm>
        <a:off x="268800" y="902440"/>
        <a:ext cx="938045" cy="572910"/>
      </dsp:txXfrm>
    </dsp:sp>
    <dsp:sp modelId="{9244ACEA-DB10-4B03-AF19-F43E9AD20D9A}">
      <dsp:nvSpPr>
        <dsp:cNvPr id="0" name=""/>
        <dsp:cNvSpPr/>
      </dsp:nvSpPr>
      <dsp:spPr>
        <a:xfrm>
          <a:off x="1528948" y="123918"/>
          <a:ext cx="1217116" cy="6085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a:t>March 2016</a:t>
          </a:r>
        </a:p>
      </dsp:txBody>
      <dsp:txXfrm>
        <a:off x="1546772" y="141742"/>
        <a:ext cx="1181468" cy="572910"/>
      </dsp:txXfrm>
    </dsp:sp>
    <dsp:sp modelId="{843A851E-367E-4C28-8463-2E0D36AEC4A0}">
      <dsp:nvSpPr>
        <dsp:cNvPr id="0" name=""/>
        <dsp:cNvSpPr/>
      </dsp:nvSpPr>
      <dsp:spPr>
        <a:xfrm>
          <a:off x="1650660" y="732476"/>
          <a:ext cx="121711" cy="456418"/>
        </a:xfrm>
        <a:custGeom>
          <a:avLst/>
          <a:gdLst/>
          <a:ahLst/>
          <a:cxnLst/>
          <a:rect l="0" t="0" r="0" b="0"/>
          <a:pathLst>
            <a:path>
              <a:moveTo>
                <a:pt x="0" y="0"/>
              </a:moveTo>
              <a:lnTo>
                <a:pt x="0" y="456418"/>
              </a:lnTo>
              <a:lnTo>
                <a:pt x="121711" y="456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08816E-8E12-4272-8141-0C3AC05C826C}">
      <dsp:nvSpPr>
        <dsp:cNvPr id="0" name=""/>
        <dsp:cNvSpPr/>
      </dsp:nvSpPr>
      <dsp:spPr>
        <a:xfrm>
          <a:off x="1772371" y="884616"/>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CAG Meeting </a:t>
          </a:r>
        </a:p>
        <a:p>
          <a:pPr lvl="0" algn="ctr" defTabSz="400050">
            <a:lnSpc>
              <a:spcPct val="90000"/>
            </a:lnSpc>
            <a:spcBef>
              <a:spcPct val="0"/>
            </a:spcBef>
            <a:spcAft>
              <a:spcPct val="35000"/>
            </a:spcAft>
          </a:pPr>
          <a:r>
            <a:rPr lang="en-US" sz="900" kern="1200" dirty="0"/>
            <a:t>Phase 2</a:t>
          </a:r>
        </a:p>
      </dsp:txBody>
      <dsp:txXfrm>
        <a:off x="1790195" y="902440"/>
        <a:ext cx="938045" cy="572910"/>
      </dsp:txXfrm>
    </dsp:sp>
    <dsp:sp modelId="{246611B8-4513-4C8A-AE01-DA48CC3E81A2}">
      <dsp:nvSpPr>
        <dsp:cNvPr id="0" name=""/>
        <dsp:cNvSpPr/>
      </dsp:nvSpPr>
      <dsp:spPr>
        <a:xfrm>
          <a:off x="1650660" y="732476"/>
          <a:ext cx="121711" cy="1217116"/>
        </a:xfrm>
        <a:custGeom>
          <a:avLst/>
          <a:gdLst/>
          <a:ahLst/>
          <a:cxnLst/>
          <a:rect l="0" t="0" r="0" b="0"/>
          <a:pathLst>
            <a:path>
              <a:moveTo>
                <a:pt x="0" y="0"/>
              </a:moveTo>
              <a:lnTo>
                <a:pt x="0" y="1217116"/>
              </a:lnTo>
              <a:lnTo>
                <a:pt x="121711" y="12171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CD3480-12E3-433E-A46D-1F6AB136B445}">
      <dsp:nvSpPr>
        <dsp:cNvPr id="0" name=""/>
        <dsp:cNvSpPr/>
      </dsp:nvSpPr>
      <dsp:spPr>
        <a:xfrm>
          <a:off x="1772371" y="1645313"/>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IESBA Meeting </a:t>
          </a:r>
        </a:p>
        <a:p>
          <a:pPr lvl="0" algn="ctr" defTabSz="400050">
            <a:lnSpc>
              <a:spcPct val="90000"/>
            </a:lnSpc>
            <a:spcBef>
              <a:spcPct val="0"/>
            </a:spcBef>
            <a:spcAft>
              <a:spcPct val="35000"/>
            </a:spcAft>
          </a:pPr>
          <a:r>
            <a:rPr lang="en-US" sz="900" kern="1200" dirty="0"/>
            <a:t>Phase 2</a:t>
          </a:r>
        </a:p>
      </dsp:txBody>
      <dsp:txXfrm>
        <a:off x="1790195" y="1663137"/>
        <a:ext cx="938045" cy="572910"/>
      </dsp:txXfrm>
    </dsp:sp>
    <dsp:sp modelId="{4D20630D-D9ED-48C5-87FC-9E2309000496}">
      <dsp:nvSpPr>
        <dsp:cNvPr id="0" name=""/>
        <dsp:cNvSpPr/>
      </dsp:nvSpPr>
      <dsp:spPr>
        <a:xfrm>
          <a:off x="3050344" y="123918"/>
          <a:ext cx="1217116" cy="6085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a:t>June 2016</a:t>
          </a:r>
        </a:p>
      </dsp:txBody>
      <dsp:txXfrm>
        <a:off x="3068168" y="141742"/>
        <a:ext cx="1181468" cy="572910"/>
      </dsp:txXfrm>
    </dsp:sp>
    <dsp:sp modelId="{ED91A82A-1782-4265-8543-579361CC6965}">
      <dsp:nvSpPr>
        <dsp:cNvPr id="0" name=""/>
        <dsp:cNvSpPr/>
      </dsp:nvSpPr>
      <dsp:spPr>
        <a:xfrm>
          <a:off x="3172055" y="732476"/>
          <a:ext cx="121711" cy="456418"/>
        </a:xfrm>
        <a:custGeom>
          <a:avLst/>
          <a:gdLst/>
          <a:ahLst/>
          <a:cxnLst/>
          <a:rect l="0" t="0" r="0" b="0"/>
          <a:pathLst>
            <a:path>
              <a:moveTo>
                <a:pt x="0" y="0"/>
              </a:moveTo>
              <a:lnTo>
                <a:pt x="0" y="456418"/>
              </a:lnTo>
              <a:lnTo>
                <a:pt x="121711" y="456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49D4D4-AE4D-4DE8-B2CC-E31C4510A825}">
      <dsp:nvSpPr>
        <dsp:cNvPr id="0" name=""/>
        <dsp:cNvSpPr/>
      </dsp:nvSpPr>
      <dsp:spPr>
        <a:xfrm>
          <a:off x="3293767" y="884616"/>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CAG Teleconference</a:t>
          </a:r>
        </a:p>
        <a:p>
          <a:pPr lvl="0" algn="ctr" defTabSz="400050">
            <a:lnSpc>
              <a:spcPct val="90000"/>
            </a:lnSpc>
            <a:spcBef>
              <a:spcPct val="0"/>
            </a:spcBef>
            <a:spcAft>
              <a:spcPct val="35000"/>
            </a:spcAft>
          </a:pPr>
          <a:r>
            <a:rPr lang="en-US" sz="900" kern="1200" dirty="0"/>
            <a:t>Phase 1 </a:t>
          </a:r>
        </a:p>
      </dsp:txBody>
      <dsp:txXfrm>
        <a:off x="3311591" y="902440"/>
        <a:ext cx="938045" cy="572910"/>
      </dsp:txXfrm>
    </dsp:sp>
    <dsp:sp modelId="{D328D707-5DA5-4139-9242-C64D1947F059}">
      <dsp:nvSpPr>
        <dsp:cNvPr id="0" name=""/>
        <dsp:cNvSpPr/>
      </dsp:nvSpPr>
      <dsp:spPr>
        <a:xfrm>
          <a:off x="3172055" y="732476"/>
          <a:ext cx="121711" cy="1217116"/>
        </a:xfrm>
        <a:custGeom>
          <a:avLst/>
          <a:gdLst/>
          <a:ahLst/>
          <a:cxnLst/>
          <a:rect l="0" t="0" r="0" b="0"/>
          <a:pathLst>
            <a:path>
              <a:moveTo>
                <a:pt x="0" y="0"/>
              </a:moveTo>
              <a:lnTo>
                <a:pt x="0" y="1217116"/>
              </a:lnTo>
              <a:lnTo>
                <a:pt x="121711" y="12171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8DF892-5A7A-4BBF-A3B8-A3DCFCDA9E80}">
      <dsp:nvSpPr>
        <dsp:cNvPr id="0" name=""/>
        <dsp:cNvSpPr/>
      </dsp:nvSpPr>
      <dsp:spPr>
        <a:xfrm>
          <a:off x="3293767" y="1645313"/>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NSS Meeting</a:t>
          </a:r>
        </a:p>
        <a:p>
          <a:pPr lvl="0" algn="ctr" defTabSz="400050">
            <a:lnSpc>
              <a:spcPct val="90000"/>
            </a:lnSpc>
            <a:spcBef>
              <a:spcPct val="0"/>
            </a:spcBef>
            <a:spcAft>
              <a:spcPct val="35000"/>
            </a:spcAft>
          </a:pPr>
          <a:r>
            <a:rPr lang="en-US" sz="900" kern="1200" dirty="0"/>
            <a:t>Phases 1 and 2 </a:t>
          </a:r>
        </a:p>
      </dsp:txBody>
      <dsp:txXfrm>
        <a:off x="3311591" y="1663137"/>
        <a:ext cx="938045" cy="572910"/>
      </dsp:txXfrm>
    </dsp:sp>
    <dsp:sp modelId="{9E5A923E-B6DA-4575-93B3-90BDB085FA87}">
      <dsp:nvSpPr>
        <dsp:cNvPr id="0" name=""/>
        <dsp:cNvSpPr/>
      </dsp:nvSpPr>
      <dsp:spPr>
        <a:xfrm>
          <a:off x="3172055" y="732476"/>
          <a:ext cx="121711" cy="1977814"/>
        </a:xfrm>
        <a:custGeom>
          <a:avLst/>
          <a:gdLst/>
          <a:ahLst/>
          <a:cxnLst/>
          <a:rect l="0" t="0" r="0" b="0"/>
          <a:pathLst>
            <a:path>
              <a:moveTo>
                <a:pt x="0" y="0"/>
              </a:moveTo>
              <a:lnTo>
                <a:pt x="0" y="1977814"/>
              </a:lnTo>
              <a:lnTo>
                <a:pt x="121711" y="19778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E7BCFD-061E-4491-8975-F5EDBECE4DE5}">
      <dsp:nvSpPr>
        <dsp:cNvPr id="0" name=""/>
        <dsp:cNvSpPr/>
      </dsp:nvSpPr>
      <dsp:spPr>
        <a:xfrm>
          <a:off x="3293767" y="2406011"/>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IESBA Meeting</a:t>
          </a:r>
        </a:p>
        <a:p>
          <a:pPr lvl="0" algn="ctr" defTabSz="400050">
            <a:lnSpc>
              <a:spcPct val="90000"/>
            </a:lnSpc>
            <a:spcBef>
              <a:spcPct val="0"/>
            </a:spcBef>
            <a:spcAft>
              <a:spcPct val="35000"/>
            </a:spcAft>
          </a:pPr>
          <a:r>
            <a:rPr lang="en-US" sz="900" kern="1200" dirty="0"/>
            <a:t>Discussion </a:t>
          </a:r>
        </a:p>
        <a:p>
          <a:pPr lvl="0" algn="ctr" defTabSz="400050">
            <a:lnSpc>
              <a:spcPct val="90000"/>
            </a:lnSpc>
            <a:spcBef>
              <a:spcPct val="0"/>
            </a:spcBef>
            <a:spcAft>
              <a:spcPct val="35000"/>
            </a:spcAft>
          </a:pPr>
          <a:r>
            <a:rPr lang="en-US" sz="900" kern="1200" dirty="0"/>
            <a:t>Phases 1 and 2</a:t>
          </a:r>
        </a:p>
      </dsp:txBody>
      <dsp:txXfrm>
        <a:off x="3311591" y="2423835"/>
        <a:ext cx="938045" cy="572910"/>
      </dsp:txXfrm>
    </dsp:sp>
    <dsp:sp modelId="{84B1AA22-9B23-4548-A986-398B7E3061C6}">
      <dsp:nvSpPr>
        <dsp:cNvPr id="0" name=""/>
        <dsp:cNvSpPr/>
      </dsp:nvSpPr>
      <dsp:spPr>
        <a:xfrm>
          <a:off x="4571739" y="123918"/>
          <a:ext cx="1217116" cy="608558"/>
        </a:xfrm>
        <a:prstGeom prst="roundRect">
          <a:avLst>
            <a:gd name="adj" fmla="val 10000"/>
          </a:avLst>
        </a:prstGeom>
        <a:solidFill>
          <a:schemeClr val="accent1">
            <a:hueOff val="0"/>
            <a:satOff val="0"/>
            <a:lumOff val="0"/>
            <a:alphaOff val="0"/>
          </a:schemeClr>
        </a:solid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a:t>Sept 2016</a:t>
          </a:r>
        </a:p>
      </dsp:txBody>
      <dsp:txXfrm>
        <a:off x="4589563" y="141742"/>
        <a:ext cx="1181468" cy="572910"/>
      </dsp:txXfrm>
    </dsp:sp>
    <dsp:sp modelId="{F4AEE634-A25E-4E75-9FFA-EB2251D82472}">
      <dsp:nvSpPr>
        <dsp:cNvPr id="0" name=""/>
        <dsp:cNvSpPr/>
      </dsp:nvSpPr>
      <dsp:spPr>
        <a:xfrm>
          <a:off x="4693451" y="732476"/>
          <a:ext cx="107145" cy="486201"/>
        </a:xfrm>
        <a:custGeom>
          <a:avLst/>
          <a:gdLst/>
          <a:ahLst/>
          <a:cxnLst/>
          <a:rect l="0" t="0" r="0" b="0"/>
          <a:pathLst>
            <a:path>
              <a:moveTo>
                <a:pt x="0" y="0"/>
              </a:moveTo>
              <a:lnTo>
                <a:pt x="0" y="486201"/>
              </a:lnTo>
              <a:lnTo>
                <a:pt x="107145" y="4862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F86C63-B62A-47EB-978B-AC7C4054A712}">
      <dsp:nvSpPr>
        <dsp:cNvPr id="0" name=""/>
        <dsp:cNvSpPr/>
      </dsp:nvSpPr>
      <dsp:spPr>
        <a:xfrm>
          <a:off x="4800596" y="914398"/>
          <a:ext cx="973693" cy="608558"/>
        </a:xfrm>
        <a:prstGeom prst="roundRect">
          <a:avLst>
            <a:gd name="adj" fmla="val 10000"/>
          </a:avLst>
        </a:prstGeom>
        <a:solidFill>
          <a:schemeClr val="lt1">
            <a:alpha val="90000"/>
            <a:hueOff val="0"/>
            <a:satOff val="0"/>
            <a:lumOff val="0"/>
            <a:alphaOff val="0"/>
          </a:schemeClr>
        </a:solidFill>
        <a:ln w="25400" cap="flat" cmpd="sng" algn="ctr">
          <a:solidFill>
            <a:srgbClr val="FFC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CAG Meeting</a:t>
          </a:r>
        </a:p>
        <a:p>
          <a:pPr lvl="0" algn="ctr" defTabSz="400050">
            <a:lnSpc>
              <a:spcPct val="90000"/>
            </a:lnSpc>
            <a:spcBef>
              <a:spcPct val="0"/>
            </a:spcBef>
            <a:spcAft>
              <a:spcPct val="35000"/>
            </a:spcAft>
          </a:pPr>
          <a:r>
            <a:rPr lang="en-US" sz="900" kern="1200" dirty="0"/>
            <a:t>Phases 1 and 2 </a:t>
          </a:r>
        </a:p>
      </dsp:txBody>
      <dsp:txXfrm>
        <a:off x="4818420" y="932222"/>
        <a:ext cx="938045" cy="572910"/>
      </dsp:txXfrm>
    </dsp:sp>
    <dsp:sp modelId="{AB1A3C73-52D7-4CDE-BF94-57830330AC19}">
      <dsp:nvSpPr>
        <dsp:cNvPr id="0" name=""/>
        <dsp:cNvSpPr/>
      </dsp:nvSpPr>
      <dsp:spPr>
        <a:xfrm>
          <a:off x="4693451" y="732476"/>
          <a:ext cx="121711" cy="1217116"/>
        </a:xfrm>
        <a:custGeom>
          <a:avLst/>
          <a:gdLst/>
          <a:ahLst/>
          <a:cxnLst/>
          <a:rect l="0" t="0" r="0" b="0"/>
          <a:pathLst>
            <a:path>
              <a:moveTo>
                <a:pt x="0" y="0"/>
              </a:moveTo>
              <a:lnTo>
                <a:pt x="0" y="1217116"/>
              </a:lnTo>
              <a:lnTo>
                <a:pt x="121711" y="12171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9A6289-16B1-4949-97CF-77D1748048E7}">
      <dsp:nvSpPr>
        <dsp:cNvPr id="0" name=""/>
        <dsp:cNvSpPr/>
      </dsp:nvSpPr>
      <dsp:spPr>
        <a:xfrm>
          <a:off x="4815162" y="1645313"/>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IESBA Meeting </a:t>
          </a:r>
        </a:p>
        <a:p>
          <a:pPr lvl="0" algn="ctr" defTabSz="400050">
            <a:lnSpc>
              <a:spcPct val="90000"/>
            </a:lnSpc>
            <a:spcBef>
              <a:spcPct val="0"/>
            </a:spcBef>
            <a:spcAft>
              <a:spcPct val="35000"/>
            </a:spcAft>
          </a:pPr>
          <a:r>
            <a:rPr lang="en-US" sz="900" kern="1200" dirty="0"/>
            <a:t>Phases 1 and 2</a:t>
          </a:r>
        </a:p>
      </dsp:txBody>
      <dsp:txXfrm>
        <a:off x="4832986" y="1663137"/>
        <a:ext cx="938045" cy="572910"/>
      </dsp:txXfrm>
    </dsp:sp>
    <dsp:sp modelId="{1B8EA7A6-094E-4514-B0D9-30421B04ECCB}">
      <dsp:nvSpPr>
        <dsp:cNvPr id="0" name=""/>
        <dsp:cNvSpPr/>
      </dsp:nvSpPr>
      <dsp:spPr>
        <a:xfrm>
          <a:off x="6093135" y="123918"/>
          <a:ext cx="1217116" cy="6085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a:t>Dec 2016 </a:t>
          </a:r>
        </a:p>
      </dsp:txBody>
      <dsp:txXfrm>
        <a:off x="6110959" y="141742"/>
        <a:ext cx="1181468" cy="572910"/>
      </dsp:txXfrm>
    </dsp:sp>
    <dsp:sp modelId="{7EF706C2-0513-41B6-B8E2-7F08C309AFC9}">
      <dsp:nvSpPr>
        <dsp:cNvPr id="0" name=""/>
        <dsp:cNvSpPr/>
      </dsp:nvSpPr>
      <dsp:spPr>
        <a:xfrm>
          <a:off x="6214846" y="732476"/>
          <a:ext cx="121711" cy="456418"/>
        </a:xfrm>
        <a:custGeom>
          <a:avLst/>
          <a:gdLst/>
          <a:ahLst/>
          <a:cxnLst/>
          <a:rect l="0" t="0" r="0" b="0"/>
          <a:pathLst>
            <a:path>
              <a:moveTo>
                <a:pt x="0" y="0"/>
              </a:moveTo>
              <a:lnTo>
                <a:pt x="0" y="456418"/>
              </a:lnTo>
              <a:lnTo>
                <a:pt x="121711" y="456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76FE3-8BF3-445A-ADB0-3CA8C6AB6918}">
      <dsp:nvSpPr>
        <dsp:cNvPr id="0" name=""/>
        <dsp:cNvSpPr/>
      </dsp:nvSpPr>
      <dsp:spPr>
        <a:xfrm>
          <a:off x="6336558" y="884616"/>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Planned approval of “agreement in principle” for  Phase 1 text </a:t>
          </a:r>
        </a:p>
      </dsp:txBody>
      <dsp:txXfrm>
        <a:off x="6354382" y="902440"/>
        <a:ext cx="938045" cy="572910"/>
      </dsp:txXfrm>
    </dsp:sp>
    <dsp:sp modelId="{3CDCD417-CA11-428A-AD32-2B0E28C7A46B}">
      <dsp:nvSpPr>
        <dsp:cNvPr id="0" name=""/>
        <dsp:cNvSpPr/>
      </dsp:nvSpPr>
      <dsp:spPr>
        <a:xfrm>
          <a:off x="6214846" y="732476"/>
          <a:ext cx="121711" cy="1217116"/>
        </a:xfrm>
        <a:custGeom>
          <a:avLst/>
          <a:gdLst/>
          <a:ahLst/>
          <a:cxnLst/>
          <a:rect l="0" t="0" r="0" b="0"/>
          <a:pathLst>
            <a:path>
              <a:moveTo>
                <a:pt x="0" y="0"/>
              </a:moveTo>
              <a:lnTo>
                <a:pt x="0" y="1217116"/>
              </a:lnTo>
              <a:lnTo>
                <a:pt x="121711" y="12171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D6C0B3-B73F-4728-891E-FFF0AA6244D2}">
      <dsp:nvSpPr>
        <dsp:cNvPr id="0" name=""/>
        <dsp:cNvSpPr/>
      </dsp:nvSpPr>
      <dsp:spPr>
        <a:xfrm>
          <a:off x="6336558" y="1645313"/>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Planned approval for Phase 2 ED</a:t>
          </a:r>
          <a:r>
            <a:rPr lang="en-US" sz="900" b="1" kern="1200" dirty="0"/>
            <a:t>*</a:t>
          </a:r>
        </a:p>
      </dsp:txBody>
      <dsp:txXfrm>
        <a:off x="6354382" y="1663137"/>
        <a:ext cx="938045" cy="572910"/>
      </dsp:txXfrm>
    </dsp:sp>
    <dsp:sp modelId="{2CABB740-84A9-4F97-B8D6-49BAD799BC5E}">
      <dsp:nvSpPr>
        <dsp:cNvPr id="0" name=""/>
        <dsp:cNvSpPr/>
      </dsp:nvSpPr>
      <dsp:spPr>
        <a:xfrm>
          <a:off x="7614530" y="123918"/>
          <a:ext cx="1217116" cy="6085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Q2-Q4 </a:t>
          </a:r>
        </a:p>
        <a:p>
          <a:pPr lvl="0" algn="ctr" defTabSz="666750">
            <a:lnSpc>
              <a:spcPct val="90000"/>
            </a:lnSpc>
            <a:spcBef>
              <a:spcPct val="0"/>
            </a:spcBef>
            <a:spcAft>
              <a:spcPct val="35000"/>
            </a:spcAft>
          </a:pPr>
          <a:r>
            <a:rPr lang="en-US" sz="1500" kern="1200" dirty="0"/>
            <a:t>2017 </a:t>
          </a:r>
        </a:p>
      </dsp:txBody>
      <dsp:txXfrm>
        <a:off x="7632354" y="141742"/>
        <a:ext cx="1181468" cy="572910"/>
      </dsp:txXfrm>
    </dsp:sp>
    <dsp:sp modelId="{B6AA1F06-8903-41AE-96F1-65E1D70AF4C5}">
      <dsp:nvSpPr>
        <dsp:cNvPr id="0" name=""/>
        <dsp:cNvSpPr/>
      </dsp:nvSpPr>
      <dsp:spPr>
        <a:xfrm>
          <a:off x="7736242" y="732476"/>
          <a:ext cx="121711" cy="456418"/>
        </a:xfrm>
        <a:custGeom>
          <a:avLst/>
          <a:gdLst/>
          <a:ahLst/>
          <a:cxnLst/>
          <a:rect l="0" t="0" r="0" b="0"/>
          <a:pathLst>
            <a:path>
              <a:moveTo>
                <a:pt x="0" y="0"/>
              </a:moveTo>
              <a:lnTo>
                <a:pt x="0" y="456418"/>
              </a:lnTo>
              <a:lnTo>
                <a:pt x="121711" y="456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36FA84-31C0-4DC9-AE8A-EB608EB95E92}">
      <dsp:nvSpPr>
        <dsp:cNvPr id="0" name=""/>
        <dsp:cNvSpPr/>
      </dsp:nvSpPr>
      <dsp:spPr>
        <a:xfrm>
          <a:off x="7857953" y="884616"/>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Consideration of Comments on ED-2</a:t>
          </a:r>
        </a:p>
      </dsp:txBody>
      <dsp:txXfrm>
        <a:off x="7875777" y="902440"/>
        <a:ext cx="938045" cy="572910"/>
      </dsp:txXfrm>
    </dsp:sp>
    <dsp:sp modelId="{4050CA44-7957-4BA4-AC95-BA722DEE6C8E}">
      <dsp:nvSpPr>
        <dsp:cNvPr id="0" name=""/>
        <dsp:cNvSpPr/>
      </dsp:nvSpPr>
      <dsp:spPr>
        <a:xfrm>
          <a:off x="7736242" y="732476"/>
          <a:ext cx="121711" cy="1217116"/>
        </a:xfrm>
        <a:custGeom>
          <a:avLst/>
          <a:gdLst/>
          <a:ahLst/>
          <a:cxnLst/>
          <a:rect l="0" t="0" r="0" b="0"/>
          <a:pathLst>
            <a:path>
              <a:moveTo>
                <a:pt x="0" y="0"/>
              </a:moveTo>
              <a:lnTo>
                <a:pt x="0" y="1217116"/>
              </a:lnTo>
              <a:lnTo>
                <a:pt x="121711" y="12171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1BD1C0-A553-4221-8D39-C94F35C4AEF7}">
      <dsp:nvSpPr>
        <dsp:cNvPr id="0" name=""/>
        <dsp:cNvSpPr/>
      </dsp:nvSpPr>
      <dsp:spPr>
        <a:xfrm>
          <a:off x="7857953" y="1645313"/>
          <a:ext cx="973693" cy="6085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a:t>Planned approval of text Phases 1 and 2</a:t>
          </a:r>
        </a:p>
      </dsp:txBody>
      <dsp:txXfrm>
        <a:off x="7875777" y="1663137"/>
        <a:ext cx="938045" cy="5729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23A12C-0822-4F40-8C89-680A7E386994}">
      <dsp:nvSpPr>
        <dsp:cNvPr id="0" name=""/>
        <dsp:cNvSpPr/>
      </dsp:nvSpPr>
      <dsp:spPr>
        <a:xfrm>
          <a:off x="300716" y="712656"/>
          <a:ext cx="1675042" cy="552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Identifying Threats</a:t>
          </a:r>
        </a:p>
      </dsp:txBody>
      <dsp:txXfrm>
        <a:off x="300716" y="712656"/>
        <a:ext cx="1675042" cy="552002"/>
      </dsp:txXfrm>
    </dsp:sp>
    <dsp:sp modelId="{8684C056-A6B3-4EAA-8D71-23157A1C2942}">
      <dsp:nvSpPr>
        <dsp:cNvPr id="0" name=""/>
        <dsp:cNvSpPr/>
      </dsp:nvSpPr>
      <dsp:spPr>
        <a:xfrm>
          <a:off x="1846" y="1876639"/>
          <a:ext cx="2272781" cy="1034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a:t>Understand facts and circumstances – relationships and interests</a:t>
          </a:r>
        </a:p>
        <a:p>
          <a:pPr marL="114300" lvl="1" indent="-114300" algn="l" defTabSz="622300">
            <a:lnSpc>
              <a:spcPct val="90000"/>
            </a:lnSpc>
            <a:spcBef>
              <a:spcPct val="0"/>
            </a:spcBef>
            <a:spcAft>
              <a:spcPct val="15000"/>
            </a:spcAft>
            <a:buChar char="••"/>
          </a:pPr>
          <a:r>
            <a:rPr lang="en-US" sz="1400" kern="1200" dirty="0"/>
            <a:t>Conditions, policies and procedures help identity threats</a:t>
          </a:r>
        </a:p>
      </dsp:txBody>
      <dsp:txXfrm>
        <a:off x="1846" y="1876639"/>
        <a:ext cx="2272781" cy="1034184"/>
      </dsp:txXfrm>
    </dsp:sp>
    <dsp:sp modelId="{8B07EA55-E710-44A2-A1F2-0C5AEE590525}">
      <dsp:nvSpPr>
        <dsp:cNvPr id="0" name=""/>
        <dsp:cNvSpPr/>
      </dsp:nvSpPr>
      <dsp:spPr>
        <a:xfrm>
          <a:off x="298812" y="544771"/>
          <a:ext cx="133242" cy="133242"/>
        </a:xfrm>
        <a:prstGeom prst="ellips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45694AC-9F0A-493E-BA7C-9301E9A7011E}">
      <dsp:nvSpPr>
        <dsp:cNvPr id="0" name=""/>
        <dsp:cNvSpPr/>
      </dsp:nvSpPr>
      <dsp:spPr>
        <a:xfrm>
          <a:off x="392082" y="358232"/>
          <a:ext cx="133242" cy="133242"/>
        </a:xfrm>
        <a:prstGeom prst="ellipse">
          <a:avLst/>
        </a:prstGeom>
        <a:solidFill>
          <a:schemeClr val="accent4">
            <a:hueOff val="360326"/>
            <a:satOff val="-616"/>
            <a:lumOff val="-116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8F339388-DDF9-4532-9405-131939A8C597}">
      <dsp:nvSpPr>
        <dsp:cNvPr id="0" name=""/>
        <dsp:cNvSpPr/>
      </dsp:nvSpPr>
      <dsp:spPr>
        <a:xfrm>
          <a:off x="615928" y="395540"/>
          <a:ext cx="209380" cy="209380"/>
        </a:xfrm>
        <a:prstGeom prst="ellipse">
          <a:avLst/>
        </a:prstGeom>
        <a:solidFill>
          <a:schemeClr val="accent4">
            <a:hueOff val="720652"/>
            <a:satOff val="-1233"/>
            <a:lumOff val="-233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06140D5-373F-425A-89EC-7D8AE52FDE86}">
      <dsp:nvSpPr>
        <dsp:cNvPr id="0" name=""/>
        <dsp:cNvSpPr/>
      </dsp:nvSpPr>
      <dsp:spPr>
        <a:xfrm>
          <a:off x="802467" y="190347"/>
          <a:ext cx="133242" cy="133242"/>
        </a:xfrm>
        <a:prstGeom prst="ellipse">
          <a:avLst/>
        </a:prstGeom>
        <a:solidFill>
          <a:schemeClr val="accent4">
            <a:hueOff val="1080978"/>
            <a:satOff val="-1849"/>
            <a:lumOff val="-349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884AE74-1BB6-4AA3-9D25-4894BF508CB1}">
      <dsp:nvSpPr>
        <dsp:cNvPr id="0" name=""/>
        <dsp:cNvSpPr/>
      </dsp:nvSpPr>
      <dsp:spPr>
        <a:xfrm>
          <a:off x="1044968" y="115731"/>
          <a:ext cx="133242" cy="133242"/>
        </a:xfrm>
        <a:prstGeom prst="ellipse">
          <a:avLst/>
        </a:prstGeom>
        <a:solidFill>
          <a:schemeClr val="accent4">
            <a:hueOff val="1441304"/>
            <a:satOff val="-2466"/>
            <a:lumOff val="-466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3216844-4FC1-49A2-AB39-2F6CA2C6B749}">
      <dsp:nvSpPr>
        <dsp:cNvPr id="0" name=""/>
        <dsp:cNvSpPr/>
      </dsp:nvSpPr>
      <dsp:spPr>
        <a:xfrm>
          <a:off x="1343430" y="246309"/>
          <a:ext cx="133242" cy="133242"/>
        </a:xfrm>
        <a:prstGeom prst="ellipse">
          <a:avLst/>
        </a:prstGeom>
        <a:solidFill>
          <a:schemeClr val="accent4">
            <a:hueOff val="1801630"/>
            <a:satOff val="-3082"/>
            <a:lumOff val="-582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344D0BC-DE59-49B6-9D1F-A02CAFA67060}">
      <dsp:nvSpPr>
        <dsp:cNvPr id="0" name=""/>
        <dsp:cNvSpPr/>
      </dsp:nvSpPr>
      <dsp:spPr>
        <a:xfrm>
          <a:off x="1529969" y="339578"/>
          <a:ext cx="209380" cy="209380"/>
        </a:xfrm>
        <a:prstGeom prst="ellipse">
          <a:avLst/>
        </a:prstGeom>
        <a:solidFill>
          <a:schemeClr val="accent4">
            <a:hueOff val="2161956"/>
            <a:satOff val="-3699"/>
            <a:lumOff val="-69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A6B76FC-B72A-45D1-ACF0-CA42712B4E63}">
      <dsp:nvSpPr>
        <dsp:cNvPr id="0" name=""/>
        <dsp:cNvSpPr/>
      </dsp:nvSpPr>
      <dsp:spPr>
        <a:xfrm>
          <a:off x="1791123" y="544771"/>
          <a:ext cx="133242" cy="133242"/>
        </a:xfrm>
        <a:prstGeom prst="ellipse">
          <a:avLst/>
        </a:prstGeom>
        <a:solidFill>
          <a:schemeClr val="accent4">
            <a:hueOff val="2522282"/>
            <a:satOff val="-4315"/>
            <a:lumOff val="-816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491D2589-997B-4E31-80AE-96778E2FF110}">
      <dsp:nvSpPr>
        <dsp:cNvPr id="0" name=""/>
        <dsp:cNvSpPr/>
      </dsp:nvSpPr>
      <dsp:spPr>
        <a:xfrm>
          <a:off x="1903046" y="749963"/>
          <a:ext cx="133242" cy="133242"/>
        </a:xfrm>
        <a:prstGeom prst="ellipse">
          <a:avLst/>
        </a:prstGeom>
        <a:solidFill>
          <a:schemeClr val="accent4">
            <a:hueOff val="2882608"/>
            <a:satOff val="-4932"/>
            <a:lumOff val="-932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D20E3231-D565-49B9-B5C0-83595ADEB91F}">
      <dsp:nvSpPr>
        <dsp:cNvPr id="0" name=""/>
        <dsp:cNvSpPr/>
      </dsp:nvSpPr>
      <dsp:spPr>
        <a:xfrm>
          <a:off x="933044" y="358232"/>
          <a:ext cx="342622" cy="342622"/>
        </a:xfrm>
        <a:prstGeom prst="ellipse">
          <a:avLst/>
        </a:prstGeom>
        <a:solidFill>
          <a:schemeClr val="accent4">
            <a:hueOff val="3242934"/>
            <a:satOff val="-5548"/>
            <a:lumOff val="-1049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88C4847-199C-4053-A4C4-89F002F2C399}">
      <dsp:nvSpPr>
        <dsp:cNvPr id="0" name=""/>
        <dsp:cNvSpPr/>
      </dsp:nvSpPr>
      <dsp:spPr>
        <a:xfrm>
          <a:off x="205543" y="1067079"/>
          <a:ext cx="133242" cy="133242"/>
        </a:xfrm>
        <a:prstGeom prst="ellipse">
          <a:avLst/>
        </a:prstGeom>
        <a:solidFill>
          <a:schemeClr val="accent4">
            <a:hueOff val="3603260"/>
            <a:satOff val="-6164"/>
            <a:lumOff val="-1165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69C4E0B-BB1C-4E92-99A3-A1F914B882B5}">
      <dsp:nvSpPr>
        <dsp:cNvPr id="0" name=""/>
        <dsp:cNvSpPr/>
      </dsp:nvSpPr>
      <dsp:spPr>
        <a:xfrm>
          <a:off x="317466" y="1234964"/>
          <a:ext cx="209380" cy="209380"/>
        </a:xfrm>
        <a:prstGeom prst="ellipse">
          <a:avLst/>
        </a:prstGeom>
        <a:solidFill>
          <a:schemeClr val="accent4">
            <a:hueOff val="3963586"/>
            <a:satOff val="-6781"/>
            <a:lumOff val="-1282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D118C298-7CD9-4130-8966-31C85D8474DB}">
      <dsp:nvSpPr>
        <dsp:cNvPr id="0" name=""/>
        <dsp:cNvSpPr/>
      </dsp:nvSpPr>
      <dsp:spPr>
        <a:xfrm>
          <a:off x="597274" y="1384196"/>
          <a:ext cx="304553" cy="304553"/>
        </a:xfrm>
        <a:prstGeom prst="ellipse">
          <a:avLst/>
        </a:prstGeom>
        <a:solidFill>
          <a:schemeClr val="accent4">
            <a:hueOff val="4323912"/>
            <a:satOff val="-7397"/>
            <a:lumOff val="-1398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481004A-C84E-4DAA-934B-578B6CAC0CAD}">
      <dsp:nvSpPr>
        <dsp:cNvPr id="0" name=""/>
        <dsp:cNvSpPr/>
      </dsp:nvSpPr>
      <dsp:spPr>
        <a:xfrm>
          <a:off x="989006" y="1626696"/>
          <a:ext cx="133242" cy="133242"/>
        </a:xfrm>
        <a:prstGeom prst="ellipse">
          <a:avLst/>
        </a:prstGeom>
        <a:solidFill>
          <a:schemeClr val="accent4">
            <a:hueOff val="4684238"/>
            <a:satOff val="-8014"/>
            <a:lumOff val="-1515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F30C819-DA0A-4C5E-BBDD-A9E015975C9C}">
      <dsp:nvSpPr>
        <dsp:cNvPr id="0" name=""/>
        <dsp:cNvSpPr/>
      </dsp:nvSpPr>
      <dsp:spPr>
        <a:xfrm>
          <a:off x="1063621" y="1384196"/>
          <a:ext cx="209380" cy="209380"/>
        </a:xfrm>
        <a:prstGeom prst="ellipse">
          <a:avLst/>
        </a:prstGeom>
        <a:solidFill>
          <a:schemeClr val="accent4">
            <a:hueOff val="5044564"/>
            <a:satOff val="-8630"/>
            <a:lumOff val="-1632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362E62D-7B1C-4B05-9AE2-9B2E04C7D909}">
      <dsp:nvSpPr>
        <dsp:cNvPr id="0" name=""/>
        <dsp:cNvSpPr/>
      </dsp:nvSpPr>
      <dsp:spPr>
        <a:xfrm>
          <a:off x="1250160" y="1645350"/>
          <a:ext cx="133242" cy="133242"/>
        </a:xfrm>
        <a:prstGeom prst="ellipse">
          <a:avLst/>
        </a:prstGeom>
        <a:solidFill>
          <a:schemeClr val="accent4">
            <a:hueOff val="5404890"/>
            <a:satOff val="-9247"/>
            <a:lumOff val="-1748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0F1AA3C-04E5-4F93-9B33-368EEC52FE39}">
      <dsp:nvSpPr>
        <dsp:cNvPr id="0" name=""/>
        <dsp:cNvSpPr/>
      </dsp:nvSpPr>
      <dsp:spPr>
        <a:xfrm>
          <a:off x="1418045" y="1346888"/>
          <a:ext cx="304553" cy="304553"/>
        </a:xfrm>
        <a:prstGeom prst="ellipse">
          <a:avLst/>
        </a:prstGeom>
        <a:solidFill>
          <a:schemeClr val="accent4">
            <a:hueOff val="5765216"/>
            <a:satOff val="-9863"/>
            <a:lumOff val="-1865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0732B07D-278F-491B-A828-8EB7E014F532}">
      <dsp:nvSpPr>
        <dsp:cNvPr id="0" name=""/>
        <dsp:cNvSpPr/>
      </dsp:nvSpPr>
      <dsp:spPr>
        <a:xfrm>
          <a:off x="1828431" y="1272272"/>
          <a:ext cx="209380" cy="209380"/>
        </a:xfrm>
        <a:prstGeom prst="ellipse">
          <a:avLst/>
        </a:prstGeom>
        <a:solidFill>
          <a:schemeClr val="accent4">
            <a:hueOff val="6125542"/>
            <a:satOff val="-10480"/>
            <a:lumOff val="-1981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0BB1C876-9256-4D3E-8AFC-13843E9BB8A3}">
      <dsp:nvSpPr>
        <dsp:cNvPr id="0" name=""/>
        <dsp:cNvSpPr/>
      </dsp:nvSpPr>
      <dsp:spPr>
        <a:xfrm>
          <a:off x="2274628" y="395229"/>
          <a:ext cx="614920" cy="1173949"/>
        </a:xfrm>
        <a:prstGeom prst="chevron">
          <a:avLst>
            <a:gd name="adj" fmla="val 62310"/>
          </a:avLst>
        </a:prstGeom>
        <a:solidFill>
          <a:schemeClr val="accent4">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F8D4CC80-B983-4F41-9184-9199036A1C7E}">
      <dsp:nvSpPr>
        <dsp:cNvPr id="0" name=""/>
        <dsp:cNvSpPr/>
      </dsp:nvSpPr>
      <dsp:spPr>
        <a:xfrm>
          <a:off x="3297282" y="395800"/>
          <a:ext cx="1677055" cy="11739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Evaluating Threats</a:t>
          </a:r>
        </a:p>
      </dsp:txBody>
      <dsp:txXfrm>
        <a:off x="3297282" y="395800"/>
        <a:ext cx="1677055" cy="1173938"/>
      </dsp:txXfrm>
    </dsp:sp>
    <dsp:sp modelId="{B995FFB7-B526-4CF5-A084-D8A61428AD54}">
      <dsp:nvSpPr>
        <dsp:cNvPr id="0" name=""/>
        <dsp:cNvSpPr/>
      </dsp:nvSpPr>
      <dsp:spPr>
        <a:xfrm>
          <a:off x="2889548" y="1788186"/>
          <a:ext cx="2492523" cy="1211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a:t>Conditions, policies and procedures might affect the level of threats</a:t>
          </a:r>
        </a:p>
        <a:p>
          <a:pPr marL="114300" lvl="1" indent="-114300" algn="l" defTabSz="622300">
            <a:lnSpc>
              <a:spcPct val="90000"/>
            </a:lnSpc>
            <a:spcBef>
              <a:spcPct val="0"/>
            </a:spcBef>
            <a:spcAft>
              <a:spcPct val="15000"/>
            </a:spcAft>
            <a:buChar char="••"/>
          </a:pPr>
          <a:r>
            <a:rPr lang="en-US" sz="1400" kern="1200" dirty="0"/>
            <a:t>Re-evaluate threats when new information arise or facts or circumstances change </a:t>
          </a:r>
        </a:p>
      </dsp:txBody>
      <dsp:txXfrm>
        <a:off x="2889548" y="1788186"/>
        <a:ext cx="2492523" cy="1211091"/>
      </dsp:txXfrm>
    </dsp:sp>
    <dsp:sp modelId="{D3159E26-220C-44C6-8D35-FF82857D97FD}">
      <dsp:nvSpPr>
        <dsp:cNvPr id="0" name=""/>
        <dsp:cNvSpPr/>
      </dsp:nvSpPr>
      <dsp:spPr>
        <a:xfrm>
          <a:off x="5382071" y="395229"/>
          <a:ext cx="614920" cy="1173949"/>
        </a:xfrm>
        <a:prstGeom prst="chevron">
          <a:avLst>
            <a:gd name="adj" fmla="val 62310"/>
          </a:avLst>
        </a:prstGeom>
        <a:solidFill>
          <a:schemeClr val="accent4">
            <a:hueOff val="6485868"/>
            <a:satOff val="-11096"/>
            <a:lumOff val="-2098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A9A23C6-5A9D-4563-AE25-5569897E9094}">
      <dsp:nvSpPr>
        <dsp:cNvPr id="0" name=""/>
        <dsp:cNvSpPr/>
      </dsp:nvSpPr>
      <dsp:spPr>
        <a:xfrm>
          <a:off x="6704424" y="311947"/>
          <a:ext cx="1425496" cy="1425496"/>
        </a:xfrm>
        <a:prstGeom prst="ellipse">
          <a:avLst/>
        </a:prstGeom>
        <a:solidFill>
          <a:schemeClr val="accent4">
            <a:hueOff val="6485868"/>
            <a:satOff val="-11096"/>
            <a:lumOff val="-2098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kern="1200" dirty="0"/>
            <a:t>Addressing Threats</a:t>
          </a:r>
        </a:p>
      </dsp:txBody>
      <dsp:txXfrm>
        <a:off x="6913183" y="520706"/>
        <a:ext cx="1007978" cy="1007978"/>
      </dsp:txXfrm>
    </dsp:sp>
    <dsp:sp modelId="{49D28ED7-6F21-464E-B9DA-945E4E3E7EC9}">
      <dsp:nvSpPr>
        <dsp:cNvPr id="0" name=""/>
        <dsp:cNvSpPr/>
      </dsp:nvSpPr>
      <dsp:spPr>
        <a:xfrm>
          <a:off x="5996992" y="1719464"/>
          <a:ext cx="2840361" cy="1348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a:t>Either:</a:t>
          </a:r>
        </a:p>
        <a:p>
          <a:pPr marL="228600" lvl="2" indent="-114300" algn="l" defTabSz="622300">
            <a:lnSpc>
              <a:spcPct val="90000"/>
            </a:lnSpc>
            <a:spcBef>
              <a:spcPct val="0"/>
            </a:spcBef>
            <a:spcAft>
              <a:spcPct val="15000"/>
            </a:spcAft>
            <a:buChar char="••"/>
          </a:pPr>
          <a:r>
            <a:rPr lang="en-US" sz="1400" kern="1200" dirty="0"/>
            <a:t>Eliminate circumstance; </a:t>
          </a:r>
        </a:p>
        <a:p>
          <a:pPr marL="228600" lvl="2" indent="-114300" algn="l" defTabSz="622300">
            <a:lnSpc>
              <a:spcPct val="90000"/>
            </a:lnSpc>
            <a:spcBef>
              <a:spcPct val="0"/>
            </a:spcBef>
            <a:spcAft>
              <a:spcPct val="15000"/>
            </a:spcAft>
            <a:buChar char="••"/>
          </a:pPr>
          <a:r>
            <a:rPr lang="en-US" sz="1400" kern="1200" dirty="0"/>
            <a:t>Apply safeguard; or </a:t>
          </a:r>
        </a:p>
        <a:p>
          <a:pPr marL="228600" lvl="2" indent="-114300" algn="l" defTabSz="622300">
            <a:lnSpc>
              <a:spcPct val="90000"/>
            </a:lnSpc>
            <a:spcBef>
              <a:spcPct val="0"/>
            </a:spcBef>
            <a:spcAft>
              <a:spcPct val="15000"/>
            </a:spcAft>
            <a:buChar char="••"/>
          </a:pPr>
          <a:r>
            <a:rPr lang="en-US" sz="1400" kern="1200" dirty="0"/>
            <a:t>Decline/end professional activity </a:t>
          </a:r>
        </a:p>
        <a:p>
          <a:pPr marL="114300" lvl="1" indent="-114300" algn="l" defTabSz="622300">
            <a:lnSpc>
              <a:spcPct val="90000"/>
            </a:lnSpc>
            <a:spcBef>
              <a:spcPct val="0"/>
            </a:spcBef>
            <a:spcAft>
              <a:spcPct val="15000"/>
            </a:spcAft>
            <a:buChar char="••"/>
          </a:pPr>
          <a:r>
            <a:rPr lang="en-US" sz="1400" kern="1200" dirty="0"/>
            <a:t>Perform overall assessment (step-back)</a:t>
          </a:r>
        </a:p>
        <a:p>
          <a:pPr marL="57150" lvl="1" indent="-57150" algn="l" defTabSz="400050">
            <a:lnSpc>
              <a:spcPct val="90000"/>
            </a:lnSpc>
            <a:spcBef>
              <a:spcPct val="0"/>
            </a:spcBef>
            <a:spcAft>
              <a:spcPct val="15000"/>
            </a:spcAft>
            <a:buChar char="••"/>
          </a:pPr>
          <a:endParaRPr lang="en-US" sz="900" kern="1200" dirty="0"/>
        </a:p>
      </dsp:txBody>
      <dsp:txXfrm>
        <a:off x="5996992" y="1719464"/>
        <a:ext cx="2840361" cy="13485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6FDD9-F584-4F07-B947-606F7D578463}">
      <dsp:nvSpPr>
        <dsp:cNvPr id="0" name=""/>
        <dsp:cNvSpPr/>
      </dsp:nvSpPr>
      <dsp:spPr>
        <a:xfrm rot="21300000">
          <a:off x="10522" y="1405068"/>
          <a:ext cx="3407954" cy="390262"/>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3460FE-A1E0-456F-8DBB-B426EA2DBB84}">
      <dsp:nvSpPr>
        <dsp:cNvPr id="0" name=""/>
        <dsp:cNvSpPr/>
      </dsp:nvSpPr>
      <dsp:spPr>
        <a:xfrm>
          <a:off x="411480" y="160020"/>
          <a:ext cx="1028700" cy="1280160"/>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39E2EE-3F9F-4400-A1CF-67407BCFBB32}">
      <dsp:nvSpPr>
        <dsp:cNvPr id="0" name=""/>
        <dsp:cNvSpPr/>
      </dsp:nvSpPr>
      <dsp:spPr>
        <a:xfrm>
          <a:off x="1817370" y="0"/>
          <a:ext cx="1097280" cy="134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Level of Threat</a:t>
          </a:r>
        </a:p>
      </dsp:txBody>
      <dsp:txXfrm>
        <a:off x="1817370" y="0"/>
        <a:ext cx="1097280" cy="1344168"/>
      </dsp:txXfrm>
    </dsp:sp>
    <dsp:sp modelId="{D72C1FD5-8133-43EE-A86F-C9BD1CB1150C}">
      <dsp:nvSpPr>
        <dsp:cNvPr id="0" name=""/>
        <dsp:cNvSpPr/>
      </dsp:nvSpPr>
      <dsp:spPr>
        <a:xfrm>
          <a:off x="1988820" y="1760220"/>
          <a:ext cx="1028700" cy="1280160"/>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1E79A7-16A4-46BD-801D-E644DD02584F}">
      <dsp:nvSpPr>
        <dsp:cNvPr id="0" name=""/>
        <dsp:cNvSpPr/>
      </dsp:nvSpPr>
      <dsp:spPr>
        <a:xfrm>
          <a:off x="514350" y="1856232"/>
          <a:ext cx="1097280" cy="134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RITP’s view that that  PA comply with FPs</a:t>
          </a:r>
        </a:p>
      </dsp:txBody>
      <dsp:txXfrm>
        <a:off x="514350" y="1856232"/>
        <a:ext cx="1097280" cy="13441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5D7A7-7F34-483F-AADE-5A3DB3D29DB3}">
      <dsp:nvSpPr>
        <dsp:cNvPr id="0" name=""/>
        <dsp:cNvSpPr/>
      </dsp:nvSpPr>
      <dsp:spPr>
        <a:xfrm>
          <a:off x="133473" y="70235"/>
          <a:ext cx="2213552" cy="255232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ctr" defTabSz="755650">
            <a:lnSpc>
              <a:spcPct val="90000"/>
            </a:lnSpc>
            <a:spcBef>
              <a:spcPct val="0"/>
            </a:spcBef>
            <a:spcAft>
              <a:spcPct val="35000"/>
            </a:spcAft>
          </a:pPr>
          <a:r>
            <a:rPr lang="en-US" sz="1700" b="1" kern="1200" dirty="0"/>
            <a:t>April  2015 Release</a:t>
          </a:r>
        </a:p>
        <a:p>
          <a:pPr marL="114300" lvl="1" indent="-114300" algn="l" defTabSz="666750">
            <a:lnSpc>
              <a:spcPts val="1800"/>
            </a:lnSpc>
            <a:spcBef>
              <a:spcPct val="0"/>
            </a:spcBef>
            <a:spcAft>
              <a:spcPts val="0"/>
            </a:spcAft>
            <a:buChar char="••"/>
          </a:pPr>
          <a:r>
            <a:rPr lang="en-US" sz="1500" kern="1200" dirty="0"/>
            <a:t>Prohibits assumption of mgt. resp.</a:t>
          </a:r>
        </a:p>
        <a:p>
          <a:pPr marL="114300" lvl="1" indent="-114300" algn="l" defTabSz="666750">
            <a:lnSpc>
              <a:spcPts val="1800"/>
            </a:lnSpc>
            <a:spcBef>
              <a:spcPct val="0"/>
            </a:spcBef>
            <a:spcAft>
              <a:spcPts val="0"/>
            </a:spcAft>
            <a:buChar char="••"/>
          </a:pPr>
          <a:r>
            <a:rPr lang="en-US" sz="1500" kern="1200" dirty="0"/>
            <a:t>Removal of certain exclusions</a:t>
          </a:r>
        </a:p>
        <a:p>
          <a:pPr marL="114300" lvl="1" indent="-114300" algn="l" defTabSz="666750">
            <a:lnSpc>
              <a:spcPts val="1800"/>
            </a:lnSpc>
            <a:spcBef>
              <a:spcPct val="0"/>
            </a:spcBef>
            <a:spcAft>
              <a:spcPts val="0"/>
            </a:spcAft>
            <a:buChar char="••"/>
          </a:pPr>
          <a:r>
            <a:rPr lang="en-US" sz="1500" kern="1200" dirty="0"/>
            <a:t>Introduction of guidance to explain “routine and mechanical” services</a:t>
          </a:r>
        </a:p>
      </dsp:txBody>
      <dsp:txXfrm>
        <a:off x="198306" y="135068"/>
        <a:ext cx="2083886" cy="2422657"/>
      </dsp:txXfrm>
    </dsp:sp>
    <dsp:sp modelId="{E7CCE87C-5894-47AC-9704-0957B49D4167}">
      <dsp:nvSpPr>
        <dsp:cNvPr id="0" name=""/>
        <dsp:cNvSpPr/>
      </dsp:nvSpPr>
      <dsp:spPr>
        <a:xfrm rot="21599641">
          <a:off x="2533823" y="1071760"/>
          <a:ext cx="396010" cy="5489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33823" y="1181558"/>
        <a:ext cx="277207" cy="329376"/>
      </dsp:txXfrm>
    </dsp:sp>
    <dsp:sp modelId="{FC43B35B-5E43-4CC7-8724-57E11FEE8ADD}">
      <dsp:nvSpPr>
        <dsp:cNvPr id="0" name=""/>
        <dsp:cNvSpPr/>
      </dsp:nvSpPr>
      <dsp:spPr>
        <a:xfrm>
          <a:off x="3094214" y="90738"/>
          <a:ext cx="2382401" cy="251067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755650">
            <a:lnSpc>
              <a:spcPct val="90000"/>
            </a:lnSpc>
            <a:spcBef>
              <a:spcPct val="0"/>
            </a:spcBef>
            <a:spcAft>
              <a:spcPct val="35000"/>
            </a:spcAft>
          </a:pPr>
          <a:r>
            <a:rPr lang="en-US" sz="1700" b="1" kern="1200" dirty="0"/>
            <a:t>Dec 2015 ED</a:t>
          </a:r>
          <a:endParaRPr lang="en-US" sz="1700" kern="1200" dirty="0"/>
        </a:p>
        <a:p>
          <a:pPr marL="114300" lvl="1" indent="-114300" algn="l" defTabSz="666750">
            <a:lnSpc>
              <a:spcPts val="1800"/>
            </a:lnSpc>
            <a:spcBef>
              <a:spcPct val="0"/>
            </a:spcBef>
            <a:spcAft>
              <a:spcPts val="0"/>
            </a:spcAft>
            <a:buChar char="••"/>
          </a:pPr>
          <a:r>
            <a:rPr lang="en-US" sz="1500" kern="1200" dirty="0"/>
            <a:t>New drafting convention establish clearer provisions (</a:t>
          </a:r>
          <a:r>
            <a:rPr lang="en-US" sz="1500" i="1" kern="1200" dirty="0"/>
            <a:t>Structure ED-1</a:t>
          </a:r>
          <a:r>
            <a:rPr lang="en-US" sz="1500" kern="1200" dirty="0"/>
            <a:t>)</a:t>
          </a:r>
        </a:p>
        <a:p>
          <a:pPr marL="114300" lvl="1" indent="-114300" algn="l" defTabSz="666750">
            <a:lnSpc>
              <a:spcPts val="1800"/>
            </a:lnSpc>
            <a:spcBef>
              <a:spcPct val="0"/>
            </a:spcBef>
            <a:spcAft>
              <a:spcPts val="0"/>
            </a:spcAft>
            <a:buChar char="••"/>
          </a:pPr>
          <a:r>
            <a:rPr lang="en-US" sz="1500" kern="1200" dirty="0"/>
            <a:t>More robust CF with more explicit </a:t>
          </a:r>
          <a:r>
            <a:rPr lang="en-US" sz="1500" kern="1200" dirty="0" err="1"/>
            <a:t>req’ts</a:t>
          </a:r>
          <a:r>
            <a:rPr lang="en-US" sz="1500" kern="1200" dirty="0"/>
            <a:t> and application material (</a:t>
          </a:r>
          <a:r>
            <a:rPr lang="en-US" sz="1500" i="1" kern="1200" dirty="0"/>
            <a:t>Safeguards ED-1</a:t>
          </a:r>
          <a:r>
            <a:rPr lang="en-US" sz="1500" kern="1200" dirty="0"/>
            <a:t>)</a:t>
          </a:r>
        </a:p>
      </dsp:txBody>
      <dsp:txXfrm>
        <a:off x="3163992" y="160516"/>
        <a:ext cx="2242845" cy="2371123"/>
      </dsp:txXfrm>
    </dsp:sp>
    <dsp:sp modelId="{0DA784D8-F727-4C7B-89CB-817DE6E9DF22}">
      <dsp:nvSpPr>
        <dsp:cNvPr id="0" name=""/>
        <dsp:cNvSpPr/>
      </dsp:nvSpPr>
      <dsp:spPr>
        <a:xfrm rot="35198">
          <a:off x="5669552" y="1087864"/>
          <a:ext cx="409067" cy="5489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5669555" y="1197028"/>
        <a:ext cx="286347" cy="329376"/>
      </dsp:txXfrm>
    </dsp:sp>
    <dsp:sp modelId="{493A3B33-1406-47C4-9B6D-4BFCC52C2F06}">
      <dsp:nvSpPr>
        <dsp:cNvPr id="0" name=""/>
        <dsp:cNvSpPr/>
      </dsp:nvSpPr>
      <dsp:spPr>
        <a:xfrm>
          <a:off x="6248402" y="76189"/>
          <a:ext cx="2229113" cy="260279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ctr" defTabSz="755650">
            <a:lnSpc>
              <a:spcPts val="1200"/>
            </a:lnSpc>
            <a:spcBef>
              <a:spcPct val="0"/>
            </a:spcBef>
            <a:spcAft>
              <a:spcPts val="0"/>
            </a:spcAft>
          </a:pPr>
          <a:r>
            <a:rPr lang="en-US" sz="1700" b="1" kern="1200" dirty="0"/>
            <a:t>Sept 2016 </a:t>
          </a:r>
        </a:p>
        <a:p>
          <a:pPr lvl="0" algn="ctr" defTabSz="755650">
            <a:lnSpc>
              <a:spcPts val="1200"/>
            </a:lnSpc>
            <a:spcBef>
              <a:spcPct val="0"/>
            </a:spcBef>
            <a:spcAft>
              <a:spcPts val="0"/>
            </a:spcAft>
          </a:pPr>
          <a:endParaRPr lang="en-US" sz="1700" kern="1200" dirty="0"/>
        </a:p>
        <a:p>
          <a:pPr marL="114300" lvl="1" indent="-114300" algn="l" defTabSz="666750">
            <a:lnSpc>
              <a:spcPts val="1400"/>
            </a:lnSpc>
            <a:spcBef>
              <a:spcPct val="0"/>
            </a:spcBef>
            <a:spcAft>
              <a:spcPts val="600"/>
            </a:spcAft>
            <a:buChar char="••"/>
          </a:pPr>
          <a:r>
            <a:rPr lang="en-US" sz="1500" kern="1200" dirty="0"/>
            <a:t>Extant NAS provisions restructured</a:t>
          </a:r>
          <a:endParaRPr lang="en-US" sz="1700" kern="1200" dirty="0"/>
        </a:p>
        <a:p>
          <a:pPr marL="114300" lvl="1" indent="-114300" algn="l" defTabSz="666750">
            <a:lnSpc>
              <a:spcPts val="1400"/>
            </a:lnSpc>
            <a:spcBef>
              <a:spcPct val="0"/>
            </a:spcBef>
            <a:spcAft>
              <a:spcPts val="600"/>
            </a:spcAft>
            <a:buChar char="••"/>
          </a:pPr>
          <a:r>
            <a:rPr lang="en-US" sz="1500" kern="1200" dirty="0"/>
            <a:t>CAs arising from Safeguards ED-1</a:t>
          </a:r>
          <a:endParaRPr lang="en-US" sz="1700" kern="1200" dirty="0"/>
        </a:p>
        <a:p>
          <a:pPr marL="114300" lvl="1" indent="-114300" algn="l" defTabSz="666750">
            <a:lnSpc>
              <a:spcPts val="1400"/>
            </a:lnSpc>
            <a:spcBef>
              <a:spcPct val="0"/>
            </a:spcBef>
            <a:spcAft>
              <a:spcPts val="600"/>
            </a:spcAft>
            <a:buChar char="••"/>
          </a:pPr>
          <a:r>
            <a:rPr lang="en-US" sz="1500" kern="1200" dirty="0"/>
            <a:t>Added new and enhanced general provisions for all NAS</a:t>
          </a:r>
          <a:endParaRPr lang="en-US" sz="1700" kern="1200" dirty="0"/>
        </a:p>
        <a:p>
          <a:pPr marL="114300" lvl="1" indent="-114300" algn="l" defTabSz="666750">
            <a:lnSpc>
              <a:spcPts val="1400"/>
            </a:lnSpc>
            <a:spcBef>
              <a:spcPct val="0"/>
            </a:spcBef>
            <a:spcAft>
              <a:spcPts val="600"/>
            </a:spcAft>
            <a:buChar char="••"/>
          </a:pPr>
          <a:r>
            <a:rPr lang="en-US" sz="1500" kern="1200" dirty="0"/>
            <a:t>PIEs vs Non-PIEs</a:t>
          </a:r>
        </a:p>
      </dsp:txBody>
      <dsp:txXfrm>
        <a:off x="6313690" y="141477"/>
        <a:ext cx="2098537" cy="2472223"/>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3407"/>
          </a:xfrm>
          <a:prstGeom prst="rect">
            <a:avLst/>
          </a:prstGeom>
        </p:spPr>
        <p:txBody>
          <a:bodyPr vert="horz" lIns="92294" tIns="46147" rIns="92294" bIns="46147" rtlCol="0"/>
          <a:lstStyle>
            <a:lvl1pPr algn="l">
              <a:defRPr sz="1100"/>
            </a:lvl1pPr>
          </a:lstStyle>
          <a:p>
            <a:endParaRPr lang="en-US" dirty="0"/>
          </a:p>
        </p:txBody>
      </p:sp>
      <p:sp>
        <p:nvSpPr>
          <p:cNvPr id="3" name="Date Placeholder 2"/>
          <p:cNvSpPr>
            <a:spLocks noGrp="1"/>
          </p:cNvSpPr>
          <p:nvPr>
            <p:ph type="dt" sz="quarter" idx="1"/>
          </p:nvPr>
        </p:nvSpPr>
        <p:spPr>
          <a:xfrm>
            <a:off x="3936768" y="1"/>
            <a:ext cx="3011699" cy="463407"/>
          </a:xfrm>
          <a:prstGeom prst="rect">
            <a:avLst/>
          </a:prstGeom>
        </p:spPr>
        <p:txBody>
          <a:bodyPr vert="horz" lIns="92294" tIns="46147" rIns="92294" bIns="46147" rtlCol="0"/>
          <a:lstStyle>
            <a:lvl1pPr algn="r">
              <a:defRPr sz="1100"/>
            </a:lvl1pPr>
          </a:lstStyle>
          <a:p>
            <a:fld id="{2B4B733A-D87D-4E17-B6F1-847B38E03953}" type="datetimeFigureOut">
              <a:rPr lang="en-US" smtClean="0"/>
              <a:t>9/12/2016</a:t>
            </a:fld>
            <a:endParaRPr lang="en-US" dirty="0"/>
          </a:p>
        </p:txBody>
      </p:sp>
      <p:sp>
        <p:nvSpPr>
          <p:cNvPr id="4" name="Footer Placeholder 3"/>
          <p:cNvSpPr>
            <a:spLocks noGrp="1"/>
          </p:cNvSpPr>
          <p:nvPr>
            <p:ph type="ftr" sz="quarter" idx="2"/>
          </p:nvPr>
        </p:nvSpPr>
        <p:spPr>
          <a:xfrm>
            <a:off x="0" y="8772670"/>
            <a:ext cx="3011699" cy="463406"/>
          </a:xfrm>
          <a:prstGeom prst="rect">
            <a:avLst/>
          </a:prstGeom>
        </p:spPr>
        <p:txBody>
          <a:bodyPr vert="horz" lIns="92294" tIns="46147" rIns="92294" bIns="46147" rtlCol="0" anchor="b"/>
          <a:lstStyle>
            <a:lvl1pPr algn="l">
              <a:defRPr sz="1100"/>
            </a:lvl1pPr>
          </a:lstStyle>
          <a:p>
            <a:endParaRPr lang="en-US" dirty="0"/>
          </a:p>
        </p:txBody>
      </p:sp>
      <p:sp>
        <p:nvSpPr>
          <p:cNvPr id="5" name="Slide Number Placeholder 4"/>
          <p:cNvSpPr>
            <a:spLocks noGrp="1"/>
          </p:cNvSpPr>
          <p:nvPr>
            <p:ph type="sldNum" sz="quarter" idx="3"/>
          </p:nvPr>
        </p:nvSpPr>
        <p:spPr>
          <a:xfrm>
            <a:off x="3936768" y="8772670"/>
            <a:ext cx="3011699" cy="463406"/>
          </a:xfrm>
          <a:prstGeom prst="rect">
            <a:avLst/>
          </a:prstGeom>
        </p:spPr>
        <p:txBody>
          <a:bodyPr vert="horz" lIns="92294" tIns="46147" rIns="92294" bIns="46147" rtlCol="0" anchor="b"/>
          <a:lstStyle>
            <a:lvl1pPr algn="r">
              <a:defRPr sz="1100"/>
            </a:lvl1pPr>
          </a:lstStyle>
          <a:p>
            <a:fld id="{1A635890-1661-4B08-8516-676FF8611339}" type="slidenum">
              <a:rPr lang="en-US" smtClean="0"/>
              <a:t>‹#›</a:t>
            </a:fld>
            <a:endParaRPr lang="en-US" dirty="0"/>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294" tIns="46147" rIns="92294" bIns="46147" rtlCol="0"/>
          <a:lstStyle>
            <a:lvl1pPr algn="l">
              <a:defRPr sz="11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wrap="square" lIns="92294" tIns="46147" rIns="92294" bIns="46147" numCol="1" anchor="t" anchorCtr="0" compatLnSpc="1">
            <a:prstTxWarp prst="textNoShape">
              <a:avLst/>
            </a:prstTxWarp>
          </a:bodyPr>
          <a:lstStyle>
            <a:lvl1pPr algn="r">
              <a:defRPr sz="1100"/>
            </a:lvl1pPr>
          </a:lstStyle>
          <a:p>
            <a:pPr>
              <a:defRPr/>
            </a:pPr>
            <a:fld id="{B12CF44F-EFC8-E748-80EB-4ED396B872D8}" type="datetime1">
              <a:rPr lang="en-US"/>
              <a:pPr>
                <a:defRPr/>
              </a:pPr>
              <a:t>9/12/2016</a:t>
            </a:fld>
            <a:endParaRPr lang="en-US" dirty="0"/>
          </a:p>
        </p:txBody>
      </p:sp>
      <p:sp>
        <p:nvSpPr>
          <p:cNvPr id="4" name="Slide Image Placeholder 3"/>
          <p:cNvSpPr>
            <a:spLocks noGrp="1" noRot="1" noChangeAspect="1"/>
          </p:cNvSpPr>
          <p:nvPr>
            <p:ph type="sldImg" idx="2"/>
          </p:nvPr>
        </p:nvSpPr>
        <p:spPr>
          <a:xfrm>
            <a:off x="395288" y="692150"/>
            <a:ext cx="6159500" cy="3463925"/>
          </a:xfrm>
          <a:prstGeom prst="rect">
            <a:avLst/>
          </a:prstGeom>
          <a:noFill/>
          <a:ln w="12700">
            <a:solidFill>
              <a:prstClr val="black"/>
            </a:solidFill>
          </a:ln>
        </p:spPr>
        <p:txBody>
          <a:bodyPr vert="horz" lIns="92294" tIns="46147" rIns="92294" bIns="46147" rtlCol="0" anchor="ctr"/>
          <a:lstStyle/>
          <a:p>
            <a:pPr lvl="0"/>
            <a:endParaRPr lang="en-US" noProof="0"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294" tIns="46147" rIns="92294" bIns="4614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9"/>
            <a:ext cx="3011699" cy="461804"/>
          </a:xfrm>
          <a:prstGeom prst="rect">
            <a:avLst/>
          </a:prstGeom>
        </p:spPr>
        <p:txBody>
          <a:bodyPr vert="horz" lIns="92294" tIns="46147" rIns="92294" bIns="46147" rtlCol="0" anchor="b"/>
          <a:lstStyle>
            <a:lvl1pPr algn="l">
              <a:defRPr sz="11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936768" y="8772669"/>
            <a:ext cx="3011699" cy="461804"/>
          </a:xfrm>
          <a:prstGeom prst="rect">
            <a:avLst/>
          </a:prstGeom>
        </p:spPr>
        <p:txBody>
          <a:bodyPr vert="horz" wrap="square" lIns="92294" tIns="46147" rIns="92294" bIns="46147" numCol="1" anchor="b" anchorCtr="0" compatLnSpc="1">
            <a:prstTxWarp prst="textNoShape">
              <a:avLst/>
            </a:prstTxWarp>
          </a:bodyPr>
          <a:lstStyle>
            <a:lvl1pPr algn="r">
              <a:defRPr sz="11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Gary to note that “</a:t>
            </a:r>
            <a:r>
              <a:rPr lang="en-US" sz="1200" dirty="0">
                <a:solidFill>
                  <a:srgbClr val="2D8EC2"/>
                </a:solidFill>
              </a:rPr>
              <a:t>Interaction between independence and the fundamental principles” is dealt with by Structure and remind</a:t>
            </a:r>
            <a:r>
              <a:rPr lang="en-US" sz="1200" baseline="0" dirty="0">
                <a:solidFill>
                  <a:srgbClr val="2D8EC2"/>
                </a:solidFill>
              </a:rPr>
              <a:t> the CAG that it was addressed as part of Don’s presentation (session B).  </a:t>
            </a:r>
            <a:r>
              <a:rPr lang="en-US" sz="1200" b="1" baseline="0" dirty="0">
                <a:solidFill>
                  <a:srgbClr val="2D8EC2"/>
                </a:solidFill>
              </a:rPr>
              <a:t>Don and Gary to agree on when to obtain input on paragraphs 120.10A1 and 120.10 A2 as well as the roadmap para at 120.3 A1.</a:t>
            </a:r>
            <a:endParaRPr lang="en-US" sz="1200" dirty="0">
              <a:solidFill>
                <a:srgbClr val="2D8EC2"/>
              </a:solidFill>
            </a:endParaRP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1163158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paragraphs 38-40 of C-1.</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dirty="0"/>
          </a:p>
        </p:txBody>
      </p:sp>
    </p:spTree>
    <p:extLst>
      <p:ext uri="{BB962C8B-B14F-4D97-AF65-F5344CB8AC3E}">
        <p14:creationId xmlns:p14="http://schemas.microsoft.com/office/powerpoint/2010/main" val="835609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solidFill>
                  <a:srgbClr val="013C80"/>
                </a:solidFill>
                <a:cs typeface="ＭＳ Ｐゴシック" charset="0"/>
              </a:rPr>
              <a:t>See refinements in R120.7 and R120.8 in </a:t>
            </a:r>
            <a:r>
              <a:rPr lang="en-US" b="1">
                <a:solidFill>
                  <a:srgbClr val="013C80"/>
                </a:solidFill>
                <a:cs typeface="ＭＳ Ｐゴシック" charset="0"/>
              </a:rPr>
              <a:t>Agenda Item C-2</a:t>
            </a:r>
            <a:endParaRPr lang="en-US">
              <a:solidFill>
                <a:srgbClr val="013C80"/>
              </a:solidFill>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dirty="0"/>
          </a:p>
        </p:txBody>
      </p:sp>
    </p:spTree>
    <p:extLst>
      <p:ext uri="{BB962C8B-B14F-4D97-AF65-F5344CB8AC3E}">
        <p14:creationId xmlns:p14="http://schemas.microsoft.com/office/powerpoint/2010/main" val="3585484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dirty="0"/>
          </a:p>
        </p:txBody>
      </p:sp>
    </p:spTree>
    <p:extLst>
      <p:ext uri="{BB962C8B-B14F-4D97-AF65-F5344CB8AC3E}">
        <p14:creationId xmlns:p14="http://schemas.microsoft.com/office/powerpoint/2010/main" val="2932017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solidFill>
                  <a:srgbClr val="013C80"/>
                </a:solidFill>
                <a:cs typeface="ＭＳ Ｐゴシック" charset="0"/>
              </a:rPr>
              <a:t>See refinements in R120.7 and R120.8 in </a:t>
            </a:r>
            <a:r>
              <a:rPr lang="en-US" b="1">
                <a:solidFill>
                  <a:srgbClr val="013C80"/>
                </a:solidFill>
                <a:cs typeface="ＭＳ Ｐゴシック" charset="0"/>
              </a:rPr>
              <a:t>Agenda Item C-2</a:t>
            </a:r>
            <a:endParaRPr lang="en-US">
              <a:solidFill>
                <a:srgbClr val="013C80"/>
              </a:solidFill>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dirty="0"/>
          </a:p>
        </p:txBody>
      </p:sp>
    </p:spTree>
    <p:extLst>
      <p:ext uri="{BB962C8B-B14F-4D97-AF65-F5344CB8AC3E}">
        <p14:creationId xmlns:p14="http://schemas.microsoft.com/office/powerpoint/2010/main" val="28496403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dirty="0"/>
          </a:p>
        </p:txBody>
      </p:sp>
    </p:spTree>
    <p:extLst>
      <p:ext uri="{BB962C8B-B14F-4D97-AF65-F5344CB8AC3E}">
        <p14:creationId xmlns:p14="http://schemas.microsoft.com/office/powerpoint/2010/main" val="2166006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120.8 A2</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dirty="0"/>
          </a:p>
        </p:txBody>
      </p:sp>
    </p:spTree>
    <p:extLst>
      <p:ext uri="{BB962C8B-B14F-4D97-AF65-F5344CB8AC3E}">
        <p14:creationId xmlns:p14="http://schemas.microsoft.com/office/powerpoint/2010/main" val="1209970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solidFill>
                  <a:srgbClr val="013C80"/>
                </a:solidFill>
                <a:cs typeface="ＭＳ Ｐゴシック" charset="0"/>
              </a:rPr>
              <a:t>See refinements in R120.7 and R120.8 in </a:t>
            </a:r>
            <a:r>
              <a:rPr lang="en-US" b="1">
                <a:solidFill>
                  <a:srgbClr val="013C80"/>
                </a:solidFill>
                <a:cs typeface="ＭＳ Ｐゴシック" charset="0"/>
              </a:rPr>
              <a:t>Agenda Item C-2</a:t>
            </a:r>
            <a:endParaRPr lang="en-US">
              <a:solidFill>
                <a:srgbClr val="013C80"/>
              </a:solidFill>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21</a:t>
            </a:fld>
            <a:endParaRPr lang="en-US" dirty="0"/>
          </a:p>
        </p:txBody>
      </p:sp>
    </p:spTree>
    <p:extLst>
      <p:ext uri="{BB962C8B-B14F-4D97-AF65-F5344CB8AC3E}">
        <p14:creationId xmlns:p14="http://schemas.microsoft.com/office/powerpoint/2010/main" val="2307866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dirty="0"/>
          </a:p>
        </p:txBody>
      </p:sp>
    </p:spTree>
    <p:extLst>
      <p:ext uri="{BB962C8B-B14F-4D97-AF65-F5344CB8AC3E}">
        <p14:creationId xmlns:p14="http://schemas.microsoft.com/office/powerpoint/2010/main" val="8961466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dirty="0"/>
          </a:p>
        </p:txBody>
      </p:sp>
    </p:spTree>
    <p:extLst>
      <p:ext uri="{BB962C8B-B14F-4D97-AF65-F5344CB8AC3E}">
        <p14:creationId xmlns:p14="http://schemas.microsoft.com/office/powerpoint/2010/main" val="2636372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24</a:t>
            </a:fld>
            <a:endParaRPr lang="en-US" dirty="0"/>
          </a:p>
        </p:txBody>
      </p:sp>
    </p:spTree>
    <p:extLst>
      <p:ext uri="{BB962C8B-B14F-4D97-AF65-F5344CB8AC3E}">
        <p14:creationId xmlns:p14="http://schemas.microsoft.com/office/powerpoint/2010/main" val="4047951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dirty="0"/>
          </a:p>
        </p:txBody>
      </p:sp>
    </p:spTree>
    <p:extLst>
      <p:ext uri="{BB962C8B-B14F-4D97-AF65-F5344CB8AC3E}">
        <p14:creationId xmlns:p14="http://schemas.microsoft.com/office/powerpoint/2010/main" val="1613302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25</a:t>
            </a:fld>
            <a:endParaRPr lang="en-US" dirty="0"/>
          </a:p>
        </p:txBody>
      </p:sp>
    </p:spTree>
    <p:extLst>
      <p:ext uri="{BB962C8B-B14F-4D97-AF65-F5344CB8AC3E}">
        <p14:creationId xmlns:p14="http://schemas.microsoft.com/office/powerpoint/2010/main" val="355124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See R600.10</a:t>
            </a:r>
            <a:r>
              <a:rPr lang="en-CA" baseline="0" dirty="0"/>
              <a:t> &amp; R600.11 along with related application materials.</a:t>
            </a:r>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28</a:t>
            </a:fld>
            <a:endParaRPr lang="en-US" dirty="0"/>
          </a:p>
        </p:txBody>
      </p:sp>
    </p:spTree>
    <p:extLst>
      <p:ext uri="{BB962C8B-B14F-4D97-AF65-F5344CB8AC3E}">
        <p14:creationId xmlns:p14="http://schemas.microsoft.com/office/powerpoint/2010/main" val="4062525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29</a:t>
            </a:fld>
            <a:endParaRPr lang="en-US" dirty="0"/>
          </a:p>
        </p:txBody>
      </p:sp>
    </p:spTree>
    <p:extLst>
      <p:ext uri="{BB962C8B-B14F-4D97-AF65-F5344CB8AC3E}">
        <p14:creationId xmlns:p14="http://schemas.microsoft.com/office/powerpoint/2010/main" val="4285787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Gary to indicate that reference to exta</a:t>
            </a:r>
            <a:r>
              <a:rPr lang="en-US" baseline="0" dirty="0"/>
              <a:t>nt Code in </a:t>
            </a:r>
            <a:r>
              <a:rPr lang="en-US" dirty="0"/>
              <a:t>para 38 of paper should</a:t>
            </a:r>
            <a:r>
              <a:rPr lang="en-US" baseline="0" dirty="0"/>
              <a:t> be to p</a:t>
            </a:r>
            <a:r>
              <a:rPr lang="en-US" dirty="0"/>
              <a:t>aragraph 290.212 vs 290.210.</a:t>
            </a:r>
            <a:r>
              <a:rPr lang="en-US" baseline="0" dirty="0"/>
              <a:t> </a:t>
            </a:r>
          </a:p>
          <a:p>
            <a:endParaRPr lang="en-US" baseline="0"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36</a:t>
            </a:fld>
            <a:endParaRPr lang="en-US" dirty="0"/>
          </a:p>
        </p:txBody>
      </p:sp>
    </p:spTree>
    <p:extLst>
      <p:ext uri="{BB962C8B-B14F-4D97-AF65-F5344CB8AC3E}">
        <p14:creationId xmlns:p14="http://schemas.microsoft.com/office/powerpoint/2010/main" val="1676008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39</a:t>
            </a:fld>
            <a:endParaRPr lang="en-US" dirty="0"/>
          </a:p>
        </p:txBody>
      </p:sp>
    </p:spTree>
    <p:extLst>
      <p:ext uri="{BB962C8B-B14F-4D97-AF65-F5344CB8AC3E}">
        <p14:creationId xmlns:p14="http://schemas.microsoft.com/office/powerpoint/2010/main" val="587769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dirty="0"/>
          </a:p>
        </p:txBody>
      </p:sp>
    </p:spTree>
    <p:extLst>
      <p:ext uri="{BB962C8B-B14F-4D97-AF65-F5344CB8AC3E}">
        <p14:creationId xmlns:p14="http://schemas.microsoft.com/office/powerpoint/2010/main" val="2930255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dirty="0"/>
          </a:p>
        </p:txBody>
      </p:sp>
    </p:spTree>
    <p:extLst>
      <p:ext uri="{BB962C8B-B14F-4D97-AF65-F5344CB8AC3E}">
        <p14:creationId xmlns:p14="http://schemas.microsoft.com/office/powerpoint/2010/main" val="1516343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dirty="0"/>
          </a:p>
        </p:txBody>
      </p:sp>
    </p:spTree>
    <p:extLst>
      <p:ext uri="{BB962C8B-B14F-4D97-AF65-F5344CB8AC3E}">
        <p14:creationId xmlns:p14="http://schemas.microsoft.com/office/powerpoint/2010/main" val="2200527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cs typeface="ＭＳ Ｐゴシック" charset="0"/>
              </a:rPr>
              <a:t>June 2016 CAG call participants generally supported r</a:t>
            </a:r>
            <a:r>
              <a:rPr lang="en-US" sz="1200" dirty="0">
                <a:cs typeface="ＭＳ Ｐゴシック" charset="0"/>
              </a:rPr>
              <a:t>etaining </a:t>
            </a:r>
            <a:r>
              <a:rPr lang="en-US" sz="1200" dirty="0"/>
              <a:t>a simple three-stage CF that require PAs to identify, evaluate and address threats </a:t>
            </a: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dirty="0"/>
          </a:p>
        </p:txBody>
      </p:sp>
    </p:spTree>
    <p:extLst>
      <p:ext uri="{BB962C8B-B14F-4D97-AF65-F5344CB8AC3E}">
        <p14:creationId xmlns:p14="http://schemas.microsoft.com/office/powerpoint/2010/main" val="139908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013C80"/>
                </a:solidFill>
                <a:cs typeface="ＭＳ Ｐゴシック" charset="0"/>
              </a:rPr>
              <a:t>See refinements in R120.7 and R120.8 in </a:t>
            </a:r>
            <a:r>
              <a:rPr lang="en-US" b="1" dirty="0">
                <a:solidFill>
                  <a:srgbClr val="013C80"/>
                </a:solidFill>
                <a:cs typeface="ＭＳ Ｐゴシック" charset="0"/>
              </a:rPr>
              <a:t>Agenda Item C-2</a:t>
            </a:r>
            <a:endParaRPr lang="en-US" dirty="0">
              <a:solidFill>
                <a:srgbClr val="013C80"/>
              </a:solidFill>
              <a:cs typeface="ＭＳ Ｐゴシック" charset="0"/>
            </a:endParaRPr>
          </a:p>
          <a:p>
            <a:r>
              <a:rPr lang="en-US" dirty="0"/>
              <a:t>Also 120</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dirty="0"/>
          </a:p>
        </p:txBody>
      </p:sp>
    </p:spTree>
    <p:extLst>
      <p:ext uri="{BB962C8B-B14F-4D97-AF65-F5344CB8AC3E}">
        <p14:creationId xmlns:p14="http://schemas.microsoft.com/office/powerpoint/2010/main" val="2845934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solidFill>
                  <a:srgbClr val="013C80"/>
                </a:solidFill>
                <a:cs typeface="ＭＳ Ｐゴシック" charset="0"/>
              </a:rPr>
              <a:t>See refinements in R120.7 and R120.8 in </a:t>
            </a:r>
            <a:r>
              <a:rPr lang="en-US" b="1">
                <a:solidFill>
                  <a:srgbClr val="013C80"/>
                </a:solidFill>
                <a:cs typeface="ＭＳ Ｐゴシック" charset="0"/>
              </a:rPr>
              <a:t>Agenda Item C-2</a:t>
            </a:r>
            <a:endParaRPr lang="en-US">
              <a:solidFill>
                <a:srgbClr val="013C80"/>
              </a:solidFill>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13</a:t>
            </a:fld>
            <a:endParaRPr lang="en-US" dirty="0"/>
          </a:p>
        </p:txBody>
      </p:sp>
    </p:spTree>
    <p:extLst>
      <p:ext uri="{BB962C8B-B14F-4D97-AF65-F5344CB8AC3E}">
        <p14:creationId xmlns:p14="http://schemas.microsoft.com/office/powerpoint/2010/main" val="1366303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dirty="0"/>
          </a:p>
        </p:txBody>
      </p:sp>
    </p:spTree>
    <p:extLst>
      <p:ext uri="{BB962C8B-B14F-4D97-AF65-F5344CB8AC3E}">
        <p14:creationId xmlns:p14="http://schemas.microsoft.com/office/powerpoint/2010/main" val="28526477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962400" y="1398986"/>
            <a:ext cx="5105400" cy="742950"/>
          </a:xfrm>
        </p:spPr>
        <p:txBody>
          <a:bodyPr/>
          <a:lstStyle/>
          <a:p>
            <a:r>
              <a:rPr lang="en-US" dirty="0"/>
              <a:t>Safeguards Phases 1 and 2 </a:t>
            </a:r>
            <a:endParaRPr lang="en-US" dirty="0">
              <a:latin typeface="Arial" charset="0"/>
            </a:endParaRPr>
          </a:p>
        </p:txBody>
      </p:sp>
      <p:sp>
        <p:nvSpPr>
          <p:cNvPr id="5" name="Subtitle 3"/>
          <p:cNvSpPr txBox="1">
            <a:spLocks/>
          </p:cNvSpPr>
          <p:nvPr/>
        </p:nvSpPr>
        <p:spPr bwMode="auto">
          <a:xfrm>
            <a:off x="4114800" y="2876550"/>
            <a:ext cx="4724400" cy="790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a:t>Gary Hannaford, Task Force Chair</a:t>
            </a:r>
          </a:p>
        </p:txBody>
      </p:sp>
      <p:sp>
        <p:nvSpPr>
          <p:cNvPr id="6" name="Subtitle 3"/>
          <p:cNvSpPr>
            <a:spLocks noGrp="1"/>
          </p:cNvSpPr>
          <p:nvPr>
            <p:ph type="subTitle" idx="1"/>
          </p:nvPr>
        </p:nvSpPr>
        <p:spPr>
          <a:xfrm>
            <a:off x="4114800" y="3790950"/>
            <a:ext cx="4876800" cy="1066800"/>
          </a:xfrm>
        </p:spPr>
        <p:txBody>
          <a:bodyPr/>
          <a:lstStyle/>
          <a:p>
            <a:pPr marL="236538" indent="-236538"/>
            <a:r>
              <a:rPr lang="en-US" sz="1600" dirty="0"/>
              <a:t>IESBA CAG Meeting  </a:t>
            </a:r>
          </a:p>
          <a:p>
            <a:pPr marL="236538" indent="-236538"/>
            <a:r>
              <a:rPr lang="en-US" sz="1600" dirty="0"/>
              <a:t>September 14, 2016</a:t>
            </a:r>
          </a:p>
        </p:txBody>
      </p:sp>
    </p:spTree>
    <p:extLst>
      <p:ext uri="{BB962C8B-B14F-4D97-AF65-F5344CB8AC3E}">
        <p14:creationId xmlns:p14="http://schemas.microsoft.com/office/powerpoint/2010/main" val="1967919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276350"/>
            <a:ext cx="883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3000"/>
              </a:spcBef>
              <a:buNone/>
            </a:pPr>
            <a:endParaRPr lang="en-US" sz="2600" dirty="0"/>
          </a:p>
          <a:p>
            <a:pPr marL="347472" lvl="1">
              <a:lnSpc>
                <a:spcPts val="3500"/>
              </a:lnSpc>
              <a:spcBef>
                <a:spcPts val="3000"/>
              </a:spcBef>
              <a:buNone/>
            </a:pPr>
            <a:r>
              <a:rPr lang="en-US" sz="2600" dirty="0"/>
              <a:t>1. Do Representatives agree with the TF’s response to the general comments on Safeguards ED-1?</a:t>
            </a:r>
          </a:p>
          <a:p>
            <a:pPr marL="690372" lvl="2" indent="-342900">
              <a:lnSpc>
                <a:spcPts val="2600"/>
              </a:lnSpc>
              <a:spcBef>
                <a:spcPts val="900"/>
              </a:spcBef>
            </a:pP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 for CAG Consideration </a:t>
            </a:r>
            <a:endParaRPr lang="en-US" kern="0" dirty="0"/>
          </a:p>
        </p:txBody>
      </p:sp>
    </p:spTree>
    <p:extLst>
      <p:ext uri="{BB962C8B-B14F-4D97-AF65-F5344CB8AC3E}">
        <p14:creationId xmlns:p14="http://schemas.microsoft.com/office/powerpoint/2010/main" val="245659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Stages in Conceptual Framework</a:t>
            </a:r>
            <a:endParaRPr lang="en-US" kern="0" dirty="0"/>
          </a:p>
        </p:txBody>
      </p:sp>
      <p:graphicFrame>
        <p:nvGraphicFramePr>
          <p:cNvPr id="5" name="Diagram 4"/>
          <p:cNvGraphicFramePr/>
          <p:nvPr>
            <p:extLst>
              <p:ext uri="{D42A27DB-BD31-4B8C-83A1-F6EECF244321}">
                <p14:modId xmlns:p14="http://schemas.microsoft.com/office/powerpoint/2010/main" val="504246022"/>
              </p:ext>
            </p:extLst>
          </p:nvPr>
        </p:nvGraphicFramePr>
        <p:xfrm>
          <a:off x="152400" y="1352550"/>
          <a:ext cx="8839200" cy="3183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2842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228600" y="1276350"/>
            <a:ext cx="883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lnSpc>
                <a:spcPts val="2400"/>
              </a:lnSpc>
              <a:buNone/>
            </a:pPr>
            <a:r>
              <a:rPr lang="en-US" dirty="0"/>
              <a:t>Clarifications made to indicate that the requirement to:</a:t>
            </a:r>
          </a:p>
          <a:p>
            <a:pPr marL="342900" lvl="1" indent="-342900">
              <a:lnSpc>
                <a:spcPts val="2400"/>
              </a:lnSpc>
              <a:spcBef>
                <a:spcPts val="600"/>
              </a:spcBef>
              <a:buFont typeface="Arial" panose="020B0604020202020204" pitchFamily="34" charset="0"/>
              <a:buChar char="•"/>
            </a:pPr>
            <a:r>
              <a:rPr lang="en-US" sz="1800" dirty="0">
                <a:cs typeface="ＭＳ Ｐゴシック" charset="0"/>
              </a:rPr>
              <a:t>Re-evaluate threats involves a consideration of new information or changes in facts and circumstances as part of the evaluating threats stage </a:t>
            </a:r>
          </a:p>
          <a:p>
            <a:pPr marL="342900" lvl="1" indent="-342900">
              <a:lnSpc>
                <a:spcPts val="2400"/>
              </a:lnSpc>
              <a:spcBef>
                <a:spcPts val="600"/>
              </a:spcBef>
              <a:buFont typeface="Arial" panose="020B0604020202020204" pitchFamily="34" charset="0"/>
              <a:buChar char="•"/>
            </a:pPr>
            <a:r>
              <a:rPr lang="en-US" sz="1800" dirty="0">
                <a:cs typeface="ＭＳ Ｐゴシック" charset="0"/>
              </a:rPr>
              <a:t>Perform overall assessment involves a consideration of significant judgments and overall conclusions reached as part of the addressing threats stage </a:t>
            </a:r>
          </a:p>
          <a:p>
            <a:pPr lvl="1">
              <a:spcBef>
                <a:spcPts val="600"/>
              </a:spcBef>
            </a:pPr>
            <a:r>
              <a:rPr lang="en-US" sz="1800" dirty="0"/>
              <a:t>PA thinks about/ reviews conclusions reached and judgments made, and asks </a:t>
            </a:r>
            <a:r>
              <a:rPr lang="en-US" sz="1800" dirty="0" smtClean="0"/>
              <a:t>“</a:t>
            </a:r>
            <a:r>
              <a:rPr lang="en-US" sz="1800" dirty="0"/>
              <a:t>would someone else with the same information, at the </a:t>
            </a:r>
            <a:r>
              <a:rPr lang="en-US" sz="1800" dirty="0" smtClean="0"/>
              <a:t>time, reach </a:t>
            </a:r>
            <a:r>
              <a:rPr lang="en-US" sz="1800" dirty="0"/>
              <a:t>the same conclusions?”</a:t>
            </a:r>
          </a:p>
          <a:p>
            <a:pPr lvl="1">
              <a:spcBef>
                <a:spcPts val="600"/>
              </a:spcBef>
            </a:pPr>
            <a:r>
              <a:rPr lang="en-US" sz="1800" dirty="0"/>
              <a:t>New information might include corroborating, as well as, contradictory information </a:t>
            </a:r>
          </a:p>
          <a:p>
            <a:pPr lvl="1">
              <a:lnSpc>
                <a:spcPts val="2600"/>
              </a:lnSpc>
              <a:spcBef>
                <a:spcPts val="600"/>
              </a:spcBef>
              <a:buFontTx/>
              <a:buChar char="–"/>
            </a:pPr>
            <a:endParaRPr lang="en-US" sz="1600" dirty="0"/>
          </a:p>
          <a:p>
            <a:pPr marL="690372" lvl="2" indent="-342900">
              <a:lnSpc>
                <a:spcPts val="2600"/>
              </a:lnSpc>
              <a:spcBef>
                <a:spcPts val="900"/>
              </a:spcBef>
            </a:pP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Re-evaluating Threats and Overall Assessment</a:t>
            </a:r>
            <a:endParaRPr lang="en-US" kern="0" dirty="0"/>
          </a:p>
        </p:txBody>
      </p:sp>
    </p:spTree>
    <p:extLst>
      <p:ext uri="{BB962C8B-B14F-4D97-AF65-F5344CB8AC3E}">
        <p14:creationId xmlns:p14="http://schemas.microsoft.com/office/powerpoint/2010/main" val="3694852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276350"/>
            <a:ext cx="883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3000"/>
              </a:spcBef>
              <a:buNone/>
            </a:pPr>
            <a:endParaRPr lang="en-US" sz="2600" dirty="0"/>
          </a:p>
          <a:p>
            <a:pPr marL="347472" lvl="1">
              <a:lnSpc>
                <a:spcPts val="3500"/>
              </a:lnSpc>
              <a:spcBef>
                <a:spcPts val="3000"/>
              </a:spcBef>
              <a:buNone/>
            </a:pPr>
            <a:r>
              <a:rPr lang="en-US" sz="2600" dirty="0"/>
              <a:t>2. Do Representatives agree with the TF’s revisions to clarify the various stages of the CF, including the revisions made to explain the timing for re-evaluating threats and performing the overall assessment?</a:t>
            </a:r>
          </a:p>
          <a:p>
            <a:pPr marL="690372" lvl="2" indent="-342900">
              <a:lnSpc>
                <a:spcPts val="2600"/>
              </a:lnSpc>
              <a:spcBef>
                <a:spcPts val="900"/>
              </a:spcBef>
            </a:pP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 for CAG Consideration </a:t>
            </a:r>
            <a:endParaRPr lang="en-US" kern="0" dirty="0"/>
          </a:p>
        </p:txBody>
      </p:sp>
    </p:spTree>
    <p:extLst>
      <p:ext uri="{BB962C8B-B14F-4D97-AF65-F5344CB8AC3E}">
        <p14:creationId xmlns:p14="http://schemas.microsoft.com/office/powerpoint/2010/main" val="2071888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52400" y="1352550"/>
            <a:ext cx="8839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dirty="0"/>
              <a:t>Participants in the June CAG teleconference noted that:</a:t>
            </a:r>
          </a:p>
          <a:p>
            <a:pPr lvl="1"/>
            <a:r>
              <a:rPr lang="en-US" dirty="0"/>
              <a:t>Proposals should clarify who might be able to perform the RITP test </a:t>
            </a:r>
          </a:p>
          <a:p>
            <a:pPr lvl="1"/>
            <a:r>
              <a:rPr lang="en-US" dirty="0"/>
              <a:t>Test should be done from the perspective of another person who does not have to be a PA (maybe a user)</a:t>
            </a:r>
          </a:p>
          <a:p>
            <a:pPr lvl="1"/>
            <a:r>
              <a:rPr lang="en-US" dirty="0"/>
              <a:t>TF should consider whether the same description of RITP test should apply for all situations in the Code</a:t>
            </a:r>
          </a:p>
          <a:p>
            <a:pPr lvl="1"/>
            <a:r>
              <a:rPr lang="en-US" dirty="0"/>
              <a:t>TF should focus on describing the characteristics of the RITP as well as the RITP test</a:t>
            </a:r>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pPr marL="0" lvl="1">
              <a:spcBef>
                <a:spcPts val="600"/>
              </a:spcBef>
            </a:pPr>
            <a:r>
              <a:rPr lang="en-US" sz="1800" dirty="0"/>
              <a:t>Reasonable and Informed Third Party (RITP) </a:t>
            </a:r>
          </a:p>
        </p:txBody>
      </p:sp>
    </p:spTree>
    <p:extLst>
      <p:ext uri="{BB962C8B-B14F-4D97-AF65-F5344CB8AC3E}">
        <p14:creationId xmlns:p14="http://schemas.microsoft.com/office/powerpoint/2010/main" val="3860491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52400" y="1352550"/>
            <a:ext cx="8839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lvl="1" indent="0">
              <a:lnSpc>
                <a:spcPts val="2600"/>
              </a:lnSpc>
              <a:spcBef>
                <a:spcPts val="900"/>
              </a:spcBef>
              <a:buNone/>
            </a:pPr>
            <a:r>
              <a:rPr lang="en-US" sz="2400" dirty="0"/>
              <a:t>TF revisions emphasize the concept of RITP and explain that:</a:t>
            </a:r>
          </a:p>
          <a:p>
            <a:pPr marL="342900" lvl="1" indent="-342900">
              <a:lnSpc>
                <a:spcPts val="2000"/>
              </a:lnSpc>
              <a:spcBef>
                <a:spcPts val="600"/>
              </a:spcBef>
              <a:buFontTx/>
              <a:buChar char="•"/>
            </a:pPr>
            <a:r>
              <a:rPr lang="en-US" sz="1800" dirty="0">
                <a:cs typeface="ＭＳ Ｐゴシック" charset="0"/>
              </a:rPr>
              <a:t>The RITP test </a:t>
            </a:r>
            <a:r>
              <a:rPr lang="en-US" sz="1800" dirty="0">
                <a:solidFill>
                  <a:srgbClr val="013C80"/>
                </a:solidFill>
                <a:ea typeface="ヒラギノ角ゴ Pro W3" charset="0"/>
                <a:cs typeface="ヒラギノ角ゴ Pro W3" charset="0"/>
              </a:rPr>
              <a:t>involves consideration by the PA about </a:t>
            </a:r>
            <a:r>
              <a:rPr lang="en-US" sz="1800" dirty="0">
                <a:cs typeface="ＭＳ Ｐゴシック" charset="0"/>
              </a:rPr>
              <a:t>whether the same conclusions would likely be reached by </a:t>
            </a:r>
            <a:r>
              <a:rPr lang="en-US" sz="1800" dirty="0">
                <a:solidFill>
                  <a:srgbClr val="002060"/>
                </a:solidFill>
                <a:cs typeface="ＭＳ Ｐゴシック" charset="0"/>
              </a:rPr>
              <a:t>another person</a:t>
            </a:r>
          </a:p>
          <a:p>
            <a:pPr marL="342900" lvl="1" indent="-342900">
              <a:lnSpc>
                <a:spcPts val="2000"/>
              </a:lnSpc>
              <a:spcBef>
                <a:spcPts val="600"/>
              </a:spcBef>
              <a:buFontTx/>
              <a:buChar char="•"/>
            </a:pPr>
            <a:r>
              <a:rPr lang="en-US" sz="1800" dirty="0">
                <a:cs typeface="ＭＳ Ｐゴシック" charset="0"/>
              </a:rPr>
              <a:t>Such a </a:t>
            </a:r>
            <a:r>
              <a:rPr lang="en-US" sz="1800" dirty="0">
                <a:solidFill>
                  <a:srgbClr val="002060"/>
                </a:solidFill>
                <a:cs typeface="ＭＳ Ｐゴシック" charset="0"/>
              </a:rPr>
              <a:t>person</a:t>
            </a:r>
            <a:r>
              <a:rPr lang="en-US" sz="1800" dirty="0">
                <a:cs typeface="ＭＳ Ｐゴシック" charset="0"/>
              </a:rPr>
              <a:t>, a RITP would </a:t>
            </a:r>
            <a:r>
              <a:rPr lang="en-US" sz="1800" dirty="0">
                <a:solidFill>
                  <a:srgbClr val="013C80"/>
                </a:solidFill>
                <a:ea typeface="ヒラギノ角ゴ Pro W3" charset="0"/>
                <a:cs typeface="ヒラギノ角ゴ Pro W3" charset="0"/>
              </a:rPr>
              <a:t>possess sufficient knowledge and experience to objectively evaluate the appropriateness</a:t>
            </a:r>
            <a:r>
              <a:rPr lang="en-US" sz="1800" dirty="0">
                <a:solidFill>
                  <a:srgbClr val="002060"/>
                </a:solidFill>
                <a:cs typeface="ＭＳ Ｐゴシック" charset="0"/>
              </a:rPr>
              <a:t> of </a:t>
            </a:r>
            <a:r>
              <a:rPr lang="en-US" sz="1800" dirty="0">
                <a:cs typeface="ＭＳ Ｐゴシック" charset="0"/>
              </a:rPr>
              <a:t>the PA’s conclusions, and weigh all the relevant facts and circumstances that the PA knows, or could reasonably be expected to know, </a:t>
            </a:r>
            <a:r>
              <a:rPr lang="en-US" sz="1800" dirty="0">
                <a:solidFill>
                  <a:srgbClr val="013C80"/>
                </a:solidFill>
                <a:ea typeface="ヒラギノ角ゴ Pro W3" charset="0"/>
                <a:cs typeface="ヒラギノ角ゴ Pro W3" charset="0"/>
              </a:rPr>
              <a:t>at the time the conclusions were made</a:t>
            </a:r>
          </a:p>
          <a:p>
            <a:pPr marL="0" lvl="1" indent="0">
              <a:lnSpc>
                <a:spcPts val="2600"/>
              </a:lnSpc>
              <a:spcBef>
                <a:spcPts val="900"/>
              </a:spcBef>
              <a:buNone/>
            </a:pPr>
            <a:endParaRPr lang="en-US" sz="1800" dirty="0">
              <a:cs typeface="ＭＳ Ｐゴシック" charset="0"/>
            </a:endParaRPr>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pPr marL="0" lvl="1">
              <a:spcBef>
                <a:spcPts val="600"/>
              </a:spcBef>
            </a:pPr>
            <a:r>
              <a:rPr lang="en-US" sz="1800" dirty="0"/>
              <a:t>Revisions to RITP Concept</a:t>
            </a:r>
          </a:p>
        </p:txBody>
      </p:sp>
      <p:sp>
        <p:nvSpPr>
          <p:cNvPr id="3" name="Rounded Rectangle 2"/>
          <p:cNvSpPr/>
          <p:nvPr/>
        </p:nvSpPr>
        <p:spPr bwMode="auto">
          <a:xfrm>
            <a:off x="381000" y="3714750"/>
            <a:ext cx="8534400" cy="533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000" dirty="0">
                <a:solidFill>
                  <a:schemeClr val="bg1"/>
                </a:solidFill>
                <a:ea typeface="ヒラギノ角ゴ Pro W3" charset="-128"/>
                <a:cs typeface="ヒラギノ角ゴ Pro W3" charset="-128"/>
              </a:rPr>
              <a:t>Respondents urged IESBA to avoid the use of the word “hypothetical” </a:t>
            </a:r>
            <a:endParaRPr kumimoji="0" lang="en-US" sz="2000" b="0" i="0" u="none" strike="noStrike" cap="none" normalizeH="0" baseline="0" dirty="0">
              <a:ln>
                <a:noFill/>
              </a:ln>
              <a:solidFill>
                <a:schemeClr val="bg1"/>
              </a:solidFill>
              <a:effectLst/>
              <a:ea typeface="ヒラギノ角ゴ Pro W3" charset="-128"/>
              <a:cs typeface="ヒラギノ角ゴ Pro W3" charset="-128"/>
            </a:endParaRPr>
          </a:p>
        </p:txBody>
      </p:sp>
    </p:spTree>
    <p:extLst>
      <p:ext uri="{BB962C8B-B14F-4D97-AF65-F5344CB8AC3E}">
        <p14:creationId xmlns:p14="http://schemas.microsoft.com/office/powerpoint/2010/main" val="3009689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276350"/>
            <a:ext cx="883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3000"/>
              </a:spcBef>
              <a:buNone/>
            </a:pPr>
            <a:endParaRPr lang="en-US" sz="2600" dirty="0"/>
          </a:p>
          <a:p>
            <a:pPr marL="347472" lvl="1">
              <a:lnSpc>
                <a:spcPts val="3500"/>
              </a:lnSpc>
              <a:spcBef>
                <a:spcPts val="3000"/>
              </a:spcBef>
              <a:buNone/>
            </a:pPr>
            <a:r>
              <a:rPr lang="en-US" sz="2600" dirty="0"/>
              <a:t>3. Do Representatives agree with the TF’s revisions to clarify the description of reasonable and informed third party?</a:t>
            </a:r>
          </a:p>
          <a:p>
            <a:pPr marL="690372" lvl="2" indent="-342900">
              <a:lnSpc>
                <a:spcPts val="2600"/>
              </a:lnSpc>
              <a:spcBef>
                <a:spcPts val="900"/>
              </a:spcBef>
            </a:pP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 for CAG Consideration </a:t>
            </a:r>
            <a:endParaRPr lang="en-US" kern="0" dirty="0"/>
          </a:p>
        </p:txBody>
      </p:sp>
    </p:spTree>
    <p:extLst>
      <p:ext uri="{BB962C8B-B14F-4D97-AF65-F5344CB8AC3E}">
        <p14:creationId xmlns:p14="http://schemas.microsoft.com/office/powerpoint/2010/main" val="445755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91236" y="580599"/>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Acceptable Level</a:t>
            </a:r>
            <a:endParaRPr lang="en-US" kern="0" dirty="0"/>
          </a:p>
        </p:txBody>
      </p:sp>
      <p:graphicFrame>
        <p:nvGraphicFramePr>
          <p:cNvPr id="3" name="Diagram 2"/>
          <p:cNvGraphicFramePr/>
          <p:nvPr>
            <p:extLst>
              <p:ext uri="{D42A27DB-BD31-4B8C-83A1-F6EECF244321}">
                <p14:modId xmlns:p14="http://schemas.microsoft.com/office/powerpoint/2010/main" val="483499939"/>
              </p:ext>
            </p:extLst>
          </p:nvPr>
        </p:nvGraphicFramePr>
        <p:xfrm>
          <a:off x="304800" y="1276350"/>
          <a:ext cx="34290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4191000" y="1493788"/>
            <a:ext cx="4724400" cy="1569660"/>
          </a:xfrm>
          <a:prstGeom prst="rect">
            <a:avLst/>
          </a:prstGeom>
        </p:spPr>
        <p:txBody>
          <a:bodyPr wrap="square">
            <a:spAutoFit/>
          </a:bodyPr>
          <a:lstStyle/>
          <a:p>
            <a:r>
              <a:rPr lang="pt-PT" dirty="0"/>
              <a:t>A</a:t>
            </a:r>
            <a:r>
              <a:rPr lang="en-US" dirty="0"/>
              <a:t> level at which </a:t>
            </a:r>
            <a:r>
              <a:rPr lang="en-US" dirty="0">
                <a:solidFill>
                  <a:srgbClr val="013C80"/>
                </a:solidFill>
              </a:rPr>
              <a:t>a PA applying the RITP </a:t>
            </a:r>
            <a:r>
              <a:rPr lang="pt-PT" dirty="0">
                <a:solidFill>
                  <a:srgbClr val="013C80"/>
                </a:solidFill>
              </a:rPr>
              <a:t>test </a:t>
            </a:r>
            <a:r>
              <a:rPr lang="en-US" dirty="0">
                <a:solidFill>
                  <a:srgbClr val="013C80"/>
                </a:solidFill>
              </a:rPr>
              <a:t>would likely conclude </a:t>
            </a:r>
            <a:r>
              <a:rPr lang="en-US" dirty="0"/>
              <a:t>that the PA complies with the fundamental principles (FPs)</a:t>
            </a:r>
          </a:p>
        </p:txBody>
      </p:sp>
    </p:spTree>
    <p:extLst>
      <p:ext uri="{BB962C8B-B14F-4D97-AF65-F5344CB8AC3E}">
        <p14:creationId xmlns:p14="http://schemas.microsoft.com/office/powerpoint/2010/main" val="1701186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276350"/>
            <a:ext cx="883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3000"/>
              </a:spcBef>
              <a:buNone/>
            </a:pPr>
            <a:endParaRPr lang="en-US" sz="2600" dirty="0"/>
          </a:p>
          <a:p>
            <a:pPr marL="347472" lvl="1">
              <a:lnSpc>
                <a:spcPts val="3500"/>
              </a:lnSpc>
              <a:spcBef>
                <a:spcPts val="3000"/>
              </a:spcBef>
              <a:buNone/>
            </a:pPr>
            <a:r>
              <a:rPr lang="en-US" sz="2600" dirty="0"/>
              <a:t>4. Do Representatives agree with the TF’s conclusions about how the term acceptable level should be described in the proposed restructured Code?</a:t>
            </a:r>
          </a:p>
          <a:p>
            <a:pPr marL="690372" lvl="2" indent="-342900">
              <a:lnSpc>
                <a:spcPts val="2600"/>
              </a:lnSpc>
              <a:spcBef>
                <a:spcPts val="900"/>
              </a:spcBef>
            </a:pP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 for CAG Consideration </a:t>
            </a:r>
            <a:endParaRPr lang="en-US" kern="0" dirty="0"/>
          </a:p>
        </p:txBody>
      </p:sp>
    </p:spTree>
    <p:extLst>
      <p:ext uri="{BB962C8B-B14F-4D97-AF65-F5344CB8AC3E}">
        <p14:creationId xmlns:p14="http://schemas.microsoft.com/office/powerpoint/2010/main" val="3558745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2057400" y="1258592"/>
            <a:ext cx="6934200" cy="2608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lvl="0" indent="0">
              <a:buNone/>
            </a:pPr>
            <a:r>
              <a:rPr lang="en-US" sz="2600" dirty="0"/>
              <a:t>As proposed in Safeguards ED-1, TF believes that threats are addressed by either:</a:t>
            </a:r>
          </a:p>
          <a:p>
            <a:r>
              <a:rPr lang="en-US" sz="1800" dirty="0"/>
              <a:t>Eliminating circumstance, including interests or relationships creating the threat</a:t>
            </a:r>
          </a:p>
          <a:p>
            <a:r>
              <a:rPr lang="en-US" sz="1800" dirty="0">
                <a:solidFill>
                  <a:srgbClr val="013C80"/>
                </a:solidFill>
                <a:latin typeface="Arial" charset="0"/>
                <a:ea typeface="ヒラギノ角ゴ Pro W3" charset="0"/>
                <a:cs typeface="ヒラギノ角ゴ Pro W3" charset="0"/>
              </a:rPr>
              <a:t>Applying safeguards</a:t>
            </a:r>
            <a:r>
              <a:rPr lang="en-US" sz="1800" dirty="0"/>
              <a:t>, where available and capable of being applied </a:t>
            </a:r>
          </a:p>
          <a:p>
            <a:r>
              <a:rPr lang="en-US" sz="1800" dirty="0"/>
              <a:t>Declining or ending the professional activity </a:t>
            </a:r>
          </a:p>
          <a:p>
            <a:pPr marL="0" lvl="1" indent="0">
              <a:lnSpc>
                <a:spcPts val="2000"/>
              </a:lnSpc>
              <a:spcBef>
                <a:spcPts val="600"/>
              </a:spcBef>
              <a:buNone/>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Addressing Threats </a:t>
            </a:r>
            <a:endParaRPr lang="en-US" kern="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276350"/>
            <a:ext cx="2590800" cy="1649476"/>
          </a:xfrm>
          <a:prstGeom prst="rect">
            <a:avLst/>
          </a:prstGeom>
        </p:spPr>
      </p:pic>
      <p:sp>
        <p:nvSpPr>
          <p:cNvPr id="5" name="Rectangle 4"/>
          <p:cNvSpPr/>
          <p:nvPr/>
        </p:nvSpPr>
        <p:spPr bwMode="auto">
          <a:xfrm>
            <a:off x="337088" y="3867150"/>
            <a:ext cx="8578312" cy="609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600" dirty="0">
                <a:solidFill>
                  <a:schemeClr val="bg1"/>
                </a:solidFill>
              </a:rPr>
              <a:t>Proposal to withdraw certain activities which were formerly characterized as safeguards in the extant Code is retained</a:t>
            </a:r>
            <a:endParaRPr kumimoji="0" lang="en-US" sz="1600" b="0" i="0" u="none" strike="noStrike" cap="none" normalizeH="0" baseline="0" dirty="0">
              <a:ln>
                <a:noFill/>
              </a:ln>
              <a:solidFill>
                <a:schemeClr val="bg1"/>
              </a:solidFill>
              <a:effectLst/>
              <a:ea typeface="ヒラギノ角ゴ Pro W3" charset="-128"/>
              <a:cs typeface="ヒラギノ角ゴ Pro W3" charset="-128"/>
            </a:endParaRPr>
          </a:p>
        </p:txBody>
      </p:sp>
    </p:spTree>
    <p:extLst>
      <p:ext uri="{BB962C8B-B14F-4D97-AF65-F5344CB8AC3E}">
        <p14:creationId xmlns:p14="http://schemas.microsoft.com/office/powerpoint/2010/main" val="567144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Project Overview</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305806843"/>
              </p:ext>
            </p:extLst>
          </p:nvPr>
        </p:nvGraphicFramePr>
        <p:xfrm>
          <a:off x="381000" y="1346200"/>
          <a:ext cx="8458200" cy="306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05600" y="2114550"/>
            <a:ext cx="1981200" cy="2023353"/>
          </a:xfrm>
          <a:prstGeom prst="rect">
            <a:avLst/>
          </a:prstGeom>
        </p:spPr>
      </p:pic>
      <p:sp>
        <p:nvSpPr>
          <p:cNvPr id="15" name="TextBox 14"/>
          <p:cNvSpPr txBox="1"/>
          <p:nvPr/>
        </p:nvSpPr>
        <p:spPr>
          <a:xfrm>
            <a:off x="6705600" y="1554109"/>
            <a:ext cx="2133600" cy="646331"/>
          </a:xfrm>
          <a:prstGeom prst="rect">
            <a:avLst/>
          </a:prstGeom>
          <a:noFill/>
        </p:spPr>
        <p:txBody>
          <a:bodyPr wrap="square" rtlCol="0">
            <a:spAutoFit/>
          </a:bodyPr>
          <a:lstStyle/>
          <a:p>
            <a:r>
              <a:rPr lang="en-US" sz="1800" dirty="0"/>
              <a:t>Proposed Restructured Code</a:t>
            </a:r>
          </a:p>
        </p:txBody>
      </p:sp>
    </p:spTree>
    <p:extLst>
      <p:ext uri="{BB962C8B-B14F-4D97-AF65-F5344CB8AC3E}">
        <p14:creationId xmlns:p14="http://schemas.microsoft.com/office/powerpoint/2010/main" val="24413980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21024" y="1428750"/>
            <a:ext cx="8991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lvl="1" indent="0">
              <a:lnSpc>
                <a:spcPts val="2000"/>
              </a:lnSpc>
              <a:spcBef>
                <a:spcPts val="600"/>
              </a:spcBef>
              <a:buNone/>
            </a:pPr>
            <a:r>
              <a:rPr lang="en-US" sz="2400" dirty="0"/>
              <a:t>Description of safeguards in the Safeguards ED-1 retained</a:t>
            </a:r>
          </a:p>
          <a:p>
            <a:pPr marL="342900" lvl="1" indent="-342900">
              <a:lnSpc>
                <a:spcPts val="2400"/>
              </a:lnSpc>
              <a:spcBef>
                <a:spcPts val="600"/>
              </a:spcBef>
              <a:buFontTx/>
              <a:buChar char="•"/>
            </a:pPr>
            <a:r>
              <a:rPr lang="en-US" dirty="0"/>
              <a:t>Safeguards are actions, individually or in combination, that the PA takes that effectively eliminate threats to compliance with the fundamental principles or reduce them to an acceptable level </a:t>
            </a:r>
          </a:p>
          <a:p>
            <a:pPr marL="0" lvl="1" indent="0">
              <a:lnSpc>
                <a:spcPts val="2400"/>
              </a:lnSpc>
              <a:spcBef>
                <a:spcPts val="600"/>
              </a:spcBef>
              <a:buNone/>
            </a:pPr>
            <a:r>
              <a:rPr lang="en-US" sz="2400" dirty="0"/>
              <a:t>Revised proposals clarify </a:t>
            </a:r>
          </a:p>
          <a:p>
            <a:pPr marL="342900" lvl="1" indent="-342900">
              <a:lnSpc>
                <a:spcPts val="2400"/>
              </a:lnSpc>
              <a:spcBef>
                <a:spcPts val="600"/>
              </a:spcBef>
              <a:buFont typeface="Arial" panose="020B0604020202020204" pitchFamily="34" charset="0"/>
              <a:buChar char="•"/>
            </a:pPr>
            <a:r>
              <a:rPr lang="en-US" sz="1800" dirty="0"/>
              <a:t>There are </a:t>
            </a:r>
            <a:r>
              <a:rPr lang="en-US" sz="1800" dirty="0">
                <a:solidFill>
                  <a:srgbClr val="013C80"/>
                </a:solidFill>
                <a:latin typeface="Arial" charset="0"/>
                <a:ea typeface="ヒラギノ角ゴ Pro W3" charset="0"/>
                <a:cs typeface="ヒラギノ角ゴ Pro W3" charset="0"/>
              </a:rPr>
              <a:t>some situations in which the circumstances creating the threats cannot be eliminated and there are no safeguards </a:t>
            </a:r>
            <a:r>
              <a:rPr lang="en-US" sz="1800" dirty="0"/>
              <a:t>to </a:t>
            </a:r>
            <a:r>
              <a:rPr lang="en-US" dirty="0"/>
              <a:t>eliminate the threats created or reduce them to an acceptable level</a:t>
            </a:r>
          </a:p>
          <a:p>
            <a:pPr lvl="1">
              <a:lnSpc>
                <a:spcPts val="2400"/>
              </a:lnSpc>
              <a:spcBef>
                <a:spcPts val="600"/>
              </a:spcBef>
            </a:pPr>
            <a:r>
              <a:rPr lang="en-US" sz="1800" dirty="0"/>
              <a:t>PA is required to decline or end the specific professional activity</a:t>
            </a:r>
          </a:p>
        </p:txBody>
      </p:sp>
      <p:sp>
        <p:nvSpPr>
          <p:cNvPr id="4" name="Title 3"/>
          <p:cNvSpPr txBox="1">
            <a:spLocks/>
          </p:cNvSpPr>
          <p:nvPr/>
        </p:nvSpPr>
        <p:spPr>
          <a:xfrm>
            <a:off x="1524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Safeguards </a:t>
            </a:r>
            <a:endParaRPr lang="en-US" kern="0" dirty="0"/>
          </a:p>
        </p:txBody>
      </p:sp>
    </p:spTree>
    <p:extLst>
      <p:ext uri="{BB962C8B-B14F-4D97-AF65-F5344CB8AC3E}">
        <p14:creationId xmlns:p14="http://schemas.microsoft.com/office/powerpoint/2010/main" val="3261934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581150"/>
            <a:ext cx="8915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7200"/>
              </a:spcBef>
              <a:buNone/>
            </a:pPr>
            <a:r>
              <a:rPr lang="en-US" sz="2600" dirty="0"/>
              <a:t>5</a:t>
            </a:r>
            <a:r>
              <a:rPr lang="en-US" sz="2600" dirty="0" smtClean="0"/>
              <a:t>. </a:t>
            </a:r>
            <a:r>
              <a:rPr lang="en-US" sz="2600" dirty="0"/>
              <a:t>Representatives are asked to consider the feedback on Safeguards ED-1 and indicate whether they agree with the TF’s conclusions to: </a:t>
            </a:r>
          </a:p>
          <a:p>
            <a:pPr marL="804672" lvl="2" indent="-457200">
              <a:lnSpc>
                <a:spcPts val="2300"/>
              </a:lnSpc>
              <a:spcBef>
                <a:spcPts val="1200"/>
              </a:spcBef>
              <a:buFont typeface="+mj-lt"/>
              <a:buAutoNum type="alphaLcParenR"/>
            </a:pPr>
            <a:r>
              <a:rPr lang="en-US" sz="2400" dirty="0"/>
              <a:t>Make no change to the description of safeguards. </a:t>
            </a:r>
          </a:p>
          <a:p>
            <a:pPr marL="804672" lvl="2" indent="-457200">
              <a:lnSpc>
                <a:spcPts val="2300"/>
              </a:lnSpc>
              <a:spcBef>
                <a:spcPts val="1200"/>
              </a:spcBef>
              <a:buFont typeface="+mj-lt"/>
              <a:buAutoNum type="alphaLcParenR"/>
            </a:pPr>
            <a:r>
              <a:rPr lang="en-US" sz="2400" dirty="0"/>
              <a:t>Retain proposals to withdraw certain activities which were formerly characterized as safeguards in the extant Code. </a:t>
            </a:r>
            <a:endParaRPr lang="en-US" dirty="0"/>
          </a:p>
          <a:p>
            <a:pPr marL="342900" lvl="1" indent="-342900">
              <a:lnSpc>
                <a:spcPts val="2600"/>
              </a:lnSpc>
              <a:spcBef>
                <a:spcPts val="900"/>
              </a:spcBef>
              <a:buFontTx/>
              <a:buChar char="•"/>
            </a:pP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Matters for CAG Consideration </a:t>
            </a:r>
            <a:endParaRPr lang="en-US" kern="0" dirty="0"/>
          </a:p>
        </p:txBody>
      </p:sp>
    </p:spTree>
    <p:extLst>
      <p:ext uri="{BB962C8B-B14F-4D97-AF65-F5344CB8AC3E}">
        <p14:creationId xmlns:p14="http://schemas.microsoft.com/office/powerpoint/2010/main" val="1529157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276350"/>
            <a:ext cx="8991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lnSpc>
                <a:spcPts val="2600"/>
              </a:lnSpc>
              <a:spcBef>
                <a:spcPts val="600"/>
              </a:spcBef>
              <a:buFontTx/>
              <a:buChar char="•"/>
            </a:pPr>
            <a:r>
              <a:rPr lang="en-US" sz="2200" dirty="0">
                <a:cs typeface="ＭＳ Ｐゴシック" charset="0"/>
              </a:rPr>
              <a:t>Structure TF developed proposed introductory text to clarify that PAs in public practice should apply the CF set out in Section 120 </a:t>
            </a:r>
          </a:p>
          <a:p>
            <a:pPr lvl="1">
              <a:lnSpc>
                <a:spcPts val="2600"/>
              </a:lnSpc>
              <a:spcBef>
                <a:spcPts val="600"/>
              </a:spcBef>
            </a:pPr>
            <a:r>
              <a:rPr lang="en-US" sz="1800" dirty="0"/>
              <a:t>Section 300 set out considerations for PAs in public practice to apply the CF</a:t>
            </a:r>
          </a:p>
          <a:p>
            <a:pPr lvl="1">
              <a:lnSpc>
                <a:spcPts val="2600"/>
              </a:lnSpc>
              <a:spcBef>
                <a:spcPts val="600"/>
              </a:spcBef>
            </a:pPr>
            <a:r>
              <a:rPr lang="en-US" sz="1800" dirty="0"/>
              <a:t>Requirements in CF are not repeated in Section 300 (para. 300.6 A2 of the ED is dropped)</a:t>
            </a:r>
          </a:p>
          <a:p>
            <a:pPr>
              <a:lnSpc>
                <a:spcPts val="2600"/>
              </a:lnSpc>
            </a:pPr>
            <a:r>
              <a:rPr lang="en-US" sz="2200" dirty="0"/>
              <a:t>Most revisions are to align to the proposed revisions in the CF </a:t>
            </a:r>
          </a:p>
          <a:p>
            <a:pPr>
              <a:lnSpc>
                <a:spcPts val="2600"/>
              </a:lnSpc>
            </a:pPr>
            <a:r>
              <a:rPr lang="en-US" sz="2200" dirty="0"/>
              <a:t>Examples of safeguards revisited and TF has dropped as a safeguard </a:t>
            </a:r>
            <a:r>
              <a:rPr lang="en-US" sz="2200" dirty="0" smtClean="0"/>
              <a:t>“…consulting </a:t>
            </a:r>
            <a:r>
              <a:rPr lang="en-US" sz="2200" dirty="0"/>
              <a:t>or seeking with approval with TCWG…”</a:t>
            </a:r>
          </a:p>
          <a:p>
            <a:pPr marL="0" indent="0">
              <a:lnSpc>
                <a:spcPts val="2600"/>
              </a:lnSpc>
              <a:buNone/>
            </a:pPr>
            <a:endParaRPr lang="en-US"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Revisions to Section 300  </a:t>
            </a:r>
            <a:endParaRPr lang="en-US" kern="0" dirty="0"/>
          </a:p>
        </p:txBody>
      </p:sp>
    </p:spTree>
    <p:extLst>
      <p:ext uri="{BB962C8B-B14F-4D97-AF65-F5344CB8AC3E}">
        <p14:creationId xmlns:p14="http://schemas.microsoft.com/office/powerpoint/2010/main" val="2115501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76200" y="1581150"/>
            <a:ext cx="8991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7472" lvl="1">
              <a:lnSpc>
                <a:spcPts val="3500"/>
              </a:lnSpc>
              <a:spcBef>
                <a:spcPts val="7200"/>
              </a:spcBef>
              <a:buNone/>
            </a:pPr>
            <a:r>
              <a:rPr lang="en-US" sz="2600" dirty="0"/>
              <a:t>6</a:t>
            </a:r>
            <a:r>
              <a:rPr lang="en-US" sz="2600" dirty="0" smtClean="0"/>
              <a:t>. </a:t>
            </a:r>
            <a:r>
              <a:rPr lang="en-US" sz="2600" dirty="0"/>
              <a:t>Representatives are for views about the TF’s proposed revisions to Section </a:t>
            </a:r>
            <a:r>
              <a:rPr lang="en-US" sz="2600" dirty="0" smtClean="0"/>
              <a:t>300</a:t>
            </a:r>
            <a:endParaRPr lang="en-US" sz="2600" dirty="0"/>
          </a:p>
          <a:p>
            <a:pPr marL="347472" lvl="1">
              <a:lnSpc>
                <a:spcPts val="3500"/>
              </a:lnSpc>
              <a:spcBef>
                <a:spcPts val="1800"/>
              </a:spcBef>
              <a:buNone/>
            </a:pPr>
            <a:r>
              <a:rPr lang="en-US" sz="2600" dirty="0"/>
              <a:t>7</a:t>
            </a:r>
            <a:r>
              <a:rPr lang="en-US" sz="2600" dirty="0" smtClean="0"/>
              <a:t>. </a:t>
            </a:r>
            <a:r>
              <a:rPr lang="en-US" sz="2600" dirty="0"/>
              <a:t>Representatives are asked to share any further comments on matters relevant to Safeguards </a:t>
            </a:r>
            <a:r>
              <a:rPr lang="en-US" sz="2600" dirty="0" smtClean="0"/>
              <a:t>ED-1 </a:t>
            </a:r>
            <a:endParaRPr lang="en-US" dirty="0"/>
          </a:p>
          <a:p>
            <a:pPr marL="342900" lvl="1" indent="-342900">
              <a:lnSpc>
                <a:spcPts val="2000"/>
              </a:lnSpc>
              <a:spcBef>
                <a:spcPts val="600"/>
              </a:spcBef>
              <a:buFontTx/>
              <a:buChar char="•"/>
            </a:pPr>
            <a:endParaRPr lang="en-US" sz="1600" dirty="0"/>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Matters for CAG Consideration </a:t>
            </a:r>
            <a:endParaRPr lang="en-US" kern="0" dirty="0"/>
          </a:p>
        </p:txBody>
      </p:sp>
    </p:spTree>
    <p:extLst>
      <p:ext uri="{BB962C8B-B14F-4D97-AF65-F5344CB8AC3E}">
        <p14:creationId xmlns:p14="http://schemas.microsoft.com/office/powerpoint/2010/main" val="4042770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9099" y="1200150"/>
            <a:ext cx="8944627"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lvl="1" indent="0" algn="ctr">
              <a:spcBef>
                <a:spcPts val="1200"/>
              </a:spcBef>
              <a:buNone/>
            </a:pPr>
            <a:endParaRPr lang="en-US" dirty="0">
              <a:cs typeface="ＭＳ Ｐゴシック" charset="0"/>
            </a:endParaRPr>
          </a:p>
          <a:p>
            <a:pPr marL="0" lvl="1" indent="0" algn="ctr">
              <a:spcBef>
                <a:spcPts val="1200"/>
              </a:spcBef>
              <a:buNone/>
            </a:pPr>
            <a:endParaRPr lang="en-US" sz="2500" dirty="0">
              <a:cs typeface="ＭＳ Ｐゴシック" charset="0"/>
            </a:endParaRPr>
          </a:p>
          <a:p>
            <a:pPr marL="0" lvl="1" indent="0" algn="ctr">
              <a:spcBef>
                <a:spcPts val="1200"/>
              </a:spcBef>
              <a:buNone/>
            </a:pPr>
            <a:r>
              <a:rPr lang="en-US" sz="2500" b="1" dirty="0">
                <a:cs typeface="ＭＳ Ｐゴシック" charset="0"/>
              </a:rPr>
              <a:t>Proposed Section 600, NAS</a:t>
            </a:r>
          </a:p>
          <a:p>
            <a:pPr marL="0" lvl="1" indent="0" algn="ctr">
              <a:spcBef>
                <a:spcPts val="1200"/>
              </a:spcBef>
              <a:buNone/>
            </a:pPr>
            <a:r>
              <a:rPr lang="en-US" sz="2500" dirty="0">
                <a:cs typeface="ＭＳ Ｐゴシック" charset="0"/>
              </a:rPr>
              <a:t>Agenda Items C-4 and C-5 </a:t>
            </a:r>
          </a:p>
          <a:p>
            <a:pPr marL="342900" lvl="1" indent="-342900">
              <a:spcBef>
                <a:spcPts val="600"/>
              </a:spcBef>
              <a:buFontTx/>
              <a:buChar char="•"/>
            </a:pPr>
            <a:endParaRPr lang="en-US" sz="1600" dirty="0"/>
          </a:p>
          <a:p>
            <a:pPr marL="347472" lvl="1" indent="0">
              <a:spcBef>
                <a:spcPts val="600"/>
              </a:spcBef>
              <a:buNone/>
            </a:pPr>
            <a:endParaRPr lang="en-US" sz="1600" dirty="0"/>
          </a:p>
        </p:txBody>
      </p:sp>
      <p:sp>
        <p:nvSpPr>
          <p:cNvPr id="4" name="Title 3"/>
          <p:cNvSpPr txBox="1">
            <a:spLocks/>
          </p:cNvSpPr>
          <p:nvPr/>
        </p:nvSpPr>
        <p:spPr>
          <a:xfrm>
            <a:off x="304800" y="514350"/>
            <a:ext cx="7924800" cy="40005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endParaRPr lang="en-US" kern="0" dirty="0"/>
          </a:p>
        </p:txBody>
      </p:sp>
    </p:spTree>
    <p:extLst>
      <p:ext uri="{BB962C8B-B14F-4D97-AF65-F5344CB8AC3E}">
        <p14:creationId xmlns:p14="http://schemas.microsoft.com/office/powerpoint/2010/main" val="1172829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42147374"/>
              </p:ext>
            </p:extLst>
          </p:nvPr>
        </p:nvGraphicFramePr>
        <p:xfrm>
          <a:off x="354106" y="1276350"/>
          <a:ext cx="8610600"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Overview of NAS Enhancements</a:t>
            </a:r>
          </a:p>
        </p:txBody>
      </p:sp>
      <p:sp>
        <p:nvSpPr>
          <p:cNvPr id="6" name="Rectangle 5"/>
          <p:cNvSpPr/>
          <p:nvPr/>
        </p:nvSpPr>
        <p:spPr bwMode="auto">
          <a:xfrm>
            <a:off x="487456" y="4027487"/>
            <a:ext cx="8477250" cy="44132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bg1"/>
                </a:solidFill>
                <a:effectLst/>
                <a:latin typeface="Arial" charset="0"/>
                <a:ea typeface="ヒラギノ角ゴ Pro W3" charset="-128"/>
                <a:cs typeface="ヒラギノ角ゴ Pro W3" charset="-128"/>
              </a:rPr>
              <a:t>No changes made to change the types of NAS permitted</a:t>
            </a:r>
          </a:p>
        </p:txBody>
      </p:sp>
    </p:spTree>
    <p:extLst>
      <p:ext uri="{BB962C8B-B14F-4D97-AF65-F5344CB8AC3E}">
        <p14:creationId xmlns:p14="http://schemas.microsoft.com/office/powerpoint/2010/main" val="3465280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610600" cy="3063240"/>
          </a:xfrm>
        </p:spPr>
        <p:txBody>
          <a:bodyPr/>
          <a:lstStyle/>
          <a:p>
            <a:pPr marL="342900" lvl="1" indent="-342900">
              <a:lnSpc>
                <a:spcPts val="2600"/>
              </a:lnSpc>
              <a:spcBef>
                <a:spcPts val="600"/>
              </a:spcBef>
              <a:buFontTx/>
              <a:buChar char="•"/>
            </a:pPr>
            <a:r>
              <a:rPr lang="en-US" sz="2400" kern="1200" dirty="0">
                <a:cs typeface="ＭＳ Ｐゴシック" charset="0"/>
              </a:rPr>
              <a:t>New introductory text:</a:t>
            </a:r>
          </a:p>
          <a:p>
            <a:pPr lvl="1">
              <a:lnSpc>
                <a:spcPts val="2600"/>
              </a:lnSpc>
              <a:spcBef>
                <a:spcPts val="600"/>
              </a:spcBef>
            </a:pPr>
            <a:r>
              <a:rPr lang="en-US" sz="1800" kern="1200" dirty="0"/>
              <a:t>Emphasize the need to comply with the fundamental principles, as well as independence, when providing NAS to audit clients </a:t>
            </a:r>
          </a:p>
          <a:p>
            <a:pPr lvl="1">
              <a:lnSpc>
                <a:spcPts val="2600"/>
              </a:lnSpc>
              <a:spcBef>
                <a:spcPts val="600"/>
              </a:spcBef>
            </a:pPr>
            <a:r>
              <a:rPr lang="en-US" sz="1800" kern="1200" dirty="0"/>
              <a:t>Explain that subsections set out requirements and application material that are relevant to specific types of NAS</a:t>
            </a:r>
          </a:p>
          <a:p>
            <a:pPr lvl="1">
              <a:lnSpc>
                <a:spcPts val="2600"/>
              </a:lnSpc>
              <a:spcBef>
                <a:spcPts val="600"/>
              </a:spcBef>
            </a:pPr>
            <a:r>
              <a:rPr lang="en-US" sz="1800" kern="1200" dirty="0"/>
              <a:t>Indicate that in some cases, the Code prohibits a firm or network firm from providing a NAS to an audit client because there can be no safeguards to eliminate the threats created or reduce them to an acceptable level</a:t>
            </a:r>
          </a:p>
          <a:p>
            <a:pPr marL="347472" lvl="2" indent="0">
              <a:lnSpc>
                <a:spcPts val="2600"/>
              </a:lnSpc>
              <a:spcBef>
                <a:spcPts val="600"/>
              </a:spcBef>
              <a:buNone/>
            </a:pPr>
            <a:r>
              <a:rPr lang="en-US" sz="2200" kern="1200" dirty="0">
                <a:cs typeface="ＭＳ Ｐゴシック" charset="0"/>
              </a:rPr>
              <a:t> </a:t>
            </a: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Enhanced General Provisions </a:t>
            </a:r>
          </a:p>
        </p:txBody>
      </p:sp>
    </p:spTree>
    <p:extLst>
      <p:ext uri="{BB962C8B-B14F-4D97-AF65-F5344CB8AC3E}">
        <p14:creationId xmlns:p14="http://schemas.microsoft.com/office/powerpoint/2010/main" val="1918637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610600" cy="3063240"/>
          </a:xfrm>
        </p:spPr>
        <p:txBody>
          <a:bodyPr/>
          <a:lstStyle/>
          <a:p>
            <a:pPr marL="342900" lvl="1" indent="-342900">
              <a:lnSpc>
                <a:spcPts val="2600"/>
              </a:lnSpc>
              <a:spcBef>
                <a:spcPts val="600"/>
              </a:spcBef>
              <a:buFontTx/>
              <a:buChar char="•"/>
            </a:pPr>
            <a:r>
              <a:rPr lang="en-US" sz="2400" kern="1200" dirty="0">
                <a:cs typeface="ＭＳ Ｐゴシック" charset="0"/>
              </a:rPr>
              <a:t>New application material:</a:t>
            </a:r>
          </a:p>
          <a:p>
            <a:pPr lvl="1">
              <a:lnSpc>
                <a:spcPts val="2600"/>
              </a:lnSpc>
            </a:pPr>
            <a:r>
              <a:rPr lang="en-US" sz="1800" dirty="0"/>
              <a:t>For evaluating and addressing threats created by providing any NAS to an audit client, including those not specified in the Code. </a:t>
            </a:r>
          </a:p>
          <a:p>
            <a:pPr lvl="1"/>
            <a:r>
              <a:rPr lang="en-US" sz="1800" dirty="0"/>
              <a:t>To explain materiality in relation to an audit client’s financial statements</a:t>
            </a:r>
          </a:p>
          <a:p>
            <a:pPr lvl="1"/>
            <a:r>
              <a:rPr lang="en-US" sz="1800" dirty="0"/>
              <a:t>To explain that a firm or network should consider the combined effects of threats created by providing multiple NAS to the same audit client </a:t>
            </a:r>
          </a:p>
          <a:p>
            <a:pPr marL="347472" lvl="1" indent="0">
              <a:buNone/>
            </a:pPr>
            <a:endParaRPr lang="en-US" sz="1800" dirty="0"/>
          </a:p>
          <a:p>
            <a:pPr marL="690372" lvl="2" indent="-342900">
              <a:lnSpc>
                <a:spcPts val="2600"/>
              </a:lnSpc>
              <a:spcBef>
                <a:spcPts val="600"/>
              </a:spcBef>
            </a:pP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Enhanced General Provisions </a:t>
            </a:r>
          </a:p>
        </p:txBody>
      </p:sp>
    </p:spTree>
    <p:extLst>
      <p:ext uri="{BB962C8B-B14F-4D97-AF65-F5344CB8AC3E}">
        <p14:creationId xmlns:p14="http://schemas.microsoft.com/office/powerpoint/2010/main" val="7379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lvl="0"/>
            <a:r>
              <a:rPr lang="en-US" dirty="0"/>
              <a:t>Extant provisions for management responsibilities retained, but restructured under new drafting guidelines</a:t>
            </a:r>
          </a:p>
          <a:p>
            <a:pPr lvl="1"/>
            <a:r>
              <a:rPr lang="en-US" sz="1800" dirty="0"/>
              <a:t>Firms and network firms are still prohibited from assuming management responsibilities when providing NAS to an audit client </a:t>
            </a:r>
          </a:p>
          <a:p>
            <a:pPr lvl="1"/>
            <a:r>
              <a:rPr lang="en-US" sz="1800" dirty="0"/>
              <a:t>Moved requirements and application material to the general provisions section to clarify that they are applicability when providing all NAS to audit clients</a:t>
            </a:r>
          </a:p>
          <a:p>
            <a:pPr lvl="1"/>
            <a:r>
              <a:rPr lang="en-US" sz="1800" dirty="0"/>
              <a:t>TF continues to believe that it is appropriate for firms and network firms to provide advice and recommendations to assist management of an audit client in discharging its responsibilities</a:t>
            </a:r>
            <a:endParaRPr lang="en-US" sz="1800" dirty="0">
              <a:cs typeface="ＭＳ Ｐゴシック" charset="0"/>
            </a:endParaRPr>
          </a:p>
        </p:txBody>
      </p:sp>
      <p:sp>
        <p:nvSpPr>
          <p:cNvPr id="4" name="Title 3"/>
          <p:cNvSpPr>
            <a:spLocks noGrp="1"/>
          </p:cNvSpPr>
          <p:nvPr>
            <p:ph type="title"/>
          </p:nvPr>
        </p:nvSpPr>
        <p:spPr>
          <a:xfrm>
            <a:off x="228600" y="581025"/>
            <a:ext cx="7772400" cy="400050"/>
          </a:xfrm>
        </p:spPr>
        <p:txBody>
          <a:bodyPr/>
          <a:lstStyle/>
          <a:p>
            <a:r>
              <a:rPr lang="en-US" dirty="0"/>
              <a:t>Avoiding the Assumption of </a:t>
            </a:r>
            <a:r>
              <a:rPr lang="en-US" dirty="0" err="1"/>
              <a:t>Mgt</a:t>
            </a:r>
            <a:r>
              <a:rPr lang="en-US" dirty="0"/>
              <a:t> Responsibilities </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17033809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3867154280"/>
              </p:ext>
            </p:extLst>
          </p:nvPr>
        </p:nvGraphicFramePr>
        <p:xfrm>
          <a:off x="228600" y="1352550"/>
          <a:ext cx="8534400" cy="3160198"/>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xmlns="" val="20000"/>
                    </a:ext>
                  </a:extLst>
                </a:gridCol>
                <a:gridCol w="7239000">
                  <a:extLst>
                    <a:ext uri="{9D8B030D-6E8A-4147-A177-3AD203B41FA5}">
                      <a16:colId xmlns:a16="http://schemas.microsoft.com/office/drawing/2014/main" xmlns="" val="20001"/>
                    </a:ext>
                  </a:extLst>
                </a:gridCol>
              </a:tblGrid>
              <a:tr h="315179">
                <a:tc>
                  <a:txBody>
                    <a:bodyPr/>
                    <a:lstStyle/>
                    <a:p>
                      <a:r>
                        <a:rPr lang="en-US" sz="1400" dirty="0"/>
                        <a:t>Subsection </a:t>
                      </a:r>
                    </a:p>
                  </a:txBody>
                  <a:tcPr/>
                </a:tc>
                <a:tc>
                  <a:txBody>
                    <a:bodyPr/>
                    <a:lstStyle/>
                    <a:p>
                      <a:r>
                        <a:rPr lang="en-US" sz="1400" dirty="0"/>
                        <a:t>Type</a:t>
                      </a:r>
                      <a:r>
                        <a:rPr lang="en-US" sz="1400" baseline="0" dirty="0"/>
                        <a:t> of NAS</a:t>
                      </a:r>
                      <a:endParaRPr lang="en-US" sz="1400" dirty="0"/>
                    </a:p>
                  </a:txBody>
                  <a:tcPr/>
                </a:tc>
                <a:extLst>
                  <a:ext uri="{0D108BD9-81ED-4DB2-BD59-A6C34878D82A}">
                    <a16:rowId xmlns:a16="http://schemas.microsoft.com/office/drawing/2014/main" xmlns="" val="10000"/>
                  </a:ext>
                </a:extLst>
              </a:tr>
              <a:tr h="406619">
                <a:tc>
                  <a:txBody>
                    <a:bodyPr/>
                    <a:lstStyle/>
                    <a:p>
                      <a:r>
                        <a:rPr lang="en-US" sz="1400" dirty="0">
                          <a:solidFill>
                            <a:schemeClr val="tx2">
                              <a:lumMod val="65000"/>
                              <a:lumOff val="35000"/>
                            </a:schemeClr>
                          </a:solidFill>
                        </a:rPr>
                        <a:t>603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Accounting and bookkeeping services, including preparing accounting records and f/s</a:t>
                      </a:r>
                    </a:p>
                  </a:txBody>
                  <a:tcPr/>
                </a:tc>
                <a:extLst>
                  <a:ext uri="{0D108BD9-81ED-4DB2-BD59-A6C34878D82A}">
                    <a16:rowId xmlns:a16="http://schemas.microsoft.com/office/drawing/2014/main" xmlns="" val="10001"/>
                  </a:ext>
                </a:extLst>
              </a:tr>
              <a:tr h="295874">
                <a:tc>
                  <a:txBody>
                    <a:bodyPr/>
                    <a:lstStyle/>
                    <a:p>
                      <a:r>
                        <a:rPr lang="en-US" sz="1400" dirty="0">
                          <a:solidFill>
                            <a:schemeClr val="tx2">
                              <a:lumMod val="65000"/>
                              <a:lumOff val="35000"/>
                            </a:schemeClr>
                          </a:solidFill>
                        </a:rPr>
                        <a:t>604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Valuations services</a:t>
                      </a:r>
                    </a:p>
                  </a:txBody>
                  <a:tcPr/>
                </a:tc>
                <a:extLst>
                  <a:ext uri="{0D108BD9-81ED-4DB2-BD59-A6C34878D82A}">
                    <a16:rowId xmlns:a16="http://schemas.microsoft.com/office/drawing/2014/main" xmlns="" val="10002"/>
                  </a:ext>
                </a:extLst>
              </a:tr>
              <a:tr h="295874">
                <a:tc>
                  <a:txBody>
                    <a:bodyPr/>
                    <a:lstStyle/>
                    <a:p>
                      <a:r>
                        <a:rPr lang="en-US" sz="1400" dirty="0">
                          <a:solidFill>
                            <a:schemeClr val="tx2">
                              <a:lumMod val="65000"/>
                              <a:lumOff val="35000"/>
                            </a:schemeClr>
                          </a:solidFill>
                        </a:rPr>
                        <a:t>605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Taxation</a:t>
                      </a:r>
                      <a:r>
                        <a:rPr lang="en-US" sz="1400" baseline="0" dirty="0">
                          <a:solidFill>
                            <a:schemeClr val="tx2">
                              <a:lumMod val="65000"/>
                              <a:lumOff val="35000"/>
                            </a:schemeClr>
                          </a:solidFill>
                        </a:rPr>
                        <a:t> services </a:t>
                      </a:r>
                      <a:endParaRPr lang="en-US" sz="1400" dirty="0">
                        <a:solidFill>
                          <a:schemeClr val="tx2">
                            <a:lumMod val="65000"/>
                            <a:lumOff val="35000"/>
                          </a:schemeClr>
                        </a:solidFill>
                      </a:endParaRPr>
                    </a:p>
                  </a:txBody>
                  <a:tcPr/>
                </a:tc>
                <a:extLst>
                  <a:ext uri="{0D108BD9-81ED-4DB2-BD59-A6C34878D82A}">
                    <a16:rowId xmlns:a16="http://schemas.microsoft.com/office/drawing/2014/main" xmlns="" val="10003"/>
                  </a:ext>
                </a:extLst>
              </a:tr>
              <a:tr h="295874">
                <a:tc>
                  <a:txBody>
                    <a:bodyPr/>
                    <a:lstStyle/>
                    <a:p>
                      <a:r>
                        <a:rPr lang="en-US" sz="1400" dirty="0">
                          <a:solidFill>
                            <a:schemeClr val="tx2">
                              <a:lumMod val="65000"/>
                              <a:lumOff val="35000"/>
                            </a:schemeClr>
                          </a:solidFill>
                        </a:rPr>
                        <a:t>606</a:t>
                      </a:r>
                      <a:r>
                        <a:rPr lang="en-US" sz="1400" baseline="0" dirty="0">
                          <a:solidFill>
                            <a:schemeClr val="tx2">
                              <a:lumMod val="65000"/>
                              <a:lumOff val="35000"/>
                            </a:schemeClr>
                          </a:solidFill>
                        </a:rPr>
                        <a:t> </a:t>
                      </a:r>
                      <a:endParaRPr lang="en-US" sz="1400" dirty="0">
                        <a:solidFill>
                          <a:schemeClr val="tx2">
                            <a:lumMod val="65000"/>
                            <a:lumOff val="35000"/>
                          </a:schemeClr>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Internal audit services</a:t>
                      </a:r>
                    </a:p>
                  </a:txBody>
                  <a:tcPr/>
                </a:tc>
                <a:extLst>
                  <a:ext uri="{0D108BD9-81ED-4DB2-BD59-A6C34878D82A}">
                    <a16:rowId xmlns:a16="http://schemas.microsoft.com/office/drawing/2014/main" xmlns="" val="10004"/>
                  </a:ext>
                </a:extLst>
              </a:tr>
              <a:tr h="295874">
                <a:tc>
                  <a:txBody>
                    <a:bodyPr/>
                    <a:lstStyle/>
                    <a:p>
                      <a:r>
                        <a:rPr lang="en-US" sz="1400" dirty="0">
                          <a:solidFill>
                            <a:schemeClr val="tx2">
                              <a:lumMod val="65000"/>
                              <a:lumOff val="35000"/>
                            </a:schemeClr>
                          </a:solidFill>
                        </a:rPr>
                        <a:t>607</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Information technology</a:t>
                      </a:r>
                      <a:r>
                        <a:rPr lang="en-US" sz="1400" baseline="0" dirty="0">
                          <a:solidFill>
                            <a:schemeClr val="tx2">
                              <a:lumMod val="65000"/>
                              <a:lumOff val="35000"/>
                            </a:schemeClr>
                          </a:solidFill>
                        </a:rPr>
                        <a:t> services </a:t>
                      </a:r>
                      <a:endParaRPr lang="en-US" sz="1400" dirty="0">
                        <a:solidFill>
                          <a:schemeClr val="tx2">
                            <a:lumMod val="65000"/>
                            <a:lumOff val="35000"/>
                          </a:schemeClr>
                        </a:solidFill>
                      </a:endParaRPr>
                    </a:p>
                  </a:txBody>
                  <a:tcPr/>
                </a:tc>
                <a:extLst>
                  <a:ext uri="{0D108BD9-81ED-4DB2-BD59-A6C34878D82A}">
                    <a16:rowId xmlns:a16="http://schemas.microsoft.com/office/drawing/2014/main" xmlns="" val="10005"/>
                  </a:ext>
                </a:extLst>
              </a:tr>
              <a:tr h="295874">
                <a:tc>
                  <a:txBody>
                    <a:bodyPr/>
                    <a:lstStyle/>
                    <a:p>
                      <a:r>
                        <a:rPr lang="en-US" sz="1400" dirty="0">
                          <a:solidFill>
                            <a:schemeClr val="tx2">
                              <a:lumMod val="65000"/>
                              <a:lumOff val="35000"/>
                            </a:schemeClr>
                          </a:solidFill>
                        </a:rPr>
                        <a:t>608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Litigation</a:t>
                      </a:r>
                      <a:r>
                        <a:rPr lang="en-US" sz="1400" baseline="0" dirty="0">
                          <a:solidFill>
                            <a:schemeClr val="tx2">
                              <a:lumMod val="65000"/>
                              <a:lumOff val="35000"/>
                            </a:schemeClr>
                          </a:solidFill>
                        </a:rPr>
                        <a:t> support services </a:t>
                      </a:r>
                      <a:endParaRPr lang="en-US" sz="1400" dirty="0">
                        <a:solidFill>
                          <a:schemeClr val="tx2">
                            <a:lumMod val="65000"/>
                            <a:lumOff val="35000"/>
                          </a:schemeClr>
                        </a:solidFill>
                      </a:endParaRPr>
                    </a:p>
                  </a:txBody>
                  <a:tcPr/>
                </a:tc>
                <a:extLst>
                  <a:ext uri="{0D108BD9-81ED-4DB2-BD59-A6C34878D82A}">
                    <a16:rowId xmlns:a16="http://schemas.microsoft.com/office/drawing/2014/main" xmlns="" val="10006"/>
                  </a:ext>
                </a:extLst>
              </a:tr>
              <a:tr h="295874">
                <a:tc>
                  <a:txBody>
                    <a:bodyPr/>
                    <a:lstStyle/>
                    <a:p>
                      <a:r>
                        <a:rPr lang="en-US" sz="1400" dirty="0">
                          <a:solidFill>
                            <a:schemeClr val="tx2">
                              <a:lumMod val="65000"/>
                              <a:lumOff val="35000"/>
                            </a:schemeClr>
                          </a:solidFill>
                        </a:rPr>
                        <a:t>609</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Legal services </a:t>
                      </a:r>
                    </a:p>
                  </a:txBody>
                  <a:tcPr/>
                </a:tc>
                <a:extLst>
                  <a:ext uri="{0D108BD9-81ED-4DB2-BD59-A6C34878D82A}">
                    <a16:rowId xmlns:a16="http://schemas.microsoft.com/office/drawing/2014/main" xmlns="" val="10007"/>
                  </a:ext>
                </a:extLst>
              </a:tr>
              <a:tr h="295874">
                <a:tc>
                  <a:txBody>
                    <a:bodyPr/>
                    <a:lstStyle/>
                    <a:p>
                      <a:r>
                        <a:rPr lang="en-US" sz="1400" dirty="0">
                          <a:solidFill>
                            <a:schemeClr val="tx2">
                              <a:lumMod val="65000"/>
                              <a:lumOff val="35000"/>
                            </a:schemeClr>
                          </a:solidFill>
                        </a:rPr>
                        <a:t>610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Recruiting</a:t>
                      </a:r>
                      <a:r>
                        <a:rPr lang="en-US" sz="1400" baseline="0" dirty="0">
                          <a:solidFill>
                            <a:schemeClr val="tx2">
                              <a:lumMod val="65000"/>
                              <a:lumOff val="35000"/>
                            </a:schemeClr>
                          </a:solidFill>
                        </a:rPr>
                        <a:t> services</a:t>
                      </a:r>
                      <a:endParaRPr lang="en-US" sz="1400" dirty="0">
                        <a:solidFill>
                          <a:schemeClr val="tx2">
                            <a:lumMod val="65000"/>
                            <a:lumOff val="35000"/>
                          </a:schemeClr>
                        </a:solidFill>
                      </a:endParaRPr>
                    </a:p>
                  </a:txBody>
                  <a:tcPr/>
                </a:tc>
                <a:extLst>
                  <a:ext uri="{0D108BD9-81ED-4DB2-BD59-A6C34878D82A}">
                    <a16:rowId xmlns:a16="http://schemas.microsoft.com/office/drawing/2014/main" xmlns="" val="10008"/>
                  </a:ext>
                </a:extLst>
              </a:tr>
              <a:tr h="142021">
                <a:tc>
                  <a:txBody>
                    <a:bodyPr/>
                    <a:lstStyle/>
                    <a:p>
                      <a:r>
                        <a:rPr lang="en-US" sz="1400" dirty="0">
                          <a:solidFill>
                            <a:schemeClr val="tx2">
                              <a:lumMod val="65000"/>
                              <a:lumOff val="35000"/>
                            </a:schemeClr>
                          </a:solidFill>
                        </a:rPr>
                        <a:t>611</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2">
                              <a:lumMod val="65000"/>
                              <a:lumOff val="35000"/>
                            </a:schemeClr>
                          </a:solidFill>
                        </a:rPr>
                        <a:t>Corporate finance</a:t>
                      </a:r>
                      <a:r>
                        <a:rPr lang="en-US" sz="1400" baseline="0" dirty="0">
                          <a:solidFill>
                            <a:schemeClr val="tx2">
                              <a:lumMod val="65000"/>
                              <a:lumOff val="35000"/>
                            </a:schemeClr>
                          </a:solidFill>
                        </a:rPr>
                        <a:t> services</a:t>
                      </a:r>
                      <a:endParaRPr lang="en-US" sz="1400" dirty="0">
                        <a:solidFill>
                          <a:schemeClr val="tx2">
                            <a:lumMod val="65000"/>
                            <a:lumOff val="35000"/>
                          </a:schemeClr>
                        </a:solidFill>
                      </a:endParaRPr>
                    </a:p>
                  </a:txBody>
                  <a:tcPr/>
                </a:tc>
                <a:extLst>
                  <a:ext uri="{0D108BD9-81ED-4DB2-BD59-A6C34878D82A}">
                    <a16:rowId xmlns:a16="http://schemas.microsoft.com/office/drawing/2014/main" xmlns="" val="10009"/>
                  </a:ext>
                </a:extLst>
              </a:tr>
            </a:tbl>
          </a:graphicData>
        </a:graphic>
      </p:graphicFrame>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72955" y="285750"/>
            <a:ext cx="7772400" cy="738220"/>
          </a:xfrm>
        </p:spPr>
        <p:txBody>
          <a:bodyPr/>
          <a:lstStyle/>
          <a:p>
            <a:r>
              <a:rPr lang="en-US" dirty="0"/>
              <a:t>Types of NAS Addressed in the Code</a:t>
            </a:r>
          </a:p>
        </p:txBody>
      </p:sp>
    </p:spTree>
    <p:extLst>
      <p:ext uri="{BB962C8B-B14F-4D97-AF65-F5344CB8AC3E}">
        <p14:creationId xmlns:p14="http://schemas.microsoft.com/office/powerpoint/2010/main" val="2546733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28750"/>
            <a:ext cx="8839200" cy="3063240"/>
          </a:xfrm>
        </p:spPr>
        <p:txBody>
          <a:bodyPr/>
          <a:lstStyle/>
          <a:p>
            <a:pPr lvl="0"/>
            <a:r>
              <a:rPr lang="en-US" sz="2200" dirty="0"/>
              <a:t>Report-back on March 2016 and June 2016 CAG discussions </a:t>
            </a:r>
          </a:p>
          <a:p>
            <a:pPr lvl="0"/>
            <a:r>
              <a:rPr lang="en-US" sz="2200" dirty="0"/>
              <a:t>Provide a summary of the significant issues raised by respondents to Safeguards ED-1 and obtain CAG views on the revisions made</a:t>
            </a:r>
          </a:p>
          <a:p>
            <a:pPr lvl="0"/>
            <a:r>
              <a:rPr lang="en-US" sz="2200" dirty="0"/>
              <a:t>To obtain CAG views on proposals pertaining the non-assurance (NAS) section of the extant Code</a:t>
            </a:r>
          </a:p>
          <a:p>
            <a:pPr lvl="0"/>
            <a:r>
              <a:rPr lang="en-US" sz="2200" dirty="0"/>
              <a:t>Provide an update on other Phase 2 activities</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Session Objectives </a:t>
            </a:r>
          </a:p>
        </p:txBody>
      </p:sp>
    </p:spTree>
    <p:extLst>
      <p:ext uri="{BB962C8B-B14F-4D97-AF65-F5344CB8AC3E}">
        <p14:creationId xmlns:p14="http://schemas.microsoft.com/office/powerpoint/2010/main" val="2402462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marL="342900" lvl="1" indent="-342900">
              <a:lnSpc>
                <a:spcPts val="2600"/>
              </a:lnSpc>
              <a:spcBef>
                <a:spcPts val="600"/>
              </a:spcBef>
              <a:buFontTx/>
              <a:buChar char="•"/>
            </a:pPr>
            <a:r>
              <a:rPr lang="en-US" sz="2400" kern="1200" dirty="0">
                <a:cs typeface="ＭＳ Ｐゴシック" charset="0"/>
              </a:rPr>
              <a:t>TF worked closely with Structure TF to develop a consistent layout for each NAS subsection as follows:</a:t>
            </a:r>
          </a:p>
          <a:p>
            <a:pPr lvl="1">
              <a:lnSpc>
                <a:spcPts val="2600"/>
              </a:lnSpc>
            </a:pPr>
            <a:r>
              <a:rPr lang="en-US" dirty="0"/>
              <a:t>Description of the type of NAS</a:t>
            </a:r>
          </a:p>
          <a:p>
            <a:pPr lvl="1">
              <a:lnSpc>
                <a:spcPts val="2600"/>
              </a:lnSpc>
            </a:pPr>
            <a:r>
              <a:rPr lang="en-US" dirty="0"/>
              <a:t>Description of the type of threat created</a:t>
            </a:r>
          </a:p>
          <a:p>
            <a:pPr marL="342900" lvl="1" indent="-342900">
              <a:lnSpc>
                <a:spcPts val="2600"/>
              </a:lnSpc>
              <a:spcBef>
                <a:spcPts val="600"/>
              </a:spcBef>
              <a:buFontTx/>
              <a:buChar char="•"/>
            </a:pPr>
            <a:r>
              <a:rPr lang="en-US" sz="2400" kern="1200" dirty="0">
                <a:cs typeface="ＭＳ Ｐゴシック" charset="0"/>
              </a:rPr>
              <a:t>Consistent with the approach taken in Structure ED-1</a:t>
            </a:r>
          </a:p>
          <a:p>
            <a:pPr lvl="1">
              <a:lnSpc>
                <a:spcPts val="2600"/>
              </a:lnSpc>
              <a:buFontTx/>
              <a:buChar char="–"/>
            </a:pPr>
            <a:r>
              <a:rPr lang="en-US" dirty="0"/>
              <a:t>Requirements generally appear before the AM, except for when AM support applying the CF (i.e., AM for evaluating and addressing specific threats) </a:t>
            </a:r>
          </a:p>
        </p:txBody>
      </p:sp>
      <p:sp>
        <p:nvSpPr>
          <p:cNvPr id="4" name="Title 3"/>
          <p:cNvSpPr>
            <a:spLocks noGrp="1"/>
          </p:cNvSpPr>
          <p:nvPr>
            <p:ph type="title"/>
          </p:nvPr>
        </p:nvSpPr>
        <p:spPr>
          <a:xfrm>
            <a:off x="304800" y="666750"/>
            <a:ext cx="7772400" cy="400050"/>
          </a:xfrm>
        </p:spPr>
        <p:txBody>
          <a:bodyPr/>
          <a:lstStyle/>
          <a:p>
            <a:r>
              <a:rPr lang="en-US" dirty="0"/>
              <a:t>Ordering of Provisions in Subsections</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39038539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marL="342900" lvl="1" indent="-342900">
              <a:lnSpc>
                <a:spcPts val="2600"/>
              </a:lnSpc>
              <a:spcBef>
                <a:spcPts val="600"/>
              </a:spcBef>
              <a:buFontTx/>
              <a:buChar char="•"/>
            </a:pPr>
            <a:r>
              <a:rPr lang="en-US" sz="2400" kern="1200" dirty="0">
                <a:cs typeface="ＭＳ Ｐゴシック" charset="0"/>
              </a:rPr>
              <a:t>Certain NAS are prohibited for audit clients that are not PIEs and for audit clients that are PIEs</a:t>
            </a:r>
          </a:p>
          <a:p>
            <a:pPr marL="342900" lvl="1" indent="-342900">
              <a:lnSpc>
                <a:spcPts val="2600"/>
              </a:lnSpc>
              <a:spcBef>
                <a:spcPts val="600"/>
              </a:spcBef>
              <a:buFontTx/>
              <a:buChar char="•"/>
            </a:pPr>
            <a:r>
              <a:rPr lang="en-US" sz="2400" kern="1200" dirty="0">
                <a:cs typeface="ＭＳ Ｐゴシック" charset="0"/>
              </a:rPr>
              <a:t>When a subsection includes a prohibition, the TF believe that it should come after the following:  </a:t>
            </a:r>
          </a:p>
          <a:p>
            <a:pPr lvl="1">
              <a:lnSpc>
                <a:spcPts val="2600"/>
              </a:lnSpc>
            </a:pPr>
            <a:r>
              <a:rPr lang="en-US" dirty="0"/>
              <a:t>Specific examples of factors to help firms and network firms evaluate the level of a threat</a:t>
            </a:r>
          </a:p>
          <a:p>
            <a:pPr lvl="1">
              <a:lnSpc>
                <a:spcPts val="2600"/>
              </a:lnSpc>
            </a:pPr>
            <a:r>
              <a:rPr lang="en-US" dirty="0"/>
              <a:t>Examples of actions that might be safeguards to address the specific type of threats created</a:t>
            </a:r>
            <a:endParaRPr lang="en-US" sz="2400" kern="1200" dirty="0">
              <a:cs typeface="ＭＳ Ｐゴシック" charset="0"/>
            </a:endParaRPr>
          </a:p>
        </p:txBody>
      </p:sp>
      <p:sp>
        <p:nvSpPr>
          <p:cNvPr id="4" name="Title 3"/>
          <p:cNvSpPr>
            <a:spLocks noGrp="1"/>
          </p:cNvSpPr>
          <p:nvPr>
            <p:ph type="title"/>
          </p:nvPr>
        </p:nvSpPr>
        <p:spPr>
          <a:xfrm>
            <a:off x="304800" y="666750"/>
            <a:ext cx="7772400" cy="400050"/>
          </a:xfrm>
        </p:spPr>
        <p:txBody>
          <a:bodyPr/>
          <a:lstStyle/>
          <a:p>
            <a:r>
              <a:rPr lang="en-US" dirty="0"/>
              <a:t>Ordering of Provisions – Prohibitions </a:t>
            </a:r>
          </a:p>
        </p:txBody>
      </p:sp>
      <p:sp>
        <p:nvSpPr>
          <p:cNvPr id="3" name="Subtitle 2"/>
          <p:cNvSpPr>
            <a:spLocks noGrp="1"/>
          </p:cNvSpPr>
          <p:nvPr>
            <p:ph type="subTitle" idx="10"/>
          </p:nvPr>
        </p:nvSpPr>
        <p:spPr>
          <a:xfrm>
            <a:off x="228600" y="133350"/>
            <a:ext cx="4724400" cy="152400"/>
          </a:xfrm>
        </p:spPr>
        <p:txBody>
          <a:bodyPr/>
          <a:lstStyle/>
          <a:p>
            <a:endParaRPr lang="en-US" dirty="0"/>
          </a:p>
        </p:txBody>
      </p:sp>
    </p:spTree>
    <p:extLst>
      <p:ext uri="{BB962C8B-B14F-4D97-AF65-F5344CB8AC3E}">
        <p14:creationId xmlns:p14="http://schemas.microsoft.com/office/powerpoint/2010/main" val="10715114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lvl="0"/>
            <a:r>
              <a:rPr lang="en-US" dirty="0"/>
              <a:t>TF proposals retain many of the “examples of safeguards” in </a:t>
            </a:r>
            <a:r>
              <a:rPr lang="en-US" dirty="0" smtClean="0"/>
              <a:t>extant </a:t>
            </a:r>
            <a:r>
              <a:rPr lang="en-US" dirty="0"/>
              <a:t>Code, but clarify that they are “actions that might be safeguards to address the specific threat created by providing the specific type of NAS</a:t>
            </a:r>
          </a:p>
          <a:p>
            <a:pPr lvl="1"/>
            <a:r>
              <a:rPr lang="en-US" dirty="0" smtClean="0"/>
              <a:t>TF aims to refocus </a:t>
            </a:r>
            <a:r>
              <a:rPr lang="en-US" dirty="0"/>
              <a:t>firms and network firms to be mindful of other actions that might be more appropriate depending on the facts and circumstances to address threats</a:t>
            </a:r>
          </a:p>
          <a:p>
            <a:pPr marL="347472" lvl="1" indent="0">
              <a:buNone/>
            </a:pPr>
            <a:endParaRPr lang="en-US" dirty="0">
              <a:cs typeface="ＭＳ Ｐゴシック" charset="0"/>
            </a:endParaRPr>
          </a:p>
        </p:txBody>
      </p:sp>
      <p:sp>
        <p:nvSpPr>
          <p:cNvPr id="4" name="Title 3"/>
          <p:cNvSpPr>
            <a:spLocks noGrp="1"/>
          </p:cNvSpPr>
          <p:nvPr>
            <p:ph type="title"/>
          </p:nvPr>
        </p:nvSpPr>
        <p:spPr>
          <a:xfrm>
            <a:off x="228600" y="361950"/>
            <a:ext cx="8216030" cy="695325"/>
          </a:xfrm>
        </p:spPr>
        <p:txBody>
          <a:bodyPr/>
          <a:lstStyle/>
          <a:p>
            <a:r>
              <a:rPr lang="en-US" dirty="0"/>
              <a:t>Explicit Link Between Threats and Safeguards</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18983404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839200" cy="3063240"/>
          </a:xfrm>
        </p:spPr>
        <p:txBody>
          <a:bodyPr/>
          <a:lstStyle/>
          <a:p>
            <a:pPr marL="338328" lvl="0" indent="-347472">
              <a:buAutoNum type="arabicPeriod"/>
            </a:pPr>
            <a:r>
              <a:rPr lang="en-US" sz="2200" dirty="0"/>
              <a:t>Representatives are asked for views on: </a:t>
            </a:r>
          </a:p>
          <a:p>
            <a:pPr marL="804672" lvl="1" indent="-457200">
              <a:buFont typeface="+mj-lt"/>
              <a:buAutoNum type="alphaLcParenR"/>
            </a:pPr>
            <a:r>
              <a:rPr lang="en-US" sz="1800" dirty="0"/>
              <a:t>The new introductory material set out in paragraphs 600.1–600.2.  </a:t>
            </a:r>
          </a:p>
          <a:p>
            <a:pPr marL="804672" lvl="1" indent="-457200">
              <a:buFont typeface="+mj-lt"/>
              <a:buAutoNum type="alphaLcParenR"/>
            </a:pPr>
            <a:r>
              <a:rPr lang="en-US" sz="1800" dirty="0"/>
              <a:t>The enhanced general provisions set out in paragraphs 600.3 A1–R600.11; and </a:t>
            </a:r>
          </a:p>
          <a:p>
            <a:pPr marL="804672" lvl="1" indent="-457200">
              <a:buFont typeface="+mj-lt"/>
              <a:buAutoNum type="alphaLcParenR"/>
            </a:pPr>
            <a:r>
              <a:rPr lang="en-US" sz="1800" dirty="0"/>
              <a:t>The ordering of the provisions in Section 600 and the subsections that follow. </a:t>
            </a:r>
          </a:p>
          <a:p>
            <a:pPr marL="338328" indent="-347472">
              <a:buAutoNum type="arabicPeriod"/>
            </a:pPr>
            <a:r>
              <a:rPr lang="en-US" sz="2200" dirty="0"/>
              <a:t>Do Representatives agree with the new placement for the requirements and application material for management responsibilities (i.e., paragraphs R600.10–R600.11)?</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Matters for CAG Consideration </a:t>
            </a:r>
          </a:p>
        </p:txBody>
      </p:sp>
    </p:spTree>
    <p:extLst>
      <p:ext uri="{BB962C8B-B14F-4D97-AF65-F5344CB8AC3E}">
        <p14:creationId xmlns:p14="http://schemas.microsoft.com/office/powerpoint/2010/main" val="267385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lvl="0"/>
            <a:r>
              <a:rPr lang="en-US" sz="2200" dirty="0"/>
              <a:t>The EM to Safeguards ED-1 note that the words “material,” “significant” or “significance” are not appropriate for establishing the overarching requirements and principles about threats and safeguards</a:t>
            </a:r>
          </a:p>
          <a:p>
            <a:pPr lvl="0"/>
            <a:r>
              <a:rPr lang="en-US" sz="2200" dirty="0"/>
              <a:t>IESBA agreed to replace the words “…significance of the threat…,” with the words “…level of the threat…”</a:t>
            </a:r>
          </a:p>
          <a:p>
            <a:pPr lvl="1"/>
            <a:r>
              <a:rPr lang="en-US" sz="1600" dirty="0"/>
              <a:t>“… Level of the threat…” aligns more closely with the defined term “acceptable level”</a:t>
            </a:r>
            <a:endParaRPr lang="en-US" sz="1800" dirty="0"/>
          </a:p>
          <a:p>
            <a:pPr lvl="0"/>
            <a:r>
              <a:rPr lang="en-US" sz="2200" dirty="0"/>
              <a:t>“Significance” and “significant” will continue to be used in the Code in a manner that is consistent with the concept of “materiality” </a:t>
            </a:r>
            <a:endParaRPr lang="en-US" dirty="0">
              <a:cs typeface="ＭＳ Ｐゴシック" charset="0"/>
            </a:endParaRPr>
          </a:p>
        </p:txBody>
      </p:sp>
      <p:sp>
        <p:nvSpPr>
          <p:cNvPr id="4" name="Title 3"/>
          <p:cNvSpPr>
            <a:spLocks noGrp="1"/>
          </p:cNvSpPr>
          <p:nvPr>
            <p:ph type="title"/>
          </p:nvPr>
        </p:nvSpPr>
        <p:spPr>
          <a:xfrm>
            <a:off x="138830" y="285750"/>
            <a:ext cx="8229600" cy="695325"/>
          </a:xfrm>
        </p:spPr>
        <p:txBody>
          <a:bodyPr/>
          <a:lstStyle/>
          <a:p>
            <a:r>
              <a:rPr lang="en-US" dirty="0"/>
              <a:t>Significance of Threats Vs Level of Threats</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32295374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r>
              <a:rPr lang="en-US" dirty="0"/>
              <a:t>New AM relevant to the NAS section only to explain materiality in relation to an audit’s client’s f/s</a:t>
            </a:r>
          </a:p>
          <a:p>
            <a:pPr lvl="1"/>
            <a:r>
              <a:rPr lang="en-US" dirty="0">
                <a:cs typeface="ＭＳ Ｐゴシック" charset="0"/>
              </a:rPr>
              <a:t>Draws from material in a 2012 IESBA Staff Q&amp;A </a:t>
            </a:r>
          </a:p>
          <a:p>
            <a:pPr lvl="1"/>
            <a:r>
              <a:rPr lang="en-US" dirty="0">
                <a:cs typeface="ＭＳ Ｐゴシック" charset="0"/>
              </a:rPr>
              <a:t>Includes a pointer to IAASB’s ISA 320</a:t>
            </a:r>
          </a:p>
          <a:p>
            <a:pPr lvl="0"/>
            <a:r>
              <a:rPr lang="en-US" dirty="0"/>
              <a:t>New AM </a:t>
            </a:r>
            <a:r>
              <a:rPr lang="en-AU" dirty="0"/>
              <a:t>explains that the determination of materiality:</a:t>
            </a:r>
            <a:endParaRPr lang="en-US" dirty="0"/>
          </a:p>
          <a:p>
            <a:pPr lvl="1"/>
            <a:r>
              <a:rPr lang="en-AU" dirty="0"/>
              <a:t>Involves the exercise of professional judgment and impacted by both quantitative and qualitative factors </a:t>
            </a:r>
            <a:endParaRPr lang="en-US" dirty="0"/>
          </a:p>
          <a:p>
            <a:pPr lvl="1"/>
            <a:r>
              <a:rPr lang="en-AU" dirty="0"/>
              <a:t>Is affected by perceptions of the financial information needs of users </a:t>
            </a:r>
            <a:endParaRPr lang="en-US" dirty="0"/>
          </a:p>
          <a:p>
            <a:pPr lvl="1"/>
            <a:endParaRPr lang="en-US" dirty="0">
              <a:cs typeface="ＭＳ Ｐゴシック" charset="0"/>
            </a:endParaRPr>
          </a:p>
          <a:p>
            <a:pPr marL="347472" lvl="1" indent="0">
              <a:buNone/>
            </a:pPr>
            <a:endParaRPr lang="en-US" dirty="0">
              <a:cs typeface="ＭＳ Ｐゴシック" charset="0"/>
            </a:endParaRPr>
          </a:p>
        </p:txBody>
      </p:sp>
      <p:sp>
        <p:nvSpPr>
          <p:cNvPr id="4" name="Title 3"/>
          <p:cNvSpPr>
            <a:spLocks noGrp="1"/>
          </p:cNvSpPr>
          <p:nvPr>
            <p:ph type="title"/>
          </p:nvPr>
        </p:nvSpPr>
        <p:spPr>
          <a:xfrm>
            <a:off x="368474" y="570326"/>
            <a:ext cx="7772400" cy="400050"/>
          </a:xfrm>
        </p:spPr>
        <p:txBody>
          <a:bodyPr/>
          <a:lstStyle/>
          <a:p>
            <a:r>
              <a:rPr lang="en-US" dirty="0"/>
              <a:t>Materiality </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30039286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Summary of Other Substantive Revisions to NAS</a:t>
            </a:r>
          </a:p>
        </p:txBody>
      </p:sp>
      <p:sp>
        <p:nvSpPr>
          <p:cNvPr id="6" name="Content Placeholder 5"/>
          <p:cNvSpPr>
            <a:spLocks noGrp="1"/>
          </p:cNvSpPr>
          <p:nvPr>
            <p:ph idx="1"/>
          </p:nvPr>
        </p:nvSpPr>
        <p:spPr/>
        <p:txBody>
          <a:bodyPr/>
          <a:lstStyle/>
          <a:p>
            <a:pPr lvl="0"/>
            <a:r>
              <a:rPr lang="en-US" i="1" dirty="0"/>
              <a:t>Litigation support services – </a:t>
            </a:r>
            <a:r>
              <a:rPr lang="en-US" dirty="0"/>
              <a:t>New AM to explain that the audit client’s legal and regulatory environment in which the service is performed is a factor that is important to evaluating the level of any threat created</a:t>
            </a:r>
          </a:p>
          <a:p>
            <a:pPr lvl="0"/>
            <a:r>
              <a:rPr lang="en-US" i="1" dirty="0"/>
              <a:t>Recruiting Services – </a:t>
            </a:r>
            <a:r>
              <a:rPr lang="en-US" dirty="0"/>
              <a:t>The requirement in the extant Code that prohibits firms and network firms from providing recruiting services to audit clients that are PIEs is extended to audit clients that are not PIEs  </a:t>
            </a:r>
          </a:p>
          <a:p>
            <a:pPr marL="0" indent="0" fontAlgn="auto">
              <a:buNone/>
            </a:pPr>
            <a:endParaRPr lang="en-US" dirty="0"/>
          </a:p>
        </p:txBody>
      </p:sp>
    </p:spTree>
    <p:extLst>
      <p:ext uri="{BB962C8B-B14F-4D97-AF65-F5344CB8AC3E}">
        <p14:creationId xmlns:p14="http://schemas.microsoft.com/office/powerpoint/2010/main" val="23118468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5876"/>
            <a:ext cx="8839200" cy="3063240"/>
          </a:xfrm>
        </p:spPr>
        <p:txBody>
          <a:bodyPr/>
          <a:lstStyle/>
          <a:p>
            <a:r>
              <a:rPr lang="en-US" dirty="0"/>
              <a:t>Safeguards-specific conforming amendments to other areas in the Code, including to the:</a:t>
            </a:r>
          </a:p>
          <a:p>
            <a:pPr lvl="1"/>
            <a:r>
              <a:rPr lang="en-US" dirty="0"/>
              <a:t>Shaded and italicized paragraphs that formed part of Structure ED-1, including those that explain how to apply the CF to independence</a:t>
            </a:r>
          </a:p>
          <a:p>
            <a:pPr lvl="1"/>
            <a:r>
              <a:rPr lang="en-US" dirty="0"/>
              <a:t>Part C Phase 1 addressing the preparation and presentation of information and pressure to breach the fundamental principles </a:t>
            </a:r>
          </a:p>
          <a:p>
            <a:pPr lvl="1"/>
            <a:r>
              <a:rPr lang="en-US" dirty="0"/>
              <a:t>Proposed restructured text of the Long Association proposals</a:t>
            </a:r>
          </a:p>
          <a:p>
            <a:r>
              <a:rPr lang="en-US" dirty="0"/>
              <a:t>No safeguards-specific conforming amendments to NOCLAR</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Other Phase 2 Activities</a:t>
            </a:r>
          </a:p>
        </p:txBody>
      </p:sp>
    </p:spTree>
    <p:extLst>
      <p:ext uri="{BB962C8B-B14F-4D97-AF65-F5344CB8AC3E}">
        <p14:creationId xmlns:p14="http://schemas.microsoft.com/office/powerpoint/2010/main" val="3003200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marL="0" indent="0">
              <a:buNone/>
            </a:pPr>
            <a:endParaRPr lang="en-US" dirty="0">
              <a:cs typeface="ＭＳ Ｐゴシック" charset="0"/>
            </a:endParaRPr>
          </a:p>
          <a:p>
            <a:endParaRPr lang="en-US" kern="400" dirty="0">
              <a:solidFill>
                <a:schemeClr val="tx1"/>
              </a:solidFill>
              <a:latin typeface="+mj-lt"/>
              <a:ea typeface="Times New Roman" panose="02020603050405020304" pitchFamily="18" charset="0"/>
              <a:cs typeface="Times New Roman" panose="02020603050405020304" pitchFamily="18" charset="0"/>
            </a:endParaRPr>
          </a:p>
        </p:txBody>
      </p:sp>
      <p:sp>
        <p:nvSpPr>
          <p:cNvPr id="4" name="Title 3"/>
          <p:cNvSpPr>
            <a:spLocks noGrp="1"/>
          </p:cNvSpPr>
          <p:nvPr>
            <p:ph type="title"/>
          </p:nvPr>
        </p:nvSpPr>
        <p:spPr>
          <a:xfrm>
            <a:off x="152400" y="856196"/>
            <a:ext cx="7772400" cy="400050"/>
          </a:xfrm>
        </p:spPr>
        <p:txBody>
          <a:bodyPr/>
          <a:lstStyle/>
          <a:p>
            <a:r>
              <a:rPr lang="en-US" kern="400" dirty="0">
                <a:latin typeface="Arial" panose="020B0604020202020204" pitchFamily="34" charset="0"/>
                <a:ea typeface="Times New Roman" panose="02020603050405020304" pitchFamily="18" charset="0"/>
                <a:cs typeface="Times New Roman" panose="02020603050405020304" pitchFamily="18" charset="0"/>
              </a:rPr>
              <a:t>Matters for CAG Consideration </a:t>
            </a:r>
            <a:br>
              <a:rPr lang="en-US" kern="400" dirty="0">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3" name="Subtitle 2"/>
          <p:cNvSpPr>
            <a:spLocks noGrp="1"/>
          </p:cNvSpPr>
          <p:nvPr>
            <p:ph type="subTitle" idx="10"/>
          </p:nvPr>
        </p:nvSpPr>
        <p:spPr>
          <a:xfrm>
            <a:off x="381000" y="133350"/>
            <a:ext cx="4724400" cy="152400"/>
          </a:xfrm>
        </p:spPr>
        <p:txBody>
          <a:bodyPr/>
          <a:lstStyle/>
          <a:p>
            <a:endParaRPr lang="en-US" dirty="0"/>
          </a:p>
        </p:txBody>
      </p:sp>
      <p:sp>
        <p:nvSpPr>
          <p:cNvPr id="5" name="Rectangle 4"/>
          <p:cNvSpPr/>
          <p:nvPr/>
        </p:nvSpPr>
        <p:spPr>
          <a:xfrm>
            <a:off x="381000" y="1833086"/>
            <a:ext cx="8382000" cy="369332"/>
          </a:xfrm>
          <a:prstGeom prst="rect">
            <a:avLst/>
          </a:prstGeom>
        </p:spPr>
        <p:txBody>
          <a:bodyPr wrap="square">
            <a:spAutoFit/>
          </a:bodyPr>
          <a:lstStyle/>
          <a:p>
            <a:pPr marL="342900" lvl="1" indent="-342900">
              <a:spcBef>
                <a:spcPts val="900"/>
              </a:spcBef>
              <a:buFontTx/>
              <a:buChar char="•"/>
            </a:pPr>
            <a:endParaRPr lang="en-US" sz="1800" dirty="0"/>
          </a:p>
        </p:txBody>
      </p:sp>
      <p:sp>
        <p:nvSpPr>
          <p:cNvPr id="6" name="Rectangle 5"/>
          <p:cNvSpPr/>
          <p:nvPr/>
        </p:nvSpPr>
        <p:spPr>
          <a:xfrm>
            <a:off x="0" y="1503509"/>
            <a:ext cx="8763000" cy="2580194"/>
          </a:xfrm>
          <a:prstGeom prst="rect">
            <a:avLst/>
          </a:prstGeom>
        </p:spPr>
        <p:txBody>
          <a:bodyPr wrap="square">
            <a:spAutoFit/>
          </a:bodyPr>
          <a:lstStyle/>
          <a:p>
            <a:pPr marR="0" lvl="0" algn="just">
              <a:lnSpc>
                <a:spcPts val="2880"/>
              </a:lnSpc>
              <a:spcBef>
                <a:spcPts val="1200"/>
              </a:spcBef>
              <a:spcAft>
                <a:spcPts val="300"/>
              </a:spcAft>
              <a:buSzPts val="1000"/>
            </a:pPr>
            <a:r>
              <a:rPr lang="en-US" kern="400" dirty="0">
                <a:latin typeface="+mj-lt"/>
                <a:ea typeface="Times New Roman" panose="02020603050405020304" pitchFamily="18" charset="0"/>
                <a:cs typeface="Times New Roman" panose="02020603050405020304" pitchFamily="18" charset="0"/>
              </a:rPr>
              <a:t>3</a:t>
            </a:r>
            <a:r>
              <a:rPr lang="en-US" kern="400" dirty="0">
                <a:solidFill>
                  <a:schemeClr val="tx2">
                    <a:lumMod val="65000"/>
                    <a:lumOff val="35000"/>
                  </a:schemeClr>
                </a:solidFill>
                <a:latin typeface="+mj-lt"/>
                <a:ea typeface="Times New Roman" panose="02020603050405020304" pitchFamily="18" charset="0"/>
                <a:cs typeface="Times New Roman" panose="02020603050405020304" pitchFamily="18" charset="0"/>
              </a:rPr>
              <a:t>. </a:t>
            </a:r>
            <a:r>
              <a:rPr lang="en-US" sz="2200" kern="400" dirty="0">
                <a:solidFill>
                  <a:schemeClr val="tx2">
                    <a:lumMod val="65000"/>
                    <a:lumOff val="35000"/>
                  </a:schemeClr>
                </a:solidFill>
                <a:latin typeface="+mj-lt"/>
                <a:ea typeface="Times New Roman" panose="02020603050405020304" pitchFamily="18" charset="0"/>
                <a:cs typeface="Times New Roman" panose="02020603050405020304" pitchFamily="18" charset="0"/>
              </a:rPr>
              <a:t>Representatives are asked to provide reactions to: </a:t>
            </a:r>
          </a:p>
          <a:p>
            <a:pPr marL="914400" marR="0" lvl="1" indent="-457200" algn="just">
              <a:lnSpc>
                <a:spcPts val="2400"/>
              </a:lnSpc>
              <a:spcBef>
                <a:spcPts val="1200"/>
              </a:spcBef>
              <a:spcAft>
                <a:spcPts val="300"/>
              </a:spcAft>
              <a:buFont typeface="+mj-lt"/>
              <a:buAutoNum type="alphaLcParenR"/>
            </a:pPr>
            <a:r>
              <a:rPr lang="en-US" sz="1800" kern="400" dirty="0">
                <a:solidFill>
                  <a:schemeClr val="tx2">
                    <a:lumMod val="65000"/>
                    <a:lumOff val="35000"/>
                  </a:schemeClr>
                </a:solidFill>
                <a:latin typeface="+mj-lt"/>
                <a:ea typeface="Times New Roman" panose="02020603050405020304" pitchFamily="18" charset="0"/>
                <a:cs typeface="Times New Roman" panose="02020603050405020304" pitchFamily="18" charset="0"/>
              </a:rPr>
              <a:t>The new application material pertaining to materiality in relation to an audit client’s financial statements (see paragraph 600.3 A5); </a:t>
            </a:r>
          </a:p>
          <a:p>
            <a:pPr marL="914400" marR="0" lvl="1" indent="-457200" algn="just">
              <a:lnSpc>
                <a:spcPts val="2400"/>
              </a:lnSpc>
              <a:spcBef>
                <a:spcPts val="1200"/>
              </a:spcBef>
              <a:spcAft>
                <a:spcPts val="300"/>
              </a:spcAft>
              <a:buFont typeface="+mj-lt"/>
              <a:buAutoNum type="alphaLcParenR"/>
            </a:pPr>
            <a:r>
              <a:rPr lang="en-US" sz="1800" kern="400" dirty="0">
                <a:solidFill>
                  <a:schemeClr val="tx2">
                    <a:lumMod val="65000"/>
                    <a:lumOff val="35000"/>
                  </a:schemeClr>
                </a:solidFill>
                <a:latin typeface="+mj-lt"/>
                <a:ea typeface="Times New Roman" panose="02020603050405020304" pitchFamily="18" charset="0"/>
                <a:cs typeface="Times New Roman" panose="02020603050405020304" pitchFamily="18" charset="0"/>
              </a:rPr>
              <a:t>The requirements and application material in each subsection (602–611). </a:t>
            </a:r>
          </a:p>
          <a:p>
            <a:pPr marL="457200" indent="-457200" algn="just">
              <a:lnSpc>
                <a:spcPts val="2400"/>
              </a:lnSpc>
              <a:spcBef>
                <a:spcPts val="1200"/>
              </a:spcBef>
              <a:spcAft>
                <a:spcPts val="300"/>
              </a:spcAft>
              <a:buFont typeface="+mj-lt"/>
              <a:buAutoNum type="arabicPeriod" startAt="4"/>
            </a:pPr>
            <a:r>
              <a:rPr lang="en-US" sz="2200" kern="400" dirty="0">
                <a:solidFill>
                  <a:schemeClr val="tx2">
                    <a:lumMod val="65000"/>
                    <a:lumOff val="35000"/>
                  </a:schemeClr>
                </a:solidFill>
                <a:latin typeface="+mj-lt"/>
                <a:ea typeface="Times New Roman" panose="02020603050405020304" pitchFamily="18" charset="0"/>
                <a:cs typeface="Times New Roman" panose="02020603050405020304" pitchFamily="18" charset="0"/>
              </a:rPr>
              <a:t>Representatives are asked to comment on any other matters that are relevant to Phase 2 of the Safeguards project more broadly. </a:t>
            </a:r>
          </a:p>
        </p:txBody>
      </p:sp>
    </p:spTree>
    <p:extLst>
      <p:ext uri="{BB962C8B-B14F-4D97-AF65-F5344CB8AC3E}">
        <p14:creationId xmlns:p14="http://schemas.microsoft.com/office/powerpoint/2010/main" val="13088664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91600" cy="3207074"/>
          </a:xfrm>
        </p:spPr>
        <p:txBody>
          <a:bodyPr/>
          <a:lstStyle/>
          <a:p>
            <a:pPr>
              <a:lnSpc>
                <a:spcPts val="2400"/>
              </a:lnSpc>
              <a:spcBef>
                <a:spcPts val="1200"/>
              </a:spcBef>
            </a:pPr>
            <a:r>
              <a:rPr lang="en-US" sz="2000" dirty="0"/>
              <a:t>Exploration of how to minimize the duplication of the same “examples of safeguards” in the NAS section of the Code</a:t>
            </a:r>
          </a:p>
          <a:p>
            <a:pPr>
              <a:lnSpc>
                <a:spcPts val="2400"/>
              </a:lnSpc>
              <a:spcBef>
                <a:spcPts val="1200"/>
              </a:spcBef>
            </a:pPr>
            <a:r>
              <a:rPr lang="en-US" sz="2000" dirty="0"/>
              <a:t>Considerations of the role of TCWG in the Code</a:t>
            </a:r>
          </a:p>
          <a:p>
            <a:pPr>
              <a:lnSpc>
                <a:spcPts val="2400"/>
              </a:lnSpc>
              <a:spcBef>
                <a:spcPts val="1200"/>
              </a:spcBef>
            </a:pPr>
            <a:r>
              <a:rPr lang="en-US" sz="2000" dirty="0"/>
              <a:t>Assessing whether the Code should continue to have differential requirements for PIEs vs non PIEs</a:t>
            </a:r>
          </a:p>
          <a:p>
            <a:pPr>
              <a:lnSpc>
                <a:spcPts val="2400"/>
              </a:lnSpc>
              <a:spcBef>
                <a:spcPts val="1200"/>
              </a:spcBef>
            </a:pPr>
            <a:r>
              <a:rPr lang="en-US" sz="2000" dirty="0"/>
              <a:t>Consideration of how to addressing evolving trends in taxation that might affect threats and safeguards </a:t>
            </a:r>
          </a:p>
          <a:p>
            <a:pPr>
              <a:lnSpc>
                <a:spcPts val="2400"/>
              </a:lnSpc>
              <a:spcBef>
                <a:spcPts val="1200"/>
              </a:spcBef>
            </a:pPr>
            <a:r>
              <a:rPr lang="en-US" sz="2000" dirty="0"/>
              <a:t>Consideration of documentation requirements in light of revisions to the CF</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152400" y="461930"/>
            <a:ext cx="8229600" cy="400050"/>
          </a:xfrm>
        </p:spPr>
        <p:txBody>
          <a:bodyPr/>
          <a:lstStyle/>
          <a:p>
            <a:r>
              <a:rPr lang="en-US" dirty="0"/>
              <a:t>Matters that Go Beyond the Safeguards Project Scope</a:t>
            </a:r>
          </a:p>
        </p:txBody>
      </p:sp>
    </p:spTree>
    <p:extLst>
      <p:ext uri="{BB962C8B-B14F-4D97-AF65-F5344CB8AC3E}">
        <p14:creationId xmlns:p14="http://schemas.microsoft.com/office/powerpoint/2010/main" val="1740178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839200" cy="3048000"/>
          </a:xfrm>
        </p:spPr>
        <p:txBody>
          <a:bodyPr/>
          <a:lstStyle/>
          <a:p>
            <a:r>
              <a:rPr lang="en-US" sz="2000" dirty="0"/>
              <a:t>Project timeline</a:t>
            </a:r>
          </a:p>
          <a:p>
            <a:r>
              <a:rPr lang="en-US" sz="2000" dirty="0"/>
              <a:t>Recap of Safeguards ED-1 and summary of issues raised by respondents </a:t>
            </a:r>
          </a:p>
          <a:p>
            <a:r>
              <a:rPr lang="en-US" sz="2000" dirty="0"/>
              <a:t>Key Revisions Made </a:t>
            </a:r>
          </a:p>
          <a:p>
            <a:pPr lvl="1">
              <a:spcBef>
                <a:spcPts val="600"/>
              </a:spcBef>
            </a:pPr>
            <a:r>
              <a:rPr lang="en-US" sz="1800" dirty="0">
                <a:solidFill>
                  <a:srgbClr val="2D8EC2"/>
                </a:solidFill>
              </a:rPr>
              <a:t>Interaction between independence and the fundamental principles </a:t>
            </a:r>
          </a:p>
          <a:p>
            <a:pPr lvl="1">
              <a:spcBef>
                <a:spcPts val="600"/>
              </a:spcBef>
            </a:pPr>
            <a:r>
              <a:rPr lang="en-US" sz="1800" dirty="0"/>
              <a:t>Clarifications to the CF, including clarifications about stages </a:t>
            </a:r>
          </a:p>
          <a:p>
            <a:pPr lvl="1">
              <a:spcBef>
                <a:spcPts val="600"/>
              </a:spcBef>
            </a:pPr>
            <a:r>
              <a:rPr lang="en-US" sz="1800" dirty="0"/>
              <a:t>Description of reasonable and informed third party and acceptable level </a:t>
            </a:r>
          </a:p>
          <a:p>
            <a:pPr lvl="1">
              <a:spcBef>
                <a:spcPts val="600"/>
              </a:spcBef>
            </a:pPr>
            <a:r>
              <a:rPr lang="en-US" sz="1800" dirty="0"/>
              <a:t>Other refinements, including matters relevant to Section 300</a:t>
            </a:r>
          </a:p>
          <a:p>
            <a:pPr marL="342900" lvl="1" indent="-342900">
              <a:spcBef>
                <a:spcPts val="600"/>
              </a:spcBef>
              <a:buChar char="•"/>
            </a:pPr>
            <a:r>
              <a:rPr lang="en-US" dirty="0">
                <a:cs typeface="ＭＳ Ｐゴシック" charset="0"/>
              </a:rPr>
              <a:t>Proposals for NAS</a:t>
            </a:r>
          </a:p>
          <a:p>
            <a:r>
              <a:rPr lang="en-US" sz="2000" dirty="0"/>
              <a:t>Other Phase 2 activities</a:t>
            </a:r>
          </a:p>
          <a:p>
            <a:pPr lvl="1"/>
            <a:endParaRPr lang="en-US" dirty="0"/>
          </a:p>
          <a:p>
            <a:pPr lvl="1"/>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Outline </a:t>
            </a:r>
          </a:p>
        </p:txBody>
      </p:sp>
    </p:spTree>
    <p:extLst>
      <p:ext uri="{BB962C8B-B14F-4D97-AF65-F5344CB8AC3E}">
        <p14:creationId xmlns:p14="http://schemas.microsoft.com/office/powerpoint/2010/main" val="27314804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07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92625929"/>
              </p:ext>
            </p:extLst>
          </p:nvPr>
        </p:nvGraphicFramePr>
        <p:xfrm>
          <a:off x="152400" y="1352550"/>
          <a:ext cx="8839200" cy="3138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Project Timeline</a:t>
            </a:r>
          </a:p>
        </p:txBody>
      </p:sp>
      <p:sp>
        <p:nvSpPr>
          <p:cNvPr id="6" name="TextBox 5"/>
          <p:cNvSpPr txBox="1"/>
          <p:nvPr/>
        </p:nvSpPr>
        <p:spPr>
          <a:xfrm>
            <a:off x="5029200" y="3790950"/>
            <a:ext cx="3733800" cy="369332"/>
          </a:xfrm>
          <a:prstGeom prst="rect">
            <a:avLst/>
          </a:prstGeom>
          <a:solidFill>
            <a:schemeClr val="bg2">
              <a:lumMod val="20000"/>
              <a:lumOff val="80000"/>
            </a:schemeClr>
          </a:solidFill>
          <a:ln w="9525">
            <a:solidFill>
              <a:schemeClr val="tx1"/>
            </a:solidFill>
          </a:ln>
        </p:spPr>
        <p:txBody>
          <a:bodyPr wrap="square" rtlCol="0">
            <a:spAutoFit/>
          </a:bodyPr>
          <a:lstStyle/>
          <a:p>
            <a:r>
              <a:rPr lang="en-US" sz="1800" b="1" dirty="0"/>
              <a:t>*</a:t>
            </a:r>
            <a:r>
              <a:rPr lang="en-US" sz="1800" dirty="0"/>
              <a:t> 90-day comment period for ED-2</a:t>
            </a:r>
          </a:p>
        </p:txBody>
      </p:sp>
    </p:spTree>
    <p:extLst>
      <p:ext uri="{BB962C8B-B14F-4D97-AF65-F5344CB8AC3E}">
        <p14:creationId xmlns:p14="http://schemas.microsoft.com/office/powerpoint/2010/main" val="4004965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8367" y="1276350"/>
            <a:ext cx="8937009" cy="3276600"/>
          </a:xfrm>
        </p:spPr>
        <p:txBody>
          <a:bodyPr/>
          <a:lstStyle/>
          <a:p>
            <a:pPr marL="342900" lvl="1" indent="-342900">
              <a:spcBef>
                <a:spcPts val="900"/>
              </a:spcBef>
              <a:buChar char="•"/>
            </a:pPr>
            <a:r>
              <a:rPr lang="en-US" sz="2400" dirty="0">
                <a:cs typeface="ＭＳ Ｐゴシック" charset="0"/>
              </a:rPr>
              <a:t>Enhanced guidance for applying the CF </a:t>
            </a:r>
          </a:p>
          <a:p>
            <a:pPr lvl="1">
              <a:spcBef>
                <a:spcPts val="600"/>
              </a:spcBef>
            </a:pPr>
            <a:r>
              <a:rPr lang="en-US" sz="1600" dirty="0"/>
              <a:t>More robust provisions to identify, evaluate and address threats</a:t>
            </a:r>
          </a:p>
          <a:p>
            <a:pPr lvl="1">
              <a:spcBef>
                <a:spcPts val="600"/>
              </a:spcBef>
            </a:pPr>
            <a:r>
              <a:rPr lang="en-US" sz="1600" dirty="0"/>
              <a:t>New requirement that emphasize the need for PAs to re-evaluate threats </a:t>
            </a:r>
          </a:p>
          <a:p>
            <a:pPr lvl="1">
              <a:spcBef>
                <a:spcPts val="600"/>
              </a:spcBef>
            </a:pPr>
            <a:r>
              <a:rPr lang="en-US" sz="1600" dirty="0"/>
              <a:t>New requirement for PAs to perform an overall assessment (step-back) </a:t>
            </a:r>
          </a:p>
          <a:p>
            <a:pPr marL="342900" lvl="1" indent="-342900">
              <a:spcBef>
                <a:spcPts val="900"/>
              </a:spcBef>
              <a:buChar char="•"/>
            </a:pPr>
            <a:r>
              <a:rPr lang="en-US" sz="2400" dirty="0">
                <a:cs typeface="ＭＳ Ｐゴシック" charset="0"/>
              </a:rPr>
              <a:t>Improved descriptions of key terms and concepts </a:t>
            </a:r>
          </a:p>
          <a:p>
            <a:pPr lvl="1">
              <a:spcBef>
                <a:spcPts val="600"/>
              </a:spcBef>
            </a:pPr>
            <a:r>
              <a:rPr lang="en-US" sz="1600" dirty="0"/>
              <a:t>Reasonable  and informed third party</a:t>
            </a:r>
          </a:p>
          <a:p>
            <a:pPr lvl="1">
              <a:spcBef>
                <a:spcPts val="600"/>
              </a:spcBef>
            </a:pPr>
            <a:r>
              <a:rPr lang="en-US" sz="1600" dirty="0"/>
              <a:t>Acceptable level </a:t>
            </a:r>
          </a:p>
          <a:p>
            <a:pPr lvl="1">
              <a:spcBef>
                <a:spcPts val="600"/>
              </a:spcBef>
            </a:pPr>
            <a:r>
              <a:rPr lang="en-US" sz="1600" dirty="0"/>
              <a:t>Safeguards </a:t>
            </a:r>
          </a:p>
          <a:p>
            <a:pPr marL="342900" lvl="1" indent="-342900">
              <a:spcBef>
                <a:spcPts val="900"/>
              </a:spcBef>
              <a:buChar char="•"/>
            </a:pPr>
            <a:r>
              <a:rPr lang="en-US" sz="2400" dirty="0">
                <a:cs typeface="ＭＳ Ｐゴシック" charset="0"/>
              </a:rPr>
              <a:t>Streamlined examples of safeguards that are linked to threats </a:t>
            </a:r>
          </a:p>
        </p:txBody>
      </p:sp>
      <p:sp>
        <p:nvSpPr>
          <p:cNvPr id="4" name="Title 3"/>
          <p:cNvSpPr>
            <a:spLocks noGrp="1"/>
          </p:cNvSpPr>
          <p:nvPr>
            <p:ph type="title"/>
          </p:nvPr>
        </p:nvSpPr>
        <p:spPr>
          <a:xfrm>
            <a:off x="304800" y="514350"/>
            <a:ext cx="7848600" cy="762000"/>
          </a:xfrm>
        </p:spPr>
        <p:txBody>
          <a:bodyPr/>
          <a:lstStyle/>
          <a:p>
            <a:r>
              <a:rPr lang="en-US" dirty="0"/>
              <a:t>Recap of Safeguards ED-1</a:t>
            </a:r>
          </a:p>
        </p:txBody>
      </p:sp>
    </p:spTree>
    <p:extLst>
      <p:ext uri="{BB962C8B-B14F-4D97-AF65-F5344CB8AC3E}">
        <p14:creationId xmlns:p14="http://schemas.microsoft.com/office/powerpoint/2010/main" val="132611503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29988" y="1352550"/>
            <a:ext cx="8991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lnSpc>
                <a:spcPts val="2000"/>
              </a:lnSpc>
              <a:spcBef>
                <a:spcPts val="600"/>
              </a:spcBef>
              <a:buFontTx/>
              <a:buChar char="•"/>
            </a:pPr>
            <a:r>
              <a:rPr lang="en-US" sz="2400" dirty="0">
                <a:cs typeface="ＭＳ Ｐゴシック" charset="0"/>
              </a:rPr>
              <a:t>Strong support for project objectives, but some</a:t>
            </a:r>
          </a:p>
          <a:p>
            <a:pPr lvl="1">
              <a:lnSpc>
                <a:spcPts val="2000"/>
              </a:lnSpc>
            </a:pPr>
            <a:r>
              <a:rPr lang="en-US" sz="1800" dirty="0"/>
              <a:t>Expressed reservations about the extent of changes to the CF</a:t>
            </a:r>
          </a:p>
          <a:p>
            <a:pPr lvl="1">
              <a:lnSpc>
                <a:spcPts val="2000"/>
              </a:lnSpc>
            </a:pPr>
            <a:r>
              <a:rPr lang="en-US" sz="1800" dirty="0"/>
              <a:t>Asked for clarification regarding who should perform the reasonable and informed third party test</a:t>
            </a:r>
          </a:p>
          <a:p>
            <a:pPr lvl="1">
              <a:lnSpc>
                <a:spcPts val="2000"/>
              </a:lnSpc>
            </a:pPr>
            <a:r>
              <a:rPr lang="en-US" sz="1800" dirty="0"/>
              <a:t>Raised practical challenges with the requirements for reevaluating threats and performing the overall assessment</a:t>
            </a:r>
          </a:p>
          <a:p>
            <a:pPr lvl="1">
              <a:lnSpc>
                <a:spcPts val="2000"/>
              </a:lnSpc>
            </a:pPr>
            <a:r>
              <a:rPr lang="en-US" sz="1800" dirty="0"/>
              <a:t>Concerns raised about safeguards</a:t>
            </a:r>
          </a:p>
          <a:p>
            <a:pPr lvl="2">
              <a:lnSpc>
                <a:spcPts val="2000"/>
              </a:lnSpc>
              <a:buFont typeface="Wingdings" panose="05000000000000000000" pitchFamily="2" charset="2"/>
              <a:buChar char="§"/>
            </a:pPr>
            <a:r>
              <a:rPr lang="en-US" sz="1600" dirty="0"/>
              <a:t>Examples of safeguards in </a:t>
            </a:r>
            <a:r>
              <a:rPr lang="en-US" sz="1600" dirty="0" smtClean="0"/>
              <a:t>in S300 should </a:t>
            </a:r>
            <a:r>
              <a:rPr lang="en-US" sz="1600" dirty="0"/>
              <a:t>be revisited for appropriateness</a:t>
            </a:r>
          </a:p>
          <a:p>
            <a:pPr lvl="2">
              <a:lnSpc>
                <a:spcPts val="2000"/>
              </a:lnSpc>
              <a:buFont typeface="Wingdings" panose="05000000000000000000" pitchFamily="2" charset="2"/>
              <a:buChar char="§"/>
            </a:pPr>
            <a:r>
              <a:rPr lang="en-US" sz="1600" dirty="0"/>
              <a:t>Explicit statement needed to indicate that there are some situations when the application of safeguards will not address threats</a:t>
            </a:r>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Significant Issues Raised by Respondents</a:t>
            </a:r>
            <a:endParaRPr lang="en-US" kern="0" dirty="0"/>
          </a:p>
        </p:txBody>
      </p:sp>
    </p:spTree>
    <p:extLst>
      <p:ext uri="{BB962C8B-B14F-4D97-AF65-F5344CB8AC3E}">
        <p14:creationId xmlns:p14="http://schemas.microsoft.com/office/powerpoint/2010/main" val="2008129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General Comments and TF Responses </a:t>
            </a:r>
            <a:endParaRPr lang="en-US" kern="0" dirty="0"/>
          </a:p>
        </p:txBody>
      </p:sp>
      <p:sp>
        <p:nvSpPr>
          <p:cNvPr id="3" name="TextBox 2"/>
          <p:cNvSpPr txBox="1"/>
          <p:nvPr/>
        </p:nvSpPr>
        <p:spPr>
          <a:xfrm>
            <a:off x="33867" y="1276350"/>
            <a:ext cx="8991600" cy="4616648"/>
          </a:xfrm>
          <a:prstGeom prst="rect">
            <a:avLst/>
          </a:prstGeom>
          <a:noFill/>
        </p:spPr>
        <p:txBody>
          <a:bodyPr wrap="square" rtlCol="0">
            <a:spAutoFit/>
          </a:bodyPr>
          <a:lstStyle/>
          <a:p>
            <a:pPr marL="342900" indent="-342900" eaLnBrk="1" hangingPunct="1">
              <a:spcBef>
                <a:spcPts val="600"/>
              </a:spcBef>
              <a:buFont typeface="Arial" panose="020B0604020202020204" pitchFamily="34" charset="0"/>
              <a:buChar char="•"/>
            </a:pPr>
            <a:r>
              <a:rPr lang="en-US" sz="2000" dirty="0">
                <a:solidFill>
                  <a:schemeClr val="tx2">
                    <a:lumMod val="65000"/>
                    <a:lumOff val="35000"/>
                  </a:schemeClr>
                </a:solidFill>
                <a:latin typeface="+mn-lt"/>
                <a:ea typeface="ＭＳ Ｐゴシック" charset="0"/>
                <a:cs typeface="ＭＳ Ｐゴシック" charset="0"/>
              </a:rPr>
              <a:t>Some believe that proposals are more prescriptive than the extant Code, while others </a:t>
            </a:r>
            <a:r>
              <a:rPr lang="en-US" sz="2000" dirty="0" smtClean="0">
                <a:solidFill>
                  <a:schemeClr val="tx2">
                    <a:lumMod val="65000"/>
                    <a:lumOff val="35000"/>
                  </a:schemeClr>
                </a:solidFill>
                <a:latin typeface="+mn-lt"/>
                <a:ea typeface="ＭＳ Ｐゴシック" charset="0"/>
                <a:cs typeface="ＭＳ Ｐゴシック" charset="0"/>
              </a:rPr>
              <a:t>question whether certain changes to the CF are within scope</a:t>
            </a:r>
          </a:p>
          <a:p>
            <a:pPr marL="694944" lvl="1" indent="-347472" eaLnBrk="1" hangingPunct="1">
              <a:spcBef>
                <a:spcPts val="600"/>
              </a:spcBef>
              <a:buFont typeface="Arial" panose="020B0604020202020204" pitchFamily="34" charset="0"/>
              <a:buChar char="–"/>
            </a:pPr>
            <a:r>
              <a:rPr lang="en-US" sz="1800" dirty="0" smtClean="0">
                <a:solidFill>
                  <a:schemeClr val="tx2">
                    <a:lumMod val="65000"/>
                    <a:lumOff val="35000"/>
                  </a:schemeClr>
                </a:solidFill>
                <a:latin typeface="+mn-lt"/>
                <a:ea typeface="ＭＳ Ｐゴシック" charset="0"/>
                <a:cs typeface="+mn-cs"/>
              </a:rPr>
              <a:t>TF affirms that clarifications needed to be made to the CF in order to assist PAs apply the CF in an a more consistent and appropriate manner</a:t>
            </a:r>
          </a:p>
          <a:p>
            <a:pPr marL="342900" indent="-342900" eaLnBrk="1" hangingPunct="1">
              <a:spcBef>
                <a:spcPts val="600"/>
              </a:spcBef>
              <a:buFont typeface="Arial" panose="020B0604020202020204" pitchFamily="34" charset="0"/>
              <a:buChar char="•"/>
            </a:pPr>
            <a:r>
              <a:rPr lang="en-US" sz="2000" dirty="0" smtClean="0">
                <a:solidFill>
                  <a:schemeClr val="tx2">
                    <a:lumMod val="65000"/>
                    <a:lumOff val="35000"/>
                  </a:schemeClr>
                </a:solidFill>
                <a:latin typeface="+mn-lt"/>
                <a:ea typeface="ＭＳ Ｐゴシック" charset="0"/>
                <a:cs typeface="ＭＳ Ｐゴシック" charset="0"/>
              </a:rPr>
              <a:t>Some </a:t>
            </a:r>
            <a:r>
              <a:rPr lang="en-US" sz="2000" dirty="0">
                <a:solidFill>
                  <a:schemeClr val="tx2">
                    <a:lumMod val="65000"/>
                    <a:lumOff val="35000"/>
                  </a:schemeClr>
                </a:solidFill>
                <a:latin typeface="+mn-lt"/>
                <a:ea typeface="ＭＳ Ｐゴシック" charset="0"/>
                <a:cs typeface="ＭＳ Ｐゴシック" charset="0"/>
              </a:rPr>
              <a:t>requests for guidance regarding documentation </a:t>
            </a:r>
          </a:p>
          <a:p>
            <a:pPr marL="694944" lvl="1" indent="-347472" eaLnBrk="1" hangingPunct="1">
              <a:spcBef>
                <a:spcPts val="600"/>
              </a:spcBef>
              <a:buFont typeface="Arial" panose="020B0604020202020204" pitchFamily="34" charset="0"/>
              <a:buChar char="–"/>
            </a:pPr>
            <a:r>
              <a:rPr lang="en-US" sz="1800" dirty="0">
                <a:solidFill>
                  <a:schemeClr val="tx2">
                    <a:lumMod val="65000"/>
                    <a:lumOff val="35000"/>
                  </a:schemeClr>
                </a:solidFill>
                <a:latin typeface="+mn-lt"/>
                <a:ea typeface="ＭＳ Ｐゴシック" charset="0"/>
                <a:cs typeface="+mn-cs"/>
              </a:rPr>
              <a:t>TF believes extant documentation provisions are adequate</a:t>
            </a:r>
          </a:p>
          <a:p>
            <a:pPr marL="342900" indent="-342900" eaLnBrk="1" hangingPunct="1">
              <a:spcBef>
                <a:spcPts val="600"/>
              </a:spcBef>
              <a:buFont typeface="Arial" panose="020B0604020202020204" pitchFamily="34" charset="0"/>
              <a:buChar char="•"/>
            </a:pPr>
            <a:r>
              <a:rPr lang="en-US" sz="2000" dirty="0">
                <a:solidFill>
                  <a:schemeClr val="tx2">
                    <a:lumMod val="65000"/>
                    <a:lumOff val="35000"/>
                  </a:schemeClr>
                </a:solidFill>
                <a:latin typeface="+mn-lt"/>
                <a:ea typeface="ＭＳ Ｐゴシック" charset="0"/>
                <a:cs typeface="ＭＳ Ｐゴシック" charset="0"/>
              </a:rPr>
              <a:t>Some believe that IESBA should align its efforts to relevant initiatives being undertaken by the IAASB and others </a:t>
            </a:r>
          </a:p>
          <a:p>
            <a:pPr marL="694944" lvl="1" indent="-347472" eaLnBrk="1" hangingPunct="1">
              <a:spcBef>
                <a:spcPts val="600"/>
              </a:spcBef>
              <a:buFont typeface="Arial" panose="020B0604020202020204" pitchFamily="34" charset="0"/>
              <a:buChar char="–"/>
            </a:pPr>
            <a:r>
              <a:rPr lang="en-US" sz="1800" dirty="0">
                <a:solidFill>
                  <a:schemeClr val="tx2">
                    <a:lumMod val="65000"/>
                    <a:lumOff val="35000"/>
                  </a:schemeClr>
                </a:solidFill>
                <a:latin typeface="+mn-lt"/>
                <a:ea typeface="ＭＳ Ｐゴシック" charset="0"/>
                <a:cs typeface="+mn-cs"/>
              </a:rPr>
              <a:t>TF agrees and has deferred certain aspects of its project</a:t>
            </a:r>
          </a:p>
          <a:p>
            <a:pPr marL="342900" indent="-342900" eaLnBrk="1" hangingPunct="1">
              <a:spcBef>
                <a:spcPts val="600"/>
              </a:spcBef>
              <a:buFont typeface="Arial" panose="020B0604020202020204" pitchFamily="34" charset="0"/>
              <a:buChar char="•"/>
            </a:pPr>
            <a:endParaRPr lang="en-US" sz="2000" dirty="0">
              <a:solidFill>
                <a:schemeClr val="tx2">
                  <a:lumMod val="65000"/>
                  <a:lumOff val="35000"/>
                </a:schemeClr>
              </a:solidFill>
              <a:latin typeface="+mn-lt"/>
              <a:ea typeface="ＭＳ Ｐゴシック" charset="0"/>
              <a:cs typeface="ＭＳ Ｐゴシック" charset="0"/>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675930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52400" y="1352550"/>
            <a:ext cx="88392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lnSpc>
                <a:spcPts val="2400"/>
              </a:lnSpc>
              <a:spcBef>
                <a:spcPts val="1200"/>
              </a:spcBef>
              <a:buFont typeface="Arial" panose="020B0604020202020204" pitchFamily="34" charset="0"/>
              <a:buChar char="•"/>
            </a:pPr>
            <a:r>
              <a:rPr lang="en-US" sz="2400" dirty="0">
                <a:cs typeface="ＭＳ Ｐゴシック" charset="0"/>
              </a:rPr>
              <a:t>Highlights of respondents’ feedback on Safeguards ED-1 was presented to the CAG during a June 2016 teleconference </a:t>
            </a:r>
          </a:p>
          <a:p>
            <a:pPr lvl="1">
              <a:lnSpc>
                <a:spcPts val="2000"/>
              </a:lnSpc>
              <a:buFont typeface="Arial" panose="020B0604020202020204" pitchFamily="34" charset="0"/>
              <a:buChar char="–"/>
            </a:pPr>
            <a:r>
              <a:rPr lang="en-US" sz="1800" dirty="0"/>
              <a:t>CAG provided input on Task Force proposed revisions to Safeguards ED-1 in advance of June 2016 IESBA meeting</a:t>
            </a:r>
          </a:p>
          <a:p>
            <a:pPr marL="342900" lvl="1" indent="-342900">
              <a:lnSpc>
                <a:spcPts val="2400"/>
              </a:lnSpc>
              <a:spcBef>
                <a:spcPts val="1200"/>
              </a:spcBef>
              <a:buFont typeface="Arial" panose="020B0604020202020204" pitchFamily="34" charset="0"/>
              <a:buChar char="•"/>
            </a:pPr>
            <a:r>
              <a:rPr lang="en-US" sz="2400" b="1" dirty="0">
                <a:cs typeface="ＭＳ Ｐゴシック" charset="0"/>
              </a:rPr>
              <a:t>Agenda Item C </a:t>
            </a:r>
            <a:r>
              <a:rPr lang="en-US" sz="2400" dirty="0">
                <a:cs typeface="ＭＳ Ｐゴシック" charset="0"/>
              </a:rPr>
              <a:t>includes </a:t>
            </a:r>
            <a:r>
              <a:rPr lang="en-US" sz="2400" dirty="0" smtClean="0">
                <a:cs typeface="ＭＳ Ｐゴシック" charset="0"/>
              </a:rPr>
              <a:t>report backs, including the June </a:t>
            </a:r>
            <a:r>
              <a:rPr lang="en-US" sz="2400" dirty="0">
                <a:cs typeface="ＭＳ Ｐゴシック" charset="0"/>
              </a:rPr>
              <a:t>2016 CAG teleconference </a:t>
            </a:r>
            <a:endParaRPr lang="en-US" sz="2400" dirty="0" smtClean="0">
              <a:cs typeface="ＭＳ Ｐゴシック" charset="0"/>
            </a:endParaRPr>
          </a:p>
          <a:p>
            <a:pPr marL="0" lvl="1" indent="0">
              <a:lnSpc>
                <a:spcPts val="2400"/>
              </a:lnSpc>
              <a:spcBef>
                <a:spcPts val="1200"/>
              </a:spcBef>
              <a:buNone/>
            </a:pPr>
            <a:r>
              <a:rPr lang="en-US" sz="2400" i="1" dirty="0" smtClean="0">
                <a:solidFill>
                  <a:srgbClr val="295398"/>
                </a:solidFill>
              </a:rPr>
              <a:t>Representatives </a:t>
            </a:r>
            <a:r>
              <a:rPr lang="en-US" sz="2400" i="1" dirty="0">
                <a:solidFill>
                  <a:srgbClr val="295398"/>
                </a:solidFill>
              </a:rPr>
              <a:t>are asked to note and provide any comments on CAG report backs  </a:t>
            </a:r>
            <a:endParaRPr lang="en-US" sz="1800" i="1" dirty="0">
              <a:solidFill>
                <a:srgbClr val="295398"/>
              </a:solidFill>
            </a:endParaRPr>
          </a:p>
        </p:txBody>
      </p:sp>
      <p:sp>
        <p:nvSpPr>
          <p:cNvPr id="4" name="Title 3"/>
          <p:cNvSpPr txBox="1">
            <a:spLocks/>
          </p:cNvSpPr>
          <p:nvPr/>
        </p:nvSpPr>
        <p:spPr>
          <a:xfrm>
            <a:off x="304800" y="514350"/>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dirty="0"/>
              <a:t>June 2016 CAG Teleconference </a:t>
            </a:r>
            <a:endParaRPr lang="en-US" kern="0" dirty="0"/>
          </a:p>
        </p:txBody>
      </p:sp>
    </p:spTree>
    <p:extLst>
      <p:ext uri="{BB962C8B-B14F-4D97-AF65-F5344CB8AC3E}">
        <p14:creationId xmlns:p14="http://schemas.microsoft.com/office/powerpoint/2010/main" val="2670487922"/>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20150423 Forum of Firms IESBA Peter Hughes</Template>
  <TotalTime>5925</TotalTime>
  <Words>2722</Words>
  <Application>Microsoft Office PowerPoint</Application>
  <PresentationFormat>On-screen Show (16:9)</PresentationFormat>
  <Paragraphs>306</Paragraphs>
  <Slides>40</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ＭＳ Ｐゴシック</vt:lpstr>
      <vt:lpstr>ＭＳ Ｐゴシック</vt:lpstr>
      <vt:lpstr>Arial</vt:lpstr>
      <vt:lpstr>Bauer Bodoni Std</vt:lpstr>
      <vt:lpstr>Calibri</vt:lpstr>
      <vt:lpstr>Times New Roman</vt:lpstr>
      <vt:lpstr>Wingdings</vt:lpstr>
      <vt:lpstr>ヒラギノ角ゴ Pro W3</vt:lpstr>
      <vt:lpstr>IESBA_Powerpoint_template_GREEN RIBBON_WIDESCREEN</vt:lpstr>
      <vt:lpstr>Safeguards Phases 1 and 2 </vt:lpstr>
      <vt:lpstr>Project Overview</vt:lpstr>
      <vt:lpstr>Session Objectives </vt:lpstr>
      <vt:lpstr>Outline </vt:lpstr>
      <vt:lpstr>Project Timeline</vt:lpstr>
      <vt:lpstr>Recap of Safeguards ED-1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Overview of NAS Enhancements</vt:lpstr>
      <vt:lpstr>Enhanced General Provisions </vt:lpstr>
      <vt:lpstr>Enhanced General Provisions </vt:lpstr>
      <vt:lpstr>Avoiding the Assumption of Mgt Responsibilities </vt:lpstr>
      <vt:lpstr>Types of NAS Addressed in the Code</vt:lpstr>
      <vt:lpstr>Ordering of Provisions in Subsections</vt:lpstr>
      <vt:lpstr>Ordering of Provisions – Prohibitions </vt:lpstr>
      <vt:lpstr>Explicit Link Between Threats and Safeguards</vt:lpstr>
      <vt:lpstr>Matters for CAG Consideration </vt:lpstr>
      <vt:lpstr>Significance of Threats Vs Level of Threats</vt:lpstr>
      <vt:lpstr>Materiality </vt:lpstr>
      <vt:lpstr>Summary of Other Substantive Revisions to NAS</vt:lpstr>
      <vt:lpstr>Other Phase 2 Activities</vt:lpstr>
      <vt:lpstr>Matters for CAG Consideration  </vt:lpstr>
      <vt:lpstr>Matters that Go Beyond the Safeguards Project Scope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Louisa Stevens</dc:creator>
  <cp:lastModifiedBy>Diane Jules</cp:lastModifiedBy>
  <cp:revision>374</cp:revision>
  <cp:lastPrinted>2016-09-12T22:16:02Z</cp:lastPrinted>
  <dcterms:created xsi:type="dcterms:W3CDTF">2015-04-17T20:16:07Z</dcterms:created>
  <dcterms:modified xsi:type="dcterms:W3CDTF">2016-09-12T22:54:39Z</dcterms:modified>
</cp:coreProperties>
</file>