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9"/>
  </p:notesMasterIdLst>
  <p:handoutMasterIdLst>
    <p:handoutMasterId r:id="rId20"/>
  </p:handoutMasterIdLst>
  <p:sldIdLst>
    <p:sldId id="267" r:id="rId2"/>
    <p:sldId id="439" r:id="rId3"/>
    <p:sldId id="444" r:id="rId4"/>
    <p:sldId id="445" r:id="rId5"/>
    <p:sldId id="438" r:id="rId6"/>
    <p:sldId id="417" r:id="rId7"/>
    <p:sldId id="446" r:id="rId8"/>
    <p:sldId id="448" r:id="rId9"/>
    <p:sldId id="449" r:id="rId10"/>
    <p:sldId id="450" r:id="rId11"/>
    <p:sldId id="456" r:id="rId12"/>
    <p:sldId id="452" r:id="rId13"/>
    <p:sldId id="453" r:id="rId14"/>
    <p:sldId id="455" r:id="rId15"/>
    <p:sldId id="440" r:id="rId16"/>
    <p:sldId id="443" r:id="rId17"/>
    <p:sldId id="292" r:id="rId18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13C80"/>
    <a:srgbClr val="295398"/>
    <a:srgbClr val="68B133"/>
    <a:srgbClr val="D56229"/>
    <a:srgbClr val="E58D23"/>
    <a:srgbClr val="12A9D9"/>
    <a:srgbClr val="D53D20"/>
    <a:srgbClr val="2D8EC2"/>
    <a:srgbClr val="1A276D"/>
    <a:srgbClr val="1681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4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86" y="96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Respondents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Sheet1!$A$2:$A$9</c:f>
              <c:strCache>
                <c:ptCount val="8"/>
                <c:pt idx="0">
                  <c:v>Regulators</c:v>
                </c:pt>
                <c:pt idx="1">
                  <c:v>Investors, corp governance, users</c:v>
                </c:pt>
                <c:pt idx="2">
                  <c:v>NSS</c:v>
                </c:pt>
                <c:pt idx="3">
                  <c:v>PAIBs</c:v>
                </c:pt>
                <c:pt idx="4">
                  <c:v>IFAC MBs</c:v>
                </c:pt>
                <c:pt idx="5">
                  <c:v>PAPPs</c:v>
                </c:pt>
                <c:pt idx="6">
                  <c:v>Academia</c:v>
                </c:pt>
                <c:pt idx="7">
                  <c:v>Others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6</c:v>
                </c:pt>
                <c:pt idx="1">
                  <c:v>5</c:v>
                </c:pt>
                <c:pt idx="2">
                  <c:v>4</c:v>
                </c:pt>
                <c:pt idx="3">
                  <c:v>21</c:v>
                </c:pt>
                <c:pt idx="4">
                  <c:v>18</c:v>
                </c:pt>
                <c:pt idx="5">
                  <c:v>63</c:v>
                </c:pt>
                <c:pt idx="6">
                  <c:v>4</c:v>
                </c:pt>
                <c:pt idx="7">
                  <c:v>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image" Target="../media/image8.jp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jp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image" Target="../media/image13.jp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image" Target="../media/image1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CBD283E-39D4-41E4-AE5F-D5F65347BB9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2315A5E-EBEC-436A-9300-07FBECBA009E}">
      <dgm:prSet phldrT="[Text]"/>
      <dgm:spPr/>
      <dgm:t>
        <a:bodyPr/>
        <a:lstStyle/>
        <a:p>
          <a:r>
            <a:rPr lang="en-US" dirty="0" smtClean="0"/>
            <a:t>Trends and developments in technology and innovation</a:t>
          </a:r>
          <a:endParaRPr lang="en-US" dirty="0"/>
        </a:p>
      </dgm:t>
    </dgm:pt>
    <dgm:pt modelId="{75BA1D41-AE41-485A-A15E-6F25A732930D}" type="parTrans" cxnId="{BCB7C1A0-C194-4C6B-92CE-82F97CD3D561}">
      <dgm:prSet/>
      <dgm:spPr/>
      <dgm:t>
        <a:bodyPr/>
        <a:lstStyle/>
        <a:p>
          <a:endParaRPr lang="en-US"/>
        </a:p>
      </dgm:t>
    </dgm:pt>
    <dgm:pt modelId="{87EF95D9-702E-44F1-B3B3-629425DB1E79}" type="sibTrans" cxnId="{BCB7C1A0-C194-4C6B-92CE-82F97CD3D561}">
      <dgm:prSet/>
      <dgm:spPr/>
      <dgm:t>
        <a:bodyPr/>
        <a:lstStyle/>
        <a:p>
          <a:endParaRPr lang="en-US"/>
        </a:p>
      </dgm:t>
    </dgm:pt>
    <dgm:pt modelId="{040D42F2-D57E-4022-BA92-DCC99257FA5D}">
      <dgm:prSet phldrT="[Text]"/>
      <dgm:spPr/>
      <dgm:t>
        <a:bodyPr/>
        <a:lstStyle/>
        <a:p>
          <a:r>
            <a:rPr lang="en-US" dirty="0" smtClean="0"/>
            <a:t>Emerging or newer models of service delivery</a:t>
          </a:r>
          <a:endParaRPr lang="en-US" dirty="0"/>
        </a:p>
      </dgm:t>
    </dgm:pt>
    <dgm:pt modelId="{43726773-DF20-40E1-BF60-2FC22A0A807D}" type="parTrans" cxnId="{9D5A25E4-024A-48A0-B4E8-DB5D442E3C2F}">
      <dgm:prSet/>
      <dgm:spPr/>
      <dgm:t>
        <a:bodyPr/>
        <a:lstStyle/>
        <a:p>
          <a:endParaRPr lang="en-US"/>
        </a:p>
      </dgm:t>
    </dgm:pt>
    <dgm:pt modelId="{C9BDAD9E-05B8-4864-99C2-F9FFC1B1D984}" type="sibTrans" cxnId="{9D5A25E4-024A-48A0-B4E8-DB5D442E3C2F}">
      <dgm:prSet/>
      <dgm:spPr/>
      <dgm:t>
        <a:bodyPr/>
        <a:lstStyle/>
        <a:p>
          <a:endParaRPr lang="en-US"/>
        </a:p>
      </dgm:t>
    </dgm:pt>
    <dgm:pt modelId="{959B135A-EC75-4B39-ADEA-FE3F5DD18F19}">
      <dgm:prSet phldrT="[Text]"/>
      <dgm:spPr/>
      <dgm:t>
        <a:bodyPr/>
        <a:lstStyle/>
        <a:p>
          <a:r>
            <a:rPr lang="en-US" dirty="0" smtClean="0"/>
            <a:t>Tax planning and related services</a:t>
          </a:r>
          <a:endParaRPr lang="en-US" dirty="0"/>
        </a:p>
      </dgm:t>
    </dgm:pt>
    <dgm:pt modelId="{E86FDE6E-F7D9-462B-AEA9-FD909A2FF516}" type="parTrans" cxnId="{8A72F857-E676-4397-AFAF-8FF0ED552C61}">
      <dgm:prSet/>
      <dgm:spPr/>
      <dgm:t>
        <a:bodyPr/>
        <a:lstStyle/>
        <a:p>
          <a:endParaRPr lang="en-US"/>
        </a:p>
      </dgm:t>
    </dgm:pt>
    <dgm:pt modelId="{009B65D1-5BCE-4E67-A707-19B250AF610D}" type="sibTrans" cxnId="{8A72F857-E676-4397-AFAF-8FF0ED552C61}">
      <dgm:prSet/>
      <dgm:spPr/>
      <dgm:t>
        <a:bodyPr/>
        <a:lstStyle/>
        <a:p>
          <a:endParaRPr lang="en-US"/>
        </a:p>
      </dgm:t>
    </dgm:pt>
    <dgm:pt modelId="{9465A114-0CF4-4509-B469-AE5E76960D9C}" type="pres">
      <dgm:prSet presAssocID="{0CBD283E-39D4-41E4-AE5F-D5F65347BB92}" presName="linearFlow" presStyleCnt="0">
        <dgm:presLayoutVars>
          <dgm:dir/>
          <dgm:resizeHandles val="exact"/>
        </dgm:presLayoutVars>
      </dgm:prSet>
      <dgm:spPr/>
    </dgm:pt>
    <dgm:pt modelId="{2BABDE2D-45B2-4184-8034-A460CCA14F97}" type="pres">
      <dgm:prSet presAssocID="{82315A5E-EBEC-436A-9300-07FBECBA009E}" presName="composite" presStyleCnt="0"/>
      <dgm:spPr/>
    </dgm:pt>
    <dgm:pt modelId="{A42151F4-5AAC-4A1E-B14F-8F7CE28006E9}" type="pres">
      <dgm:prSet presAssocID="{82315A5E-EBEC-436A-9300-07FBECBA009E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6000" r="-76000"/>
          </a:stretch>
        </a:blipFill>
      </dgm:spPr>
    </dgm:pt>
    <dgm:pt modelId="{59DA8CA8-2293-4306-A572-AEEF52DA2FE6}" type="pres">
      <dgm:prSet presAssocID="{82315A5E-EBEC-436A-9300-07FBECBA009E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288DCA-C8EE-43BA-B795-850897BC6ADF}" type="pres">
      <dgm:prSet presAssocID="{87EF95D9-702E-44F1-B3B3-629425DB1E79}" presName="spacing" presStyleCnt="0"/>
      <dgm:spPr/>
    </dgm:pt>
    <dgm:pt modelId="{E4FADD94-7CBE-4B5C-8C9D-4E163DC9244D}" type="pres">
      <dgm:prSet presAssocID="{040D42F2-D57E-4022-BA92-DCC99257FA5D}" presName="composite" presStyleCnt="0"/>
      <dgm:spPr/>
    </dgm:pt>
    <dgm:pt modelId="{AFD096F8-2570-49F3-8F66-2F73B3357116}" type="pres">
      <dgm:prSet presAssocID="{040D42F2-D57E-4022-BA92-DCC99257FA5D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87251EF4-D008-4B05-8EC0-ACF50AA06619}" type="pres">
      <dgm:prSet presAssocID="{040D42F2-D57E-4022-BA92-DCC99257FA5D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B43734-532C-403B-BF2E-1B56CEA1E2FE}" type="pres">
      <dgm:prSet presAssocID="{C9BDAD9E-05B8-4864-99C2-F9FFC1B1D984}" presName="spacing" presStyleCnt="0"/>
      <dgm:spPr/>
    </dgm:pt>
    <dgm:pt modelId="{B926A686-5F4B-4396-BC3C-6178D1FE7856}" type="pres">
      <dgm:prSet presAssocID="{959B135A-EC75-4B39-ADEA-FE3F5DD18F19}" presName="composite" presStyleCnt="0"/>
      <dgm:spPr/>
    </dgm:pt>
    <dgm:pt modelId="{8FFABC2E-7AB9-4158-B8E5-14FDDE545A84}" type="pres">
      <dgm:prSet presAssocID="{959B135A-EC75-4B39-ADEA-FE3F5DD18F19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4000" b="-24000"/>
          </a:stretch>
        </a:blipFill>
      </dgm:spPr>
    </dgm:pt>
    <dgm:pt modelId="{30C8844E-AC21-43AC-B78D-4B85DB22CFEC}" type="pres">
      <dgm:prSet presAssocID="{959B135A-EC75-4B39-ADEA-FE3F5DD18F19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B6A229-D7AB-4B1C-A9BD-EA9D317A385C}" type="presOf" srcId="{959B135A-EC75-4B39-ADEA-FE3F5DD18F19}" destId="{30C8844E-AC21-43AC-B78D-4B85DB22CFEC}" srcOrd="0" destOrd="0" presId="urn:microsoft.com/office/officeart/2005/8/layout/vList3"/>
    <dgm:cxn modelId="{FDFF1E00-3B48-46E0-88A6-41AD9F0FC2FA}" type="presOf" srcId="{0CBD283E-39D4-41E4-AE5F-D5F65347BB92}" destId="{9465A114-0CF4-4509-B469-AE5E76960D9C}" srcOrd="0" destOrd="0" presId="urn:microsoft.com/office/officeart/2005/8/layout/vList3"/>
    <dgm:cxn modelId="{9D5A25E4-024A-48A0-B4E8-DB5D442E3C2F}" srcId="{0CBD283E-39D4-41E4-AE5F-D5F65347BB92}" destId="{040D42F2-D57E-4022-BA92-DCC99257FA5D}" srcOrd="1" destOrd="0" parTransId="{43726773-DF20-40E1-BF60-2FC22A0A807D}" sibTransId="{C9BDAD9E-05B8-4864-99C2-F9FFC1B1D984}"/>
    <dgm:cxn modelId="{480184A8-5E86-4AFA-8A36-F9709CF33178}" type="presOf" srcId="{82315A5E-EBEC-436A-9300-07FBECBA009E}" destId="{59DA8CA8-2293-4306-A572-AEEF52DA2FE6}" srcOrd="0" destOrd="0" presId="urn:microsoft.com/office/officeart/2005/8/layout/vList3"/>
    <dgm:cxn modelId="{BCB7C1A0-C194-4C6B-92CE-82F97CD3D561}" srcId="{0CBD283E-39D4-41E4-AE5F-D5F65347BB92}" destId="{82315A5E-EBEC-436A-9300-07FBECBA009E}" srcOrd="0" destOrd="0" parTransId="{75BA1D41-AE41-485A-A15E-6F25A732930D}" sibTransId="{87EF95D9-702E-44F1-B3B3-629425DB1E79}"/>
    <dgm:cxn modelId="{8A72F857-E676-4397-AFAF-8FF0ED552C61}" srcId="{0CBD283E-39D4-41E4-AE5F-D5F65347BB92}" destId="{959B135A-EC75-4B39-ADEA-FE3F5DD18F19}" srcOrd="2" destOrd="0" parTransId="{E86FDE6E-F7D9-462B-AEA9-FD909A2FF516}" sibTransId="{009B65D1-5BCE-4E67-A707-19B250AF610D}"/>
    <dgm:cxn modelId="{60C64AE1-4F5E-4609-86AC-D1DC62D52345}" type="presOf" srcId="{040D42F2-D57E-4022-BA92-DCC99257FA5D}" destId="{87251EF4-D008-4B05-8EC0-ACF50AA06619}" srcOrd="0" destOrd="0" presId="urn:microsoft.com/office/officeart/2005/8/layout/vList3"/>
    <dgm:cxn modelId="{E9F2B774-00B9-441C-A6BB-299879346E68}" type="presParOf" srcId="{9465A114-0CF4-4509-B469-AE5E76960D9C}" destId="{2BABDE2D-45B2-4184-8034-A460CCA14F97}" srcOrd="0" destOrd="0" presId="urn:microsoft.com/office/officeart/2005/8/layout/vList3"/>
    <dgm:cxn modelId="{F0CC108E-9036-429C-8E03-FE03524AF2BE}" type="presParOf" srcId="{2BABDE2D-45B2-4184-8034-A460CCA14F97}" destId="{A42151F4-5AAC-4A1E-B14F-8F7CE28006E9}" srcOrd="0" destOrd="0" presId="urn:microsoft.com/office/officeart/2005/8/layout/vList3"/>
    <dgm:cxn modelId="{0E5204D1-FED1-4743-9ACB-B2CF20BE6CED}" type="presParOf" srcId="{2BABDE2D-45B2-4184-8034-A460CCA14F97}" destId="{59DA8CA8-2293-4306-A572-AEEF52DA2FE6}" srcOrd="1" destOrd="0" presId="urn:microsoft.com/office/officeart/2005/8/layout/vList3"/>
    <dgm:cxn modelId="{2F0C4845-467C-4CCF-A65B-7FECFE5E4037}" type="presParOf" srcId="{9465A114-0CF4-4509-B469-AE5E76960D9C}" destId="{99288DCA-C8EE-43BA-B795-850897BC6ADF}" srcOrd="1" destOrd="0" presId="urn:microsoft.com/office/officeart/2005/8/layout/vList3"/>
    <dgm:cxn modelId="{5D4BCE56-3ED4-4837-A741-8B5CC42FBC31}" type="presParOf" srcId="{9465A114-0CF4-4509-B469-AE5E76960D9C}" destId="{E4FADD94-7CBE-4B5C-8C9D-4E163DC9244D}" srcOrd="2" destOrd="0" presId="urn:microsoft.com/office/officeart/2005/8/layout/vList3"/>
    <dgm:cxn modelId="{1E0D085C-C772-459A-9C25-03083CEF4155}" type="presParOf" srcId="{E4FADD94-7CBE-4B5C-8C9D-4E163DC9244D}" destId="{AFD096F8-2570-49F3-8F66-2F73B3357116}" srcOrd="0" destOrd="0" presId="urn:microsoft.com/office/officeart/2005/8/layout/vList3"/>
    <dgm:cxn modelId="{FE1FCDC5-4CCE-4ECD-AB19-BCDF4B8B9851}" type="presParOf" srcId="{E4FADD94-7CBE-4B5C-8C9D-4E163DC9244D}" destId="{87251EF4-D008-4B05-8EC0-ACF50AA06619}" srcOrd="1" destOrd="0" presId="urn:microsoft.com/office/officeart/2005/8/layout/vList3"/>
    <dgm:cxn modelId="{0E4C4A53-44ED-4ADF-ABAF-E54B67F3A49C}" type="presParOf" srcId="{9465A114-0CF4-4509-B469-AE5E76960D9C}" destId="{D1B43734-532C-403B-BF2E-1B56CEA1E2FE}" srcOrd="3" destOrd="0" presId="urn:microsoft.com/office/officeart/2005/8/layout/vList3"/>
    <dgm:cxn modelId="{55088FA5-E757-4ED5-879D-0AE2F2C8374F}" type="presParOf" srcId="{9465A114-0CF4-4509-B469-AE5E76960D9C}" destId="{B926A686-5F4B-4396-BC3C-6178D1FE7856}" srcOrd="4" destOrd="0" presId="urn:microsoft.com/office/officeart/2005/8/layout/vList3"/>
    <dgm:cxn modelId="{06D91FC4-5A2A-49C6-AA9B-1D30E248B901}" type="presParOf" srcId="{B926A686-5F4B-4396-BC3C-6178D1FE7856}" destId="{8FFABC2E-7AB9-4158-B8E5-14FDDE545A84}" srcOrd="0" destOrd="0" presId="urn:microsoft.com/office/officeart/2005/8/layout/vList3"/>
    <dgm:cxn modelId="{068BAFE2-01B1-4EEE-B0C6-77F122975C56}" type="presParOf" srcId="{B926A686-5F4B-4396-BC3C-6178D1FE7856}" destId="{30C8844E-AC21-43AC-B78D-4B85DB22CFE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CBD283E-39D4-41E4-AE5F-D5F65347BB9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2315A5E-EBEC-436A-9300-07FBECBA009E}">
      <dgm:prSet phldrT="[Text]"/>
      <dgm:spPr/>
      <dgm:t>
        <a:bodyPr/>
        <a:lstStyle/>
        <a:p>
          <a:r>
            <a:rPr lang="en-US" dirty="0" smtClean="0"/>
            <a:t>Materiality</a:t>
          </a:r>
          <a:endParaRPr lang="en-US" dirty="0"/>
        </a:p>
      </dgm:t>
    </dgm:pt>
    <dgm:pt modelId="{75BA1D41-AE41-485A-A15E-6F25A732930D}" type="parTrans" cxnId="{BCB7C1A0-C194-4C6B-92CE-82F97CD3D561}">
      <dgm:prSet/>
      <dgm:spPr/>
      <dgm:t>
        <a:bodyPr/>
        <a:lstStyle/>
        <a:p>
          <a:endParaRPr lang="en-US"/>
        </a:p>
      </dgm:t>
    </dgm:pt>
    <dgm:pt modelId="{87EF95D9-702E-44F1-B3B3-629425DB1E79}" type="sibTrans" cxnId="{BCB7C1A0-C194-4C6B-92CE-82F97CD3D561}">
      <dgm:prSet/>
      <dgm:spPr/>
      <dgm:t>
        <a:bodyPr/>
        <a:lstStyle/>
        <a:p>
          <a:endParaRPr lang="en-US"/>
        </a:p>
      </dgm:t>
    </dgm:pt>
    <dgm:pt modelId="{040D42F2-D57E-4022-BA92-DCC99257FA5D}">
      <dgm:prSet phldrT="[Text]"/>
      <dgm:spPr/>
      <dgm:t>
        <a:bodyPr/>
        <a:lstStyle/>
        <a:p>
          <a:r>
            <a:rPr lang="en-US" dirty="0" smtClean="0"/>
            <a:t>Definitions of “public interest entity” and “listed entity”</a:t>
          </a:r>
          <a:endParaRPr lang="en-US" dirty="0"/>
        </a:p>
      </dgm:t>
    </dgm:pt>
    <dgm:pt modelId="{43726773-DF20-40E1-BF60-2FC22A0A807D}" type="parTrans" cxnId="{9D5A25E4-024A-48A0-B4E8-DB5D442E3C2F}">
      <dgm:prSet/>
      <dgm:spPr/>
      <dgm:t>
        <a:bodyPr/>
        <a:lstStyle/>
        <a:p>
          <a:endParaRPr lang="en-US"/>
        </a:p>
      </dgm:t>
    </dgm:pt>
    <dgm:pt modelId="{C9BDAD9E-05B8-4864-99C2-F9FFC1B1D984}" type="sibTrans" cxnId="{9D5A25E4-024A-48A0-B4E8-DB5D442E3C2F}">
      <dgm:prSet/>
      <dgm:spPr/>
      <dgm:t>
        <a:bodyPr/>
        <a:lstStyle/>
        <a:p>
          <a:endParaRPr lang="en-US"/>
        </a:p>
      </dgm:t>
    </dgm:pt>
    <dgm:pt modelId="{9465A114-0CF4-4509-B469-AE5E76960D9C}" type="pres">
      <dgm:prSet presAssocID="{0CBD283E-39D4-41E4-AE5F-D5F65347BB92}" presName="linearFlow" presStyleCnt="0">
        <dgm:presLayoutVars>
          <dgm:dir/>
          <dgm:resizeHandles val="exact"/>
        </dgm:presLayoutVars>
      </dgm:prSet>
      <dgm:spPr/>
    </dgm:pt>
    <dgm:pt modelId="{2BABDE2D-45B2-4184-8034-A460CCA14F97}" type="pres">
      <dgm:prSet presAssocID="{82315A5E-EBEC-436A-9300-07FBECBA009E}" presName="composite" presStyleCnt="0"/>
      <dgm:spPr/>
    </dgm:pt>
    <dgm:pt modelId="{A42151F4-5AAC-4A1E-B14F-8F7CE28006E9}" type="pres">
      <dgm:prSet presAssocID="{82315A5E-EBEC-436A-9300-07FBECBA009E}" presName="imgShp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59DA8CA8-2293-4306-A572-AEEF52DA2FE6}" type="pres">
      <dgm:prSet presAssocID="{82315A5E-EBEC-436A-9300-07FBECBA009E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288DCA-C8EE-43BA-B795-850897BC6ADF}" type="pres">
      <dgm:prSet presAssocID="{87EF95D9-702E-44F1-B3B3-629425DB1E79}" presName="spacing" presStyleCnt="0"/>
      <dgm:spPr/>
    </dgm:pt>
    <dgm:pt modelId="{E4FADD94-7CBE-4B5C-8C9D-4E163DC9244D}" type="pres">
      <dgm:prSet presAssocID="{040D42F2-D57E-4022-BA92-DCC99257FA5D}" presName="composite" presStyleCnt="0"/>
      <dgm:spPr/>
    </dgm:pt>
    <dgm:pt modelId="{AFD096F8-2570-49F3-8F66-2F73B3357116}" type="pres">
      <dgm:prSet presAssocID="{040D42F2-D57E-4022-BA92-DCC99257FA5D}" presName="imgShp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87251EF4-D008-4B05-8EC0-ACF50AA06619}" type="pres">
      <dgm:prSet presAssocID="{040D42F2-D57E-4022-BA92-DCC99257FA5D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681072-AD7E-4E04-B4D3-7B224066326B}" type="presOf" srcId="{82315A5E-EBEC-436A-9300-07FBECBA009E}" destId="{59DA8CA8-2293-4306-A572-AEEF52DA2FE6}" srcOrd="0" destOrd="0" presId="urn:microsoft.com/office/officeart/2005/8/layout/vList3"/>
    <dgm:cxn modelId="{BCB7C1A0-C194-4C6B-92CE-82F97CD3D561}" srcId="{0CBD283E-39D4-41E4-AE5F-D5F65347BB92}" destId="{82315A5E-EBEC-436A-9300-07FBECBA009E}" srcOrd="0" destOrd="0" parTransId="{75BA1D41-AE41-485A-A15E-6F25A732930D}" sibTransId="{87EF95D9-702E-44F1-B3B3-629425DB1E79}"/>
    <dgm:cxn modelId="{2E653768-9A40-474B-B8A1-DE95608A4970}" type="presOf" srcId="{040D42F2-D57E-4022-BA92-DCC99257FA5D}" destId="{87251EF4-D008-4B05-8EC0-ACF50AA06619}" srcOrd="0" destOrd="0" presId="urn:microsoft.com/office/officeart/2005/8/layout/vList3"/>
    <dgm:cxn modelId="{0A9671D1-37E2-49E3-8F2E-AD1950E59281}" type="presOf" srcId="{0CBD283E-39D4-41E4-AE5F-D5F65347BB92}" destId="{9465A114-0CF4-4509-B469-AE5E76960D9C}" srcOrd="0" destOrd="0" presId="urn:microsoft.com/office/officeart/2005/8/layout/vList3"/>
    <dgm:cxn modelId="{9D5A25E4-024A-48A0-B4E8-DB5D442E3C2F}" srcId="{0CBD283E-39D4-41E4-AE5F-D5F65347BB92}" destId="{040D42F2-D57E-4022-BA92-DCC99257FA5D}" srcOrd="1" destOrd="0" parTransId="{43726773-DF20-40E1-BF60-2FC22A0A807D}" sibTransId="{C9BDAD9E-05B8-4864-99C2-F9FFC1B1D984}"/>
    <dgm:cxn modelId="{C1B74762-ED52-4E1F-94FB-C7953A04EEEC}" type="presParOf" srcId="{9465A114-0CF4-4509-B469-AE5E76960D9C}" destId="{2BABDE2D-45B2-4184-8034-A460CCA14F97}" srcOrd="0" destOrd="0" presId="urn:microsoft.com/office/officeart/2005/8/layout/vList3"/>
    <dgm:cxn modelId="{2E3E3CD9-F98C-4ABA-9F96-EC8B9E4F3B46}" type="presParOf" srcId="{2BABDE2D-45B2-4184-8034-A460CCA14F97}" destId="{A42151F4-5AAC-4A1E-B14F-8F7CE28006E9}" srcOrd="0" destOrd="0" presId="urn:microsoft.com/office/officeart/2005/8/layout/vList3"/>
    <dgm:cxn modelId="{C380E863-9950-464F-AB75-E287C1CA3011}" type="presParOf" srcId="{2BABDE2D-45B2-4184-8034-A460CCA14F97}" destId="{59DA8CA8-2293-4306-A572-AEEF52DA2FE6}" srcOrd="1" destOrd="0" presId="urn:microsoft.com/office/officeart/2005/8/layout/vList3"/>
    <dgm:cxn modelId="{81288762-198F-4442-B570-263C4B25CBE5}" type="presParOf" srcId="{9465A114-0CF4-4509-B469-AE5E76960D9C}" destId="{99288DCA-C8EE-43BA-B795-850897BC6ADF}" srcOrd="1" destOrd="0" presId="urn:microsoft.com/office/officeart/2005/8/layout/vList3"/>
    <dgm:cxn modelId="{338AC320-CF26-4DED-ACB1-CCC6F4669001}" type="presParOf" srcId="{9465A114-0CF4-4509-B469-AE5E76960D9C}" destId="{E4FADD94-7CBE-4B5C-8C9D-4E163DC9244D}" srcOrd="2" destOrd="0" presId="urn:microsoft.com/office/officeart/2005/8/layout/vList3"/>
    <dgm:cxn modelId="{CCCDA0FF-78DC-472C-9A3B-F824FEBF735F}" type="presParOf" srcId="{E4FADD94-7CBE-4B5C-8C9D-4E163DC9244D}" destId="{AFD096F8-2570-49F3-8F66-2F73B3357116}" srcOrd="0" destOrd="0" presId="urn:microsoft.com/office/officeart/2005/8/layout/vList3"/>
    <dgm:cxn modelId="{3A2AE5FA-105B-466E-9A9D-A03AD6B55EAD}" type="presParOf" srcId="{E4FADD94-7CBE-4B5C-8C9D-4E163DC9244D}" destId="{87251EF4-D008-4B05-8EC0-ACF50AA0661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BD283E-39D4-41E4-AE5F-D5F65347BB9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2315A5E-EBEC-436A-9300-07FBECBA009E}">
      <dgm:prSet phldrT="[Text]" custT="1"/>
      <dgm:spPr/>
      <dgm:t>
        <a:bodyPr/>
        <a:lstStyle/>
        <a:p>
          <a:r>
            <a:rPr lang="en-US" sz="1600" dirty="0" smtClean="0"/>
            <a:t>Breach of the Code</a:t>
          </a:r>
          <a:endParaRPr lang="en-US" sz="1600" dirty="0"/>
        </a:p>
      </dgm:t>
    </dgm:pt>
    <dgm:pt modelId="{75BA1D41-AE41-485A-A15E-6F25A732930D}" type="parTrans" cxnId="{BCB7C1A0-C194-4C6B-92CE-82F97CD3D561}">
      <dgm:prSet/>
      <dgm:spPr/>
      <dgm:t>
        <a:bodyPr/>
        <a:lstStyle/>
        <a:p>
          <a:endParaRPr lang="en-US"/>
        </a:p>
      </dgm:t>
    </dgm:pt>
    <dgm:pt modelId="{87EF95D9-702E-44F1-B3B3-629425DB1E79}" type="sibTrans" cxnId="{BCB7C1A0-C194-4C6B-92CE-82F97CD3D561}">
      <dgm:prSet/>
      <dgm:spPr/>
      <dgm:t>
        <a:bodyPr/>
        <a:lstStyle/>
        <a:p>
          <a:endParaRPr lang="en-US"/>
        </a:p>
      </dgm:t>
    </dgm:pt>
    <dgm:pt modelId="{040D42F2-D57E-4022-BA92-DCC99257FA5D}">
      <dgm:prSet phldrT="[Text]" custT="1"/>
      <dgm:spPr/>
      <dgm:t>
        <a:bodyPr/>
        <a:lstStyle/>
        <a:p>
          <a:r>
            <a:rPr lang="en-US" sz="1600" dirty="0" smtClean="0"/>
            <a:t>Meaning of “public interest”</a:t>
          </a:r>
          <a:endParaRPr lang="en-US" sz="1600" dirty="0"/>
        </a:p>
      </dgm:t>
    </dgm:pt>
    <dgm:pt modelId="{43726773-DF20-40E1-BF60-2FC22A0A807D}" type="parTrans" cxnId="{9D5A25E4-024A-48A0-B4E8-DB5D442E3C2F}">
      <dgm:prSet/>
      <dgm:spPr/>
      <dgm:t>
        <a:bodyPr/>
        <a:lstStyle/>
        <a:p>
          <a:endParaRPr lang="en-US"/>
        </a:p>
      </dgm:t>
    </dgm:pt>
    <dgm:pt modelId="{C9BDAD9E-05B8-4864-99C2-F9FFC1B1D984}" type="sibTrans" cxnId="{9D5A25E4-024A-48A0-B4E8-DB5D442E3C2F}">
      <dgm:prSet/>
      <dgm:spPr/>
      <dgm:t>
        <a:bodyPr/>
        <a:lstStyle/>
        <a:p>
          <a:endParaRPr lang="en-US"/>
        </a:p>
      </dgm:t>
    </dgm:pt>
    <dgm:pt modelId="{AFE76732-E1CC-4BC8-B3E9-835D197A30C3}">
      <dgm:prSet phldrT="[Text]" custT="1"/>
      <dgm:spPr/>
      <dgm:t>
        <a:bodyPr/>
        <a:lstStyle/>
        <a:p>
          <a:r>
            <a:rPr lang="en-US" sz="1600" dirty="0" smtClean="0"/>
            <a:t>Documentation</a:t>
          </a:r>
          <a:endParaRPr lang="en-US" sz="1600" dirty="0"/>
        </a:p>
      </dgm:t>
    </dgm:pt>
    <dgm:pt modelId="{791E7154-22FA-4E25-A173-124535ED2698}" type="parTrans" cxnId="{643A0CF7-56EA-4A08-9474-939F7EF47307}">
      <dgm:prSet/>
      <dgm:spPr/>
      <dgm:t>
        <a:bodyPr/>
        <a:lstStyle/>
        <a:p>
          <a:endParaRPr lang="en-US"/>
        </a:p>
      </dgm:t>
    </dgm:pt>
    <dgm:pt modelId="{BEE3D360-7995-40CC-B7E1-7C8BCE0D32CB}" type="sibTrans" cxnId="{643A0CF7-56EA-4A08-9474-939F7EF47307}">
      <dgm:prSet/>
      <dgm:spPr/>
      <dgm:t>
        <a:bodyPr/>
        <a:lstStyle/>
        <a:p>
          <a:endParaRPr lang="en-US"/>
        </a:p>
      </dgm:t>
    </dgm:pt>
    <dgm:pt modelId="{9465A114-0CF4-4509-B469-AE5E76960D9C}" type="pres">
      <dgm:prSet presAssocID="{0CBD283E-39D4-41E4-AE5F-D5F65347BB92}" presName="linearFlow" presStyleCnt="0">
        <dgm:presLayoutVars>
          <dgm:dir/>
          <dgm:resizeHandles val="exact"/>
        </dgm:presLayoutVars>
      </dgm:prSet>
      <dgm:spPr/>
    </dgm:pt>
    <dgm:pt modelId="{2BABDE2D-45B2-4184-8034-A460CCA14F97}" type="pres">
      <dgm:prSet presAssocID="{82315A5E-EBEC-436A-9300-07FBECBA009E}" presName="composite" presStyleCnt="0"/>
      <dgm:spPr/>
    </dgm:pt>
    <dgm:pt modelId="{A42151F4-5AAC-4A1E-B14F-8F7CE28006E9}" type="pres">
      <dgm:prSet presAssocID="{82315A5E-EBEC-436A-9300-07FBECBA009E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59DA8CA8-2293-4306-A572-AEEF52DA2FE6}" type="pres">
      <dgm:prSet presAssocID="{82315A5E-EBEC-436A-9300-07FBECBA009E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288DCA-C8EE-43BA-B795-850897BC6ADF}" type="pres">
      <dgm:prSet presAssocID="{87EF95D9-702E-44F1-B3B3-629425DB1E79}" presName="spacing" presStyleCnt="0"/>
      <dgm:spPr/>
    </dgm:pt>
    <dgm:pt modelId="{E4FADD94-7CBE-4B5C-8C9D-4E163DC9244D}" type="pres">
      <dgm:prSet presAssocID="{040D42F2-D57E-4022-BA92-DCC99257FA5D}" presName="composite" presStyleCnt="0"/>
      <dgm:spPr/>
    </dgm:pt>
    <dgm:pt modelId="{AFD096F8-2570-49F3-8F66-2F73B3357116}" type="pres">
      <dgm:prSet presAssocID="{040D42F2-D57E-4022-BA92-DCC99257FA5D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4000" b="-24000"/>
          </a:stretch>
        </a:blipFill>
      </dgm:spPr>
    </dgm:pt>
    <dgm:pt modelId="{87251EF4-D008-4B05-8EC0-ACF50AA06619}" type="pres">
      <dgm:prSet presAssocID="{040D42F2-D57E-4022-BA92-DCC99257FA5D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B43734-532C-403B-BF2E-1B56CEA1E2FE}" type="pres">
      <dgm:prSet presAssocID="{C9BDAD9E-05B8-4864-99C2-F9FFC1B1D984}" presName="spacing" presStyleCnt="0"/>
      <dgm:spPr/>
    </dgm:pt>
    <dgm:pt modelId="{0F5ACC56-C203-4CCA-B793-27FAA1C6ACBC}" type="pres">
      <dgm:prSet presAssocID="{AFE76732-E1CC-4BC8-B3E9-835D197A30C3}" presName="composite" presStyleCnt="0"/>
      <dgm:spPr/>
    </dgm:pt>
    <dgm:pt modelId="{AFC1EF0D-492B-41A4-97DB-8C901D30264B}" type="pres">
      <dgm:prSet presAssocID="{AFE76732-E1CC-4BC8-B3E9-835D197A30C3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</dgm:pt>
    <dgm:pt modelId="{9593E061-8C98-4591-93E4-8615A1BD1443}" type="pres">
      <dgm:prSet presAssocID="{AFE76732-E1CC-4BC8-B3E9-835D197A30C3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5DB2F5-C659-41B5-B02F-FFC2DA6D8F27}" type="presOf" srcId="{0CBD283E-39D4-41E4-AE5F-D5F65347BB92}" destId="{9465A114-0CF4-4509-B469-AE5E76960D9C}" srcOrd="0" destOrd="0" presId="urn:microsoft.com/office/officeart/2005/8/layout/vList3"/>
    <dgm:cxn modelId="{2B68CE6B-D559-4B6F-B094-ED96246051ED}" type="presOf" srcId="{AFE76732-E1CC-4BC8-B3E9-835D197A30C3}" destId="{9593E061-8C98-4591-93E4-8615A1BD1443}" srcOrd="0" destOrd="0" presId="urn:microsoft.com/office/officeart/2005/8/layout/vList3"/>
    <dgm:cxn modelId="{F97C4E03-3F10-4FA1-8BF9-F35A0468E4CE}" type="presOf" srcId="{040D42F2-D57E-4022-BA92-DCC99257FA5D}" destId="{87251EF4-D008-4B05-8EC0-ACF50AA06619}" srcOrd="0" destOrd="0" presId="urn:microsoft.com/office/officeart/2005/8/layout/vList3"/>
    <dgm:cxn modelId="{9D5A25E4-024A-48A0-B4E8-DB5D442E3C2F}" srcId="{0CBD283E-39D4-41E4-AE5F-D5F65347BB92}" destId="{040D42F2-D57E-4022-BA92-DCC99257FA5D}" srcOrd="1" destOrd="0" parTransId="{43726773-DF20-40E1-BF60-2FC22A0A807D}" sibTransId="{C9BDAD9E-05B8-4864-99C2-F9FFC1B1D984}"/>
    <dgm:cxn modelId="{BCB7C1A0-C194-4C6B-92CE-82F97CD3D561}" srcId="{0CBD283E-39D4-41E4-AE5F-D5F65347BB92}" destId="{82315A5E-EBEC-436A-9300-07FBECBA009E}" srcOrd="0" destOrd="0" parTransId="{75BA1D41-AE41-485A-A15E-6F25A732930D}" sibTransId="{87EF95D9-702E-44F1-B3B3-629425DB1E79}"/>
    <dgm:cxn modelId="{B968816F-8441-415B-AA43-7F619B29C98A}" type="presOf" srcId="{82315A5E-EBEC-436A-9300-07FBECBA009E}" destId="{59DA8CA8-2293-4306-A572-AEEF52DA2FE6}" srcOrd="0" destOrd="0" presId="urn:microsoft.com/office/officeart/2005/8/layout/vList3"/>
    <dgm:cxn modelId="{643A0CF7-56EA-4A08-9474-939F7EF47307}" srcId="{0CBD283E-39D4-41E4-AE5F-D5F65347BB92}" destId="{AFE76732-E1CC-4BC8-B3E9-835D197A30C3}" srcOrd="2" destOrd="0" parTransId="{791E7154-22FA-4E25-A173-124535ED2698}" sibTransId="{BEE3D360-7995-40CC-B7E1-7C8BCE0D32CB}"/>
    <dgm:cxn modelId="{9159BC9C-20E8-4557-8EE4-0DB0625B70C3}" type="presParOf" srcId="{9465A114-0CF4-4509-B469-AE5E76960D9C}" destId="{2BABDE2D-45B2-4184-8034-A460CCA14F97}" srcOrd="0" destOrd="0" presId="urn:microsoft.com/office/officeart/2005/8/layout/vList3"/>
    <dgm:cxn modelId="{BF3DE746-871F-4171-AB7E-A3AAB707164B}" type="presParOf" srcId="{2BABDE2D-45B2-4184-8034-A460CCA14F97}" destId="{A42151F4-5AAC-4A1E-B14F-8F7CE28006E9}" srcOrd="0" destOrd="0" presId="urn:microsoft.com/office/officeart/2005/8/layout/vList3"/>
    <dgm:cxn modelId="{6F0EB9F2-9E71-4EB4-B68F-9EF6ED9F30C9}" type="presParOf" srcId="{2BABDE2D-45B2-4184-8034-A460CCA14F97}" destId="{59DA8CA8-2293-4306-A572-AEEF52DA2FE6}" srcOrd="1" destOrd="0" presId="urn:microsoft.com/office/officeart/2005/8/layout/vList3"/>
    <dgm:cxn modelId="{118EC17E-8119-43A8-9F6A-9D8BC64CFCF0}" type="presParOf" srcId="{9465A114-0CF4-4509-B469-AE5E76960D9C}" destId="{99288DCA-C8EE-43BA-B795-850897BC6ADF}" srcOrd="1" destOrd="0" presId="urn:microsoft.com/office/officeart/2005/8/layout/vList3"/>
    <dgm:cxn modelId="{914731CC-5FA2-4C51-94CF-1C8A788AC241}" type="presParOf" srcId="{9465A114-0CF4-4509-B469-AE5E76960D9C}" destId="{E4FADD94-7CBE-4B5C-8C9D-4E163DC9244D}" srcOrd="2" destOrd="0" presId="urn:microsoft.com/office/officeart/2005/8/layout/vList3"/>
    <dgm:cxn modelId="{5C6E8E80-0C24-4091-83B9-21154882BE45}" type="presParOf" srcId="{E4FADD94-7CBE-4B5C-8C9D-4E163DC9244D}" destId="{AFD096F8-2570-49F3-8F66-2F73B3357116}" srcOrd="0" destOrd="0" presId="urn:microsoft.com/office/officeart/2005/8/layout/vList3"/>
    <dgm:cxn modelId="{9B3FD187-B710-4D05-B646-B6E071E285F0}" type="presParOf" srcId="{E4FADD94-7CBE-4B5C-8C9D-4E163DC9244D}" destId="{87251EF4-D008-4B05-8EC0-ACF50AA06619}" srcOrd="1" destOrd="0" presId="urn:microsoft.com/office/officeart/2005/8/layout/vList3"/>
    <dgm:cxn modelId="{56CE5423-2A35-46E8-9467-9933D627FDDD}" type="presParOf" srcId="{9465A114-0CF4-4509-B469-AE5E76960D9C}" destId="{D1B43734-532C-403B-BF2E-1B56CEA1E2FE}" srcOrd="3" destOrd="0" presId="urn:microsoft.com/office/officeart/2005/8/layout/vList3"/>
    <dgm:cxn modelId="{CD4BA277-40C9-4402-A84D-7477386A0DE4}" type="presParOf" srcId="{9465A114-0CF4-4509-B469-AE5E76960D9C}" destId="{0F5ACC56-C203-4CCA-B793-27FAA1C6ACBC}" srcOrd="4" destOrd="0" presId="urn:microsoft.com/office/officeart/2005/8/layout/vList3"/>
    <dgm:cxn modelId="{0778BB9F-2A95-4611-9171-6BBFC84EA893}" type="presParOf" srcId="{0F5ACC56-C203-4CCA-B793-27FAA1C6ACBC}" destId="{AFC1EF0D-492B-41A4-97DB-8C901D30264B}" srcOrd="0" destOrd="0" presId="urn:microsoft.com/office/officeart/2005/8/layout/vList3"/>
    <dgm:cxn modelId="{96A656E2-5322-4AAC-88F6-9AEC4AB16F2D}" type="presParOf" srcId="{0F5ACC56-C203-4CCA-B793-27FAA1C6ACBC}" destId="{9593E061-8C98-4591-93E4-8615A1BD144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BD283E-39D4-41E4-AE5F-D5F65347BB9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2315A5E-EBEC-436A-9300-07FBECBA009E}">
      <dgm:prSet phldrT="[Text]"/>
      <dgm:spPr/>
      <dgm:t>
        <a:bodyPr/>
        <a:lstStyle/>
        <a:p>
          <a:r>
            <a:rPr lang="en-US" dirty="0" smtClean="0"/>
            <a:t>Post-implementation review of restructured Code</a:t>
          </a:r>
          <a:endParaRPr lang="en-US" dirty="0"/>
        </a:p>
      </dgm:t>
    </dgm:pt>
    <dgm:pt modelId="{75BA1D41-AE41-485A-A15E-6F25A732930D}" type="parTrans" cxnId="{BCB7C1A0-C194-4C6B-92CE-82F97CD3D561}">
      <dgm:prSet/>
      <dgm:spPr/>
      <dgm:t>
        <a:bodyPr/>
        <a:lstStyle/>
        <a:p>
          <a:endParaRPr lang="en-US"/>
        </a:p>
      </dgm:t>
    </dgm:pt>
    <dgm:pt modelId="{87EF95D9-702E-44F1-B3B3-629425DB1E79}" type="sibTrans" cxnId="{BCB7C1A0-C194-4C6B-92CE-82F97CD3D561}">
      <dgm:prSet/>
      <dgm:spPr/>
      <dgm:t>
        <a:bodyPr/>
        <a:lstStyle/>
        <a:p>
          <a:endParaRPr lang="en-US"/>
        </a:p>
      </dgm:t>
    </dgm:pt>
    <dgm:pt modelId="{040D42F2-D57E-4022-BA92-DCC99257FA5D}">
      <dgm:prSet phldrT="[Text]"/>
      <dgm:spPr/>
      <dgm:t>
        <a:bodyPr/>
        <a:lstStyle/>
        <a:p>
          <a:r>
            <a:rPr lang="en-US" dirty="0" smtClean="0"/>
            <a:t>Communication with TCWG</a:t>
          </a:r>
          <a:endParaRPr lang="en-US" dirty="0"/>
        </a:p>
      </dgm:t>
    </dgm:pt>
    <dgm:pt modelId="{43726773-DF20-40E1-BF60-2FC22A0A807D}" type="parTrans" cxnId="{9D5A25E4-024A-48A0-B4E8-DB5D442E3C2F}">
      <dgm:prSet/>
      <dgm:spPr/>
      <dgm:t>
        <a:bodyPr/>
        <a:lstStyle/>
        <a:p>
          <a:endParaRPr lang="en-US"/>
        </a:p>
      </dgm:t>
    </dgm:pt>
    <dgm:pt modelId="{C9BDAD9E-05B8-4864-99C2-F9FFC1B1D984}" type="sibTrans" cxnId="{9D5A25E4-024A-48A0-B4E8-DB5D442E3C2F}">
      <dgm:prSet/>
      <dgm:spPr/>
      <dgm:t>
        <a:bodyPr/>
        <a:lstStyle/>
        <a:p>
          <a:endParaRPr lang="en-US"/>
        </a:p>
      </dgm:t>
    </dgm:pt>
    <dgm:pt modelId="{9465A114-0CF4-4509-B469-AE5E76960D9C}" type="pres">
      <dgm:prSet presAssocID="{0CBD283E-39D4-41E4-AE5F-D5F65347BB92}" presName="linearFlow" presStyleCnt="0">
        <dgm:presLayoutVars>
          <dgm:dir/>
          <dgm:resizeHandles val="exact"/>
        </dgm:presLayoutVars>
      </dgm:prSet>
      <dgm:spPr/>
    </dgm:pt>
    <dgm:pt modelId="{2BABDE2D-45B2-4184-8034-A460CCA14F97}" type="pres">
      <dgm:prSet presAssocID="{82315A5E-EBEC-436A-9300-07FBECBA009E}" presName="composite" presStyleCnt="0"/>
      <dgm:spPr/>
    </dgm:pt>
    <dgm:pt modelId="{A42151F4-5AAC-4A1E-B14F-8F7CE28006E9}" type="pres">
      <dgm:prSet presAssocID="{82315A5E-EBEC-436A-9300-07FBECBA009E}" presName="imgShp" presStyleLbl="fgImgPlace1" presStyleIdx="0" presStyleCnt="2" custScaleX="49097" custScaleY="49052" custLinFactNeighborX="-1303" custLinFactNeighborY="-2445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59DA8CA8-2293-4306-A572-AEEF52DA2FE6}" type="pres">
      <dgm:prSet presAssocID="{82315A5E-EBEC-436A-9300-07FBECBA009E}" presName="txShp" presStyleLbl="node1" presStyleIdx="0" presStyleCnt="2" custScaleY="49283" custLinFactNeighborX="1656" custLinFactNeighborY="-243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288DCA-C8EE-43BA-B795-850897BC6ADF}" type="pres">
      <dgm:prSet presAssocID="{87EF95D9-702E-44F1-B3B3-629425DB1E79}" presName="spacing" presStyleCnt="0"/>
      <dgm:spPr/>
    </dgm:pt>
    <dgm:pt modelId="{E4FADD94-7CBE-4B5C-8C9D-4E163DC9244D}" type="pres">
      <dgm:prSet presAssocID="{040D42F2-D57E-4022-BA92-DCC99257FA5D}" presName="composite" presStyleCnt="0"/>
      <dgm:spPr/>
    </dgm:pt>
    <dgm:pt modelId="{AFD096F8-2570-49F3-8F66-2F73B3357116}" type="pres">
      <dgm:prSet presAssocID="{040D42F2-D57E-4022-BA92-DCC99257FA5D}" presName="imgShp" presStyleLbl="fgImgPlace1" presStyleIdx="1" presStyleCnt="2" custScaleX="46795" custScaleY="48563" custLinFactNeighborX="853" custLinFactNeighborY="-40079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7000" r="-47000"/>
          </a:stretch>
        </a:blipFill>
      </dgm:spPr>
    </dgm:pt>
    <dgm:pt modelId="{87251EF4-D008-4B05-8EC0-ACF50AA06619}" type="pres">
      <dgm:prSet presAssocID="{040D42F2-D57E-4022-BA92-DCC99257FA5D}" presName="txShp" presStyleLbl="node1" presStyleIdx="1" presStyleCnt="2" custScaleX="95717" custScaleY="48563" custLinFactNeighborX="2454" custLinFactNeighborY="-400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798325-6894-4895-ACBD-952A0348C737}" type="presOf" srcId="{0CBD283E-39D4-41E4-AE5F-D5F65347BB92}" destId="{9465A114-0CF4-4509-B469-AE5E76960D9C}" srcOrd="0" destOrd="0" presId="urn:microsoft.com/office/officeart/2005/8/layout/vList3"/>
    <dgm:cxn modelId="{F813D391-DAD5-44B9-9788-4D9DC69D642B}" type="presOf" srcId="{040D42F2-D57E-4022-BA92-DCC99257FA5D}" destId="{87251EF4-D008-4B05-8EC0-ACF50AA06619}" srcOrd="0" destOrd="0" presId="urn:microsoft.com/office/officeart/2005/8/layout/vList3"/>
    <dgm:cxn modelId="{9D5A25E4-024A-48A0-B4E8-DB5D442E3C2F}" srcId="{0CBD283E-39D4-41E4-AE5F-D5F65347BB92}" destId="{040D42F2-D57E-4022-BA92-DCC99257FA5D}" srcOrd="1" destOrd="0" parTransId="{43726773-DF20-40E1-BF60-2FC22A0A807D}" sibTransId="{C9BDAD9E-05B8-4864-99C2-F9FFC1B1D984}"/>
    <dgm:cxn modelId="{BCB7C1A0-C194-4C6B-92CE-82F97CD3D561}" srcId="{0CBD283E-39D4-41E4-AE5F-D5F65347BB92}" destId="{82315A5E-EBEC-436A-9300-07FBECBA009E}" srcOrd="0" destOrd="0" parTransId="{75BA1D41-AE41-485A-A15E-6F25A732930D}" sibTransId="{87EF95D9-702E-44F1-B3B3-629425DB1E79}"/>
    <dgm:cxn modelId="{1B38FA72-D9E1-43AD-9236-FC705E3F523D}" type="presOf" srcId="{82315A5E-EBEC-436A-9300-07FBECBA009E}" destId="{59DA8CA8-2293-4306-A572-AEEF52DA2FE6}" srcOrd="0" destOrd="0" presId="urn:microsoft.com/office/officeart/2005/8/layout/vList3"/>
    <dgm:cxn modelId="{3A25F108-9B49-4835-840F-6904293AF8DF}" type="presParOf" srcId="{9465A114-0CF4-4509-B469-AE5E76960D9C}" destId="{2BABDE2D-45B2-4184-8034-A460CCA14F97}" srcOrd="0" destOrd="0" presId="urn:microsoft.com/office/officeart/2005/8/layout/vList3"/>
    <dgm:cxn modelId="{3E4330BD-E9CA-4345-B8A6-49133A935C63}" type="presParOf" srcId="{2BABDE2D-45B2-4184-8034-A460CCA14F97}" destId="{A42151F4-5AAC-4A1E-B14F-8F7CE28006E9}" srcOrd="0" destOrd="0" presId="urn:microsoft.com/office/officeart/2005/8/layout/vList3"/>
    <dgm:cxn modelId="{067EEAD3-4002-49E7-9718-011192EE048B}" type="presParOf" srcId="{2BABDE2D-45B2-4184-8034-A460CCA14F97}" destId="{59DA8CA8-2293-4306-A572-AEEF52DA2FE6}" srcOrd="1" destOrd="0" presId="urn:microsoft.com/office/officeart/2005/8/layout/vList3"/>
    <dgm:cxn modelId="{0CB219BE-BC85-486C-B8D1-41F587F72DF6}" type="presParOf" srcId="{9465A114-0CF4-4509-B469-AE5E76960D9C}" destId="{99288DCA-C8EE-43BA-B795-850897BC6ADF}" srcOrd="1" destOrd="0" presId="urn:microsoft.com/office/officeart/2005/8/layout/vList3"/>
    <dgm:cxn modelId="{6FA1714C-1F07-4A14-A2FD-07545B55C232}" type="presParOf" srcId="{9465A114-0CF4-4509-B469-AE5E76960D9C}" destId="{E4FADD94-7CBE-4B5C-8C9D-4E163DC9244D}" srcOrd="2" destOrd="0" presId="urn:microsoft.com/office/officeart/2005/8/layout/vList3"/>
    <dgm:cxn modelId="{6CF1BDEA-9D85-4CDF-A898-545A588C4144}" type="presParOf" srcId="{E4FADD94-7CBE-4B5C-8C9D-4E163DC9244D}" destId="{AFD096F8-2570-49F3-8F66-2F73B3357116}" srcOrd="0" destOrd="0" presId="urn:microsoft.com/office/officeart/2005/8/layout/vList3"/>
    <dgm:cxn modelId="{737FF210-BB72-445A-BC06-409DCBD9254F}" type="presParOf" srcId="{E4FADD94-7CBE-4B5C-8C9D-4E163DC9244D}" destId="{87251EF4-D008-4B05-8EC0-ACF50AA06619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BD283E-39D4-41E4-AE5F-D5F65347BB92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82315A5E-EBEC-436A-9300-07FBECBA009E}">
      <dgm:prSet phldrT="[Text]"/>
      <dgm:spPr/>
      <dgm:t>
        <a:bodyPr/>
        <a:lstStyle/>
        <a:p>
          <a:r>
            <a:rPr lang="en-US" dirty="0" smtClean="0"/>
            <a:t>Definitions and descriptions of terms</a:t>
          </a:r>
          <a:endParaRPr lang="en-US" dirty="0"/>
        </a:p>
      </dgm:t>
    </dgm:pt>
    <dgm:pt modelId="{75BA1D41-AE41-485A-A15E-6F25A732930D}" type="parTrans" cxnId="{BCB7C1A0-C194-4C6B-92CE-82F97CD3D561}">
      <dgm:prSet/>
      <dgm:spPr/>
      <dgm:t>
        <a:bodyPr/>
        <a:lstStyle/>
        <a:p>
          <a:endParaRPr lang="en-US"/>
        </a:p>
      </dgm:t>
    </dgm:pt>
    <dgm:pt modelId="{87EF95D9-702E-44F1-B3B3-629425DB1E79}" type="sibTrans" cxnId="{BCB7C1A0-C194-4C6B-92CE-82F97CD3D561}">
      <dgm:prSet/>
      <dgm:spPr/>
      <dgm:t>
        <a:bodyPr/>
        <a:lstStyle/>
        <a:p>
          <a:endParaRPr lang="en-US"/>
        </a:p>
      </dgm:t>
    </dgm:pt>
    <dgm:pt modelId="{040D42F2-D57E-4022-BA92-DCC99257FA5D}">
      <dgm:prSet phldrT="[Text]"/>
      <dgm:spPr/>
      <dgm:t>
        <a:bodyPr/>
        <a:lstStyle/>
        <a:p>
          <a:r>
            <a:rPr lang="en-US" dirty="0" smtClean="0"/>
            <a:t>Collective investment vehicles</a:t>
          </a:r>
          <a:endParaRPr lang="en-US" dirty="0"/>
        </a:p>
      </dgm:t>
    </dgm:pt>
    <dgm:pt modelId="{43726773-DF20-40E1-BF60-2FC22A0A807D}" type="parTrans" cxnId="{9D5A25E4-024A-48A0-B4E8-DB5D442E3C2F}">
      <dgm:prSet/>
      <dgm:spPr/>
      <dgm:t>
        <a:bodyPr/>
        <a:lstStyle/>
        <a:p>
          <a:endParaRPr lang="en-US"/>
        </a:p>
      </dgm:t>
    </dgm:pt>
    <dgm:pt modelId="{C9BDAD9E-05B8-4864-99C2-F9FFC1B1D984}" type="sibTrans" cxnId="{9D5A25E4-024A-48A0-B4E8-DB5D442E3C2F}">
      <dgm:prSet/>
      <dgm:spPr/>
      <dgm:t>
        <a:bodyPr/>
        <a:lstStyle/>
        <a:p>
          <a:endParaRPr lang="en-US"/>
        </a:p>
      </dgm:t>
    </dgm:pt>
    <dgm:pt modelId="{959B135A-EC75-4B39-ADEA-FE3F5DD18F19}">
      <dgm:prSet phldrT="[Text]"/>
      <dgm:spPr/>
      <dgm:t>
        <a:bodyPr/>
        <a:lstStyle/>
        <a:p>
          <a:r>
            <a:rPr lang="en-US" dirty="0" smtClean="0"/>
            <a:t>Familiarity threat in relation to extant Part C</a:t>
          </a:r>
          <a:endParaRPr lang="en-US" dirty="0"/>
        </a:p>
      </dgm:t>
    </dgm:pt>
    <dgm:pt modelId="{E86FDE6E-F7D9-462B-AEA9-FD909A2FF516}" type="parTrans" cxnId="{8A72F857-E676-4397-AFAF-8FF0ED552C61}">
      <dgm:prSet/>
      <dgm:spPr/>
      <dgm:t>
        <a:bodyPr/>
        <a:lstStyle/>
        <a:p>
          <a:endParaRPr lang="en-US"/>
        </a:p>
      </dgm:t>
    </dgm:pt>
    <dgm:pt modelId="{009B65D1-5BCE-4E67-A707-19B250AF610D}" type="sibTrans" cxnId="{8A72F857-E676-4397-AFAF-8FF0ED552C61}">
      <dgm:prSet/>
      <dgm:spPr/>
      <dgm:t>
        <a:bodyPr/>
        <a:lstStyle/>
        <a:p>
          <a:endParaRPr lang="en-US"/>
        </a:p>
      </dgm:t>
    </dgm:pt>
    <dgm:pt modelId="{9465A114-0CF4-4509-B469-AE5E76960D9C}" type="pres">
      <dgm:prSet presAssocID="{0CBD283E-39D4-41E4-AE5F-D5F65347BB92}" presName="linearFlow" presStyleCnt="0">
        <dgm:presLayoutVars>
          <dgm:dir/>
          <dgm:resizeHandles val="exact"/>
        </dgm:presLayoutVars>
      </dgm:prSet>
      <dgm:spPr/>
    </dgm:pt>
    <dgm:pt modelId="{2BABDE2D-45B2-4184-8034-A460CCA14F97}" type="pres">
      <dgm:prSet presAssocID="{82315A5E-EBEC-436A-9300-07FBECBA009E}" presName="composite" presStyleCnt="0"/>
      <dgm:spPr/>
    </dgm:pt>
    <dgm:pt modelId="{A42151F4-5AAC-4A1E-B14F-8F7CE28006E9}" type="pres">
      <dgm:prSet presAssocID="{82315A5E-EBEC-436A-9300-07FBECBA009E}" presName="imgShp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59DA8CA8-2293-4306-A572-AEEF52DA2FE6}" type="pres">
      <dgm:prSet presAssocID="{82315A5E-EBEC-436A-9300-07FBECBA009E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288DCA-C8EE-43BA-B795-850897BC6ADF}" type="pres">
      <dgm:prSet presAssocID="{87EF95D9-702E-44F1-B3B3-629425DB1E79}" presName="spacing" presStyleCnt="0"/>
      <dgm:spPr/>
    </dgm:pt>
    <dgm:pt modelId="{E4FADD94-7CBE-4B5C-8C9D-4E163DC9244D}" type="pres">
      <dgm:prSet presAssocID="{040D42F2-D57E-4022-BA92-DCC99257FA5D}" presName="composite" presStyleCnt="0"/>
      <dgm:spPr/>
    </dgm:pt>
    <dgm:pt modelId="{AFD096F8-2570-49F3-8F66-2F73B3357116}" type="pres">
      <dgm:prSet presAssocID="{040D42F2-D57E-4022-BA92-DCC99257FA5D}" presName="imgShp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</dgm:pt>
    <dgm:pt modelId="{87251EF4-D008-4B05-8EC0-ACF50AA06619}" type="pres">
      <dgm:prSet presAssocID="{040D42F2-D57E-4022-BA92-DCC99257FA5D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B43734-532C-403B-BF2E-1B56CEA1E2FE}" type="pres">
      <dgm:prSet presAssocID="{C9BDAD9E-05B8-4864-99C2-F9FFC1B1D984}" presName="spacing" presStyleCnt="0"/>
      <dgm:spPr/>
    </dgm:pt>
    <dgm:pt modelId="{B926A686-5F4B-4396-BC3C-6178D1FE7856}" type="pres">
      <dgm:prSet presAssocID="{959B135A-EC75-4B39-ADEA-FE3F5DD18F19}" presName="composite" presStyleCnt="0"/>
      <dgm:spPr/>
    </dgm:pt>
    <dgm:pt modelId="{8FFABC2E-7AB9-4158-B8E5-14FDDE545A84}" type="pres">
      <dgm:prSet presAssocID="{959B135A-EC75-4B39-ADEA-FE3F5DD18F19}" presName="imgShp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8000" r="-38000"/>
          </a:stretch>
        </a:blipFill>
      </dgm:spPr>
    </dgm:pt>
    <dgm:pt modelId="{30C8844E-AC21-43AC-B78D-4B85DB22CFEC}" type="pres">
      <dgm:prSet presAssocID="{959B135A-EC75-4B39-ADEA-FE3F5DD18F19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478C05-D938-472B-8D72-891B920A90AD}" type="presOf" srcId="{82315A5E-EBEC-436A-9300-07FBECBA009E}" destId="{59DA8CA8-2293-4306-A572-AEEF52DA2FE6}" srcOrd="0" destOrd="0" presId="urn:microsoft.com/office/officeart/2005/8/layout/vList3"/>
    <dgm:cxn modelId="{9D5A25E4-024A-48A0-B4E8-DB5D442E3C2F}" srcId="{0CBD283E-39D4-41E4-AE5F-D5F65347BB92}" destId="{040D42F2-D57E-4022-BA92-DCC99257FA5D}" srcOrd="1" destOrd="0" parTransId="{43726773-DF20-40E1-BF60-2FC22A0A807D}" sibTransId="{C9BDAD9E-05B8-4864-99C2-F9FFC1B1D984}"/>
    <dgm:cxn modelId="{BCB7C1A0-C194-4C6B-92CE-82F97CD3D561}" srcId="{0CBD283E-39D4-41E4-AE5F-D5F65347BB92}" destId="{82315A5E-EBEC-436A-9300-07FBECBA009E}" srcOrd="0" destOrd="0" parTransId="{75BA1D41-AE41-485A-A15E-6F25A732930D}" sibTransId="{87EF95D9-702E-44F1-B3B3-629425DB1E79}"/>
    <dgm:cxn modelId="{8A72F857-E676-4397-AFAF-8FF0ED552C61}" srcId="{0CBD283E-39D4-41E4-AE5F-D5F65347BB92}" destId="{959B135A-EC75-4B39-ADEA-FE3F5DD18F19}" srcOrd="2" destOrd="0" parTransId="{E86FDE6E-F7D9-462B-AEA9-FD909A2FF516}" sibTransId="{009B65D1-5BCE-4E67-A707-19B250AF610D}"/>
    <dgm:cxn modelId="{8B81ECD4-A909-4A94-B749-E57980902C26}" type="presOf" srcId="{040D42F2-D57E-4022-BA92-DCC99257FA5D}" destId="{87251EF4-D008-4B05-8EC0-ACF50AA06619}" srcOrd="0" destOrd="0" presId="urn:microsoft.com/office/officeart/2005/8/layout/vList3"/>
    <dgm:cxn modelId="{EF24D56C-C8EF-450F-8568-20D7CE63E61E}" type="presOf" srcId="{0CBD283E-39D4-41E4-AE5F-D5F65347BB92}" destId="{9465A114-0CF4-4509-B469-AE5E76960D9C}" srcOrd="0" destOrd="0" presId="urn:microsoft.com/office/officeart/2005/8/layout/vList3"/>
    <dgm:cxn modelId="{38A9B89A-5E6A-4123-9D50-6F0EA1EF8B80}" type="presOf" srcId="{959B135A-EC75-4B39-ADEA-FE3F5DD18F19}" destId="{30C8844E-AC21-43AC-B78D-4B85DB22CFEC}" srcOrd="0" destOrd="0" presId="urn:microsoft.com/office/officeart/2005/8/layout/vList3"/>
    <dgm:cxn modelId="{51042020-6CE4-446F-8F29-6EE93549C47A}" type="presParOf" srcId="{9465A114-0CF4-4509-B469-AE5E76960D9C}" destId="{2BABDE2D-45B2-4184-8034-A460CCA14F97}" srcOrd="0" destOrd="0" presId="urn:microsoft.com/office/officeart/2005/8/layout/vList3"/>
    <dgm:cxn modelId="{B0E275B4-1C5D-4EBB-B66D-BE05872FE1A7}" type="presParOf" srcId="{2BABDE2D-45B2-4184-8034-A460CCA14F97}" destId="{A42151F4-5AAC-4A1E-B14F-8F7CE28006E9}" srcOrd="0" destOrd="0" presId="urn:microsoft.com/office/officeart/2005/8/layout/vList3"/>
    <dgm:cxn modelId="{0CEF7B90-AF45-46BB-9550-2167B3C45951}" type="presParOf" srcId="{2BABDE2D-45B2-4184-8034-A460CCA14F97}" destId="{59DA8CA8-2293-4306-A572-AEEF52DA2FE6}" srcOrd="1" destOrd="0" presId="urn:microsoft.com/office/officeart/2005/8/layout/vList3"/>
    <dgm:cxn modelId="{26525D81-CB13-41CD-92BD-7D98C6A90786}" type="presParOf" srcId="{9465A114-0CF4-4509-B469-AE5E76960D9C}" destId="{99288DCA-C8EE-43BA-B795-850897BC6ADF}" srcOrd="1" destOrd="0" presId="urn:microsoft.com/office/officeart/2005/8/layout/vList3"/>
    <dgm:cxn modelId="{73533784-5061-4A90-8753-F3BF09AEB214}" type="presParOf" srcId="{9465A114-0CF4-4509-B469-AE5E76960D9C}" destId="{E4FADD94-7CBE-4B5C-8C9D-4E163DC9244D}" srcOrd="2" destOrd="0" presId="urn:microsoft.com/office/officeart/2005/8/layout/vList3"/>
    <dgm:cxn modelId="{7F878BF5-AC8C-4300-95D1-42F2DD07C707}" type="presParOf" srcId="{E4FADD94-7CBE-4B5C-8C9D-4E163DC9244D}" destId="{AFD096F8-2570-49F3-8F66-2F73B3357116}" srcOrd="0" destOrd="0" presId="urn:microsoft.com/office/officeart/2005/8/layout/vList3"/>
    <dgm:cxn modelId="{27C9EDD0-3A58-47C0-A883-C0B1D33300D6}" type="presParOf" srcId="{E4FADD94-7CBE-4B5C-8C9D-4E163DC9244D}" destId="{87251EF4-D008-4B05-8EC0-ACF50AA06619}" srcOrd="1" destOrd="0" presId="urn:microsoft.com/office/officeart/2005/8/layout/vList3"/>
    <dgm:cxn modelId="{3F83826C-DDDD-4516-ABFD-971028D3E59F}" type="presParOf" srcId="{9465A114-0CF4-4509-B469-AE5E76960D9C}" destId="{D1B43734-532C-403B-BF2E-1B56CEA1E2FE}" srcOrd="3" destOrd="0" presId="urn:microsoft.com/office/officeart/2005/8/layout/vList3"/>
    <dgm:cxn modelId="{D957CAA6-72DB-46C7-AD50-AEBF9B18FEB8}" type="presParOf" srcId="{9465A114-0CF4-4509-B469-AE5E76960D9C}" destId="{B926A686-5F4B-4396-BC3C-6178D1FE7856}" srcOrd="4" destOrd="0" presId="urn:microsoft.com/office/officeart/2005/8/layout/vList3"/>
    <dgm:cxn modelId="{AB630470-2385-4F94-8520-C55926AF200E}" type="presParOf" srcId="{B926A686-5F4B-4396-BC3C-6178D1FE7856}" destId="{8FFABC2E-7AB9-4158-B8E5-14FDDE545A84}" srcOrd="0" destOrd="0" presId="urn:microsoft.com/office/officeart/2005/8/layout/vList3"/>
    <dgm:cxn modelId="{843CE460-CCCD-437C-8018-FDF1A0DFA33B}" type="presParOf" srcId="{B926A686-5F4B-4396-BC3C-6178D1FE7856}" destId="{30C8844E-AC21-43AC-B78D-4B85DB22CFEC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E5F7391-C4E6-4DF1-8C70-5D80634A9407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5C22DF-7DF1-4BA7-8834-91E81DE709D4}">
      <dgm:prSet phldrT="[Text]"/>
      <dgm:spPr/>
      <dgm:t>
        <a:bodyPr/>
        <a:lstStyle/>
        <a:p>
          <a:r>
            <a:rPr lang="en-US" dirty="0" smtClean="0">
              <a:solidFill>
                <a:schemeClr val="accent3">
                  <a:lumMod val="75000"/>
                </a:schemeClr>
              </a:solidFill>
              <a:latin typeface="Stencil" panose="040409050D0802020404" pitchFamily="82" charset="0"/>
            </a:rPr>
            <a:t>Oct 2017</a:t>
          </a:r>
          <a:endParaRPr lang="en-US" dirty="0">
            <a:solidFill>
              <a:schemeClr val="accent3">
                <a:lumMod val="75000"/>
              </a:schemeClr>
            </a:solidFill>
            <a:latin typeface="Stencil" panose="040409050D0802020404" pitchFamily="82" charset="0"/>
          </a:endParaRPr>
        </a:p>
      </dgm:t>
    </dgm:pt>
    <dgm:pt modelId="{1420E3AF-6F06-4841-8A25-FC96F49B0A35}" type="parTrans" cxnId="{D9F23268-032F-478A-B9DA-3B8AC6DECD79}">
      <dgm:prSet/>
      <dgm:spPr/>
      <dgm:t>
        <a:bodyPr/>
        <a:lstStyle/>
        <a:p>
          <a:endParaRPr lang="en-US"/>
        </a:p>
      </dgm:t>
    </dgm:pt>
    <dgm:pt modelId="{EFEE454D-5150-412C-8A57-2978F582EB4A}" type="sibTrans" cxnId="{D9F23268-032F-478A-B9DA-3B8AC6DECD79}">
      <dgm:prSet/>
      <dgm:spPr/>
      <dgm:t>
        <a:bodyPr/>
        <a:lstStyle/>
        <a:p>
          <a:endParaRPr lang="en-US"/>
        </a:p>
      </dgm:t>
    </dgm:pt>
    <dgm:pt modelId="{BA0FE30F-A428-4222-810A-BA8111A1ABC5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Berlin Sans FB" panose="020E0602020502020306" pitchFamily="34" charset="0"/>
            </a:rPr>
            <a:t>PC to begin development of SWP CP</a:t>
          </a:r>
          <a:endParaRPr lang="en-US" dirty="0">
            <a:solidFill>
              <a:schemeClr val="tx1"/>
            </a:solidFill>
            <a:latin typeface="Berlin Sans FB" panose="020E0602020502020306" pitchFamily="34" charset="0"/>
          </a:endParaRPr>
        </a:p>
      </dgm:t>
    </dgm:pt>
    <dgm:pt modelId="{593B9309-165F-4BDA-A004-BDE311D0DC22}" type="parTrans" cxnId="{B7F2DBCF-B50F-4929-9855-B37D6304EC41}">
      <dgm:prSet/>
      <dgm:spPr/>
      <dgm:t>
        <a:bodyPr/>
        <a:lstStyle/>
        <a:p>
          <a:endParaRPr lang="en-US"/>
        </a:p>
      </dgm:t>
    </dgm:pt>
    <dgm:pt modelId="{831929D7-6AE8-442B-8344-688D01C9C2D4}" type="sibTrans" cxnId="{B7F2DBCF-B50F-4929-9855-B37D6304EC41}">
      <dgm:prSet/>
      <dgm:spPr/>
      <dgm:t>
        <a:bodyPr/>
        <a:lstStyle/>
        <a:p>
          <a:endParaRPr lang="en-US"/>
        </a:p>
      </dgm:t>
    </dgm:pt>
    <dgm:pt modelId="{58030B00-2F0E-427E-95C7-C41B62D19468}">
      <dgm:prSet phldrT="[Text]"/>
      <dgm:spPr/>
      <dgm:t>
        <a:bodyPr/>
        <a:lstStyle/>
        <a:p>
          <a:r>
            <a:rPr lang="en-US" dirty="0" smtClean="0">
              <a:solidFill>
                <a:schemeClr val="accent3">
                  <a:lumMod val="75000"/>
                </a:schemeClr>
              </a:solidFill>
              <a:latin typeface="Stencil" panose="040409050D0802020404" pitchFamily="82" charset="0"/>
            </a:rPr>
            <a:t>Dec 2017</a:t>
          </a:r>
          <a:endParaRPr lang="en-US" dirty="0">
            <a:solidFill>
              <a:schemeClr val="accent3">
                <a:lumMod val="75000"/>
              </a:schemeClr>
            </a:solidFill>
            <a:latin typeface="Stencil" panose="040409050D0802020404" pitchFamily="82" charset="0"/>
          </a:endParaRPr>
        </a:p>
      </dgm:t>
    </dgm:pt>
    <dgm:pt modelId="{E08B3CD9-7A92-43A5-A3AB-91FBA75462F2}" type="parTrans" cxnId="{5078C297-3FB4-48C8-9283-BBAFDA634270}">
      <dgm:prSet/>
      <dgm:spPr/>
      <dgm:t>
        <a:bodyPr/>
        <a:lstStyle/>
        <a:p>
          <a:endParaRPr lang="en-US"/>
        </a:p>
      </dgm:t>
    </dgm:pt>
    <dgm:pt modelId="{BC106373-A3EB-4C58-8428-953CCC0A4D29}" type="sibTrans" cxnId="{5078C297-3FB4-48C8-9283-BBAFDA634270}">
      <dgm:prSet/>
      <dgm:spPr/>
      <dgm:t>
        <a:bodyPr/>
        <a:lstStyle/>
        <a:p>
          <a:endParaRPr lang="en-US"/>
        </a:p>
      </dgm:t>
    </dgm:pt>
    <dgm:pt modelId="{F9C02862-1CD8-4DAC-B8BF-1B5FA4A9630C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Berlin Sans FB" panose="020E0602020502020306" pitchFamily="34" charset="0"/>
            </a:rPr>
            <a:t>First read draft CP</a:t>
          </a:r>
          <a:endParaRPr lang="en-US" dirty="0">
            <a:solidFill>
              <a:schemeClr val="tx1"/>
            </a:solidFill>
            <a:latin typeface="Berlin Sans FB" panose="020E0602020502020306" pitchFamily="34" charset="0"/>
          </a:endParaRPr>
        </a:p>
      </dgm:t>
    </dgm:pt>
    <dgm:pt modelId="{2107D6D6-C25B-47EC-B2B2-B39F0EBE916F}" type="parTrans" cxnId="{D61B5422-BD48-436F-B54E-82E3269ED207}">
      <dgm:prSet/>
      <dgm:spPr/>
      <dgm:t>
        <a:bodyPr/>
        <a:lstStyle/>
        <a:p>
          <a:endParaRPr lang="en-US"/>
        </a:p>
      </dgm:t>
    </dgm:pt>
    <dgm:pt modelId="{26FBB162-61B2-47A5-A4BE-48D5FD7B6E4D}" type="sibTrans" cxnId="{D61B5422-BD48-436F-B54E-82E3269ED207}">
      <dgm:prSet/>
      <dgm:spPr/>
      <dgm:t>
        <a:bodyPr/>
        <a:lstStyle/>
        <a:p>
          <a:endParaRPr lang="en-US"/>
        </a:p>
      </dgm:t>
    </dgm:pt>
    <dgm:pt modelId="{3B90A33F-3E93-4AAF-AFB4-17CD64A6B66E}">
      <dgm:prSet phldrT="[Text]"/>
      <dgm:spPr/>
      <dgm:t>
        <a:bodyPr/>
        <a:lstStyle/>
        <a:p>
          <a:r>
            <a:rPr lang="en-US" dirty="0" smtClean="0">
              <a:solidFill>
                <a:srgbClr val="295398"/>
              </a:solidFill>
              <a:latin typeface="Stencil" panose="040409050D0802020404" pitchFamily="82" charset="0"/>
            </a:rPr>
            <a:t>Mar 2018</a:t>
          </a:r>
          <a:endParaRPr lang="en-US" dirty="0">
            <a:solidFill>
              <a:srgbClr val="295398"/>
            </a:solidFill>
            <a:latin typeface="Stencil" panose="040409050D0802020404" pitchFamily="82" charset="0"/>
          </a:endParaRPr>
        </a:p>
      </dgm:t>
    </dgm:pt>
    <dgm:pt modelId="{941D5917-840E-48BB-BC43-4EEBC6E3472A}" type="parTrans" cxnId="{DA3859E7-58A8-4E60-B41D-2CE1D11031A4}">
      <dgm:prSet/>
      <dgm:spPr/>
      <dgm:t>
        <a:bodyPr/>
        <a:lstStyle/>
        <a:p>
          <a:endParaRPr lang="en-US"/>
        </a:p>
      </dgm:t>
    </dgm:pt>
    <dgm:pt modelId="{B9020060-28E9-4754-9A77-8563B2689152}" type="sibTrans" cxnId="{DA3859E7-58A8-4E60-B41D-2CE1D11031A4}">
      <dgm:prSet/>
      <dgm:spPr/>
      <dgm:t>
        <a:bodyPr/>
        <a:lstStyle/>
        <a:p>
          <a:endParaRPr lang="en-US"/>
        </a:p>
      </dgm:t>
    </dgm:pt>
    <dgm:pt modelId="{9A747C66-B0BA-4599-AF03-E7292D8C203E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Berlin Sans FB" panose="020E0602020502020306" pitchFamily="34" charset="0"/>
            </a:rPr>
            <a:t>Discussion with CAG; IESBA approval of CP</a:t>
          </a:r>
          <a:endParaRPr lang="en-US" dirty="0">
            <a:solidFill>
              <a:schemeClr val="tx1"/>
            </a:solidFill>
            <a:latin typeface="Berlin Sans FB" panose="020E0602020502020306" pitchFamily="34" charset="0"/>
          </a:endParaRPr>
        </a:p>
      </dgm:t>
    </dgm:pt>
    <dgm:pt modelId="{29D3C598-8FB6-40AB-8B14-9809BC0A451D}" type="parTrans" cxnId="{0BA86909-9C72-443A-B346-F152BF0E58C1}">
      <dgm:prSet/>
      <dgm:spPr/>
      <dgm:t>
        <a:bodyPr/>
        <a:lstStyle/>
        <a:p>
          <a:endParaRPr lang="en-US"/>
        </a:p>
      </dgm:t>
    </dgm:pt>
    <dgm:pt modelId="{48875D74-A50E-4C7A-B158-5E35362B5125}" type="sibTrans" cxnId="{0BA86909-9C72-443A-B346-F152BF0E58C1}">
      <dgm:prSet/>
      <dgm:spPr/>
      <dgm:t>
        <a:bodyPr/>
        <a:lstStyle/>
        <a:p>
          <a:endParaRPr lang="en-US"/>
        </a:p>
      </dgm:t>
    </dgm:pt>
    <dgm:pt modelId="{F6886133-DB30-4F1D-96D1-183EFD97BD0C}" type="pres">
      <dgm:prSet presAssocID="{5E5F7391-C4E6-4DF1-8C70-5D80634A9407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C2226260-5F3F-482C-A6C1-AAB9BEB49BBD}" type="pres">
      <dgm:prSet presAssocID="{CB5C22DF-7DF1-4BA7-8834-91E81DE709D4}" presName="parenttextcomposite" presStyleCnt="0"/>
      <dgm:spPr/>
    </dgm:pt>
    <dgm:pt modelId="{80BE9316-88D8-408D-ACB8-FF3297A4EE8D}" type="pres">
      <dgm:prSet presAssocID="{CB5C22DF-7DF1-4BA7-8834-91E81DE709D4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73417-792C-4BD1-A3FE-45D46D5298B7}" type="pres">
      <dgm:prSet presAssocID="{CB5C22DF-7DF1-4BA7-8834-91E81DE709D4}" presName="composite" presStyleCnt="0"/>
      <dgm:spPr/>
    </dgm:pt>
    <dgm:pt modelId="{2AE15FDF-CB9C-4B4D-82AA-0EC0C42675AA}" type="pres">
      <dgm:prSet presAssocID="{CB5C22DF-7DF1-4BA7-8834-91E81DE709D4}" presName="chevron1" presStyleLbl="alignNode1" presStyleIdx="0" presStyleCnt="21"/>
      <dgm:spPr>
        <a:solidFill>
          <a:schemeClr val="accent4">
            <a:lumMod val="20000"/>
            <a:lumOff val="80000"/>
          </a:schemeClr>
        </a:solidFill>
      </dgm:spPr>
    </dgm:pt>
    <dgm:pt modelId="{6151C940-C0C6-4032-9E89-24B464213FFC}" type="pres">
      <dgm:prSet presAssocID="{CB5C22DF-7DF1-4BA7-8834-91E81DE709D4}" presName="chevron2" presStyleLbl="alignNode1" presStyleIdx="1" presStyleCnt="21"/>
      <dgm:spPr>
        <a:solidFill>
          <a:schemeClr val="accent4">
            <a:lumMod val="20000"/>
            <a:lumOff val="80000"/>
          </a:schemeClr>
        </a:solidFill>
      </dgm:spPr>
    </dgm:pt>
    <dgm:pt modelId="{A8D5C99B-79D8-4DB8-B746-A3645098FE36}" type="pres">
      <dgm:prSet presAssocID="{CB5C22DF-7DF1-4BA7-8834-91E81DE709D4}" presName="chevron3" presStyleLbl="alignNode1" presStyleIdx="2" presStyleCnt="21"/>
      <dgm:spPr>
        <a:solidFill>
          <a:schemeClr val="accent4">
            <a:lumMod val="20000"/>
            <a:lumOff val="80000"/>
          </a:schemeClr>
        </a:solidFill>
      </dgm:spPr>
    </dgm:pt>
    <dgm:pt modelId="{663EE817-6BFF-45D2-834B-1B793CF3101D}" type="pres">
      <dgm:prSet presAssocID="{CB5C22DF-7DF1-4BA7-8834-91E81DE709D4}" presName="chevron4" presStyleLbl="alignNode1" presStyleIdx="3" presStyleCnt="21"/>
      <dgm:spPr>
        <a:solidFill>
          <a:schemeClr val="accent4">
            <a:lumMod val="20000"/>
            <a:lumOff val="80000"/>
          </a:schemeClr>
        </a:solidFill>
      </dgm:spPr>
    </dgm:pt>
    <dgm:pt modelId="{6B8B9A49-54AD-4537-84AC-B60E18AD9727}" type="pres">
      <dgm:prSet presAssocID="{CB5C22DF-7DF1-4BA7-8834-91E81DE709D4}" presName="chevron5" presStyleLbl="alignNode1" presStyleIdx="4" presStyleCnt="21"/>
      <dgm:spPr>
        <a:solidFill>
          <a:schemeClr val="accent4">
            <a:lumMod val="20000"/>
            <a:lumOff val="80000"/>
          </a:schemeClr>
        </a:solidFill>
      </dgm:spPr>
    </dgm:pt>
    <dgm:pt modelId="{E1099BDD-0CEA-4775-8C32-77BEB754CCA2}" type="pres">
      <dgm:prSet presAssocID="{CB5C22DF-7DF1-4BA7-8834-91E81DE709D4}" presName="chevron6" presStyleLbl="alignNode1" presStyleIdx="5" presStyleCnt="21"/>
      <dgm:spPr>
        <a:solidFill>
          <a:schemeClr val="accent4">
            <a:lumMod val="20000"/>
            <a:lumOff val="80000"/>
          </a:schemeClr>
        </a:solidFill>
      </dgm:spPr>
    </dgm:pt>
    <dgm:pt modelId="{3A354049-19EE-4ECF-9A75-87DE381372D4}" type="pres">
      <dgm:prSet presAssocID="{CB5C22DF-7DF1-4BA7-8834-91E81DE709D4}" presName="chevron7" presStyleLbl="alignNode1" presStyleIdx="6" presStyleCnt="21"/>
      <dgm:spPr>
        <a:solidFill>
          <a:schemeClr val="accent4">
            <a:lumMod val="20000"/>
            <a:lumOff val="80000"/>
          </a:schemeClr>
        </a:solidFill>
      </dgm:spPr>
    </dgm:pt>
    <dgm:pt modelId="{A17A8F1C-EB4A-454F-9EFE-79FB883AA17A}" type="pres">
      <dgm:prSet presAssocID="{CB5C22DF-7DF1-4BA7-8834-91E81DE709D4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7F4655-3889-4832-BB57-26A1A6CB13AF}" type="pres">
      <dgm:prSet presAssocID="{EFEE454D-5150-412C-8A57-2978F582EB4A}" presName="sibTrans" presStyleCnt="0"/>
      <dgm:spPr/>
    </dgm:pt>
    <dgm:pt modelId="{5AA013BD-44EE-49EC-86D9-851CBCA9369C}" type="pres">
      <dgm:prSet presAssocID="{58030B00-2F0E-427E-95C7-C41B62D19468}" presName="parenttextcomposite" presStyleCnt="0"/>
      <dgm:spPr/>
    </dgm:pt>
    <dgm:pt modelId="{9FD76E1C-9B3D-4DAB-AF42-C61D66081BDA}" type="pres">
      <dgm:prSet presAssocID="{58030B00-2F0E-427E-95C7-C41B62D19468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DE59F7-9EBF-4373-A6AD-467CD3268F28}" type="pres">
      <dgm:prSet presAssocID="{58030B00-2F0E-427E-95C7-C41B62D19468}" presName="composite" presStyleCnt="0"/>
      <dgm:spPr/>
    </dgm:pt>
    <dgm:pt modelId="{A51B0B50-9581-4361-8DD6-F5F422377460}" type="pres">
      <dgm:prSet presAssocID="{58030B00-2F0E-427E-95C7-C41B62D19468}" presName="chevron1" presStyleLbl="alignNode1" presStyleIdx="7" presStyleCnt="21"/>
      <dgm:spPr>
        <a:solidFill>
          <a:schemeClr val="accent5">
            <a:lumMod val="20000"/>
            <a:lumOff val="80000"/>
          </a:schemeClr>
        </a:solidFill>
      </dgm:spPr>
    </dgm:pt>
    <dgm:pt modelId="{990793C9-1D60-4F24-AF3D-5AF78CFC05FF}" type="pres">
      <dgm:prSet presAssocID="{58030B00-2F0E-427E-95C7-C41B62D19468}" presName="chevron2" presStyleLbl="alignNode1" presStyleIdx="8" presStyleCnt="21"/>
      <dgm:spPr>
        <a:solidFill>
          <a:schemeClr val="accent5">
            <a:lumMod val="20000"/>
            <a:lumOff val="80000"/>
          </a:schemeClr>
        </a:solidFill>
      </dgm:spPr>
    </dgm:pt>
    <dgm:pt modelId="{D5FE559C-D89E-49EA-8D2A-92FAFCA39A0B}" type="pres">
      <dgm:prSet presAssocID="{58030B00-2F0E-427E-95C7-C41B62D19468}" presName="chevron3" presStyleLbl="alignNode1" presStyleIdx="9" presStyleCnt="21"/>
      <dgm:spPr>
        <a:solidFill>
          <a:schemeClr val="accent5">
            <a:lumMod val="20000"/>
            <a:lumOff val="80000"/>
          </a:schemeClr>
        </a:solidFill>
      </dgm:spPr>
    </dgm:pt>
    <dgm:pt modelId="{30BC36CB-3EC2-4D74-AC23-1A4C4AE0311F}" type="pres">
      <dgm:prSet presAssocID="{58030B00-2F0E-427E-95C7-C41B62D19468}" presName="chevron4" presStyleLbl="alignNode1" presStyleIdx="10" presStyleCnt="21"/>
      <dgm:spPr>
        <a:solidFill>
          <a:schemeClr val="accent5">
            <a:lumMod val="20000"/>
            <a:lumOff val="80000"/>
          </a:schemeClr>
        </a:solidFill>
      </dgm:spPr>
    </dgm:pt>
    <dgm:pt modelId="{EF4C02B2-DD77-4A35-87B2-CC45A65C60A5}" type="pres">
      <dgm:prSet presAssocID="{58030B00-2F0E-427E-95C7-C41B62D19468}" presName="chevron5" presStyleLbl="alignNode1" presStyleIdx="11" presStyleCnt="21"/>
      <dgm:spPr>
        <a:solidFill>
          <a:schemeClr val="accent5">
            <a:lumMod val="20000"/>
            <a:lumOff val="80000"/>
          </a:schemeClr>
        </a:solidFill>
      </dgm:spPr>
    </dgm:pt>
    <dgm:pt modelId="{45DF54F0-5ED0-4838-B456-950C125DCE6D}" type="pres">
      <dgm:prSet presAssocID="{58030B00-2F0E-427E-95C7-C41B62D19468}" presName="chevron6" presStyleLbl="alignNode1" presStyleIdx="12" presStyleCnt="21"/>
      <dgm:spPr>
        <a:solidFill>
          <a:schemeClr val="accent5">
            <a:lumMod val="20000"/>
            <a:lumOff val="80000"/>
          </a:schemeClr>
        </a:solidFill>
      </dgm:spPr>
    </dgm:pt>
    <dgm:pt modelId="{CD4E9214-E280-41D0-833C-4A0C80FD75F5}" type="pres">
      <dgm:prSet presAssocID="{58030B00-2F0E-427E-95C7-C41B62D19468}" presName="chevron7" presStyleLbl="alignNode1" presStyleIdx="13" presStyleCnt="21"/>
      <dgm:spPr>
        <a:solidFill>
          <a:schemeClr val="accent5">
            <a:lumMod val="20000"/>
            <a:lumOff val="80000"/>
          </a:schemeClr>
        </a:solidFill>
      </dgm:spPr>
    </dgm:pt>
    <dgm:pt modelId="{8F272985-5512-4A0A-AAB6-9D7DBAB922CE}" type="pres">
      <dgm:prSet presAssocID="{58030B00-2F0E-427E-95C7-C41B62D19468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43BC0F-0719-4716-AC56-136E69188B26}" type="pres">
      <dgm:prSet presAssocID="{BC106373-A3EB-4C58-8428-953CCC0A4D29}" presName="sibTrans" presStyleCnt="0"/>
      <dgm:spPr/>
    </dgm:pt>
    <dgm:pt modelId="{63DA0E12-5AB8-4408-A6AF-D980F611D36A}" type="pres">
      <dgm:prSet presAssocID="{3B90A33F-3E93-4AAF-AFB4-17CD64A6B66E}" presName="parenttextcomposite" presStyleCnt="0"/>
      <dgm:spPr/>
    </dgm:pt>
    <dgm:pt modelId="{CD5E2574-06D4-4F38-B02F-69452AB584E6}" type="pres">
      <dgm:prSet presAssocID="{3B90A33F-3E93-4AAF-AFB4-17CD64A6B66E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B0F57-7BE0-4044-9D3C-C00FD6E10F73}" type="pres">
      <dgm:prSet presAssocID="{3B90A33F-3E93-4AAF-AFB4-17CD64A6B66E}" presName="composite" presStyleCnt="0"/>
      <dgm:spPr/>
    </dgm:pt>
    <dgm:pt modelId="{D24A1DBC-BB60-4C5D-841D-C7C8C529A283}" type="pres">
      <dgm:prSet presAssocID="{3B90A33F-3E93-4AAF-AFB4-17CD64A6B66E}" presName="chevron1" presStyleLbl="alignNode1" presStyleIdx="14" presStyleCnt="21"/>
      <dgm:spPr>
        <a:solidFill>
          <a:srgbClr val="FFFF00"/>
        </a:solidFill>
      </dgm:spPr>
    </dgm:pt>
    <dgm:pt modelId="{98AE29EB-1F4E-4F1C-BBE1-2607FAAAD2AF}" type="pres">
      <dgm:prSet presAssocID="{3B90A33F-3E93-4AAF-AFB4-17CD64A6B66E}" presName="chevron2" presStyleLbl="alignNode1" presStyleIdx="15" presStyleCnt="21"/>
      <dgm:spPr>
        <a:solidFill>
          <a:srgbClr val="FFFF00"/>
        </a:solidFill>
      </dgm:spPr>
    </dgm:pt>
    <dgm:pt modelId="{D4F1EFB5-98D5-4231-8928-863F9C4B5FD8}" type="pres">
      <dgm:prSet presAssocID="{3B90A33F-3E93-4AAF-AFB4-17CD64A6B66E}" presName="chevron3" presStyleLbl="alignNode1" presStyleIdx="16" presStyleCnt="21"/>
      <dgm:spPr>
        <a:solidFill>
          <a:srgbClr val="FFFF00"/>
        </a:solidFill>
      </dgm:spPr>
    </dgm:pt>
    <dgm:pt modelId="{66AEF481-B876-42F8-840D-30DFBF8E7F27}" type="pres">
      <dgm:prSet presAssocID="{3B90A33F-3E93-4AAF-AFB4-17CD64A6B66E}" presName="chevron4" presStyleLbl="alignNode1" presStyleIdx="17" presStyleCnt="21"/>
      <dgm:spPr>
        <a:solidFill>
          <a:srgbClr val="FFFF00"/>
        </a:solidFill>
      </dgm:spPr>
    </dgm:pt>
    <dgm:pt modelId="{AC774F89-C028-4F65-9F6B-906DD60E38D6}" type="pres">
      <dgm:prSet presAssocID="{3B90A33F-3E93-4AAF-AFB4-17CD64A6B66E}" presName="chevron5" presStyleLbl="alignNode1" presStyleIdx="18" presStyleCnt="21"/>
      <dgm:spPr>
        <a:solidFill>
          <a:srgbClr val="FFFF00"/>
        </a:solidFill>
      </dgm:spPr>
    </dgm:pt>
    <dgm:pt modelId="{CD2F04F8-FCC4-4819-AE37-9E1CABCC3918}" type="pres">
      <dgm:prSet presAssocID="{3B90A33F-3E93-4AAF-AFB4-17CD64A6B66E}" presName="chevron6" presStyleLbl="alignNode1" presStyleIdx="19" presStyleCnt="21"/>
      <dgm:spPr>
        <a:solidFill>
          <a:srgbClr val="FFFF00"/>
        </a:solidFill>
      </dgm:spPr>
    </dgm:pt>
    <dgm:pt modelId="{26DBB294-32A5-41F3-9760-C84C8AF10B5D}" type="pres">
      <dgm:prSet presAssocID="{3B90A33F-3E93-4AAF-AFB4-17CD64A6B66E}" presName="chevron7" presStyleLbl="alignNode1" presStyleIdx="20" presStyleCnt="21"/>
      <dgm:spPr>
        <a:solidFill>
          <a:srgbClr val="FFFF00"/>
        </a:solidFill>
      </dgm:spPr>
    </dgm:pt>
    <dgm:pt modelId="{98730B2C-7154-414F-912D-1B7548A5214B}" type="pres">
      <dgm:prSet presAssocID="{3B90A33F-3E93-4AAF-AFB4-17CD64A6B66E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78C297-3FB4-48C8-9283-BBAFDA634270}" srcId="{5E5F7391-C4E6-4DF1-8C70-5D80634A9407}" destId="{58030B00-2F0E-427E-95C7-C41B62D19468}" srcOrd="1" destOrd="0" parTransId="{E08B3CD9-7A92-43A5-A3AB-91FBA75462F2}" sibTransId="{BC106373-A3EB-4C58-8428-953CCC0A4D29}"/>
    <dgm:cxn modelId="{D8EF48D6-43FA-41A7-9EDE-77DFD44D47FD}" type="presOf" srcId="{F9C02862-1CD8-4DAC-B8BF-1B5FA4A9630C}" destId="{8F272985-5512-4A0A-AAB6-9D7DBAB922CE}" srcOrd="0" destOrd="0" presId="urn:microsoft.com/office/officeart/2008/layout/VerticalAccentList"/>
    <dgm:cxn modelId="{D9F23268-032F-478A-B9DA-3B8AC6DECD79}" srcId="{5E5F7391-C4E6-4DF1-8C70-5D80634A9407}" destId="{CB5C22DF-7DF1-4BA7-8834-91E81DE709D4}" srcOrd="0" destOrd="0" parTransId="{1420E3AF-6F06-4841-8A25-FC96F49B0A35}" sibTransId="{EFEE454D-5150-412C-8A57-2978F582EB4A}"/>
    <dgm:cxn modelId="{B7F2DBCF-B50F-4929-9855-B37D6304EC41}" srcId="{CB5C22DF-7DF1-4BA7-8834-91E81DE709D4}" destId="{BA0FE30F-A428-4222-810A-BA8111A1ABC5}" srcOrd="0" destOrd="0" parTransId="{593B9309-165F-4BDA-A004-BDE311D0DC22}" sibTransId="{831929D7-6AE8-442B-8344-688D01C9C2D4}"/>
    <dgm:cxn modelId="{C20ADC0B-5C52-4E68-8C53-20EC7AEB57D4}" type="presOf" srcId="{3B90A33F-3E93-4AAF-AFB4-17CD64A6B66E}" destId="{CD5E2574-06D4-4F38-B02F-69452AB584E6}" srcOrd="0" destOrd="0" presId="urn:microsoft.com/office/officeart/2008/layout/VerticalAccentList"/>
    <dgm:cxn modelId="{D61B5422-BD48-436F-B54E-82E3269ED207}" srcId="{58030B00-2F0E-427E-95C7-C41B62D19468}" destId="{F9C02862-1CD8-4DAC-B8BF-1B5FA4A9630C}" srcOrd="0" destOrd="0" parTransId="{2107D6D6-C25B-47EC-B2B2-B39F0EBE916F}" sibTransId="{26FBB162-61B2-47A5-A4BE-48D5FD7B6E4D}"/>
    <dgm:cxn modelId="{1E5388D0-39D9-4C15-9E9E-DE32C40D5AAF}" type="presOf" srcId="{58030B00-2F0E-427E-95C7-C41B62D19468}" destId="{9FD76E1C-9B3D-4DAB-AF42-C61D66081BDA}" srcOrd="0" destOrd="0" presId="urn:microsoft.com/office/officeart/2008/layout/VerticalAccentList"/>
    <dgm:cxn modelId="{13DAB6F0-872E-4FA8-9958-73A2CE6A192A}" type="presOf" srcId="{CB5C22DF-7DF1-4BA7-8834-91E81DE709D4}" destId="{80BE9316-88D8-408D-ACB8-FF3297A4EE8D}" srcOrd="0" destOrd="0" presId="urn:microsoft.com/office/officeart/2008/layout/VerticalAccentList"/>
    <dgm:cxn modelId="{842F979F-33A6-40F7-8626-195C86212919}" type="presOf" srcId="{5E5F7391-C4E6-4DF1-8C70-5D80634A9407}" destId="{F6886133-DB30-4F1D-96D1-183EFD97BD0C}" srcOrd="0" destOrd="0" presId="urn:microsoft.com/office/officeart/2008/layout/VerticalAccentList"/>
    <dgm:cxn modelId="{DA3859E7-58A8-4E60-B41D-2CE1D11031A4}" srcId="{5E5F7391-C4E6-4DF1-8C70-5D80634A9407}" destId="{3B90A33F-3E93-4AAF-AFB4-17CD64A6B66E}" srcOrd="2" destOrd="0" parTransId="{941D5917-840E-48BB-BC43-4EEBC6E3472A}" sibTransId="{B9020060-28E9-4754-9A77-8563B2689152}"/>
    <dgm:cxn modelId="{03CFA0B8-2D04-4380-83C9-F49ED89A9EA6}" type="presOf" srcId="{BA0FE30F-A428-4222-810A-BA8111A1ABC5}" destId="{A17A8F1C-EB4A-454F-9EFE-79FB883AA17A}" srcOrd="0" destOrd="0" presId="urn:microsoft.com/office/officeart/2008/layout/VerticalAccentList"/>
    <dgm:cxn modelId="{0BA86909-9C72-443A-B346-F152BF0E58C1}" srcId="{3B90A33F-3E93-4AAF-AFB4-17CD64A6B66E}" destId="{9A747C66-B0BA-4599-AF03-E7292D8C203E}" srcOrd="0" destOrd="0" parTransId="{29D3C598-8FB6-40AB-8B14-9809BC0A451D}" sibTransId="{48875D74-A50E-4C7A-B158-5E35362B5125}"/>
    <dgm:cxn modelId="{EF73E975-1143-416C-917F-A071CF949831}" type="presOf" srcId="{9A747C66-B0BA-4599-AF03-E7292D8C203E}" destId="{98730B2C-7154-414F-912D-1B7548A5214B}" srcOrd="0" destOrd="0" presId="urn:microsoft.com/office/officeart/2008/layout/VerticalAccentList"/>
    <dgm:cxn modelId="{81C6CEDD-12E6-4061-B54C-8F0EE8BF4DD5}" type="presParOf" srcId="{F6886133-DB30-4F1D-96D1-183EFD97BD0C}" destId="{C2226260-5F3F-482C-A6C1-AAB9BEB49BBD}" srcOrd="0" destOrd="0" presId="urn:microsoft.com/office/officeart/2008/layout/VerticalAccentList"/>
    <dgm:cxn modelId="{1C4CAA4B-BB95-4A60-9064-639C302FCA65}" type="presParOf" srcId="{C2226260-5F3F-482C-A6C1-AAB9BEB49BBD}" destId="{80BE9316-88D8-408D-ACB8-FF3297A4EE8D}" srcOrd="0" destOrd="0" presId="urn:microsoft.com/office/officeart/2008/layout/VerticalAccentList"/>
    <dgm:cxn modelId="{0F1BD3B2-E4FA-4503-9C5C-292F44D27CAE}" type="presParOf" srcId="{F6886133-DB30-4F1D-96D1-183EFD97BD0C}" destId="{7EC73417-792C-4BD1-A3FE-45D46D5298B7}" srcOrd="1" destOrd="0" presId="urn:microsoft.com/office/officeart/2008/layout/VerticalAccentList"/>
    <dgm:cxn modelId="{962CC501-B1E3-47A5-8EC7-0E84C44F3F9F}" type="presParOf" srcId="{7EC73417-792C-4BD1-A3FE-45D46D5298B7}" destId="{2AE15FDF-CB9C-4B4D-82AA-0EC0C42675AA}" srcOrd="0" destOrd="0" presId="urn:microsoft.com/office/officeart/2008/layout/VerticalAccentList"/>
    <dgm:cxn modelId="{BF955F72-832B-4BC2-B256-24DC0AD6115A}" type="presParOf" srcId="{7EC73417-792C-4BD1-A3FE-45D46D5298B7}" destId="{6151C940-C0C6-4032-9E89-24B464213FFC}" srcOrd="1" destOrd="0" presId="urn:microsoft.com/office/officeart/2008/layout/VerticalAccentList"/>
    <dgm:cxn modelId="{C34BDE11-943C-4D8F-913A-D845565822EC}" type="presParOf" srcId="{7EC73417-792C-4BD1-A3FE-45D46D5298B7}" destId="{A8D5C99B-79D8-4DB8-B746-A3645098FE36}" srcOrd="2" destOrd="0" presId="urn:microsoft.com/office/officeart/2008/layout/VerticalAccentList"/>
    <dgm:cxn modelId="{2A34BE74-1AB2-4A94-9EC5-621716E38B34}" type="presParOf" srcId="{7EC73417-792C-4BD1-A3FE-45D46D5298B7}" destId="{663EE817-6BFF-45D2-834B-1B793CF3101D}" srcOrd="3" destOrd="0" presId="urn:microsoft.com/office/officeart/2008/layout/VerticalAccentList"/>
    <dgm:cxn modelId="{074872F5-C4C2-41A4-890C-F9FD4BD13191}" type="presParOf" srcId="{7EC73417-792C-4BD1-A3FE-45D46D5298B7}" destId="{6B8B9A49-54AD-4537-84AC-B60E18AD9727}" srcOrd="4" destOrd="0" presId="urn:microsoft.com/office/officeart/2008/layout/VerticalAccentList"/>
    <dgm:cxn modelId="{4B233639-FD65-491F-A582-2752E5A88587}" type="presParOf" srcId="{7EC73417-792C-4BD1-A3FE-45D46D5298B7}" destId="{E1099BDD-0CEA-4775-8C32-77BEB754CCA2}" srcOrd="5" destOrd="0" presId="urn:microsoft.com/office/officeart/2008/layout/VerticalAccentList"/>
    <dgm:cxn modelId="{C4727E5E-D9B9-4B45-93A6-07B4EABFF8BB}" type="presParOf" srcId="{7EC73417-792C-4BD1-A3FE-45D46D5298B7}" destId="{3A354049-19EE-4ECF-9A75-87DE381372D4}" srcOrd="6" destOrd="0" presId="urn:microsoft.com/office/officeart/2008/layout/VerticalAccentList"/>
    <dgm:cxn modelId="{265B4967-B62A-4738-96F5-0F34FD2A3F74}" type="presParOf" srcId="{7EC73417-792C-4BD1-A3FE-45D46D5298B7}" destId="{A17A8F1C-EB4A-454F-9EFE-79FB883AA17A}" srcOrd="7" destOrd="0" presId="urn:microsoft.com/office/officeart/2008/layout/VerticalAccentList"/>
    <dgm:cxn modelId="{09582AED-75E6-46B4-9A62-47274ECE4EEB}" type="presParOf" srcId="{F6886133-DB30-4F1D-96D1-183EFD97BD0C}" destId="{0C7F4655-3889-4832-BB57-26A1A6CB13AF}" srcOrd="2" destOrd="0" presId="urn:microsoft.com/office/officeart/2008/layout/VerticalAccentList"/>
    <dgm:cxn modelId="{495BE42B-C7A9-4E85-BE5B-30D72849BDBE}" type="presParOf" srcId="{F6886133-DB30-4F1D-96D1-183EFD97BD0C}" destId="{5AA013BD-44EE-49EC-86D9-851CBCA9369C}" srcOrd="3" destOrd="0" presId="urn:microsoft.com/office/officeart/2008/layout/VerticalAccentList"/>
    <dgm:cxn modelId="{8E1A3D1A-E74F-49A7-8F27-EA20C8D8F05D}" type="presParOf" srcId="{5AA013BD-44EE-49EC-86D9-851CBCA9369C}" destId="{9FD76E1C-9B3D-4DAB-AF42-C61D66081BDA}" srcOrd="0" destOrd="0" presId="urn:microsoft.com/office/officeart/2008/layout/VerticalAccentList"/>
    <dgm:cxn modelId="{84A6186F-12E9-44A7-B6FA-18BE72A1FC38}" type="presParOf" srcId="{F6886133-DB30-4F1D-96D1-183EFD97BD0C}" destId="{D6DE59F7-9EBF-4373-A6AD-467CD3268F28}" srcOrd="4" destOrd="0" presId="urn:microsoft.com/office/officeart/2008/layout/VerticalAccentList"/>
    <dgm:cxn modelId="{3AC7934C-C367-4050-B5D0-8A54F23EAE2D}" type="presParOf" srcId="{D6DE59F7-9EBF-4373-A6AD-467CD3268F28}" destId="{A51B0B50-9581-4361-8DD6-F5F422377460}" srcOrd="0" destOrd="0" presId="urn:microsoft.com/office/officeart/2008/layout/VerticalAccentList"/>
    <dgm:cxn modelId="{1C2541C1-2459-4CCC-B1B0-0F7573A735C6}" type="presParOf" srcId="{D6DE59F7-9EBF-4373-A6AD-467CD3268F28}" destId="{990793C9-1D60-4F24-AF3D-5AF78CFC05FF}" srcOrd="1" destOrd="0" presId="urn:microsoft.com/office/officeart/2008/layout/VerticalAccentList"/>
    <dgm:cxn modelId="{0434F5D3-A3FE-4E2D-9790-4EB29BFCA8F3}" type="presParOf" srcId="{D6DE59F7-9EBF-4373-A6AD-467CD3268F28}" destId="{D5FE559C-D89E-49EA-8D2A-92FAFCA39A0B}" srcOrd="2" destOrd="0" presId="urn:microsoft.com/office/officeart/2008/layout/VerticalAccentList"/>
    <dgm:cxn modelId="{E438F41B-3EED-4058-8C07-40F8D9E3C2F1}" type="presParOf" srcId="{D6DE59F7-9EBF-4373-A6AD-467CD3268F28}" destId="{30BC36CB-3EC2-4D74-AC23-1A4C4AE0311F}" srcOrd="3" destOrd="0" presId="urn:microsoft.com/office/officeart/2008/layout/VerticalAccentList"/>
    <dgm:cxn modelId="{3F6AF04B-4115-4C58-B093-849688513517}" type="presParOf" srcId="{D6DE59F7-9EBF-4373-A6AD-467CD3268F28}" destId="{EF4C02B2-DD77-4A35-87B2-CC45A65C60A5}" srcOrd="4" destOrd="0" presId="urn:microsoft.com/office/officeart/2008/layout/VerticalAccentList"/>
    <dgm:cxn modelId="{4F11BD5E-8941-45BC-91B8-884BE1A0456A}" type="presParOf" srcId="{D6DE59F7-9EBF-4373-A6AD-467CD3268F28}" destId="{45DF54F0-5ED0-4838-B456-950C125DCE6D}" srcOrd="5" destOrd="0" presId="urn:microsoft.com/office/officeart/2008/layout/VerticalAccentList"/>
    <dgm:cxn modelId="{B386E73F-430D-4F5C-9DE8-AF3EE9596A6F}" type="presParOf" srcId="{D6DE59F7-9EBF-4373-A6AD-467CD3268F28}" destId="{CD4E9214-E280-41D0-833C-4A0C80FD75F5}" srcOrd="6" destOrd="0" presId="urn:microsoft.com/office/officeart/2008/layout/VerticalAccentList"/>
    <dgm:cxn modelId="{D7DDD06D-3E49-4C71-B4CA-707211A0323D}" type="presParOf" srcId="{D6DE59F7-9EBF-4373-A6AD-467CD3268F28}" destId="{8F272985-5512-4A0A-AAB6-9D7DBAB922CE}" srcOrd="7" destOrd="0" presId="urn:microsoft.com/office/officeart/2008/layout/VerticalAccentList"/>
    <dgm:cxn modelId="{30A7A22A-9F5F-40D0-AC36-F69D02347E8E}" type="presParOf" srcId="{F6886133-DB30-4F1D-96D1-183EFD97BD0C}" destId="{0F43BC0F-0719-4716-AC56-136E69188B26}" srcOrd="5" destOrd="0" presId="urn:microsoft.com/office/officeart/2008/layout/VerticalAccentList"/>
    <dgm:cxn modelId="{FAE086E5-8471-4566-940A-C1FE0909BF16}" type="presParOf" srcId="{F6886133-DB30-4F1D-96D1-183EFD97BD0C}" destId="{63DA0E12-5AB8-4408-A6AF-D980F611D36A}" srcOrd="6" destOrd="0" presId="urn:microsoft.com/office/officeart/2008/layout/VerticalAccentList"/>
    <dgm:cxn modelId="{AA50E1CD-A08A-475E-AE51-537D8271F990}" type="presParOf" srcId="{63DA0E12-5AB8-4408-A6AF-D980F611D36A}" destId="{CD5E2574-06D4-4F38-B02F-69452AB584E6}" srcOrd="0" destOrd="0" presId="urn:microsoft.com/office/officeart/2008/layout/VerticalAccentList"/>
    <dgm:cxn modelId="{022C3A4F-34B7-4C81-9221-7665B32E3432}" type="presParOf" srcId="{F6886133-DB30-4F1D-96D1-183EFD97BD0C}" destId="{532B0F57-7BE0-4044-9D3C-C00FD6E10F73}" srcOrd="7" destOrd="0" presId="urn:microsoft.com/office/officeart/2008/layout/VerticalAccentList"/>
    <dgm:cxn modelId="{8CFB16D7-7CA8-4CFE-9C1F-AD2C8206D767}" type="presParOf" srcId="{532B0F57-7BE0-4044-9D3C-C00FD6E10F73}" destId="{D24A1DBC-BB60-4C5D-841D-C7C8C529A283}" srcOrd="0" destOrd="0" presId="urn:microsoft.com/office/officeart/2008/layout/VerticalAccentList"/>
    <dgm:cxn modelId="{EF719181-55AB-424C-8C8A-40E26DEDAC25}" type="presParOf" srcId="{532B0F57-7BE0-4044-9D3C-C00FD6E10F73}" destId="{98AE29EB-1F4E-4F1C-BBE1-2607FAAAD2AF}" srcOrd="1" destOrd="0" presId="urn:microsoft.com/office/officeart/2008/layout/VerticalAccentList"/>
    <dgm:cxn modelId="{F277B60B-2670-4EA2-9391-BCDAF14426C9}" type="presParOf" srcId="{532B0F57-7BE0-4044-9D3C-C00FD6E10F73}" destId="{D4F1EFB5-98D5-4231-8928-863F9C4B5FD8}" srcOrd="2" destOrd="0" presId="urn:microsoft.com/office/officeart/2008/layout/VerticalAccentList"/>
    <dgm:cxn modelId="{DC187E6C-512F-47F1-90FC-7FD4F2E755FB}" type="presParOf" srcId="{532B0F57-7BE0-4044-9D3C-C00FD6E10F73}" destId="{66AEF481-B876-42F8-840D-30DFBF8E7F27}" srcOrd="3" destOrd="0" presId="urn:microsoft.com/office/officeart/2008/layout/VerticalAccentList"/>
    <dgm:cxn modelId="{1A61F3E4-2FCE-452D-972E-159BF6B2ABE6}" type="presParOf" srcId="{532B0F57-7BE0-4044-9D3C-C00FD6E10F73}" destId="{AC774F89-C028-4F65-9F6B-906DD60E38D6}" srcOrd="4" destOrd="0" presId="urn:microsoft.com/office/officeart/2008/layout/VerticalAccentList"/>
    <dgm:cxn modelId="{8DA76F15-9983-4BC5-B680-AF7E9E9A051D}" type="presParOf" srcId="{532B0F57-7BE0-4044-9D3C-C00FD6E10F73}" destId="{CD2F04F8-FCC4-4819-AE37-9E1CABCC3918}" srcOrd="5" destOrd="0" presId="urn:microsoft.com/office/officeart/2008/layout/VerticalAccentList"/>
    <dgm:cxn modelId="{B80C1493-2853-4211-AC37-82EBAF47F558}" type="presParOf" srcId="{532B0F57-7BE0-4044-9D3C-C00FD6E10F73}" destId="{26DBB294-32A5-41F3-9760-C84C8AF10B5D}" srcOrd="6" destOrd="0" presId="urn:microsoft.com/office/officeart/2008/layout/VerticalAccentList"/>
    <dgm:cxn modelId="{9104D9FF-0041-43BA-A331-D62B4B27CFCF}" type="presParOf" srcId="{532B0F57-7BE0-4044-9D3C-C00FD6E10F73}" destId="{98730B2C-7154-414F-912D-1B7548A5214B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E5F7391-C4E6-4DF1-8C70-5D80634A9407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5C22DF-7DF1-4BA7-8834-91E81DE709D4}">
      <dgm:prSet phldrT="[Text]"/>
      <dgm:spPr/>
      <dgm:t>
        <a:bodyPr/>
        <a:lstStyle/>
        <a:p>
          <a:r>
            <a:rPr lang="en-US" dirty="0" smtClean="0">
              <a:solidFill>
                <a:srgbClr val="295398"/>
              </a:solidFill>
              <a:latin typeface="Stencil" panose="040409050D0802020404" pitchFamily="82" charset="0"/>
            </a:rPr>
            <a:t>Sept 2018</a:t>
          </a:r>
          <a:endParaRPr lang="en-US" dirty="0">
            <a:solidFill>
              <a:srgbClr val="295398"/>
            </a:solidFill>
            <a:latin typeface="Stencil" panose="040409050D0802020404" pitchFamily="82" charset="0"/>
          </a:endParaRPr>
        </a:p>
      </dgm:t>
    </dgm:pt>
    <dgm:pt modelId="{1420E3AF-6F06-4841-8A25-FC96F49B0A35}" type="parTrans" cxnId="{D9F23268-032F-478A-B9DA-3B8AC6DECD79}">
      <dgm:prSet/>
      <dgm:spPr/>
      <dgm:t>
        <a:bodyPr/>
        <a:lstStyle/>
        <a:p>
          <a:endParaRPr lang="en-US"/>
        </a:p>
      </dgm:t>
    </dgm:pt>
    <dgm:pt modelId="{EFEE454D-5150-412C-8A57-2978F582EB4A}" type="sibTrans" cxnId="{D9F23268-032F-478A-B9DA-3B8AC6DECD79}">
      <dgm:prSet/>
      <dgm:spPr/>
      <dgm:t>
        <a:bodyPr/>
        <a:lstStyle/>
        <a:p>
          <a:endParaRPr lang="en-US"/>
        </a:p>
      </dgm:t>
    </dgm:pt>
    <dgm:pt modelId="{BA0FE30F-A428-4222-810A-BA8111A1ABC5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Berlin Sans FB" panose="020E0602020502020306" pitchFamily="34" charset="0"/>
            </a:rPr>
            <a:t>Full review of responses to CP – CAG and IESBA</a:t>
          </a:r>
          <a:endParaRPr lang="en-US" dirty="0">
            <a:solidFill>
              <a:schemeClr val="tx1"/>
            </a:solidFill>
            <a:latin typeface="Berlin Sans FB" panose="020E0602020502020306" pitchFamily="34" charset="0"/>
          </a:endParaRPr>
        </a:p>
      </dgm:t>
    </dgm:pt>
    <dgm:pt modelId="{593B9309-165F-4BDA-A004-BDE311D0DC22}" type="parTrans" cxnId="{B7F2DBCF-B50F-4929-9855-B37D6304EC41}">
      <dgm:prSet/>
      <dgm:spPr/>
      <dgm:t>
        <a:bodyPr/>
        <a:lstStyle/>
        <a:p>
          <a:endParaRPr lang="en-US"/>
        </a:p>
      </dgm:t>
    </dgm:pt>
    <dgm:pt modelId="{831929D7-6AE8-442B-8344-688D01C9C2D4}" type="sibTrans" cxnId="{B7F2DBCF-B50F-4929-9855-B37D6304EC41}">
      <dgm:prSet/>
      <dgm:spPr/>
      <dgm:t>
        <a:bodyPr/>
        <a:lstStyle/>
        <a:p>
          <a:endParaRPr lang="en-US"/>
        </a:p>
      </dgm:t>
    </dgm:pt>
    <dgm:pt modelId="{58030B00-2F0E-427E-95C7-C41B62D19468}">
      <dgm:prSet phldrT="[Text]"/>
      <dgm:spPr/>
      <dgm:t>
        <a:bodyPr/>
        <a:lstStyle/>
        <a:p>
          <a:r>
            <a:rPr lang="en-US" dirty="0" smtClean="0">
              <a:solidFill>
                <a:srgbClr val="295398"/>
              </a:solidFill>
              <a:latin typeface="Stencil" panose="040409050D0802020404" pitchFamily="82" charset="0"/>
            </a:rPr>
            <a:t>Dec 2018</a:t>
          </a:r>
          <a:endParaRPr lang="en-US" dirty="0">
            <a:solidFill>
              <a:srgbClr val="295398"/>
            </a:solidFill>
            <a:latin typeface="Stencil" panose="040409050D0802020404" pitchFamily="82" charset="0"/>
          </a:endParaRPr>
        </a:p>
      </dgm:t>
    </dgm:pt>
    <dgm:pt modelId="{E08B3CD9-7A92-43A5-A3AB-91FBA75462F2}" type="parTrans" cxnId="{5078C297-3FB4-48C8-9283-BBAFDA634270}">
      <dgm:prSet/>
      <dgm:spPr/>
      <dgm:t>
        <a:bodyPr/>
        <a:lstStyle/>
        <a:p>
          <a:endParaRPr lang="en-US"/>
        </a:p>
      </dgm:t>
    </dgm:pt>
    <dgm:pt modelId="{BC106373-A3EB-4C58-8428-953CCC0A4D29}" type="sibTrans" cxnId="{5078C297-3FB4-48C8-9283-BBAFDA634270}">
      <dgm:prSet/>
      <dgm:spPr/>
      <dgm:t>
        <a:bodyPr/>
        <a:lstStyle/>
        <a:p>
          <a:endParaRPr lang="en-US"/>
        </a:p>
      </dgm:t>
    </dgm:pt>
    <dgm:pt modelId="{F9C02862-1CD8-4DAC-B8BF-1B5FA4A9630C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Berlin Sans FB" panose="020E0602020502020306" pitchFamily="34" charset="0"/>
            </a:rPr>
            <a:t>IESBA approval of final SWP</a:t>
          </a:r>
          <a:endParaRPr lang="en-US" dirty="0">
            <a:solidFill>
              <a:schemeClr val="tx1"/>
            </a:solidFill>
            <a:latin typeface="Berlin Sans FB" panose="020E0602020502020306" pitchFamily="34" charset="0"/>
          </a:endParaRPr>
        </a:p>
      </dgm:t>
    </dgm:pt>
    <dgm:pt modelId="{2107D6D6-C25B-47EC-B2B2-B39F0EBE916F}" type="parTrans" cxnId="{D61B5422-BD48-436F-B54E-82E3269ED207}">
      <dgm:prSet/>
      <dgm:spPr/>
      <dgm:t>
        <a:bodyPr/>
        <a:lstStyle/>
        <a:p>
          <a:endParaRPr lang="en-US"/>
        </a:p>
      </dgm:t>
    </dgm:pt>
    <dgm:pt modelId="{26FBB162-61B2-47A5-A4BE-48D5FD7B6E4D}" type="sibTrans" cxnId="{D61B5422-BD48-436F-B54E-82E3269ED207}">
      <dgm:prSet/>
      <dgm:spPr/>
      <dgm:t>
        <a:bodyPr/>
        <a:lstStyle/>
        <a:p>
          <a:endParaRPr lang="en-US"/>
        </a:p>
      </dgm:t>
    </dgm:pt>
    <dgm:pt modelId="{3B90A33F-3E93-4AAF-AFB4-17CD64A6B66E}">
      <dgm:prSet phldrT="[Text]"/>
      <dgm:spPr/>
      <dgm:t>
        <a:bodyPr/>
        <a:lstStyle/>
        <a:p>
          <a:r>
            <a:rPr lang="en-US" dirty="0" smtClean="0">
              <a:solidFill>
                <a:srgbClr val="295398"/>
              </a:solidFill>
              <a:latin typeface="Stencil" panose="040409050D0802020404" pitchFamily="82" charset="0"/>
            </a:rPr>
            <a:t>Mar 2019</a:t>
          </a:r>
          <a:endParaRPr lang="en-US" dirty="0">
            <a:solidFill>
              <a:srgbClr val="295398"/>
            </a:solidFill>
            <a:latin typeface="Stencil" panose="040409050D0802020404" pitchFamily="82" charset="0"/>
          </a:endParaRPr>
        </a:p>
      </dgm:t>
    </dgm:pt>
    <dgm:pt modelId="{941D5917-840E-48BB-BC43-4EEBC6E3472A}" type="parTrans" cxnId="{DA3859E7-58A8-4E60-B41D-2CE1D11031A4}">
      <dgm:prSet/>
      <dgm:spPr/>
      <dgm:t>
        <a:bodyPr/>
        <a:lstStyle/>
        <a:p>
          <a:endParaRPr lang="en-US"/>
        </a:p>
      </dgm:t>
    </dgm:pt>
    <dgm:pt modelId="{B9020060-28E9-4754-9A77-8563B2689152}" type="sibTrans" cxnId="{DA3859E7-58A8-4E60-B41D-2CE1D11031A4}">
      <dgm:prSet/>
      <dgm:spPr/>
      <dgm:t>
        <a:bodyPr/>
        <a:lstStyle/>
        <a:p>
          <a:endParaRPr lang="en-US"/>
        </a:p>
      </dgm:t>
    </dgm:pt>
    <dgm:pt modelId="{9A747C66-B0BA-4599-AF03-E7292D8C203E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  <a:latin typeface="Berlin Sans FB" panose="020E0602020502020306" pitchFamily="34" charset="0"/>
            </a:rPr>
            <a:t>PIOB consideration of final SWP</a:t>
          </a:r>
          <a:endParaRPr lang="en-US" b="1" dirty="0">
            <a:solidFill>
              <a:schemeClr val="tx1"/>
            </a:solidFill>
            <a:latin typeface="Berlin Sans FB" panose="020E0602020502020306" pitchFamily="34" charset="0"/>
          </a:endParaRPr>
        </a:p>
      </dgm:t>
    </dgm:pt>
    <dgm:pt modelId="{29D3C598-8FB6-40AB-8B14-9809BC0A451D}" type="parTrans" cxnId="{0BA86909-9C72-443A-B346-F152BF0E58C1}">
      <dgm:prSet/>
      <dgm:spPr/>
      <dgm:t>
        <a:bodyPr/>
        <a:lstStyle/>
        <a:p>
          <a:endParaRPr lang="en-US"/>
        </a:p>
      </dgm:t>
    </dgm:pt>
    <dgm:pt modelId="{48875D74-A50E-4C7A-B158-5E35362B5125}" type="sibTrans" cxnId="{0BA86909-9C72-443A-B346-F152BF0E58C1}">
      <dgm:prSet/>
      <dgm:spPr/>
      <dgm:t>
        <a:bodyPr/>
        <a:lstStyle/>
        <a:p>
          <a:endParaRPr lang="en-US"/>
        </a:p>
      </dgm:t>
    </dgm:pt>
    <dgm:pt modelId="{F6886133-DB30-4F1D-96D1-183EFD97BD0C}" type="pres">
      <dgm:prSet presAssocID="{5E5F7391-C4E6-4DF1-8C70-5D80634A9407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en-US"/>
        </a:p>
      </dgm:t>
    </dgm:pt>
    <dgm:pt modelId="{C2226260-5F3F-482C-A6C1-AAB9BEB49BBD}" type="pres">
      <dgm:prSet presAssocID="{CB5C22DF-7DF1-4BA7-8834-91E81DE709D4}" presName="parenttextcomposite" presStyleCnt="0"/>
      <dgm:spPr/>
    </dgm:pt>
    <dgm:pt modelId="{80BE9316-88D8-408D-ACB8-FF3297A4EE8D}" type="pres">
      <dgm:prSet presAssocID="{CB5C22DF-7DF1-4BA7-8834-91E81DE709D4}" presName="parenttext" presStyleLbl="revTx" presStyleIdx="0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73417-792C-4BD1-A3FE-45D46D5298B7}" type="pres">
      <dgm:prSet presAssocID="{CB5C22DF-7DF1-4BA7-8834-91E81DE709D4}" presName="composite" presStyleCnt="0"/>
      <dgm:spPr/>
    </dgm:pt>
    <dgm:pt modelId="{2AE15FDF-CB9C-4B4D-82AA-0EC0C42675AA}" type="pres">
      <dgm:prSet presAssocID="{CB5C22DF-7DF1-4BA7-8834-91E81DE709D4}" presName="chevron1" presStyleLbl="alignNode1" presStyleIdx="0" presStyleCnt="21"/>
      <dgm:spPr>
        <a:solidFill>
          <a:schemeClr val="accent2">
            <a:lumMod val="40000"/>
            <a:lumOff val="60000"/>
          </a:schemeClr>
        </a:solidFill>
      </dgm:spPr>
    </dgm:pt>
    <dgm:pt modelId="{6151C940-C0C6-4032-9E89-24B464213FFC}" type="pres">
      <dgm:prSet presAssocID="{CB5C22DF-7DF1-4BA7-8834-91E81DE709D4}" presName="chevron2" presStyleLbl="alignNode1" presStyleIdx="1" presStyleCnt="21"/>
      <dgm:spPr>
        <a:solidFill>
          <a:schemeClr val="accent2">
            <a:lumMod val="40000"/>
            <a:lumOff val="60000"/>
          </a:schemeClr>
        </a:solidFill>
      </dgm:spPr>
    </dgm:pt>
    <dgm:pt modelId="{A8D5C99B-79D8-4DB8-B746-A3645098FE36}" type="pres">
      <dgm:prSet presAssocID="{CB5C22DF-7DF1-4BA7-8834-91E81DE709D4}" presName="chevron3" presStyleLbl="alignNode1" presStyleIdx="2" presStyleCnt="21"/>
      <dgm:spPr>
        <a:solidFill>
          <a:schemeClr val="accent2">
            <a:lumMod val="40000"/>
            <a:lumOff val="60000"/>
          </a:schemeClr>
        </a:solidFill>
      </dgm:spPr>
    </dgm:pt>
    <dgm:pt modelId="{663EE817-6BFF-45D2-834B-1B793CF3101D}" type="pres">
      <dgm:prSet presAssocID="{CB5C22DF-7DF1-4BA7-8834-91E81DE709D4}" presName="chevron4" presStyleLbl="alignNode1" presStyleIdx="3" presStyleCnt="21"/>
      <dgm:spPr>
        <a:solidFill>
          <a:schemeClr val="accent2">
            <a:lumMod val="40000"/>
            <a:lumOff val="60000"/>
          </a:schemeClr>
        </a:solidFill>
      </dgm:spPr>
    </dgm:pt>
    <dgm:pt modelId="{6B8B9A49-54AD-4537-84AC-B60E18AD9727}" type="pres">
      <dgm:prSet presAssocID="{CB5C22DF-7DF1-4BA7-8834-91E81DE709D4}" presName="chevron5" presStyleLbl="alignNode1" presStyleIdx="4" presStyleCnt="21"/>
      <dgm:spPr>
        <a:solidFill>
          <a:schemeClr val="accent2">
            <a:lumMod val="40000"/>
            <a:lumOff val="60000"/>
          </a:schemeClr>
        </a:solidFill>
      </dgm:spPr>
    </dgm:pt>
    <dgm:pt modelId="{E1099BDD-0CEA-4775-8C32-77BEB754CCA2}" type="pres">
      <dgm:prSet presAssocID="{CB5C22DF-7DF1-4BA7-8834-91E81DE709D4}" presName="chevron6" presStyleLbl="alignNode1" presStyleIdx="5" presStyleCnt="21"/>
      <dgm:spPr>
        <a:solidFill>
          <a:schemeClr val="accent2">
            <a:lumMod val="40000"/>
            <a:lumOff val="60000"/>
          </a:schemeClr>
        </a:solidFill>
      </dgm:spPr>
    </dgm:pt>
    <dgm:pt modelId="{3A354049-19EE-4ECF-9A75-87DE381372D4}" type="pres">
      <dgm:prSet presAssocID="{CB5C22DF-7DF1-4BA7-8834-91E81DE709D4}" presName="chevron7" presStyleLbl="alignNode1" presStyleIdx="6" presStyleCnt="21"/>
      <dgm:spPr>
        <a:solidFill>
          <a:schemeClr val="accent2">
            <a:lumMod val="40000"/>
            <a:lumOff val="60000"/>
          </a:schemeClr>
        </a:solidFill>
      </dgm:spPr>
    </dgm:pt>
    <dgm:pt modelId="{A17A8F1C-EB4A-454F-9EFE-79FB883AA17A}" type="pres">
      <dgm:prSet presAssocID="{CB5C22DF-7DF1-4BA7-8834-91E81DE709D4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7F4655-3889-4832-BB57-26A1A6CB13AF}" type="pres">
      <dgm:prSet presAssocID="{EFEE454D-5150-412C-8A57-2978F582EB4A}" presName="sibTrans" presStyleCnt="0"/>
      <dgm:spPr/>
    </dgm:pt>
    <dgm:pt modelId="{5AA013BD-44EE-49EC-86D9-851CBCA9369C}" type="pres">
      <dgm:prSet presAssocID="{58030B00-2F0E-427E-95C7-C41B62D19468}" presName="parenttextcomposite" presStyleCnt="0"/>
      <dgm:spPr/>
    </dgm:pt>
    <dgm:pt modelId="{9FD76E1C-9B3D-4DAB-AF42-C61D66081BDA}" type="pres">
      <dgm:prSet presAssocID="{58030B00-2F0E-427E-95C7-C41B62D19468}" presName="parenttext" presStyleLbl="revTx" presStyleIdx="1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DE59F7-9EBF-4373-A6AD-467CD3268F28}" type="pres">
      <dgm:prSet presAssocID="{58030B00-2F0E-427E-95C7-C41B62D19468}" presName="composite" presStyleCnt="0"/>
      <dgm:spPr/>
    </dgm:pt>
    <dgm:pt modelId="{A51B0B50-9581-4361-8DD6-F5F422377460}" type="pres">
      <dgm:prSet presAssocID="{58030B00-2F0E-427E-95C7-C41B62D19468}" presName="chevron1" presStyleLbl="alignNode1" presStyleIdx="7" presStyleCnt="2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en-US"/>
        </a:p>
      </dgm:t>
    </dgm:pt>
    <dgm:pt modelId="{990793C9-1D60-4F24-AF3D-5AF78CFC05FF}" type="pres">
      <dgm:prSet presAssocID="{58030B00-2F0E-427E-95C7-C41B62D19468}" presName="chevron2" presStyleLbl="alignNode1" presStyleIdx="8" presStyleCnt="21"/>
      <dgm:spPr>
        <a:solidFill>
          <a:schemeClr val="bg1">
            <a:lumMod val="85000"/>
          </a:schemeClr>
        </a:solidFill>
      </dgm:spPr>
    </dgm:pt>
    <dgm:pt modelId="{D5FE559C-D89E-49EA-8D2A-92FAFCA39A0B}" type="pres">
      <dgm:prSet presAssocID="{58030B00-2F0E-427E-95C7-C41B62D19468}" presName="chevron3" presStyleLbl="alignNode1" presStyleIdx="9" presStyleCnt="2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en-US"/>
        </a:p>
      </dgm:t>
    </dgm:pt>
    <dgm:pt modelId="{30BC36CB-3EC2-4D74-AC23-1A4C4AE0311F}" type="pres">
      <dgm:prSet presAssocID="{58030B00-2F0E-427E-95C7-C41B62D19468}" presName="chevron4" presStyleLbl="alignNode1" presStyleIdx="10" presStyleCnt="21"/>
      <dgm:spPr>
        <a:solidFill>
          <a:schemeClr val="bg1">
            <a:lumMod val="85000"/>
          </a:schemeClr>
        </a:solidFill>
      </dgm:spPr>
    </dgm:pt>
    <dgm:pt modelId="{EF4C02B2-DD77-4A35-87B2-CC45A65C60A5}" type="pres">
      <dgm:prSet presAssocID="{58030B00-2F0E-427E-95C7-C41B62D19468}" presName="chevron5" presStyleLbl="alignNode1" presStyleIdx="11" presStyleCnt="21"/>
      <dgm:spPr>
        <a:solidFill>
          <a:schemeClr val="bg1">
            <a:lumMod val="85000"/>
          </a:schemeClr>
        </a:solidFill>
      </dgm:spPr>
    </dgm:pt>
    <dgm:pt modelId="{45DF54F0-5ED0-4838-B456-950C125DCE6D}" type="pres">
      <dgm:prSet presAssocID="{58030B00-2F0E-427E-95C7-C41B62D19468}" presName="chevron6" presStyleLbl="alignNode1" presStyleIdx="12" presStyleCnt="21"/>
      <dgm:spPr>
        <a:solidFill>
          <a:schemeClr val="bg1">
            <a:lumMod val="85000"/>
          </a:schemeClr>
        </a:solidFill>
      </dgm:spPr>
    </dgm:pt>
    <dgm:pt modelId="{CD4E9214-E280-41D0-833C-4A0C80FD75F5}" type="pres">
      <dgm:prSet presAssocID="{58030B00-2F0E-427E-95C7-C41B62D19468}" presName="chevron7" presStyleLbl="alignNode1" presStyleIdx="13" presStyleCnt="21"/>
      <dgm:spPr>
        <a:solidFill>
          <a:schemeClr val="bg1">
            <a:lumMod val="85000"/>
          </a:schemeClr>
        </a:solidFill>
      </dgm:spPr>
    </dgm:pt>
    <dgm:pt modelId="{8F272985-5512-4A0A-AAB6-9D7DBAB922CE}" type="pres">
      <dgm:prSet presAssocID="{58030B00-2F0E-427E-95C7-C41B62D19468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43BC0F-0719-4716-AC56-136E69188B26}" type="pres">
      <dgm:prSet presAssocID="{BC106373-A3EB-4C58-8428-953CCC0A4D29}" presName="sibTrans" presStyleCnt="0"/>
      <dgm:spPr/>
    </dgm:pt>
    <dgm:pt modelId="{63DA0E12-5AB8-4408-A6AF-D980F611D36A}" type="pres">
      <dgm:prSet presAssocID="{3B90A33F-3E93-4AAF-AFB4-17CD64A6B66E}" presName="parenttextcomposite" presStyleCnt="0"/>
      <dgm:spPr/>
    </dgm:pt>
    <dgm:pt modelId="{CD5E2574-06D4-4F38-B02F-69452AB584E6}" type="pres">
      <dgm:prSet presAssocID="{3B90A33F-3E93-4AAF-AFB4-17CD64A6B66E}" presName="parenttext" presStyleLbl="revTx" presStyleIdx="2" presStyleCnt="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B0F57-7BE0-4044-9D3C-C00FD6E10F73}" type="pres">
      <dgm:prSet presAssocID="{3B90A33F-3E93-4AAF-AFB4-17CD64A6B66E}" presName="composite" presStyleCnt="0"/>
      <dgm:spPr/>
    </dgm:pt>
    <dgm:pt modelId="{D24A1DBC-BB60-4C5D-841D-C7C8C529A283}" type="pres">
      <dgm:prSet presAssocID="{3B90A33F-3E93-4AAF-AFB4-17CD64A6B66E}" presName="chevron1" presStyleLbl="alignNode1" presStyleIdx="14" presStyleCnt="2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98AE29EB-1F4E-4F1C-BBE1-2607FAAAD2AF}" type="pres">
      <dgm:prSet presAssocID="{3B90A33F-3E93-4AAF-AFB4-17CD64A6B66E}" presName="chevron2" presStyleLbl="alignNode1" presStyleIdx="15" presStyleCnt="2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endParaRPr lang="en-US"/>
        </a:p>
      </dgm:t>
    </dgm:pt>
    <dgm:pt modelId="{D4F1EFB5-98D5-4231-8928-863F9C4B5FD8}" type="pres">
      <dgm:prSet presAssocID="{3B90A33F-3E93-4AAF-AFB4-17CD64A6B66E}" presName="chevron3" presStyleLbl="alignNode1" presStyleIdx="16" presStyleCnt="21"/>
      <dgm:spPr>
        <a:solidFill>
          <a:schemeClr val="accent4">
            <a:lumMod val="60000"/>
            <a:lumOff val="40000"/>
          </a:schemeClr>
        </a:solidFill>
      </dgm:spPr>
    </dgm:pt>
    <dgm:pt modelId="{66AEF481-B876-42F8-840D-30DFBF8E7F27}" type="pres">
      <dgm:prSet presAssocID="{3B90A33F-3E93-4AAF-AFB4-17CD64A6B66E}" presName="chevron4" presStyleLbl="alignNode1" presStyleIdx="17" presStyleCnt="21"/>
      <dgm:spPr>
        <a:solidFill>
          <a:schemeClr val="accent4">
            <a:lumMod val="60000"/>
            <a:lumOff val="40000"/>
          </a:schemeClr>
        </a:solidFill>
      </dgm:spPr>
    </dgm:pt>
    <dgm:pt modelId="{AC774F89-C028-4F65-9F6B-906DD60E38D6}" type="pres">
      <dgm:prSet presAssocID="{3B90A33F-3E93-4AAF-AFB4-17CD64A6B66E}" presName="chevron5" presStyleLbl="alignNode1" presStyleIdx="18" presStyleCnt="21"/>
      <dgm:spPr>
        <a:solidFill>
          <a:schemeClr val="accent4">
            <a:lumMod val="60000"/>
            <a:lumOff val="40000"/>
          </a:schemeClr>
        </a:solidFill>
      </dgm:spPr>
    </dgm:pt>
    <dgm:pt modelId="{CD2F04F8-FCC4-4819-AE37-9E1CABCC3918}" type="pres">
      <dgm:prSet presAssocID="{3B90A33F-3E93-4AAF-AFB4-17CD64A6B66E}" presName="chevron6" presStyleLbl="alignNode1" presStyleIdx="19" presStyleCnt="21"/>
      <dgm:spPr>
        <a:solidFill>
          <a:schemeClr val="accent4">
            <a:lumMod val="60000"/>
            <a:lumOff val="40000"/>
          </a:schemeClr>
        </a:solidFill>
      </dgm:spPr>
    </dgm:pt>
    <dgm:pt modelId="{26DBB294-32A5-41F3-9760-C84C8AF10B5D}" type="pres">
      <dgm:prSet presAssocID="{3B90A33F-3E93-4AAF-AFB4-17CD64A6B66E}" presName="chevron7" presStyleLbl="alignNode1" presStyleIdx="20" presStyleCnt="21"/>
      <dgm:spPr>
        <a:solidFill>
          <a:schemeClr val="accent4">
            <a:lumMod val="60000"/>
            <a:lumOff val="40000"/>
          </a:schemeClr>
        </a:solidFill>
      </dgm:spPr>
    </dgm:pt>
    <dgm:pt modelId="{98730B2C-7154-414F-912D-1B7548A5214B}" type="pres">
      <dgm:prSet presAssocID="{3B90A33F-3E93-4AAF-AFB4-17CD64A6B66E}" presName="childtext" presStyleLbl="solidFgAcc1" presStyleIdx="2" presStyleCnt="3" custLinFactNeighborX="459" custLinFactNeighborY="26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606E78E-CCC8-4B4C-8F1A-3B6BCED4232A}" type="presOf" srcId="{BA0FE30F-A428-4222-810A-BA8111A1ABC5}" destId="{A17A8F1C-EB4A-454F-9EFE-79FB883AA17A}" srcOrd="0" destOrd="0" presId="urn:microsoft.com/office/officeart/2008/layout/VerticalAccentList"/>
    <dgm:cxn modelId="{5078C297-3FB4-48C8-9283-BBAFDA634270}" srcId="{5E5F7391-C4E6-4DF1-8C70-5D80634A9407}" destId="{58030B00-2F0E-427E-95C7-C41B62D19468}" srcOrd="1" destOrd="0" parTransId="{E08B3CD9-7A92-43A5-A3AB-91FBA75462F2}" sibTransId="{BC106373-A3EB-4C58-8428-953CCC0A4D29}"/>
    <dgm:cxn modelId="{A04E9DD3-E583-46A6-9F30-53203ED6B7FA}" type="presOf" srcId="{3B90A33F-3E93-4AAF-AFB4-17CD64A6B66E}" destId="{CD5E2574-06D4-4F38-B02F-69452AB584E6}" srcOrd="0" destOrd="0" presId="urn:microsoft.com/office/officeart/2008/layout/VerticalAccentList"/>
    <dgm:cxn modelId="{E092AC3A-F62B-4CB8-9C94-52949E0FEDF7}" type="presOf" srcId="{CB5C22DF-7DF1-4BA7-8834-91E81DE709D4}" destId="{80BE9316-88D8-408D-ACB8-FF3297A4EE8D}" srcOrd="0" destOrd="0" presId="urn:microsoft.com/office/officeart/2008/layout/VerticalAccentList"/>
    <dgm:cxn modelId="{D9F23268-032F-478A-B9DA-3B8AC6DECD79}" srcId="{5E5F7391-C4E6-4DF1-8C70-5D80634A9407}" destId="{CB5C22DF-7DF1-4BA7-8834-91E81DE709D4}" srcOrd="0" destOrd="0" parTransId="{1420E3AF-6F06-4841-8A25-FC96F49B0A35}" sibTransId="{EFEE454D-5150-412C-8A57-2978F582EB4A}"/>
    <dgm:cxn modelId="{B7F2DBCF-B50F-4929-9855-B37D6304EC41}" srcId="{CB5C22DF-7DF1-4BA7-8834-91E81DE709D4}" destId="{BA0FE30F-A428-4222-810A-BA8111A1ABC5}" srcOrd="0" destOrd="0" parTransId="{593B9309-165F-4BDA-A004-BDE311D0DC22}" sibTransId="{831929D7-6AE8-442B-8344-688D01C9C2D4}"/>
    <dgm:cxn modelId="{D61B5422-BD48-436F-B54E-82E3269ED207}" srcId="{58030B00-2F0E-427E-95C7-C41B62D19468}" destId="{F9C02862-1CD8-4DAC-B8BF-1B5FA4A9630C}" srcOrd="0" destOrd="0" parTransId="{2107D6D6-C25B-47EC-B2B2-B39F0EBE916F}" sibTransId="{26FBB162-61B2-47A5-A4BE-48D5FD7B6E4D}"/>
    <dgm:cxn modelId="{04BF54ED-8767-426C-8A4C-83D28EF97D93}" type="presOf" srcId="{5E5F7391-C4E6-4DF1-8C70-5D80634A9407}" destId="{F6886133-DB30-4F1D-96D1-183EFD97BD0C}" srcOrd="0" destOrd="0" presId="urn:microsoft.com/office/officeart/2008/layout/VerticalAccentList"/>
    <dgm:cxn modelId="{DA3859E7-58A8-4E60-B41D-2CE1D11031A4}" srcId="{5E5F7391-C4E6-4DF1-8C70-5D80634A9407}" destId="{3B90A33F-3E93-4AAF-AFB4-17CD64A6B66E}" srcOrd="2" destOrd="0" parTransId="{941D5917-840E-48BB-BC43-4EEBC6E3472A}" sibTransId="{B9020060-28E9-4754-9A77-8563B2689152}"/>
    <dgm:cxn modelId="{103098B3-D79D-4F3A-8113-49793A76316B}" type="presOf" srcId="{58030B00-2F0E-427E-95C7-C41B62D19468}" destId="{9FD76E1C-9B3D-4DAB-AF42-C61D66081BDA}" srcOrd="0" destOrd="0" presId="urn:microsoft.com/office/officeart/2008/layout/VerticalAccentList"/>
    <dgm:cxn modelId="{0BA86909-9C72-443A-B346-F152BF0E58C1}" srcId="{3B90A33F-3E93-4AAF-AFB4-17CD64A6B66E}" destId="{9A747C66-B0BA-4599-AF03-E7292D8C203E}" srcOrd="0" destOrd="0" parTransId="{29D3C598-8FB6-40AB-8B14-9809BC0A451D}" sibTransId="{48875D74-A50E-4C7A-B158-5E35362B5125}"/>
    <dgm:cxn modelId="{2A90FFD8-D293-4A32-B282-5FF3D6FA95A1}" type="presOf" srcId="{9A747C66-B0BA-4599-AF03-E7292D8C203E}" destId="{98730B2C-7154-414F-912D-1B7548A5214B}" srcOrd="0" destOrd="0" presId="urn:microsoft.com/office/officeart/2008/layout/VerticalAccentList"/>
    <dgm:cxn modelId="{93A4015A-3456-461F-9B26-0F0FAF7B38C4}" type="presOf" srcId="{F9C02862-1CD8-4DAC-B8BF-1B5FA4A9630C}" destId="{8F272985-5512-4A0A-AAB6-9D7DBAB922CE}" srcOrd="0" destOrd="0" presId="urn:microsoft.com/office/officeart/2008/layout/VerticalAccentList"/>
    <dgm:cxn modelId="{88FF32BD-24D8-4E61-9148-AA99B3D6ECF5}" type="presParOf" srcId="{F6886133-DB30-4F1D-96D1-183EFD97BD0C}" destId="{C2226260-5F3F-482C-A6C1-AAB9BEB49BBD}" srcOrd="0" destOrd="0" presId="urn:microsoft.com/office/officeart/2008/layout/VerticalAccentList"/>
    <dgm:cxn modelId="{BA23B004-62B7-4FD7-9679-08B5C65AEF6B}" type="presParOf" srcId="{C2226260-5F3F-482C-A6C1-AAB9BEB49BBD}" destId="{80BE9316-88D8-408D-ACB8-FF3297A4EE8D}" srcOrd="0" destOrd="0" presId="urn:microsoft.com/office/officeart/2008/layout/VerticalAccentList"/>
    <dgm:cxn modelId="{3E6DF152-901F-4601-855B-C980C210FA0B}" type="presParOf" srcId="{F6886133-DB30-4F1D-96D1-183EFD97BD0C}" destId="{7EC73417-792C-4BD1-A3FE-45D46D5298B7}" srcOrd="1" destOrd="0" presId="urn:microsoft.com/office/officeart/2008/layout/VerticalAccentList"/>
    <dgm:cxn modelId="{53F967FE-5EA2-41B4-A3C2-635DDBCC2E70}" type="presParOf" srcId="{7EC73417-792C-4BD1-A3FE-45D46D5298B7}" destId="{2AE15FDF-CB9C-4B4D-82AA-0EC0C42675AA}" srcOrd="0" destOrd="0" presId="urn:microsoft.com/office/officeart/2008/layout/VerticalAccentList"/>
    <dgm:cxn modelId="{EA2ECC18-DDD0-4B1D-9633-CFF0B4623204}" type="presParOf" srcId="{7EC73417-792C-4BD1-A3FE-45D46D5298B7}" destId="{6151C940-C0C6-4032-9E89-24B464213FFC}" srcOrd="1" destOrd="0" presId="urn:microsoft.com/office/officeart/2008/layout/VerticalAccentList"/>
    <dgm:cxn modelId="{84E2A3DA-137F-4AC0-92AA-BACA768130A8}" type="presParOf" srcId="{7EC73417-792C-4BD1-A3FE-45D46D5298B7}" destId="{A8D5C99B-79D8-4DB8-B746-A3645098FE36}" srcOrd="2" destOrd="0" presId="urn:microsoft.com/office/officeart/2008/layout/VerticalAccentList"/>
    <dgm:cxn modelId="{4F489FB7-0355-4DE5-815C-1BCD8640CD02}" type="presParOf" srcId="{7EC73417-792C-4BD1-A3FE-45D46D5298B7}" destId="{663EE817-6BFF-45D2-834B-1B793CF3101D}" srcOrd="3" destOrd="0" presId="urn:microsoft.com/office/officeart/2008/layout/VerticalAccentList"/>
    <dgm:cxn modelId="{68DE326A-828F-4678-9350-E90DFBBE54C8}" type="presParOf" srcId="{7EC73417-792C-4BD1-A3FE-45D46D5298B7}" destId="{6B8B9A49-54AD-4537-84AC-B60E18AD9727}" srcOrd="4" destOrd="0" presId="urn:microsoft.com/office/officeart/2008/layout/VerticalAccentList"/>
    <dgm:cxn modelId="{545E94FB-1A68-4D03-A9DB-99785FE785F2}" type="presParOf" srcId="{7EC73417-792C-4BD1-A3FE-45D46D5298B7}" destId="{E1099BDD-0CEA-4775-8C32-77BEB754CCA2}" srcOrd="5" destOrd="0" presId="urn:microsoft.com/office/officeart/2008/layout/VerticalAccentList"/>
    <dgm:cxn modelId="{4FBFC6EF-3803-4DE6-B76C-43EBACE3D89C}" type="presParOf" srcId="{7EC73417-792C-4BD1-A3FE-45D46D5298B7}" destId="{3A354049-19EE-4ECF-9A75-87DE381372D4}" srcOrd="6" destOrd="0" presId="urn:microsoft.com/office/officeart/2008/layout/VerticalAccentList"/>
    <dgm:cxn modelId="{EDCAA270-8659-41E3-A9C9-28DB1E9CE520}" type="presParOf" srcId="{7EC73417-792C-4BD1-A3FE-45D46D5298B7}" destId="{A17A8F1C-EB4A-454F-9EFE-79FB883AA17A}" srcOrd="7" destOrd="0" presId="urn:microsoft.com/office/officeart/2008/layout/VerticalAccentList"/>
    <dgm:cxn modelId="{FF85E95F-0716-42CE-AED0-689528E76C8D}" type="presParOf" srcId="{F6886133-DB30-4F1D-96D1-183EFD97BD0C}" destId="{0C7F4655-3889-4832-BB57-26A1A6CB13AF}" srcOrd="2" destOrd="0" presId="urn:microsoft.com/office/officeart/2008/layout/VerticalAccentList"/>
    <dgm:cxn modelId="{C26877D1-42A7-4A84-8595-3573206FF3A1}" type="presParOf" srcId="{F6886133-DB30-4F1D-96D1-183EFD97BD0C}" destId="{5AA013BD-44EE-49EC-86D9-851CBCA9369C}" srcOrd="3" destOrd="0" presId="urn:microsoft.com/office/officeart/2008/layout/VerticalAccentList"/>
    <dgm:cxn modelId="{51B7F061-6811-4440-B68C-A7DB32D146A0}" type="presParOf" srcId="{5AA013BD-44EE-49EC-86D9-851CBCA9369C}" destId="{9FD76E1C-9B3D-4DAB-AF42-C61D66081BDA}" srcOrd="0" destOrd="0" presId="urn:microsoft.com/office/officeart/2008/layout/VerticalAccentList"/>
    <dgm:cxn modelId="{505CD493-8AD0-4C38-97A1-DB5D7543C52D}" type="presParOf" srcId="{F6886133-DB30-4F1D-96D1-183EFD97BD0C}" destId="{D6DE59F7-9EBF-4373-A6AD-467CD3268F28}" srcOrd="4" destOrd="0" presId="urn:microsoft.com/office/officeart/2008/layout/VerticalAccentList"/>
    <dgm:cxn modelId="{25FD583C-34FC-45AC-B8AD-CD7448D57917}" type="presParOf" srcId="{D6DE59F7-9EBF-4373-A6AD-467CD3268F28}" destId="{A51B0B50-9581-4361-8DD6-F5F422377460}" srcOrd="0" destOrd="0" presId="urn:microsoft.com/office/officeart/2008/layout/VerticalAccentList"/>
    <dgm:cxn modelId="{B21A8842-F52F-43D5-AD32-51EABE3BCB8C}" type="presParOf" srcId="{D6DE59F7-9EBF-4373-A6AD-467CD3268F28}" destId="{990793C9-1D60-4F24-AF3D-5AF78CFC05FF}" srcOrd="1" destOrd="0" presId="urn:microsoft.com/office/officeart/2008/layout/VerticalAccentList"/>
    <dgm:cxn modelId="{0A280E37-01F2-4A68-837B-99DE0BA23674}" type="presParOf" srcId="{D6DE59F7-9EBF-4373-A6AD-467CD3268F28}" destId="{D5FE559C-D89E-49EA-8D2A-92FAFCA39A0B}" srcOrd="2" destOrd="0" presId="urn:microsoft.com/office/officeart/2008/layout/VerticalAccentList"/>
    <dgm:cxn modelId="{8B1683A2-F920-46B9-ACF5-3699335E1054}" type="presParOf" srcId="{D6DE59F7-9EBF-4373-A6AD-467CD3268F28}" destId="{30BC36CB-3EC2-4D74-AC23-1A4C4AE0311F}" srcOrd="3" destOrd="0" presId="urn:microsoft.com/office/officeart/2008/layout/VerticalAccentList"/>
    <dgm:cxn modelId="{E7566F57-1DE0-41CA-AF2D-835BAB897B4C}" type="presParOf" srcId="{D6DE59F7-9EBF-4373-A6AD-467CD3268F28}" destId="{EF4C02B2-DD77-4A35-87B2-CC45A65C60A5}" srcOrd="4" destOrd="0" presId="urn:microsoft.com/office/officeart/2008/layout/VerticalAccentList"/>
    <dgm:cxn modelId="{C74428E7-0CA2-400F-B6D9-90BB8EB3A1B3}" type="presParOf" srcId="{D6DE59F7-9EBF-4373-A6AD-467CD3268F28}" destId="{45DF54F0-5ED0-4838-B456-950C125DCE6D}" srcOrd="5" destOrd="0" presId="urn:microsoft.com/office/officeart/2008/layout/VerticalAccentList"/>
    <dgm:cxn modelId="{753375B6-C42B-4453-B835-8930A130EA5D}" type="presParOf" srcId="{D6DE59F7-9EBF-4373-A6AD-467CD3268F28}" destId="{CD4E9214-E280-41D0-833C-4A0C80FD75F5}" srcOrd="6" destOrd="0" presId="urn:microsoft.com/office/officeart/2008/layout/VerticalAccentList"/>
    <dgm:cxn modelId="{ACAD1C67-C7DC-47F8-B561-14DD65390AEB}" type="presParOf" srcId="{D6DE59F7-9EBF-4373-A6AD-467CD3268F28}" destId="{8F272985-5512-4A0A-AAB6-9D7DBAB922CE}" srcOrd="7" destOrd="0" presId="urn:microsoft.com/office/officeart/2008/layout/VerticalAccentList"/>
    <dgm:cxn modelId="{922E2129-F662-4703-8702-ED085DD978D0}" type="presParOf" srcId="{F6886133-DB30-4F1D-96D1-183EFD97BD0C}" destId="{0F43BC0F-0719-4716-AC56-136E69188B26}" srcOrd="5" destOrd="0" presId="urn:microsoft.com/office/officeart/2008/layout/VerticalAccentList"/>
    <dgm:cxn modelId="{1129AFB3-7115-45B8-9B53-6ECCA03FB69D}" type="presParOf" srcId="{F6886133-DB30-4F1D-96D1-183EFD97BD0C}" destId="{63DA0E12-5AB8-4408-A6AF-D980F611D36A}" srcOrd="6" destOrd="0" presId="urn:microsoft.com/office/officeart/2008/layout/VerticalAccentList"/>
    <dgm:cxn modelId="{BBC5D4BA-B07F-435F-B97E-7263682B8035}" type="presParOf" srcId="{63DA0E12-5AB8-4408-A6AF-D980F611D36A}" destId="{CD5E2574-06D4-4F38-B02F-69452AB584E6}" srcOrd="0" destOrd="0" presId="urn:microsoft.com/office/officeart/2008/layout/VerticalAccentList"/>
    <dgm:cxn modelId="{FB191B12-6BCD-4F94-A8EB-9E04A4F9AE6C}" type="presParOf" srcId="{F6886133-DB30-4F1D-96D1-183EFD97BD0C}" destId="{532B0F57-7BE0-4044-9D3C-C00FD6E10F73}" srcOrd="7" destOrd="0" presId="urn:microsoft.com/office/officeart/2008/layout/VerticalAccentList"/>
    <dgm:cxn modelId="{7B4DBC80-685A-4C61-B23A-8FB404A350D0}" type="presParOf" srcId="{532B0F57-7BE0-4044-9D3C-C00FD6E10F73}" destId="{D24A1DBC-BB60-4C5D-841D-C7C8C529A283}" srcOrd="0" destOrd="0" presId="urn:microsoft.com/office/officeart/2008/layout/VerticalAccentList"/>
    <dgm:cxn modelId="{39070E6C-A15B-4269-8B9A-E319A77AA7FD}" type="presParOf" srcId="{532B0F57-7BE0-4044-9D3C-C00FD6E10F73}" destId="{98AE29EB-1F4E-4F1C-BBE1-2607FAAAD2AF}" srcOrd="1" destOrd="0" presId="urn:microsoft.com/office/officeart/2008/layout/VerticalAccentList"/>
    <dgm:cxn modelId="{47C33EB6-5EC3-4809-8E1A-377BE7491034}" type="presParOf" srcId="{532B0F57-7BE0-4044-9D3C-C00FD6E10F73}" destId="{D4F1EFB5-98D5-4231-8928-863F9C4B5FD8}" srcOrd="2" destOrd="0" presId="urn:microsoft.com/office/officeart/2008/layout/VerticalAccentList"/>
    <dgm:cxn modelId="{2FC8A4CC-8082-4CAB-A71D-798BD0458478}" type="presParOf" srcId="{532B0F57-7BE0-4044-9D3C-C00FD6E10F73}" destId="{66AEF481-B876-42F8-840D-30DFBF8E7F27}" srcOrd="3" destOrd="0" presId="urn:microsoft.com/office/officeart/2008/layout/VerticalAccentList"/>
    <dgm:cxn modelId="{FE5727EB-ABF7-482E-9F34-41CE3B3F78B4}" type="presParOf" srcId="{532B0F57-7BE0-4044-9D3C-C00FD6E10F73}" destId="{AC774F89-C028-4F65-9F6B-906DD60E38D6}" srcOrd="4" destOrd="0" presId="urn:microsoft.com/office/officeart/2008/layout/VerticalAccentList"/>
    <dgm:cxn modelId="{0D943BAC-9097-41C4-9D8A-745FBD9F328F}" type="presParOf" srcId="{532B0F57-7BE0-4044-9D3C-C00FD6E10F73}" destId="{CD2F04F8-FCC4-4819-AE37-9E1CABCC3918}" srcOrd="5" destOrd="0" presId="urn:microsoft.com/office/officeart/2008/layout/VerticalAccentList"/>
    <dgm:cxn modelId="{2222649D-3403-4E12-A70E-7B8E987A3CF6}" type="presParOf" srcId="{532B0F57-7BE0-4044-9D3C-C00FD6E10F73}" destId="{26DBB294-32A5-41F3-9760-C84C8AF10B5D}" srcOrd="6" destOrd="0" presId="urn:microsoft.com/office/officeart/2008/layout/VerticalAccentList"/>
    <dgm:cxn modelId="{0B9D4783-2B20-4E67-81CD-502504BFF728}" type="presParOf" srcId="{532B0F57-7BE0-4044-9D3C-C00FD6E10F73}" destId="{98730B2C-7154-414F-912D-1B7548A5214B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0.83802</cdr:x>
      <cdr:y>0.47191</cdr:y>
    </cdr:from>
    <cdr:to>
      <cdr:x>0.95052</cdr:x>
      <cdr:y>0.64137</cdr:y>
    </cdr:to>
    <cdr:sp macro="" textlink="">
      <cdr:nvSpPr>
        <cdr:cNvPr id="3" name="Rectangle 2"/>
        <cdr:cNvSpPr/>
      </cdr:nvSpPr>
      <cdr:spPr bwMode="auto">
        <a:xfrm xmlns:a="http://schemas.openxmlformats.org/drawingml/2006/main">
          <a:off x="5683258" y="1611669"/>
          <a:ext cx="762953" cy="57876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r>
            <a:rPr lang="en-US" sz="1400" dirty="0" smtClean="0"/>
            <a:t>PAIBs 21%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0.77243</cdr:x>
      <cdr:y>0.06659</cdr:y>
    </cdr:from>
    <cdr:to>
      <cdr:x>0.99909</cdr:x>
      <cdr:y>0.22993</cdr:y>
    </cdr:to>
    <cdr:sp macro="" textlink="">
      <cdr:nvSpPr>
        <cdr:cNvPr id="6" name="Rectangle 5"/>
        <cdr:cNvSpPr/>
      </cdr:nvSpPr>
      <cdr:spPr bwMode="auto">
        <a:xfrm xmlns:a="http://schemas.openxmlformats.org/drawingml/2006/main">
          <a:off x="4876800" y="227416"/>
          <a:ext cx="1431050" cy="55784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 smtClean="0"/>
            <a:t>Investors, </a:t>
          </a:r>
          <a:r>
            <a:rPr lang="en-US" sz="1400" dirty="0" err="1" smtClean="0"/>
            <a:t>gov</a:t>
          </a:r>
          <a:r>
            <a:rPr lang="en-US" sz="1400" dirty="0" smtClean="0"/>
            <a:t>, users 4%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0.6372</cdr:x>
      <cdr:y>0.00699</cdr:y>
    </cdr:from>
    <cdr:to>
      <cdr:x>0.92799</cdr:x>
      <cdr:y>0.09199</cdr:y>
    </cdr:to>
    <cdr:sp macro="" textlink="">
      <cdr:nvSpPr>
        <cdr:cNvPr id="7" name="Rectangle 6"/>
        <cdr:cNvSpPr/>
      </cdr:nvSpPr>
      <cdr:spPr bwMode="auto">
        <a:xfrm xmlns:a="http://schemas.openxmlformats.org/drawingml/2006/main">
          <a:off x="4321386" y="23876"/>
          <a:ext cx="1972035" cy="29027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9525" cap="flat" cmpd="sng" algn="ctr">
          <a:solidFill>
            <a:schemeClr val="bg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 smtClean="0"/>
            <a:t>Regulators 5%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0.5563</cdr:x>
      <cdr:y>0.04702</cdr:y>
    </cdr:from>
    <cdr:to>
      <cdr:x>0.6457</cdr:x>
      <cdr:y>0.05147</cdr:y>
    </cdr:to>
    <cdr:cxnSp macro="">
      <cdr:nvCxnSpPr>
        <cdr:cNvPr id="9" name="Elbow Connector 8"/>
        <cdr:cNvCxnSpPr/>
      </cdr:nvCxnSpPr>
      <cdr:spPr bwMode="auto">
        <a:xfrm xmlns:a="http://schemas.openxmlformats.org/drawingml/2006/main" flipV="1">
          <a:off x="3772720" y="160600"/>
          <a:ext cx="606266" cy="15172"/>
        </a:xfrm>
        <a:prstGeom xmlns:a="http://schemas.openxmlformats.org/drawingml/2006/main" prst="bentConnector3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0.71452</cdr:x>
      <cdr:y>0.67557</cdr:y>
    </cdr:from>
    <cdr:to>
      <cdr:x>0.77487</cdr:x>
      <cdr:y>0.75676</cdr:y>
    </cdr:to>
    <cdr:cxnSp macro="">
      <cdr:nvCxnSpPr>
        <cdr:cNvPr id="11" name="Elbow Connector 10"/>
        <cdr:cNvCxnSpPr/>
      </cdr:nvCxnSpPr>
      <cdr:spPr bwMode="auto">
        <a:xfrm xmlns:a="http://schemas.openxmlformats.org/drawingml/2006/main">
          <a:off x="4845739" y="2307219"/>
          <a:ext cx="409255" cy="277283"/>
        </a:xfrm>
        <a:prstGeom xmlns:a="http://schemas.openxmlformats.org/drawingml/2006/main" prst="bentConnector3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r">
              <a:defRPr sz="1300"/>
            </a:lvl1pPr>
          </a:lstStyle>
          <a:p>
            <a:fld id="{82966FC0-F8C2-4FE6-BD06-E65E8491B0F5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7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5"/>
            <a:ext cx="3169920" cy="481727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r">
              <a:defRPr sz="1300"/>
            </a:lvl1pPr>
          </a:lstStyle>
          <a:p>
            <a:fld id="{B868A395-1FB7-42DF-B263-E37D1A56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82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wrap="square" lIns="96663" tIns="48332" rIns="96663" bIns="4833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3" tIns="48332" rIns="96663" bIns="48332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63" tIns="48332" rIns="96663" bIns="4833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wrap="square" lIns="96663" tIns="48332" rIns="96663" bIns="4833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IESBA Future Strategy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2724150"/>
            <a:ext cx="50292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1800" dirty="0" smtClean="0"/>
              <a:t>Stavros Thomadakis, IESBA Chairman</a:t>
            </a:r>
          </a:p>
          <a:p>
            <a:pPr marL="393700" indent="-393700"/>
            <a:r>
              <a:rPr lang="en-US" sz="1800" dirty="0"/>
              <a:t>Ken Siong, Technical </a:t>
            </a:r>
            <a:r>
              <a:rPr lang="en-US" sz="1800" dirty="0" smtClean="0"/>
              <a:t>Director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915964"/>
            <a:ext cx="4876800" cy="865586"/>
          </a:xfrm>
        </p:spPr>
        <p:txBody>
          <a:bodyPr/>
          <a:lstStyle/>
          <a:p>
            <a:pPr marL="236538" indent="-236538"/>
            <a:r>
              <a:rPr lang="en-US" dirty="0" smtClean="0"/>
              <a:t>IESBA CAG Meeting</a:t>
            </a:r>
          </a:p>
          <a:p>
            <a:pPr marL="236538" indent="-236538"/>
            <a:r>
              <a:rPr lang="en-US" dirty="0" smtClean="0">
                <a:latin typeface="Arial" charset="0"/>
              </a:rPr>
              <a:t>Madrid</a:t>
            </a:r>
            <a:endParaRPr lang="en-US" dirty="0">
              <a:latin typeface="Arial" charset="0"/>
            </a:endParaRPr>
          </a:p>
          <a:p>
            <a:pPr marL="236538" indent="-236538"/>
            <a:r>
              <a:rPr lang="en-US" dirty="0" smtClean="0"/>
              <a:t>September 13, 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General Comments on Section B</a:t>
            </a:r>
            <a:endParaRPr lang="en-US" dirty="0"/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09600" y="1885950"/>
            <a:ext cx="1219200" cy="16764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Devote significant effort to increasing adoption of the Code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1994747" y="1504950"/>
            <a:ext cx="2362200" cy="21336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Consider </a:t>
            </a:r>
            <a:r>
              <a:rPr lang="en-US" sz="1400" dirty="0"/>
              <a:t>how </a:t>
            </a:r>
            <a:r>
              <a:rPr lang="en-US" sz="1400" dirty="0" smtClean="0"/>
              <a:t>best to support </a:t>
            </a:r>
            <a:r>
              <a:rPr lang="en-US" sz="1400" dirty="0"/>
              <a:t>and complement IFAC </a:t>
            </a:r>
            <a:r>
              <a:rPr lang="en-US" sz="1400" dirty="0" smtClean="0"/>
              <a:t>activities, particularly profession’s role in </a:t>
            </a:r>
            <a:r>
              <a:rPr lang="en-US" sz="1400" dirty="0"/>
              <a:t>promoting sustainable growth and combating fraud and corruption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4602479" y="1733550"/>
            <a:ext cx="2189480" cy="14478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Maintain global perspective vs focusing on national </a:t>
            </a:r>
            <a:r>
              <a:rPr lang="en-US" sz="1400" dirty="0"/>
              <a:t>needs or </a:t>
            </a:r>
            <a:r>
              <a:rPr lang="en-US" sz="1400" dirty="0" smtClean="0"/>
              <a:t>needs </a:t>
            </a:r>
            <a:r>
              <a:rPr lang="en-US" sz="1400" dirty="0"/>
              <a:t>of a limited number of jurisdictions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7025638" y="2190750"/>
            <a:ext cx="1752600" cy="13716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Consider developing a framework for standard setting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689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6019800" cy="3207074"/>
          </a:xfrm>
        </p:spPr>
        <p:txBody>
          <a:bodyPr/>
          <a:lstStyle/>
          <a:p>
            <a:pPr marL="457200" indent="-457200">
              <a:spcBef>
                <a:spcPts val="1000"/>
              </a:spcBef>
              <a:buFont typeface="+mj-lt"/>
              <a:buAutoNum type="arabicPeriod"/>
            </a:pPr>
            <a:r>
              <a:rPr lang="en-US" sz="2200" dirty="0" smtClean="0"/>
              <a:t>What are the top 5-6 topics (within Section B)</a:t>
            </a:r>
            <a:r>
              <a:rPr lang="en-US" sz="2200" dirty="0"/>
              <a:t> </a:t>
            </a:r>
            <a:r>
              <a:rPr lang="en-US" sz="2200" dirty="0" smtClean="0"/>
              <a:t>of the survey you would prioritize?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 startAt="2"/>
            </a:pPr>
            <a:r>
              <a:rPr lang="en-US" sz="2200" dirty="0" smtClean="0"/>
              <a:t>Any general strategic considerations to take into account in development of SWP consultation paper?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CAG Consideration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2875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139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Adoption and Implementation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345876"/>
            <a:ext cx="5638800" cy="3063240"/>
          </a:xfrm>
        </p:spPr>
        <p:txBody>
          <a:bodyPr/>
          <a:lstStyle/>
          <a:p>
            <a:r>
              <a:rPr lang="en-US" sz="2200" dirty="0" smtClean="0"/>
              <a:t>Strong support for indicated activities</a:t>
            </a:r>
          </a:p>
          <a:p>
            <a:r>
              <a:rPr lang="en-US" sz="2200" dirty="0" smtClean="0"/>
              <a:t>Key comments:</a:t>
            </a:r>
          </a:p>
          <a:p>
            <a:pPr lvl="1"/>
            <a:r>
              <a:rPr lang="en-US" sz="1800" dirty="0" smtClean="0"/>
              <a:t>Prioritize </a:t>
            </a:r>
            <a:r>
              <a:rPr lang="en-US" sz="1800" dirty="0"/>
              <a:t>outreach </a:t>
            </a:r>
            <a:r>
              <a:rPr lang="en-US" sz="1800" dirty="0" smtClean="0"/>
              <a:t>efforts, with focus on G-20</a:t>
            </a:r>
          </a:p>
          <a:p>
            <a:pPr lvl="1"/>
            <a:r>
              <a:rPr lang="en-US" sz="1800" dirty="0" smtClean="0"/>
              <a:t>Work </a:t>
            </a:r>
            <a:r>
              <a:rPr lang="en-US" sz="1800" dirty="0"/>
              <a:t>towards greater international </a:t>
            </a:r>
            <a:r>
              <a:rPr lang="en-US" sz="1800" dirty="0" smtClean="0"/>
              <a:t>convergence</a:t>
            </a:r>
          </a:p>
          <a:p>
            <a:pPr lvl="1"/>
            <a:r>
              <a:rPr lang="en-US" sz="1800" dirty="0" smtClean="0"/>
              <a:t>Focus </a:t>
            </a:r>
            <a:r>
              <a:rPr lang="en-US" sz="1800" dirty="0"/>
              <a:t>on </a:t>
            </a:r>
            <a:r>
              <a:rPr lang="en-US" sz="1800" dirty="0" smtClean="0"/>
              <a:t>providing support to SMPs</a:t>
            </a:r>
          </a:p>
          <a:p>
            <a:r>
              <a:rPr lang="en-US" sz="2200" dirty="0" smtClean="0"/>
              <a:t>Various suggestions for A&amp;I activities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28750"/>
            <a:ext cx="2653284" cy="212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90369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504950"/>
            <a:ext cx="3209925" cy="198178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Pre-existing Commitments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0" y="1345876"/>
            <a:ext cx="5638800" cy="3063240"/>
          </a:xfrm>
        </p:spPr>
        <p:txBody>
          <a:bodyPr/>
          <a:lstStyle/>
          <a:p>
            <a:r>
              <a:rPr lang="en-US" sz="2200" dirty="0" smtClean="0"/>
              <a:t>Various comments and suggestions received on list of pre-commitments</a:t>
            </a:r>
          </a:p>
          <a:p>
            <a:r>
              <a:rPr lang="en-US" sz="2200" dirty="0" smtClean="0"/>
              <a:t>Also some general comments</a:t>
            </a:r>
          </a:p>
          <a:p>
            <a:pPr lvl="1"/>
            <a:r>
              <a:rPr lang="en-US" sz="1800" dirty="0" smtClean="0"/>
              <a:t>Coordination with IAASB a priority</a:t>
            </a:r>
          </a:p>
          <a:p>
            <a:pPr lvl="1"/>
            <a:r>
              <a:rPr lang="en-US" sz="1800" dirty="0" smtClean="0"/>
              <a:t>Avoid taking on new standard-setting projects until pre-commitments fulfilled</a:t>
            </a:r>
          </a:p>
          <a:p>
            <a:pPr lvl="1"/>
            <a:r>
              <a:rPr lang="en-US" sz="1800" dirty="0" smtClean="0"/>
              <a:t>Focus post-implementation reviews on impact on SMEs/SMPs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4164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Matters Raised</a:t>
            </a:r>
          </a:p>
        </p:txBody>
      </p:sp>
      <p:sp>
        <p:nvSpPr>
          <p:cNvPr id="6" name="Rounded Rectangular Callout 5"/>
          <p:cNvSpPr/>
          <p:nvPr/>
        </p:nvSpPr>
        <p:spPr bwMode="auto">
          <a:xfrm>
            <a:off x="662012" y="1621367"/>
            <a:ext cx="1447800" cy="18288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Address specialized </a:t>
            </a:r>
            <a:r>
              <a:rPr lang="en-US" sz="1400" dirty="0"/>
              <a:t>services </a:t>
            </a:r>
            <a:r>
              <a:rPr lang="en-US" sz="1400" dirty="0" smtClean="0"/>
              <a:t>such as </a:t>
            </a:r>
            <a:r>
              <a:rPr lang="en-US" sz="1400" dirty="0"/>
              <a:t>valuation </a:t>
            </a:r>
            <a:r>
              <a:rPr lang="en-US" sz="1400" dirty="0" smtClean="0"/>
              <a:t>services and </a:t>
            </a:r>
            <a:r>
              <a:rPr lang="en-US" sz="1400" dirty="0"/>
              <a:t>forensic </a:t>
            </a:r>
            <a:r>
              <a:rPr lang="en-US" sz="1400" dirty="0" smtClean="0"/>
              <a:t>accounting?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2403580" y="1379345"/>
            <a:ext cx="1371600" cy="16002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Consider longer </a:t>
            </a:r>
            <a:r>
              <a:rPr lang="en-US" sz="1400" dirty="0"/>
              <a:t>pause in new changes </a:t>
            </a:r>
            <a:r>
              <a:rPr lang="en-US" sz="1400" dirty="0" smtClean="0"/>
              <a:t>to the Code?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2797122" y="3181350"/>
            <a:ext cx="1524000" cy="12192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Use evidence-basis for new </a:t>
            </a:r>
            <a:r>
              <a:rPr lang="en-US" sz="1400" dirty="0"/>
              <a:t>work </a:t>
            </a:r>
            <a:r>
              <a:rPr lang="en-US" sz="1400" dirty="0" smtClean="0"/>
              <a:t>streams?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4115328" y="1406139"/>
            <a:ext cx="1752600" cy="13716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Develop one </a:t>
            </a:r>
            <a:r>
              <a:rPr lang="en-US" sz="1400" dirty="0"/>
              <a:t>set of independence standards for all assurance </a:t>
            </a:r>
            <a:r>
              <a:rPr lang="en-US" sz="1400" dirty="0" smtClean="0"/>
              <a:t>engagements?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4792848" y="2876550"/>
            <a:ext cx="1752600" cy="13716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Do </a:t>
            </a:r>
            <a:r>
              <a:rPr lang="en-US" sz="1400" dirty="0"/>
              <a:t>more to meet </a:t>
            </a:r>
            <a:r>
              <a:rPr lang="en-US" sz="1400" dirty="0" smtClean="0"/>
              <a:t>needs </a:t>
            </a:r>
            <a:r>
              <a:rPr lang="en-US" sz="1400" dirty="0"/>
              <a:t>of jurisdictions with sophisticated markets</a:t>
            </a:r>
            <a:r>
              <a:rPr lang="en-US" sz="1400" dirty="0" smtClean="0"/>
              <a:t>?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6248400" y="1318634"/>
            <a:ext cx="1371600" cy="13716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Take on a project on “enablers”, e.g. moral courage?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6915573" y="2800350"/>
            <a:ext cx="1752600" cy="1371600"/>
          </a:xfrm>
          <a:prstGeom prst="wedgeRoundRectCallou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dirty="0" smtClean="0"/>
              <a:t>Do some “stocktaking” to understand implementation challenges?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824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6019800" cy="3207074"/>
          </a:xfrm>
        </p:spPr>
        <p:txBody>
          <a:bodyPr/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200" dirty="0" smtClean="0"/>
              <a:t>Views on respondents’ comments on:</a:t>
            </a:r>
          </a:p>
          <a:p>
            <a:pPr marL="798513" lvl="1" indent="-285750">
              <a:spcBef>
                <a:spcPts val="1200"/>
              </a:spcBef>
              <a:buFont typeface="Arial" panose="020B0604020202020204" pitchFamily="34" charset="0"/>
              <a:buChar char="‒"/>
            </a:pPr>
            <a:r>
              <a:rPr lang="en-US" sz="1800" dirty="0" smtClean="0"/>
              <a:t>Adoption and Implementation?</a:t>
            </a:r>
          </a:p>
          <a:p>
            <a:pPr marL="798513" lvl="1" indent="-285750">
              <a:spcBef>
                <a:spcPts val="1200"/>
              </a:spcBef>
              <a:buFont typeface="Arial" panose="020B0604020202020204" pitchFamily="34" charset="0"/>
              <a:buChar char="‒"/>
            </a:pPr>
            <a:r>
              <a:rPr lang="en-US" sz="1800" dirty="0" smtClean="0"/>
              <a:t>Pre-existing commitments?</a:t>
            </a:r>
          </a:p>
          <a:p>
            <a:pPr marL="460375" indent="-457200">
              <a:spcBef>
                <a:spcPts val="1200"/>
              </a:spcBef>
              <a:buFont typeface="+mj-lt"/>
              <a:buAutoNum type="arabicPeriod"/>
            </a:pPr>
            <a:r>
              <a:rPr lang="en-US" sz="2200" dirty="0" smtClean="0"/>
              <a:t>Reactions to respondents’ comments re general strategic considerations?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CAG Consideration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28750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56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 Forward</a:t>
            </a: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161228641"/>
              </p:ext>
            </p:extLst>
          </p:nvPr>
        </p:nvGraphicFramePr>
        <p:xfrm>
          <a:off x="609600" y="1276350"/>
          <a:ext cx="3962400" cy="317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857140234"/>
              </p:ext>
            </p:extLst>
          </p:nvPr>
        </p:nvGraphicFramePr>
        <p:xfrm>
          <a:off x="4724400" y="1276350"/>
          <a:ext cx="3962400" cy="317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422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39661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60960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200" dirty="0"/>
              <a:t>Restructured Code with many substantive improvements coming </a:t>
            </a:r>
            <a:r>
              <a:rPr lang="en-US" sz="2200" dirty="0" smtClean="0"/>
              <a:t>soon…</a:t>
            </a:r>
          </a:p>
          <a:p>
            <a:pPr>
              <a:spcBef>
                <a:spcPts val="700"/>
              </a:spcBef>
            </a:pPr>
            <a:r>
              <a:rPr lang="en-US" sz="2200" dirty="0"/>
              <a:t>On track towards fulfilling other </a:t>
            </a:r>
            <a:r>
              <a:rPr lang="en-US" sz="2200" dirty="0" smtClean="0"/>
              <a:t>commitments in Strategy and Work Plan (SWP) 2014-2018</a:t>
            </a:r>
            <a:endParaRPr lang="en-US" sz="2200" dirty="0"/>
          </a:p>
          <a:p>
            <a:pPr>
              <a:spcBef>
                <a:spcPts val="700"/>
              </a:spcBef>
            </a:pPr>
            <a:r>
              <a:rPr lang="en-US" sz="2200" dirty="0" smtClean="0"/>
              <a:t>Now seeking direction on future strategy</a:t>
            </a:r>
          </a:p>
          <a:p>
            <a:pPr>
              <a:spcBef>
                <a:spcPts val="700"/>
              </a:spcBef>
            </a:pPr>
            <a:r>
              <a:rPr lang="en-US" sz="2200" dirty="0" smtClean="0"/>
              <a:t>Strategy survey released Apr 2017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Incorporating input from March 2017 CAG</a:t>
            </a:r>
          </a:p>
          <a:p>
            <a:pPr>
              <a:spcBef>
                <a:spcPts val="900"/>
              </a:spcBef>
            </a:pPr>
            <a:endParaRPr lang="en-US" sz="2000" dirty="0"/>
          </a:p>
          <a:p>
            <a:pPr>
              <a:spcBef>
                <a:spcPts val="900"/>
              </a:spcBef>
            </a:pP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and Background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352550"/>
            <a:ext cx="2488718" cy="168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8627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61722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200" dirty="0" smtClean="0"/>
              <a:t>Full IESBA review of survey results Sep 2017 </a:t>
            </a:r>
          </a:p>
          <a:p>
            <a:pPr lvl="1">
              <a:spcBef>
                <a:spcPts val="900"/>
              </a:spcBef>
            </a:pPr>
            <a:r>
              <a:rPr lang="en-US" sz="1600" dirty="0" smtClean="0"/>
              <a:t>Identify 5-6 topics re standard setting for Planning Committee (CP) to focus on re consultation paper (CP)</a:t>
            </a:r>
          </a:p>
          <a:p>
            <a:pPr lvl="1">
              <a:spcBef>
                <a:spcPts val="900"/>
              </a:spcBef>
            </a:pPr>
            <a:r>
              <a:rPr lang="en-US" sz="1600" dirty="0" smtClean="0"/>
              <a:t>CAG advice to inform IESBA deliberations</a:t>
            </a:r>
            <a:endParaRPr lang="en-US" sz="1600" dirty="0"/>
          </a:p>
          <a:p>
            <a:pPr>
              <a:spcBef>
                <a:spcPts val="900"/>
              </a:spcBef>
            </a:pPr>
            <a:r>
              <a:rPr lang="en-US" sz="2000" dirty="0" smtClean="0"/>
              <a:t>PC to apply “strategic lenses” and other criteria in developing recommendations for </a:t>
            </a:r>
            <a:r>
              <a:rPr lang="en-US" sz="2000" dirty="0" smtClean="0"/>
              <a:t>CP, e.g.</a:t>
            </a:r>
            <a:endParaRPr lang="en-US" sz="2000" dirty="0" smtClean="0"/>
          </a:p>
          <a:p>
            <a:pPr lvl="1">
              <a:spcBef>
                <a:spcPts val="300"/>
              </a:spcBef>
            </a:pPr>
            <a:r>
              <a:rPr lang="en-US" sz="1600" dirty="0" smtClean="0"/>
              <a:t>Degree </a:t>
            </a:r>
            <a:r>
              <a:rPr lang="en-US" sz="1600" dirty="0" smtClean="0"/>
              <a:t>of emphasis on particular strategic themes? </a:t>
            </a:r>
            <a:endParaRPr lang="en-US" sz="1600" dirty="0" smtClean="0"/>
          </a:p>
          <a:p>
            <a:pPr lvl="1">
              <a:spcBef>
                <a:spcPts val="300"/>
              </a:spcBef>
            </a:pPr>
            <a:r>
              <a:rPr lang="en-US" sz="1600" dirty="0"/>
              <a:t>Need for stocktaking with release of restructured Code</a:t>
            </a:r>
            <a:r>
              <a:rPr lang="en-US" sz="1600" dirty="0" smtClean="0"/>
              <a:t>?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Need for timeliness in addressing pressing issues</a:t>
            </a:r>
            <a:r>
              <a:rPr lang="en-US" sz="1600" dirty="0" smtClean="0"/>
              <a:t>?</a:t>
            </a:r>
          </a:p>
          <a:p>
            <a:pPr lvl="1">
              <a:spcBef>
                <a:spcPts val="300"/>
              </a:spcBef>
            </a:pPr>
            <a:r>
              <a:rPr lang="en-US" sz="1600" dirty="0"/>
              <a:t>Capacity and resources</a:t>
            </a:r>
            <a:r>
              <a:rPr lang="en-US" sz="1600" dirty="0" smtClean="0"/>
              <a:t>?</a:t>
            </a:r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and Background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352550"/>
            <a:ext cx="2488718" cy="168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5798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60198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200" dirty="0" smtClean="0"/>
              <a:t>Consider implications of any decision to align IESBA and IAASB strategy periods</a:t>
            </a:r>
          </a:p>
          <a:p>
            <a:pPr>
              <a:spcBef>
                <a:spcPts val="700"/>
              </a:spcBef>
            </a:pPr>
            <a:r>
              <a:rPr lang="en-US" sz="2200" dirty="0" smtClean="0"/>
              <a:t>Working assumptions: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Current standard-setting </a:t>
            </a:r>
            <a:r>
              <a:rPr lang="en-US" sz="1800" dirty="0"/>
              <a:t>arrangements and governance model </a:t>
            </a:r>
            <a:r>
              <a:rPr lang="en-US" sz="1800" dirty="0" smtClean="0"/>
              <a:t>for IESBA will continue, notwithstanding Monitoring Group review</a:t>
            </a:r>
          </a:p>
          <a:p>
            <a:pPr lvl="1">
              <a:spcBef>
                <a:spcPts val="700"/>
              </a:spcBef>
            </a:pPr>
            <a:r>
              <a:rPr lang="en-US" sz="1800" dirty="0" smtClean="0"/>
              <a:t>Level of resources will remain as it is now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and Background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352550"/>
            <a:ext cx="2488718" cy="168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358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Survey Responses</a:t>
            </a:r>
            <a:endParaRPr lang="en-US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543130511"/>
              </p:ext>
            </p:extLst>
          </p:nvPr>
        </p:nvGraphicFramePr>
        <p:xfrm>
          <a:off x="1981200" y="1252219"/>
          <a:ext cx="6781800" cy="34152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/>
          <p:cNvSpPr/>
          <p:nvPr/>
        </p:nvSpPr>
        <p:spPr bwMode="auto">
          <a:xfrm>
            <a:off x="7662334" y="2110510"/>
            <a:ext cx="609599" cy="43645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NSS 3%</a:t>
            </a:r>
            <a:endParaRPr lang="en-US" sz="1400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468033" y="2959833"/>
            <a:ext cx="762000" cy="52631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PAPPs 46%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7276252" y="3691205"/>
            <a:ext cx="1258148" cy="4191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IFAC MBs 13%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43200" y="1647241"/>
            <a:ext cx="973667" cy="41436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Academia 3%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3048000" y="1331829"/>
            <a:ext cx="1248833" cy="25741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Others 10%</a:t>
            </a:r>
            <a:endParaRPr lang="en-US" sz="1400" dirty="0"/>
          </a:p>
        </p:txBody>
      </p:sp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1866900" cy="100524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000" dirty="0" smtClean="0"/>
              <a:t>Survey distributed widely; over 130 responses</a:t>
            </a:r>
            <a:endParaRPr lang="en-US" sz="2200" dirty="0" smtClean="0"/>
          </a:p>
        </p:txBody>
      </p:sp>
      <p:cxnSp>
        <p:nvCxnSpPr>
          <p:cNvPr id="18" name="Elbow Connector 17"/>
          <p:cNvCxnSpPr/>
          <p:nvPr/>
        </p:nvCxnSpPr>
        <p:spPr bwMode="auto">
          <a:xfrm>
            <a:off x="6057053" y="1565594"/>
            <a:ext cx="1219200" cy="126158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Elbow Connector 20"/>
          <p:cNvCxnSpPr/>
          <p:nvPr/>
        </p:nvCxnSpPr>
        <p:spPr bwMode="auto">
          <a:xfrm>
            <a:off x="6400800" y="1780135"/>
            <a:ext cx="1261534" cy="546383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Elbow Connector 22"/>
          <p:cNvCxnSpPr/>
          <p:nvPr/>
        </p:nvCxnSpPr>
        <p:spPr bwMode="auto">
          <a:xfrm>
            <a:off x="6866467" y="2537005"/>
            <a:ext cx="795867" cy="597057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Elbow Connector 24"/>
          <p:cNvCxnSpPr/>
          <p:nvPr/>
        </p:nvCxnSpPr>
        <p:spPr bwMode="auto">
          <a:xfrm rot="10800000">
            <a:off x="4152900" y="1471580"/>
            <a:ext cx="571500" cy="33371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Elbow Connector 27"/>
          <p:cNvCxnSpPr/>
          <p:nvPr/>
        </p:nvCxnSpPr>
        <p:spPr bwMode="auto">
          <a:xfrm rot="10800000" flipV="1">
            <a:off x="3608918" y="1780135"/>
            <a:ext cx="715432" cy="182016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Elbow Connector 29"/>
          <p:cNvCxnSpPr/>
          <p:nvPr/>
        </p:nvCxnSpPr>
        <p:spPr bwMode="auto">
          <a:xfrm rot="10800000">
            <a:off x="3182627" y="3134066"/>
            <a:ext cx="656163" cy="180349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03704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6912253"/>
              </p:ext>
            </p:extLst>
          </p:nvPr>
        </p:nvGraphicFramePr>
        <p:xfrm>
          <a:off x="381000" y="1346200"/>
          <a:ext cx="8458200" cy="3206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Support</a:t>
            </a:r>
            <a:endParaRPr lang="en-US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81400" cy="228600"/>
          </a:xfrm>
        </p:spPr>
        <p:txBody>
          <a:bodyPr/>
          <a:lstStyle/>
          <a:p>
            <a:r>
              <a:rPr lang="en-US" dirty="0" smtClean="0"/>
              <a:t>Section B – Respondents’ Top-6 Priorities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19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0769571"/>
              </p:ext>
            </p:extLst>
          </p:nvPr>
        </p:nvGraphicFramePr>
        <p:xfrm>
          <a:off x="345440" y="1504950"/>
          <a:ext cx="84582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Support</a:t>
            </a:r>
            <a:endParaRPr lang="en-US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657600" cy="228600"/>
          </a:xfrm>
        </p:spPr>
        <p:txBody>
          <a:bodyPr/>
          <a:lstStyle/>
          <a:p>
            <a:r>
              <a:rPr lang="en-US" dirty="0"/>
              <a:t>Section B – Respondents’ Top-6 Priorities</a:t>
            </a:r>
          </a:p>
        </p:txBody>
      </p:sp>
    </p:spTree>
    <p:extLst>
      <p:ext uri="{BB962C8B-B14F-4D97-AF65-F5344CB8AC3E}">
        <p14:creationId xmlns:p14="http://schemas.microsoft.com/office/powerpoint/2010/main" val="354957389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6830"/>
              </p:ext>
            </p:extLst>
          </p:nvPr>
        </p:nvGraphicFramePr>
        <p:xfrm>
          <a:off x="345440" y="1504950"/>
          <a:ext cx="468376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 Significant Support</a:t>
            </a:r>
            <a:endParaRPr lang="en-US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657600" cy="228600"/>
          </a:xfrm>
        </p:spPr>
        <p:txBody>
          <a:bodyPr/>
          <a:lstStyle/>
          <a:p>
            <a:r>
              <a:rPr lang="en-US" dirty="0"/>
              <a:t>Section B – Respondents’ Top-6 Priorities</a:t>
            </a:r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5413182"/>
              </p:ext>
            </p:extLst>
          </p:nvPr>
        </p:nvGraphicFramePr>
        <p:xfrm>
          <a:off x="4152900" y="1512993"/>
          <a:ext cx="468376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4792266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8068003"/>
              </p:ext>
            </p:extLst>
          </p:nvPr>
        </p:nvGraphicFramePr>
        <p:xfrm>
          <a:off x="381000" y="1346200"/>
          <a:ext cx="8458200" cy="3206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Relatively Weak Support</a:t>
            </a:r>
            <a:endParaRPr lang="en-US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581400" cy="228600"/>
          </a:xfrm>
        </p:spPr>
        <p:txBody>
          <a:bodyPr/>
          <a:lstStyle/>
          <a:p>
            <a:r>
              <a:rPr lang="en-US" dirty="0" smtClean="0"/>
              <a:t>Section B – Respondents’ Top-6 Priorities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8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3316</TotalTime>
  <Words>662</Words>
  <Application>Microsoft Office PowerPoint</Application>
  <PresentationFormat>On-screen Show (16:9)</PresentationFormat>
  <Paragraphs>104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MS PGothic</vt:lpstr>
      <vt:lpstr>MS PGothic</vt:lpstr>
      <vt:lpstr>Arial</vt:lpstr>
      <vt:lpstr>Bauer Bodoni Std</vt:lpstr>
      <vt:lpstr>Berlin Sans FB</vt:lpstr>
      <vt:lpstr>Calibri</vt:lpstr>
      <vt:lpstr>Stencil</vt:lpstr>
      <vt:lpstr>ヒラギノ角ゴ Pro W3</vt:lpstr>
      <vt:lpstr>IESBA_Powerpoint_template_GREEN RIBBON_WIDESCREEN</vt:lpstr>
      <vt:lpstr>IESBA Future Strategy</vt:lpstr>
      <vt:lpstr>Context and Background</vt:lpstr>
      <vt:lpstr>Context and Background</vt:lpstr>
      <vt:lpstr>Context and Background</vt:lpstr>
      <vt:lpstr>Overview of Survey Responses</vt:lpstr>
      <vt:lpstr>Strong Support</vt:lpstr>
      <vt:lpstr>Significant Support</vt:lpstr>
      <vt:lpstr>Less Significant Support</vt:lpstr>
      <vt:lpstr>Relatively Weak Support</vt:lpstr>
      <vt:lpstr>Key General Comments on Section B</vt:lpstr>
      <vt:lpstr>Matters for CAG Consideration</vt:lpstr>
      <vt:lpstr>Adoption and Implementation</vt:lpstr>
      <vt:lpstr>Pre-existing Commitments</vt:lpstr>
      <vt:lpstr>Other Matters Raised</vt:lpstr>
      <vt:lpstr>Matters for CAG Consideration</vt:lpstr>
      <vt:lpstr>Way Forward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Ken Siong</cp:lastModifiedBy>
  <cp:revision>341</cp:revision>
  <cp:lastPrinted>2017-02-02T03:21:40Z</cp:lastPrinted>
  <dcterms:created xsi:type="dcterms:W3CDTF">2014-10-07T21:52:43Z</dcterms:created>
  <dcterms:modified xsi:type="dcterms:W3CDTF">2017-09-12T12:31:54Z</dcterms:modified>
</cp:coreProperties>
</file>