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5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27"/>
  </p:notesMasterIdLst>
  <p:handoutMasterIdLst>
    <p:handoutMasterId r:id="rId28"/>
  </p:handoutMasterIdLst>
  <p:sldIdLst>
    <p:sldId id="328" r:id="rId2"/>
    <p:sldId id="370" r:id="rId3"/>
    <p:sldId id="374" r:id="rId4"/>
    <p:sldId id="376" r:id="rId5"/>
    <p:sldId id="372" r:id="rId6"/>
    <p:sldId id="377" r:id="rId7"/>
    <p:sldId id="388" r:id="rId8"/>
    <p:sldId id="389" r:id="rId9"/>
    <p:sldId id="379" r:id="rId10"/>
    <p:sldId id="387" r:id="rId11"/>
    <p:sldId id="391" r:id="rId12"/>
    <p:sldId id="392" r:id="rId13"/>
    <p:sldId id="394" r:id="rId14"/>
    <p:sldId id="398" r:id="rId15"/>
    <p:sldId id="399" r:id="rId16"/>
    <p:sldId id="400" r:id="rId17"/>
    <p:sldId id="385" r:id="rId18"/>
    <p:sldId id="386" r:id="rId19"/>
    <p:sldId id="397" r:id="rId20"/>
    <p:sldId id="395" r:id="rId21"/>
    <p:sldId id="382" r:id="rId22"/>
    <p:sldId id="384" r:id="rId23"/>
    <p:sldId id="381" r:id="rId24"/>
    <p:sldId id="390" r:id="rId25"/>
    <p:sldId id="276" r:id="rId26"/>
  </p:sldIdLst>
  <p:sldSz cx="9144000" cy="5143500" type="screen16x9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48" userDrawn="1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900" userDrawn="1">
          <p15:clr>
            <a:srgbClr val="A4A3A4"/>
          </p15:clr>
        </p15:guide>
        <p15:guide id="4" orient="horz" pos="2772" userDrawn="1">
          <p15:clr>
            <a:srgbClr val="A4A3A4"/>
          </p15:clr>
        </p15:guide>
        <p15:guide id="5" pos="1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ICPA" initials="A" lastIdx="16" clrIdx="0"/>
  <p:cmAuthor id="7" name="Diane Jules" initials="DJ" lastIdx="24" clrIdx="7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1" name="Chris Jackson" initials="CJ" lastIdx="1" clrIdx="1"/>
  <p:cmAuthor id="2" name="Lisa Snyder" initials="LS" lastIdx="24" clrIdx="2">
    <p:extLst/>
  </p:cmAuthor>
  <p:cmAuthor id="3" name="Kaushal Gandhi" initials="KG" lastIdx="13" clrIdx="3">
    <p:extLst/>
  </p:cmAuthor>
  <p:cmAuthor id="4" name="IESBA Staff" initials="STAFF" lastIdx="2" clrIdx="4">
    <p:extLst/>
  </p:cmAuthor>
  <p:cmAuthor id="5" name="Helene Agélii" initials="" lastIdx="8" clrIdx="5"/>
  <p:cmAuthor id="6" name="Geoffrey Kwan" initials="GK" lastIdx="1" clrIdx="6">
    <p:extLst>
      <p:ext uri="{19B8F6BF-5375-455C-9EA6-DF929625EA0E}">
        <p15:presenceInfo xmlns:p15="http://schemas.microsoft.com/office/powerpoint/2012/main" userId="Geoffrey Kw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72B7"/>
    <a:srgbClr val="0189DD"/>
    <a:srgbClr val="5CC0FE"/>
    <a:srgbClr val="1E438C"/>
    <a:srgbClr val="9D6731"/>
    <a:srgbClr val="CCFFFF"/>
    <a:srgbClr val="013C80"/>
    <a:srgbClr val="12A9D9"/>
    <a:srgbClr val="2D8EC2"/>
    <a:srgbClr val="1A2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74670" autoAdjust="0"/>
  </p:normalViewPr>
  <p:slideViewPr>
    <p:cSldViewPr showGuides="1">
      <p:cViewPr varScale="1">
        <p:scale>
          <a:sx n="68" d="100"/>
          <a:sy n="68" d="100"/>
        </p:scale>
        <p:origin x="1410" y="72"/>
      </p:cViewPr>
      <p:guideLst>
        <p:guide orient="horz" pos="2148"/>
        <p:guide orient="horz" pos="295"/>
        <p:guide orient="horz" pos="900"/>
        <p:guide orient="horz" pos="2772"/>
        <p:guide pos="1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564" y="-49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_rels/data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ata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_rels/drawing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g"/></Relationships>
</file>

<file path=ppt/diagrams/_rels/drawing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image" Target="../media/image6.jp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57CAE4-2755-450C-A486-BA90DAC51E9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37F0B5-5CAD-4BF7-A791-EA0FE177C10C}">
      <dgm:prSet phldrT="[Text]" custT="1"/>
      <dgm:spPr/>
      <dgm:t>
        <a:bodyPr/>
        <a:lstStyle/>
        <a:p>
          <a:r>
            <a:rPr lang="en-US" sz="800" b="1" dirty="0"/>
            <a:t>Deliberations</a:t>
          </a:r>
        </a:p>
      </dgm:t>
    </dgm:pt>
    <dgm:pt modelId="{FDD7016E-90E6-44EA-BB40-B2904C0AE628}" type="parTrans" cxnId="{8FF116F6-E5F3-472C-8F8E-1736B0E35038}">
      <dgm:prSet/>
      <dgm:spPr/>
      <dgm:t>
        <a:bodyPr/>
        <a:lstStyle/>
        <a:p>
          <a:endParaRPr lang="en-US"/>
        </a:p>
      </dgm:t>
    </dgm:pt>
    <dgm:pt modelId="{0C50C97F-FBDF-4D5D-B31C-BB3FA6826959}" type="sibTrans" cxnId="{8FF116F6-E5F3-472C-8F8E-1736B0E35038}">
      <dgm:prSet/>
      <dgm:spPr/>
      <dgm:t>
        <a:bodyPr/>
        <a:lstStyle/>
        <a:p>
          <a:endParaRPr lang="en-US"/>
        </a:p>
      </dgm:t>
    </dgm:pt>
    <dgm:pt modelId="{F2F5187A-E06A-4829-9901-6F555DC3AEE7}">
      <dgm:prSet phldrT="[Text]" custT="1"/>
      <dgm:spPr/>
      <dgm:t>
        <a:bodyPr/>
        <a:lstStyle/>
        <a:p>
          <a:r>
            <a:rPr lang="en-US" sz="2000" dirty="0"/>
            <a:t>IESBA deliberated issues and TF proposals (Mar &amp; Jun 2017)</a:t>
          </a:r>
        </a:p>
      </dgm:t>
    </dgm:pt>
    <dgm:pt modelId="{F9C84138-8941-4CC9-ADD6-7FA5A4A332DE}" type="parTrans" cxnId="{BFA4887F-34C6-4E91-882B-4884EB61F593}">
      <dgm:prSet/>
      <dgm:spPr/>
      <dgm:t>
        <a:bodyPr/>
        <a:lstStyle/>
        <a:p>
          <a:endParaRPr lang="en-US"/>
        </a:p>
      </dgm:t>
    </dgm:pt>
    <dgm:pt modelId="{81331DC4-D4E3-47E6-8EBD-D641CA84CB0A}" type="sibTrans" cxnId="{BFA4887F-34C6-4E91-882B-4884EB61F593}">
      <dgm:prSet/>
      <dgm:spPr/>
      <dgm:t>
        <a:bodyPr/>
        <a:lstStyle/>
        <a:p>
          <a:endParaRPr lang="en-US"/>
        </a:p>
      </dgm:t>
    </dgm:pt>
    <dgm:pt modelId="{D9983C38-0BA1-4A7B-9D88-07CCB8C29623}">
      <dgm:prSet phldrT="[Text]"/>
      <dgm:spPr/>
      <dgm:t>
        <a:bodyPr/>
        <a:lstStyle/>
        <a:p>
          <a:r>
            <a:rPr lang="en-US" b="1" dirty="0"/>
            <a:t>Approval</a:t>
          </a:r>
        </a:p>
      </dgm:t>
    </dgm:pt>
    <dgm:pt modelId="{3AC58A4B-E6A4-436A-B23B-664480055A48}" type="parTrans" cxnId="{E9FEA8BB-2D3B-493E-B6D5-52A1D6A9938D}">
      <dgm:prSet/>
      <dgm:spPr/>
      <dgm:t>
        <a:bodyPr/>
        <a:lstStyle/>
        <a:p>
          <a:endParaRPr lang="en-US"/>
        </a:p>
      </dgm:t>
    </dgm:pt>
    <dgm:pt modelId="{633A0A85-D850-4714-BCCB-0D77CEB752F4}" type="sibTrans" cxnId="{E9FEA8BB-2D3B-493E-B6D5-52A1D6A9938D}">
      <dgm:prSet/>
      <dgm:spPr/>
      <dgm:t>
        <a:bodyPr/>
        <a:lstStyle/>
        <a:p>
          <a:endParaRPr lang="en-US"/>
        </a:p>
      </dgm:t>
    </dgm:pt>
    <dgm:pt modelId="{D92AA95F-85D6-4D36-86FF-F45715345183}">
      <dgm:prSet phldrT="[Text]" custT="1"/>
      <dgm:spPr/>
      <dgm:t>
        <a:bodyPr/>
        <a:lstStyle/>
        <a:p>
          <a:r>
            <a:rPr lang="en-US" sz="2000" dirty="0"/>
            <a:t>ED approved by IESBA (Jun 2017)</a:t>
          </a:r>
        </a:p>
      </dgm:t>
    </dgm:pt>
    <dgm:pt modelId="{C289467E-3C12-47AE-9061-E5C05251893C}" type="parTrans" cxnId="{18C6B6B7-EE79-4248-A7BB-87C10D05861F}">
      <dgm:prSet/>
      <dgm:spPr/>
      <dgm:t>
        <a:bodyPr/>
        <a:lstStyle/>
        <a:p>
          <a:endParaRPr lang="en-US"/>
        </a:p>
      </dgm:t>
    </dgm:pt>
    <dgm:pt modelId="{06D3E01F-D7CB-4F45-BD5E-C01ECADB015F}" type="sibTrans" cxnId="{18C6B6B7-EE79-4248-A7BB-87C10D05861F}">
      <dgm:prSet/>
      <dgm:spPr/>
      <dgm:t>
        <a:bodyPr/>
        <a:lstStyle/>
        <a:p>
          <a:endParaRPr lang="en-US"/>
        </a:p>
      </dgm:t>
    </dgm:pt>
    <dgm:pt modelId="{7F8B5AA9-34DE-4243-9C6F-6BE89FC74809}">
      <dgm:prSet phldrT="[Text]"/>
      <dgm:spPr/>
      <dgm:t>
        <a:bodyPr/>
        <a:lstStyle/>
        <a:p>
          <a:r>
            <a:rPr lang="en-US" b="1" dirty="0"/>
            <a:t>Exposure</a:t>
          </a:r>
        </a:p>
      </dgm:t>
    </dgm:pt>
    <dgm:pt modelId="{15EA65F7-A5A8-4EB3-84E3-95D9BD6202E7}" type="parTrans" cxnId="{0E85C5BB-E7B1-40B1-9ADF-50E02F3A6467}">
      <dgm:prSet/>
      <dgm:spPr/>
      <dgm:t>
        <a:bodyPr/>
        <a:lstStyle/>
        <a:p>
          <a:endParaRPr lang="en-US"/>
        </a:p>
      </dgm:t>
    </dgm:pt>
    <dgm:pt modelId="{5011BA97-BA3E-455D-A0D6-91FBEFB4BE47}" type="sibTrans" cxnId="{0E85C5BB-E7B1-40B1-9ADF-50E02F3A6467}">
      <dgm:prSet/>
      <dgm:spPr/>
      <dgm:t>
        <a:bodyPr/>
        <a:lstStyle/>
        <a:p>
          <a:endParaRPr lang="en-US"/>
        </a:p>
      </dgm:t>
    </dgm:pt>
    <dgm:pt modelId="{CAEB6B63-3E1B-468F-9F0D-A59F6BF215F6}">
      <dgm:prSet phldrT="[Text]" custT="1"/>
      <dgm:spPr/>
      <dgm:t>
        <a:bodyPr/>
        <a:lstStyle/>
        <a:p>
          <a:r>
            <a:rPr lang="en-US" sz="2000" dirty="0"/>
            <a:t>ED issued for exposure (Sept 8, 2017) </a:t>
          </a:r>
          <a:r>
            <a:rPr lang="en-US" sz="1800" b="1" i="1" dirty="0">
              <a:solidFill>
                <a:srgbClr val="FF0000"/>
              </a:solidFill>
            </a:rPr>
            <a:t>Comments Due Dec 8!</a:t>
          </a:r>
        </a:p>
      </dgm:t>
    </dgm:pt>
    <dgm:pt modelId="{DD376AE7-66B3-44DF-B905-2A400EB57845}" type="parTrans" cxnId="{14A7B843-CA64-4D2C-A0C9-B8DE6D152B5E}">
      <dgm:prSet/>
      <dgm:spPr/>
      <dgm:t>
        <a:bodyPr/>
        <a:lstStyle/>
        <a:p>
          <a:endParaRPr lang="en-US"/>
        </a:p>
      </dgm:t>
    </dgm:pt>
    <dgm:pt modelId="{013F7C50-4FA2-43F8-8368-8A455882F092}" type="sibTrans" cxnId="{14A7B843-CA64-4D2C-A0C9-B8DE6D152B5E}">
      <dgm:prSet/>
      <dgm:spPr/>
      <dgm:t>
        <a:bodyPr/>
        <a:lstStyle/>
        <a:p>
          <a:endParaRPr lang="en-US"/>
        </a:p>
      </dgm:t>
    </dgm:pt>
    <dgm:pt modelId="{1AB802CE-CDE2-45DA-BD59-11412A1E1563}">
      <dgm:prSet phldrT="[Text]"/>
      <dgm:spPr/>
      <dgm:t>
        <a:bodyPr/>
        <a:lstStyle/>
        <a:p>
          <a:r>
            <a:rPr lang="en-US" b="1" dirty="0"/>
            <a:t>Review</a:t>
          </a:r>
        </a:p>
      </dgm:t>
    </dgm:pt>
    <dgm:pt modelId="{8CC5A92A-CCE8-44FC-AA73-908773020CB0}" type="parTrans" cxnId="{575FBE1C-995D-4044-ADAF-C11F99E26369}">
      <dgm:prSet/>
      <dgm:spPr/>
      <dgm:t>
        <a:bodyPr/>
        <a:lstStyle/>
        <a:p>
          <a:endParaRPr lang="en-US"/>
        </a:p>
      </dgm:t>
    </dgm:pt>
    <dgm:pt modelId="{71D35A5D-7DFC-4D3F-A414-657D2D2F11E2}" type="sibTrans" cxnId="{575FBE1C-995D-4044-ADAF-C11F99E26369}">
      <dgm:prSet/>
      <dgm:spPr/>
      <dgm:t>
        <a:bodyPr/>
        <a:lstStyle/>
        <a:p>
          <a:endParaRPr lang="en-US"/>
        </a:p>
      </dgm:t>
    </dgm:pt>
    <dgm:pt modelId="{6D5FD0FF-A87C-4AA9-894C-2365EE656EEC}">
      <dgm:prSet phldrT="[Text]" custT="1"/>
      <dgm:spPr/>
      <dgm:t>
        <a:bodyPr/>
        <a:lstStyle/>
        <a:p>
          <a:r>
            <a:rPr lang="en-US" sz="2000" dirty="0"/>
            <a:t>TF anticipates discussing feedback on ED and proposed response with CAG and IESBA (March 2018) </a:t>
          </a:r>
        </a:p>
      </dgm:t>
    </dgm:pt>
    <dgm:pt modelId="{82904C22-6607-4287-A604-EF484B5DBF50}" type="parTrans" cxnId="{0F5A53B4-20A9-44C0-95FD-EBEB14E93ADC}">
      <dgm:prSet/>
      <dgm:spPr/>
      <dgm:t>
        <a:bodyPr/>
        <a:lstStyle/>
        <a:p>
          <a:endParaRPr lang="en-US"/>
        </a:p>
      </dgm:t>
    </dgm:pt>
    <dgm:pt modelId="{45B193EC-B982-48BF-8E31-CD0FD6D78ACD}" type="sibTrans" cxnId="{0F5A53B4-20A9-44C0-95FD-EBEB14E93ADC}">
      <dgm:prSet/>
      <dgm:spPr/>
      <dgm:t>
        <a:bodyPr/>
        <a:lstStyle/>
        <a:p>
          <a:endParaRPr lang="en-US"/>
        </a:p>
      </dgm:t>
    </dgm:pt>
    <dgm:pt modelId="{2628E040-A454-465B-8377-4677B30EDAF3}" type="pres">
      <dgm:prSet presAssocID="{5757CAE4-2755-450C-A486-BA90DAC51E9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4EF25A0-6B9C-4612-BBE3-514C5B2C26D0}" type="pres">
      <dgm:prSet presAssocID="{1A37F0B5-5CAD-4BF7-A791-EA0FE177C10C}" presName="composite" presStyleCnt="0"/>
      <dgm:spPr/>
    </dgm:pt>
    <dgm:pt modelId="{A4A84F74-FF01-4EDF-8E1A-0B4E5A6D79F9}" type="pres">
      <dgm:prSet presAssocID="{1A37F0B5-5CAD-4BF7-A791-EA0FE177C10C}" presName="parentText" presStyleLbl="alignNode1" presStyleIdx="0" presStyleCnt="4" custAng="0" custScaleX="105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2270B7-0B4D-42D6-A56D-5D1212C02A12}" type="pres">
      <dgm:prSet presAssocID="{1A37F0B5-5CAD-4BF7-A791-EA0FE177C10C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C7966-6B5A-485C-9E7A-5432123E9F82}" type="pres">
      <dgm:prSet presAssocID="{0C50C97F-FBDF-4D5D-B31C-BB3FA6826959}" presName="sp" presStyleCnt="0"/>
      <dgm:spPr/>
    </dgm:pt>
    <dgm:pt modelId="{A4046C54-1001-44E4-B459-E501AF991029}" type="pres">
      <dgm:prSet presAssocID="{D9983C38-0BA1-4A7B-9D88-07CCB8C29623}" presName="composite" presStyleCnt="0"/>
      <dgm:spPr/>
    </dgm:pt>
    <dgm:pt modelId="{AB8B9C18-8521-40FB-9FA0-AC7D8140E8A1}" type="pres">
      <dgm:prSet presAssocID="{D9983C38-0BA1-4A7B-9D88-07CCB8C29623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D37EAD-A64F-4E44-A4EF-A313E58F21FF}" type="pres">
      <dgm:prSet presAssocID="{D9983C38-0BA1-4A7B-9D88-07CCB8C29623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FF5272-1AB7-4132-91E4-E25AE28482D9}" type="pres">
      <dgm:prSet presAssocID="{633A0A85-D850-4714-BCCB-0D77CEB752F4}" presName="sp" presStyleCnt="0"/>
      <dgm:spPr/>
    </dgm:pt>
    <dgm:pt modelId="{75B5AF6D-4ADE-416B-93AD-7C6551EAA098}" type="pres">
      <dgm:prSet presAssocID="{7F8B5AA9-34DE-4243-9C6F-6BE89FC74809}" presName="composite" presStyleCnt="0"/>
      <dgm:spPr/>
    </dgm:pt>
    <dgm:pt modelId="{74FD2B3B-A180-4F85-ACBC-56F871622A46}" type="pres">
      <dgm:prSet presAssocID="{7F8B5AA9-34DE-4243-9C6F-6BE89FC74809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A65A33-576C-43CC-A4A5-74433C15DCF9}" type="pres">
      <dgm:prSet presAssocID="{7F8B5AA9-34DE-4243-9C6F-6BE89FC74809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79C2F-37D2-47F9-8C0A-2819F2CD1AB2}" type="pres">
      <dgm:prSet presAssocID="{5011BA97-BA3E-455D-A0D6-91FBEFB4BE47}" presName="sp" presStyleCnt="0"/>
      <dgm:spPr/>
    </dgm:pt>
    <dgm:pt modelId="{FC892465-79D7-447E-A2CC-62DA8E84487E}" type="pres">
      <dgm:prSet presAssocID="{1AB802CE-CDE2-45DA-BD59-11412A1E1563}" presName="composite" presStyleCnt="0"/>
      <dgm:spPr/>
    </dgm:pt>
    <dgm:pt modelId="{26F71588-2191-4BA4-9146-09C59C650E48}" type="pres">
      <dgm:prSet presAssocID="{1AB802CE-CDE2-45DA-BD59-11412A1E156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E2CC5F-DB72-49AD-8F61-107D2AD8822B}" type="pres">
      <dgm:prSet presAssocID="{1AB802CE-CDE2-45DA-BD59-11412A1E156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0309A2-7C84-48D2-A598-F75FDC4B264A}" type="presOf" srcId="{F2F5187A-E06A-4829-9901-6F555DC3AEE7}" destId="{732270B7-0B4D-42D6-A56D-5D1212C02A12}" srcOrd="0" destOrd="0" presId="urn:microsoft.com/office/officeart/2005/8/layout/chevron2"/>
    <dgm:cxn modelId="{A7209768-5A7B-4759-86ED-834DF57769A7}" type="presOf" srcId="{D92AA95F-85D6-4D36-86FF-F45715345183}" destId="{3CD37EAD-A64F-4E44-A4EF-A313E58F21FF}" srcOrd="0" destOrd="0" presId="urn:microsoft.com/office/officeart/2005/8/layout/chevron2"/>
    <dgm:cxn modelId="{BFA4887F-34C6-4E91-882B-4884EB61F593}" srcId="{1A37F0B5-5CAD-4BF7-A791-EA0FE177C10C}" destId="{F2F5187A-E06A-4829-9901-6F555DC3AEE7}" srcOrd="0" destOrd="0" parTransId="{F9C84138-8941-4CC9-ADD6-7FA5A4A332DE}" sibTransId="{81331DC4-D4E3-47E6-8EBD-D641CA84CB0A}"/>
    <dgm:cxn modelId="{6A835045-1CFC-436C-B142-D201202EF6A7}" type="presOf" srcId="{5757CAE4-2755-450C-A486-BA90DAC51E9B}" destId="{2628E040-A454-465B-8377-4677B30EDAF3}" srcOrd="0" destOrd="0" presId="urn:microsoft.com/office/officeart/2005/8/layout/chevron2"/>
    <dgm:cxn modelId="{F2527489-73CB-4347-928D-4F9E90A33C9D}" type="presOf" srcId="{CAEB6B63-3E1B-468F-9F0D-A59F6BF215F6}" destId="{8DA65A33-576C-43CC-A4A5-74433C15DCF9}" srcOrd="0" destOrd="0" presId="urn:microsoft.com/office/officeart/2005/8/layout/chevron2"/>
    <dgm:cxn modelId="{95ECE67B-F5D2-4229-9603-3F19EBE96EFA}" type="presOf" srcId="{1A37F0B5-5CAD-4BF7-A791-EA0FE177C10C}" destId="{A4A84F74-FF01-4EDF-8E1A-0B4E5A6D79F9}" srcOrd="0" destOrd="0" presId="urn:microsoft.com/office/officeart/2005/8/layout/chevron2"/>
    <dgm:cxn modelId="{575FBE1C-995D-4044-ADAF-C11F99E26369}" srcId="{5757CAE4-2755-450C-A486-BA90DAC51E9B}" destId="{1AB802CE-CDE2-45DA-BD59-11412A1E1563}" srcOrd="3" destOrd="0" parTransId="{8CC5A92A-CCE8-44FC-AA73-908773020CB0}" sibTransId="{71D35A5D-7DFC-4D3F-A414-657D2D2F11E2}"/>
    <dgm:cxn modelId="{8FF116F6-E5F3-472C-8F8E-1736B0E35038}" srcId="{5757CAE4-2755-450C-A486-BA90DAC51E9B}" destId="{1A37F0B5-5CAD-4BF7-A791-EA0FE177C10C}" srcOrd="0" destOrd="0" parTransId="{FDD7016E-90E6-44EA-BB40-B2904C0AE628}" sibTransId="{0C50C97F-FBDF-4D5D-B31C-BB3FA6826959}"/>
    <dgm:cxn modelId="{2B587D63-B11B-49D1-A367-572B72585217}" type="presOf" srcId="{6D5FD0FF-A87C-4AA9-894C-2365EE656EEC}" destId="{94E2CC5F-DB72-49AD-8F61-107D2AD8822B}" srcOrd="0" destOrd="0" presId="urn:microsoft.com/office/officeart/2005/8/layout/chevron2"/>
    <dgm:cxn modelId="{18C6B6B7-EE79-4248-A7BB-87C10D05861F}" srcId="{D9983C38-0BA1-4A7B-9D88-07CCB8C29623}" destId="{D92AA95F-85D6-4D36-86FF-F45715345183}" srcOrd="0" destOrd="0" parTransId="{C289467E-3C12-47AE-9061-E5C05251893C}" sibTransId="{06D3E01F-D7CB-4F45-BD5E-C01ECADB015F}"/>
    <dgm:cxn modelId="{06DB3730-5D33-4B09-B983-EEEC5C78E610}" type="presOf" srcId="{D9983C38-0BA1-4A7B-9D88-07CCB8C29623}" destId="{AB8B9C18-8521-40FB-9FA0-AC7D8140E8A1}" srcOrd="0" destOrd="0" presId="urn:microsoft.com/office/officeart/2005/8/layout/chevron2"/>
    <dgm:cxn modelId="{F5F15F67-5ACD-4A30-88BB-8B06C925C56F}" type="presOf" srcId="{1AB802CE-CDE2-45DA-BD59-11412A1E1563}" destId="{26F71588-2191-4BA4-9146-09C59C650E48}" srcOrd="0" destOrd="0" presId="urn:microsoft.com/office/officeart/2005/8/layout/chevron2"/>
    <dgm:cxn modelId="{14A7B843-CA64-4D2C-A0C9-B8DE6D152B5E}" srcId="{7F8B5AA9-34DE-4243-9C6F-6BE89FC74809}" destId="{CAEB6B63-3E1B-468F-9F0D-A59F6BF215F6}" srcOrd="0" destOrd="0" parTransId="{DD376AE7-66B3-44DF-B905-2A400EB57845}" sibTransId="{013F7C50-4FA2-43F8-8368-8A455882F092}"/>
    <dgm:cxn modelId="{E9FEA8BB-2D3B-493E-B6D5-52A1D6A9938D}" srcId="{5757CAE4-2755-450C-A486-BA90DAC51E9B}" destId="{D9983C38-0BA1-4A7B-9D88-07CCB8C29623}" srcOrd="1" destOrd="0" parTransId="{3AC58A4B-E6A4-436A-B23B-664480055A48}" sibTransId="{633A0A85-D850-4714-BCCB-0D77CEB752F4}"/>
    <dgm:cxn modelId="{8E0DAFE2-EC49-4AA0-A838-D0D4254F65CD}" type="presOf" srcId="{7F8B5AA9-34DE-4243-9C6F-6BE89FC74809}" destId="{74FD2B3B-A180-4F85-ACBC-56F871622A46}" srcOrd="0" destOrd="0" presId="urn:microsoft.com/office/officeart/2005/8/layout/chevron2"/>
    <dgm:cxn modelId="{0F5A53B4-20A9-44C0-95FD-EBEB14E93ADC}" srcId="{1AB802CE-CDE2-45DA-BD59-11412A1E1563}" destId="{6D5FD0FF-A87C-4AA9-894C-2365EE656EEC}" srcOrd="0" destOrd="0" parTransId="{82904C22-6607-4287-A604-EF484B5DBF50}" sibTransId="{45B193EC-B982-48BF-8E31-CD0FD6D78ACD}"/>
    <dgm:cxn modelId="{0E85C5BB-E7B1-40B1-9ADF-50E02F3A6467}" srcId="{5757CAE4-2755-450C-A486-BA90DAC51E9B}" destId="{7F8B5AA9-34DE-4243-9C6F-6BE89FC74809}" srcOrd="2" destOrd="0" parTransId="{15EA65F7-A5A8-4EB3-84E3-95D9BD6202E7}" sibTransId="{5011BA97-BA3E-455D-A0D6-91FBEFB4BE47}"/>
    <dgm:cxn modelId="{D99FB79C-1E2B-4BA4-AB9A-63FE853909F1}" type="presParOf" srcId="{2628E040-A454-465B-8377-4677B30EDAF3}" destId="{D4EF25A0-6B9C-4612-BBE3-514C5B2C26D0}" srcOrd="0" destOrd="0" presId="urn:microsoft.com/office/officeart/2005/8/layout/chevron2"/>
    <dgm:cxn modelId="{0F04828C-4116-44D9-8312-E725E95A6978}" type="presParOf" srcId="{D4EF25A0-6B9C-4612-BBE3-514C5B2C26D0}" destId="{A4A84F74-FF01-4EDF-8E1A-0B4E5A6D79F9}" srcOrd="0" destOrd="0" presId="urn:microsoft.com/office/officeart/2005/8/layout/chevron2"/>
    <dgm:cxn modelId="{6C7ADE3F-49D4-46B7-AA52-FBBAC61BBE67}" type="presParOf" srcId="{D4EF25A0-6B9C-4612-BBE3-514C5B2C26D0}" destId="{732270B7-0B4D-42D6-A56D-5D1212C02A12}" srcOrd="1" destOrd="0" presId="urn:microsoft.com/office/officeart/2005/8/layout/chevron2"/>
    <dgm:cxn modelId="{B1C902B1-00AB-43ED-9053-5526576B4034}" type="presParOf" srcId="{2628E040-A454-465B-8377-4677B30EDAF3}" destId="{685C7966-6B5A-485C-9E7A-5432123E9F82}" srcOrd="1" destOrd="0" presId="urn:microsoft.com/office/officeart/2005/8/layout/chevron2"/>
    <dgm:cxn modelId="{F563935F-1FF6-4539-9C4B-F281383CA9F4}" type="presParOf" srcId="{2628E040-A454-465B-8377-4677B30EDAF3}" destId="{A4046C54-1001-44E4-B459-E501AF991029}" srcOrd="2" destOrd="0" presId="urn:microsoft.com/office/officeart/2005/8/layout/chevron2"/>
    <dgm:cxn modelId="{047FE749-7AC3-4563-83AB-75D880E2D9CB}" type="presParOf" srcId="{A4046C54-1001-44E4-B459-E501AF991029}" destId="{AB8B9C18-8521-40FB-9FA0-AC7D8140E8A1}" srcOrd="0" destOrd="0" presId="urn:microsoft.com/office/officeart/2005/8/layout/chevron2"/>
    <dgm:cxn modelId="{8422968A-1D80-4AB9-94D3-B002D98886DE}" type="presParOf" srcId="{A4046C54-1001-44E4-B459-E501AF991029}" destId="{3CD37EAD-A64F-4E44-A4EF-A313E58F21FF}" srcOrd="1" destOrd="0" presId="urn:microsoft.com/office/officeart/2005/8/layout/chevron2"/>
    <dgm:cxn modelId="{D6EADCF8-6928-4D36-A628-2B19178C071A}" type="presParOf" srcId="{2628E040-A454-465B-8377-4677B30EDAF3}" destId="{84FF5272-1AB7-4132-91E4-E25AE28482D9}" srcOrd="3" destOrd="0" presId="urn:microsoft.com/office/officeart/2005/8/layout/chevron2"/>
    <dgm:cxn modelId="{8EA73CBF-8B46-4811-88EC-9D0FD8A92F8E}" type="presParOf" srcId="{2628E040-A454-465B-8377-4677B30EDAF3}" destId="{75B5AF6D-4ADE-416B-93AD-7C6551EAA098}" srcOrd="4" destOrd="0" presId="urn:microsoft.com/office/officeart/2005/8/layout/chevron2"/>
    <dgm:cxn modelId="{4A8CEEB3-15E6-4478-8CD5-F406D6308F18}" type="presParOf" srcId="{75B5AF6D-4ADE-416B-93AD-7C6551EAA098}" destId="{74FD2B3B-A180-4F85-ACBC-56F871622A46}" srcOrd="0" destOrd="0" presId="urn:microsoft.com/office/officeart/2005/8/layout/chevron2"/>
    <dgm:cxn modelId="{396AD1F2-28A3-4D43-9B2C-CE35A7A731BD}" type="presParOf" srcId="{75B5AF6D-4ADE-416B-93AD-7C6551EAA098}" destId="{8DA65A33-576C-43CC-A4A5-74433C15DCF9}" srcOrd="1" destOrd="0" presId="urn:microsoft.com/office/officeart/2005/8/layout/chevron2"/>
    <dgm:cxn modelId="{E58DE872-4C89-4209-8C4A-EE85DDAF6EDD}" type="presParOf" srcId="{2628E040-A454-465B-8377-4677B30EDAF3}" destId="{96B79C2F-37D2-47F9-8C0A-2819F2CD1AB2}" srcOrd="5" destOrd="0" presId="urn:microsoft.com/office/officeart/2005/8/layout/chevron2"/>
    <dgm:cxn modelId="{E717EE50-21CD-44A7-97DE-63DBF1273336}" type="presParOf" srcId="{2628E040-A454-465B-8377-4677B30EDAF3}" destId="{FC892465-79D7-447E-A2CC-62DA8E84487E}" srcOrd="6" destOrd="0" presId="urn:microsoft.com/office/officeart/2005/8/layout/chevron2"/>
    <dgm:cxn modelId="{3E15C58C-B7A4-48E8-94B1-62988DEA49C9}" type="presParOf" srcId="{FC892465-79D7-447E-A2CC-62DA8E84487E}" destId="{26F71588-2191-4BA4-9146-09C59C650E48}" srcOrd="0" destOrd="0" presId="urn:microsoft.com/office/officeart/2005/8/layout/chevron2"/>
    <dgm:cxn modelId="{4CFB2CF4-217E-4F90-8349-F1EC722F8FAB}" type="presParOf" srcId="{FC892465-79D7-447E-A2CC-62DA8E84487E}" destId="{94E2CC5F-DB72-49AD-8F61-107D2AD8822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7412AD0-0013-4B61-9DB6-3AB76D784BD1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AE6539-106E-46DB-A4B5-39340A2E0C33}">
      <dgm:prSet/>
      <dgm:spPr/>
      <dgm:t>
        <a:bodyPr/>
        <a:lstStyle/>
        <a:p>
          <a:pPr rtl="0"/>
          <a:r>
            <a:rPr lang="en-US" dirty="0"/>
            <a:t>TF Proposal</a:t>
          </a:r>
        </a:p>
      </dgm:t>
    </dgm:pt>
    <dgm:pt modelId="{21914F94-D874-4989-90B8-056B61582BAC}" type="parTrans" cxnId="{93D0BBB6-5DA3-4BC8-908D-A3E155D3AFC3}">
      <dgm:prSet/>
      <dgm:spPr/>
      <dgm:t>
        <a:bodyPr/>
        <a:lstStyle/>
        <a:p>
          <a:endParaRPr lang="en-US"/>
        </a:p>
      </dgm:t>
    </dgm:pt>
    <dgm:pt modelId="{0E05161F-DCD8-4AAD-AC16-039F874BF009}" type="sibTrans" cxnId="{93D0BBB6-5DA3-4BC8-908D-A3E155D3AFC3}">
      <dgm:prSet/>
      <dgm:spPr/>
      <dgm:t>
        <a:bodyPr/>
        <a:lstStyle/>
        <a:p>
          <a:endParaRPr lang="en-US"/>
        </a:p>
      </dgm:t>
    </dgm:pt>
    <dgm:pt modelId="{78B994A5-88DE-4DEB-8A80-0D625EE8F1A8}">
      <dgm:prSet/>
      <dgm:spPr/>
      <dgm:t>
        <a:bodyPr/>
        <a:lstStyle/>
        <a:p>
          <a:pPr rtl="0"/>
          <a:r>
            <a:rPr lang="en-US" dirty="0">
              <a:solidFill>
                <a:schemeClr val="tx2">
                  <a:lumMod val="65000"/>
                  <a:lumOff val="35000"/>
                </a:schemeClr>
              </a:solidFill>
            </a:rPr>
            <a:t>Sections apply under proposed text </a:t>
          </a:r>
        </a:p>
      </dgm:t>
    </dgm:pt>
    <dgm:pt modelId="{79DC64C8-175C-4436-A273-04F8053466B6}" type="parTrans" cxnId="{A962D3D8-60A4-4F11-BE5D-0A561A01C0F7}">
      <dgm:prSet/>
      <dgm:spPr/>
      <dgm:t>
        <a:bodyPr/>
        <a:lstStyle/>
        <a:p>
          <a:endParaRPr lang="en-US"/>
        </a:p>
      </dgm:t>
    </dgm:pt>
    <dgm:pt modelId="{DE3126E4-D7E7-4D22-B5CC-8C86595272BB}" type="sibTrans" cxnId="{A962D3D8-60A4-4F11-BE5D-0A561A01C0F7}">
      <dgm:prSet/>
      <dgm:spPr/>
      <dgm:t>
        <a:bodyPr/>
        <a:lstStyle/>
        <a:p>
          <a:endParaRPr lang="en-US"/>
        </a:p>
      </dgm:t>
    </dgm:pt>
    <dgm:pt modelId="{9CBCAAEE-07CE-420E-9169-79F3AA18A7FD}" type="pres">
      <dgm:prSet presAssocID="{87412AD0-0013-4B61-9DB6-3AB76D784BD1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26C9C74-BEDC-4FAF-9564-55270355216C}" type="pres">
      <dgm:prSet presAssocID="{98AE6539-106E-46DB-A4B5-39340A2E0C33}" presName="linNode" presStyleCnt="0"/>
      <dgm:spPr/>
    </dgm:pt>
    <dgm:pt modelId="{F7EB20E3-AAA8-4F5F-ACA5-C5B86A16FD01}" type="pres">
      <dgm:prSet presAssocID="{98AE6539-106E-46DB-A4B5-39340A2E0C33}" presName="parentShp" presStyleLbl="node1" presStyleIdx="0" presStyleCnt="1" custScaleX="40733" custLinFactNeighborX="-54167" custLinFactNeighborY="131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880699-C4D1-4A8F-B59A-353D43B7669B}" type="pres">
      <dgm:prSet presAssocID="{98AE6539-106E-46DB-A4B5-39340A2E0C33}" presName="childShp" presStyleLbl="bgAccFollowNode1" presStyleIdx="0" presStyleCnt="1" custScaleX="1406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3BABFC-5D07-47AA-AB69-AC795BEFF4F7}" type="presOf" srcId="{98AE6539-106E-46DB-A4B5-39340A2E0C33}" destId="{F7EB20E3-AAA8-4F5F-ACA5-C5B86A16FD01}" srcOrd="0" destOrd="0" presId="urn:microsoft.com/office/officeart/2005/8/layout/vList6"/>
    <dgm:cxn modelId="{89019F82-64E8-44B7-8F1C-5D81ADAA5E27}" type="presOf" srcId="{87412AD0-0013-4B61-9DB6-3AB76D784BD1}" destId="{9CBCAAEE-07CE-420E-9169-79F3AA18A7FD}" srcOrd="0" destOrd="0" presId="urn:microsoft.com/office/officeart/2005/8/layout/vList6"/>
    <dgm:cxn modelId="{93D0BBB6-5DA3-4BC8-908D-A3E155D3AFC3}" srcId="{87412AD0-0013-4B61-9DB6-3AB76D784BD1}" destId="{98AE6539-106E-46DB-A4B5-39340A2E0C33}" srcOrd="0" destOrd="0" parTransId="{21914F94-D874-4989-90B8-056B61582BAC}" sibTransId="{0E05161F-DCD8-4AAD-AC16-039F874BF009}"/>
    <dgm:cxn modelId="{A962D3D8-60A4-4F11-BE5D-0A561A01C0F7}" srcId="{98AE6539-106E-46DB-A4B5-39340A2E0C33}" destId="{78B994A5-88DE-4DEB-8A80-0D625EE8F1A8}" srcOrd="0" destOrd="0" parTransId="{79DC64C8-175C-4436-A273-04F8053466B6}" sibTransId="{DE3126E4-D7E7-4D22-B5CC-8C86595272BB}"/>
    <dgm:cxn modelId="{3C9C61B1-D36A-4334-8740-2AE06BDE6D21}" type="presOf" srcId="{78B994A5-88DE-4DEB-8A80-0D625EE8F1A8}" destId="{5E880699-C4D1-4A8F-B59A-353D43B7669B}" srcOrd="0" destOrd="0" presId="urn:microsoft.com/office/officeart/2005/8/layout/vList6"/>
    <dgm:cxn modelId="{8AF10D31-D3DF-4A8C-89A1-7D02FAC478C4}" type="presParOf" srcId="{9CBCAAEE-07CE-420E-9169-79F3AA18A7FD}" destId="{C26C9C74-BEDC-4FAF-9564-55270355216C}" srcOrd="0" destOrd="0" presId="urn:microsoft.com/office/officeart/2005/8/layout/vList6"/>
    <dgm:cxn modelId="{416A6FBC-FDED-45DC-AC62-A1DB597D2675}" type="presParOf" srcId="{C26C9C74-BEDC-4FAF-9564-55270355216C}" destId="{F7EB20E3-AAA8-4F5F-ACA5-C5B86A16FD01}" srcOrd="0" destOrd="0" presId="urn:microsoft.com/office/officeart/2005/8/layout/vList6"/>
    <dgm:cxn modelId="{A6D94793-E888-478D-804C-ADC979851E68}" type="presParOf" srcId="{C26C9C74-BEDC-4FAF-9564-55270355216C}" destId="{5E880699-C4D1-4A8F-B59A-353D43B7669B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DA1F39B-D1F2-4C4A-89A5-0245576833F7}" type="doc">
      <dgm:prSet loTypeId="urn:microsoft.com/office/officeart/2005/8/layout/vList4" loCatId="list" qsTypeId="urn:microsoft.com/office/officeart/2005/8/quickstyle/3d9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F416730-1880-4F14-A501-AED8CCDE882B}">
      <dgm:prSet/>
      <dgm:spPr/>
      <dgm:t>
        <a:bodyPr/>
        <a:lstStyle/>
        <a:p>
          <a:pPr rtl="0"/>
          <a:r>
            <a:rPr lang="en-US" dirty="0"/>
            <a:t>Sept Board Meeting</a:t>
          </a:r>
        </a:p>
      </dgm:t>
    </dgm:pt>
    <dgm:pt modelId="{157EEABC-5BDB-4A3B-BDB3-B52656B6D3DC}" type="parTrans" cxnId="{ED753E70-38E6-4D9F-9BAD-7B3577316AB1}">
      <dgm:prSet/>
      <dgm:spPr/>
      <dgm:t>
        <a:bodyPr/>
        <a:lstStyle/>
        <a:p>
          <a:endParaRPr lang="en-US"/>
        </a:p>
      </dgm:t>
    </dgm:pt>
    <dgm:pt modelId="{CB238AAE-41A0-4BC2-8B43-CF9406D8B08D}" type="sibTrans" cxnId="{ED753E70-38E6-4D9F-9BAD-7B3577316AB1}">
      <dgm:prSet/>
      <dgm:spPr/>
      <dgm:t>
        <a:bodyPr/>
        <a:lstStyle/>
        <a:p>
          <a:endParaRPr lang="en-US"/>
        </a:p>
      </dgm:t>
    </dgm:pt>
    <dgm:pt modelId="{2F0F0D01-0429-4238-9188-00A6441E5806}">
      <dgm:prSet/>
      <dgm:spPr/>
      <dgm:t>
        <a:bodyPr/>
        <a:lstStyle/>
        <a:p>
          <a:r>
            <a:rPr lang="en-US" dirty="0"/>
            <a:t>3 options for consideration</a:t>
          </a:r>
        </a:p>
      </dgm:t>
    </dgm:pt>
    <dgm:pt modelId="{5A4CC08F-4B63-4A75-99F1-4B3C66065442}" type="parTrans" cxnId="{9E2666DE-FA7C-46A3-91BC-D5A6A5EF2E6D}">
      <dgm:prSet/>
      <dgm:spPr/>
      <dgm:t>
        <a:bodyPr/>
        <a:lstStyle/>
        <a:p>
          <a:endParaRPr lang="en-US"/>
        </a:p>
      </dgm:t>
    </dgm:pt>
    <dgm:pt modelId="{E54C4093-6294-41D5-A9A0-09BD54AF29F6}" type="sibTrans" cxnId="{9E2666DE-FA7C-46A3-91BC-D5A6A5EF2E6D}">
      <dgm:prSet/>
      <dgm:spPr/>
      <dgm:t>
        <a:bodyPr/>
        <a:lstStyle/>
        <a:p>
          <a:endParaRPr lang="en-US"/>
        </a:p>
      </dgm:t>
    </dgm:pt>
    <dgm:pt modelId="{7622B72C-0595-4164-8CD6-B4436D116D0E}" type="pres">
      <dgm:prSet presAssocID="{EDA1F39B-D1F2-4C4A-89A5-0245576833F7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709893-DCC9-43DE-9F06-5B53F2460074}" type="pres">
      <dgm:prSet presAssocID="{CF416730-1880-4F14-A501-AED8CCDE882B}" presName="comp" presStyleCnt="0"/>
      <dgm:spPr/>
    </dgm:pt>
    <dgm:pt modelId="{FD211540-EE31-4069-867A-DF172375660A}" type="pres">
      <dgm:prSet presAssocID="{CF416730-1880-4F14-A501-AED8CCDE882B}" presName="box" presStyleLbl="node1" presStyleIdx="0" presStyleCnt="1"/>
      <dgm:spPr/>
      <dgm:t>
        <a:bodyPr/>
        <a:lstStyle/>
        <a:p>
          <a:endParaRPr lang="en-US"/>
        </a:p>
      </dgm:t>
    </dgm:pt>
    <dgm:pt modelId="{77AA5E13-8C48-42FE-9B48-CA09A80520C9}" type="pres">
      <dgm:prSet presAssocID="{CF416730-1880-4F14-A501-AED8CCDE882B}" presName="img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</dgm:spPr>
    </dgm:pt>
    <dgm:pt modelId="{908A728A-F3DD-4A41-88E4-3461F0D8AB3C}" type="pres">
      <dgm:prSet presAssocID="{CF416730-1880-4F14-A501-AED8CCDE882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B88317-FA90-432B-8A54-8EE0A48B4EDA}" type="presOf" srcId="{EDA1F39B-D1F2-4C4A-89A5-0245576833F7}" destId="{7622B72C-0595-4164-8CD6-B4436D116D0E}" srcOrd="0" destOrd="0" presId="urn:microsoft.com/office/officeart/2005/8/layout/vList4"/>
    <dgm:cxn modelId="{8898757A-ACC2-4CD3-B7A1-8961FCBA8379}" type="presOf" srcId="{CF416730-1880-4F14-A501-AED8CCDE882B}" destId="{908A728A-F3DD-4A41-88E4-3461F0D8AB3C}" srcOrd="1" destOrd="0" presId="urn:microsoft.com/office/officeart/2005/8/layout/vList4"/>
    <dgm:cxn modelId="{E0EA2AC1-DFC7-470C-B7EB-9ABDBF1B1BDF}" type="presOf" srcId="{2F0F0D01-0429-4238-9188-00A6441E5806}" destId="{FD211540-EE31-4069-867A-DF172375660A}" srcOrd="0" destOrd="1" presId="urn:microsoft.com/office/officeart/2005/8/layout/vList4"/>
    <dgm:cxn modelId="{9E2666DE-FA7C-46A3-91BC-D5A6A5EF2E6D}" srcId="{CF416730-1880-4F14-A501-AED8CCDE882B}" destId="{2F0F0D01-0429-4238-9188-00A6441E5806}" srcOrd="0" destOrd="0" parTransId="{5A4CC08F-4B63-4A75-99F1-4B3C66065442}" sibTransId="{E54C4093-6294-41D5-A9A0-09BD54AF29F6}"/>
    <dgm:cxn modelId="{ED753E70-38E6-4D9F-9BAD-7B3577316AB1}" srcId="{EDA1F39B-D1F2-4C4A-89A5-0245576833F7}" destId="{CF416730-1880-4F14-A501-AED8CCDE882B}" srcOrd="0" destOrd="0" parTransId="{157EEABC-5BDB-4A3B-BDB3-B52656B6D3DC}" sibTransId="{CB238AAE-41A0-4BC2-8B43-CF9406D8B08D}"/>
    <dgm:cxn modelId="{93BDDD50-43BE-4B90-AFE7-1380499A2948}" type="presOf" srcId="{CF416730-1880-4F14-A501-AED8CCDE882B}" destId="{FD211540-EE31-4069-867A-DF172375660A}" srcOrd="0" destOrd="0" presId="urn:microsoft.com/office/officeart/2005/8/layout/vList4"/>
    <dgm:cxn modelId="{1FC2600F-4A23-4BB9-B80C-EE3182B683CE}" type="presOf" srcId="{2F0F0D01-0429-4238-9188-00A6441E5806}" destId="{908A728A-F3DD-4A41-88E4-3461F0D8AB3C}" srcOrd="1" destOrd="1" presId="urn:microsoft.com/office/officeart/2005/8/layout/vList4"/>
    <dgm:cxn modelId="{B04137B8-5961-4084-932D-7E7A2558033F}" type="presParOf" srcId="{7622B72C-0595-4164-8CD6-B4436D116D0E}" destId="{2C709893-DCC9-43DE-9F06-5B53F2460074}" srcOrd="0" destOrd="0" presId="urn:microsoft.com/office/officeart/2005/8/layout/vList4"/>
    <dgm:cxn modelId="{54FE6ED6-342E-4C22-9E8B-1047CFC65150}" type="presParOf" srcId="{2C709893-DCC9-43DE-9F06-5B53F2460074}" destId="{FD211540-EE31-4069-867A-DF172375660A}" srcOrd="0" destOrd="0" presId="urn:microsoft.com/office/officeart/2005/8/layout/vList4"/>
    <dgm:cxn modelId="{44E1E34C-F0AE-4992-98AA-C60AD1A3FBA5}" type="presParOf" srcId="{2C709893-DCC9-43DE-9F06-5B53F2460074}" destId="{77AA5E13-8C48-42FE-9B48-CA09A80520C9}" srcOrd="1" destOrd="0" presId="urn:microsoft.com/office/officeart/2005/8/layout/vList4"/>
    <dgm:cxn modelId="{C7F87035-8CA1-4027-844E-B703074805D8}" type="presParOf" srcId="{2C709893-DCC9-43DE-9F06-5B53F2460074}" destId="{908A728A-F3DD-4A41-88E4-3461F0D8AB3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52635E3-3288-41CF-B15F-5139946FADCC}" type="doc">
      <dgm:prSet loTypeId="urn:microsoft.com/office/officeart/2005/8/layout/hList3" loCatId="list" qsTypeId="urn:microsoft.com/office/officeart/2005/8/quickstyle/simple3" qsCatId="simple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314B69DD-63A2-4380-A9BF-526A09FC4CBA}">
      <dgm:prSet/>
      <dgm:spPr/>
      <dgm:t>
        <a:bodyPr/>
        <a:lstStyle/>
        <a:p>
          <a:pPr rtl="0"/>
          <a:r>
            <a:rPr lang="en-US" dirty="0"/>
            <a:t>Conflict of interest </a:t>
          </a:r>
        </a:p>
      </dgm:t>
    </dgm:pt>
    <dgm:pt modelId="{2B2BDDC7-23DF-4446-A9F7-17B9DC4A10F3}" type="parTrans" cxnId="{9F37F8A4-C2C7-4C9D-AD3F-2F37F126925F}">
      <dgm:prSet/>
      <dgm:spPr/>
      <dgm:t>
        <a:bodyPr/>
        <a:lstStyle/>
        <a:p>
          <a:endParaRPr lang="en-US"/>
        </a:p>
      </dgm:t>
    </dgm:pt>
    <dgm:pt modelId="{0F36791A-52AC-4037-A034-011244B16A8C}" type="sibTrans" cxnId="{9F37F8A4-C2C7-4C9D-AD3F-2F37F126925F}">
      <dgm:prSet/>
      <dgm:spPr/>
      <dgm:t>
        <a:bodyPr/>
        <a:lstStyle/>
        <a:p>
          <a:endParaRPr lang="en-US"/>
        </a:p>
      </dgm:t>
    </dgm:pt>
    <dgm:pt modelId="{4B4B3112-E16D-4708-A9C2-89C3E5E9BE0B}">
      <dgm:prSet/>
      <dgm:spPr/>
      <dgm:t>
        <a:bodyPr/>
        <a:lstStyle/>
        <a:p>
          <a:pPr rtl="0"/>
          <a:r>
            <a:rPr lang="en-US" dirty="0"/>
            <a:t>Preparing or presenting information</a:t>
          </a:r>
        </a:p>
      </dgm:t>
    </dgm:pt>
    <dgm:pt modelId="{3929BB22-599D-4DAA-8B5A-67D5577FE44C}" type="parTrans" cxnId="{B2E5AB86-3B4F-40BD-83D3-848E9EE1F29A}">
      <dgm:prSet/>
      <dgm:spPr/>
      <dgm:t>
        <a:bodyPr/>
        <a:lstStyle/>
        <a:p>
          <a:endParaRPr lang="en-US"/>
        </a:p>
      </dgm:t>
    </dgm:pt>
    <dgm:pt modelId="{866A0405-EB87-4764-ACF8-A491EBDDF703}" type="sibTrans" cxnId="{B2E5AB86-3B4F-40BD-83D3-848E9EE1F29A}">
      <dgm:prSet/>
      <dgm:spPr/>
      <dgm:t>
        <a:bodyPr/>
        <a:lstStyle/>
        <a:p>
          <a:endParaRPr lang="en-US"/>
        </a:p>
      </dgm:t>
    </dgm:pt>
    <dgm:pt modelId="{68F7BBAF-091C-4BF4-9F4A-D5A420CD95F0}">
      <dgm:prSet/>
      <dgm:spPr/>
      <dgm:t>
        <a:bodyPr/>
        <a:lstStyle/>
        <a:p>
          <a:pPr rtl="0"/>
          <a:r>
            <a:rPr lang="en-US" dirty="0"/>
            <a:t>Inducements </a:t>
          </a:r>
        </a:p>
      </dgm:t>
    </dgm:pt>
    <dgm:pt modelId="{DDB443CD-9436-4ACD-8B40-B72C7D2CC4BB}" type="parTrans" cxnId="{16857490-A70F-41D3-AB35-FCA8B56934E7}">
      <dgm:prSet/>
      <dgm:spPr/>
      <dgm:t>
        <a:bodyPr/>
        <a:lstStyle/>
        <a:p>
          <a:endParaRPr lang="en-US"/>
        </a:p>
      </dgm:t>
    </dgm:pt>
    <dgm:pt modelId="{187ED8AA-E235-48CD-84F3-410F28896B06}" type="sibTrans" cxnId="{16857490-A70F-41D3-AB35-FCA8B56934E7}">
      <dgm:prSet/>
      <dgm:spPr/>
      <dgm:t>
        <a:bodyPr/>
        <a:lstStyle/>
        <a:p>
          <a:endParaRPr lang="en-US"/>
        </a:p>
      </dgm:t>
    </dgm:pt>
    <dgm:pt modelId="{4AE037ED-E650-47E2-B809-AF4BDAC0D1A9}">
      <dgm:prSet/>
      <dgm:spPr/>
      <dgm:t>
        <a:bodyPr/>
        <a:lstStyle/>
        <a:p>
          <a:pPr rtl="0"/>
          <a:r>
            <a:rPr lang="en-US" dirty="0"/>
            <a:t>Pressure</a:t>
          </a:r>
        </a:p>
      </dgm:t>
    </dgm:pt>
    <dgm:pt modelId="{D7D55336-8CA4-4E2A-A7E0-630349C92585}" type="parTrans" cxnId="{7252B1A7-079A-46F6-BA82-C661ACFE23B9}">
      <dgm:prSet/>
      <dgm:spPr/>
      <dgm:t>
        <a:bodyPr/>
        <a:lstStyle/>
        <a:p>
          <a:endParaRPr lang="en-US"/>
        </a:p>
      </dgm:t>
    </dgm:pt>
    <dgm:pt modelId="{2634031F-B16F-462F-8643-F6E541A0E47E}" type="sibTrans" cxnId="{7252B1A7-079A-46F6-BA82-C661ACFE23B9}">
      <dgm:prSet/>
      <dgm:spPr/>
      <dgm:t>
        <a:bodyPr/>
        <a:lstStyle/>
        <a:p>
          <a:endParaRPr lang="en-US"/>
        </a:p>
      </dgm:t>
    </dgm:pt>
    <dgm:pt modelId="{F0DDDA91-89B1-45A5-81A6-520945B0FEE3}">
      <dgm:prSet/>
      <dgm:spPr/>
      <dgm:t>
        <a:bodyPr/>
        <a:lstStyle/>
        <a:p>
          <a:pPr rtl="0"/>
          <a:r>
            <a:rPr lang="en-US" dirty="0"/>
            <a:t>4 Situations</a:t>
          </a:r>
        </a:p>
      </dgm:t>
    </dgm:pt>
    <dgm:pt modelId="{34AA74FB-425D-49EE-9162-F73162BE9544}" type="parTrans" cxnId="{1B0634A0-EBAD-416B-9ADF-8AD2E8F1A5AE}">
      <dgm:prSet/>
      <dgm:spPr/>
      <dgm:t>
        <a:bodyPr/>
        <a:lstStyle/>
        <a:p>
          <a:endParaRPr lang="en-US"/>
        </a:p>
      </dgm:t>
    </dgm:pt>
    <dgm:pt modelId="{67C4072E-CFD4-4A46-AFBB-7C8AB7327157}" type="sibTrans" cxnId="{1B0634A0-EBAD-416B-9ADF-8AD2E8F1A5AE}">
      <dgm:prSet/>
      <dgm:spPr/>
      <dgm:t>
        <a:bodyPr/>
        <a:lstStyle/>
        <a:p>
          <a:endParaRPr lang="en-US"/>
        </a:p>
      </dgm:t>
    </dgm:pt>
    <dgm:pt modelId="{20DDD66C-D11B-4E3E-9321-09D56EF3ACFD}" type="pres">
      <dgm:prSet presAssocID="{352635E3-3288-41CF-B15F-5139946FADCC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FD9191-633A-4754-8BBC-735BB1CEA472}" type="pres">
      <dgm:prSet presAssocID="{F0DDDA91-89B1-45A5-81A6-520945B0FEE3}" presName="roof" presStyleLbl="dkBgShp" presStyleIdx="0" presStyleCnt="2"/>
      <dgm:spPr/>
      <dgm:t>
        <a:bodyPr/>
        <a:lstStyle/>
        <a:p>
          <a:endParaRPr lang="en-US"/>
        </a:p>
      </dgm:t>
    </dgm:pt>
    <dgm:pt modelId="{20FFC74F-73FF-4726-8E2B-AE4D670CE12D}" type="pres">
      <dgm:prSet presAssocID="{F0DDDA91-89B1-45A5-81A6-520945B0FEE3}" presName="pillars" presStyleCnt="0"/>
      <dgm:spPr/>
    </dgm:pt>
    <dgm:pt modelId="{F813DF7C-43A5-4ECE-B119-974119E61822}" type="pres">
      <dgm:prSet presAssocID="{F0DDDA91-89B1-45A5-81A6-520945B0FEE3}" presName="pillar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E31E9-543C-4614-AA1A-741431C29090}" type="pres">
      <dgm:prSet presAssocID="{4B4B3112-E16D-4708-A9C2-89C3E5E9BE0B}" presName="pillar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283FA6-019B-4BFC-AE02-CBBE9408E40A}" type="pres">
      <dgm:prSet presAssocID="{68F7BBAF-091C-4BF4-9F4A-D5A420CD95F0}" presName="pillar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B2EB2B-7159-4893-ACB2-BC035C03B0EB}" type="pres">
      <dgm:prSet presAssocID="{4AE037ED-E650-47E2-B809-AF4BDAC0D1A9}" presName="pillar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C80175-6120-434E-9C6F-42C6DF541E08}" type="pres">
      <dgm:prSet presAssocID="{F0DDDA91-89B1-45A5-81A6-520945B0FEE3}" presName="base" presStyleLbl="dkBgShp" presStyleIdx="1" presStyleCnt="2"/>
      <dgm:spPr/>
    </dgm:pt>
  </dgm:ptLst>
  <dgm:cxnLst>
    <dgm:cxn modelId="{7252B1A7-079A-46F6-BA82-C661ACFE23B9}" srcId="{F0DDDA91-89B1-45A5-81A6-520945B0FEE3}" destId="{4AE037ED-E650-47E2-B809-AF4BDAC0D1A9}" srcOrd="3" destOrd="0" parTransId="{D7D55336-8CA4-4E2A-A7E0-630349C92585}" sibTransId="{2634031F-B16F-462F-8643-F6E541A0E47E}"/>
    <dgm:cxn modelId="{47A0F321-ACF0-493C-BB52-5305BC26732F}" type="presOf" srcId="{4AE037ED-E650-47E2-B809-AF4BDAC0D1A9}" destId="{EFB2EB2B-7159-4893-ACB2-BC035C03B0EB}" srcOrd="0" destOrd="0" presId="urn:microsoft.com/office/officeart/2005/8/layout/hList3"/>
    <dgm:cxn modelId="{16857490-A70F-41D3-AB35-FCA8B56934E7}" srcId="{F0DDDA91-89B1-45A5-81A6-520945B0FEE3}" destId="{68F7BBAF-091C-4BF4-9F4A-D5A420CD95F0}" srcOrd="2" destOrd="0" parTransId="{DDB443CD-9436-4ACD-8B40-B72C7D2CC4BB}" sibTransId="{187ED8AA-E235-48CD-84F3-410F28896B06}"/>
    <dgm:cxn modelId="{2D0E655A-7143-455E-B065-5D19CED624E3}" type="presOf" srcId="{4B4B3112-E16D-4708-A9C2-89C3E5E9BE0B}" destId="{887E31E9-543C-4614-AA1A-741431C29090}" srcOrd="0" destOrd="0" presId="urn:microsoft.com/office/officeart/2005/8/layout/hList3"/>
    <dgm:cxn modelId="{B2E5AB86-3B4F-40BD-83D3-848E9EE1F29A}" srcId="{F0DDDA91-89B1-45A5-81A6-520945B0FEE3}" destId="{4B4B3112-E16D-4708-A9C2-89C3E5E9BE0B}" srcOrd="1" destOrd="0" parTransId="{3929BB22-599D-4DAA-8B5A-67D5577FE44C}" sibTransId="{866A0405-EB87-4764-ACF8-A491EBDDF703}"/>
    <dgm:cxn modelId="{D9877BD3-4183-47D7-AACA-D7B917A13A28}" type="presOf" srcId="{352635E3-3288-41CF-B15F-5139946FADCC}" destId="{20DDD66C-D11B-4E3E-9321-09D56EF3ACFD}" srcOrd="0" destOrd="0" presId="urn:microsoft.com/office/officeart/2005/8/layout/hList3"/>
    <dgm:cxn modelId="{6E0D3E75-AB56-4A54-A0C8-C97A94B16293}" type="presOf" srcId="{F0DDDA91-89B1-45A5-81A6-520945B0FEE3}" destId="{4BFD9191-633A-4754-8BBC-735BB1CEA472}" srcOrd="0" destOrd="0" presId="urn:microsoft.com/office/officeart/2005/8/layout/hList3"/>
    <dgm:cxn modelId="{FC66DE3B-F8F4-48CF-97E0-3BE8EDE80B3F}" type="presOf" srcId="{314B69DD-63A2-4380-A9BF-526A09FC4CBA}" destId="{F813DF7C-43A5-4ECE-B119-974119E61822}" srcOrd="0" destOrd="0" presId="urn:microsoft.com/office/officeart/2005/8/layout/hList3"/>
    <dgm:cxn modelId="{D7C7DC95-096D-456F-B67D-6328A946F96E}" type="presOf" srcId="{68F7BBAF-091C-4BF4-9F4A-D5A420CD95F0}" destId="{19283FA6-019B-4BFC-AE02-CBBE9408E40A}" srcOrd="0" destOrd="0" presId="urn:microsoft.com/office/officeart/2005/8/layout/hList3"/>
    <dgm:cxn modelId="{9F37F8A4-C2C7-4C9D-AD3F-2F37F126925F}" srcId="{F0DDDA91-89B1-45A5-81A6-520945B0FEE3}" destId="{314B69DD-63A2-4380-A9BF-526A09FC4CBA}" srcOrd="0" destOrd="0" parTransId="{2B2BDDC7-23DF-4446-A9F7-17B9DC4A10F3}" sibTransId="{0F36791A-52AC-4037-A034-011244B16A8C}"/>
    <dgm:cxn modelId="{1B0634A0-EBAD-416B-9ADF-8AD2E8F1A5AE}" srcId="{352635E3-3288-41CF-B15F-5139946FADCC}" destId="{F0DDDA91-89B1-45A5-81A6-520945B0FEE3}" srcOrd="0" destOrd="0" parTransId="{34AA74FB-425D-49EE-9162-F73162BE9544}" sibTransId="{67C4072E-CFD4-4A46-AFBB-7C8AB7327157}"/>
    <dgm:cxn modelId="{40241EF1-1433-4826-A8A7-B8CD645AA33F}" type="presParOf" srcId="{20DDD66C-D11B-4E3E-9321-09D56EF3ACFD}" destId="{4BFD9191-633A-4754-8BBC-735BB1CEA472}" srcOrd="0" destOrd="0" presId="urn:microsoft.com/office/officeart/2005/8/layout/hList3"/>
    <dgm:cxn modelId="{29C1FFA2-3D07-46E8-8135-9A487046EBE1}" type="presParOf" srcId="{20DDD66C-D11B-4E3E-9321-09D56EF3ACFD}" destId="{20FFC74F-73FF-4726-8E2B-AE4D670CE12D}" srcOrd="1" destOrd="0" presId="urn:microsoft.com/office/officeart/2005/8/layout/hList3"/>
    <dgm:cxn modelId="{B4166F85-A89E-40D3-BBD9-E2F0BF08218A}" type="presParOf" srcId="{20FFC74F-73FF-4726-8E2B-AE4D670CE12D}" destId="{F813DF7C-43A5-4ECE-B119-974119E61822}" srcOrd="0" destOrd="0" presId="urn:microsoft.com/office/officeart/2005/8/layout/hList3"/>
    <dgm:cxn modelId="{AC0F16C0-36AA-4F59-90EC-948C9467AB28}" type="presParOf" srcId="{20FFC74F-73FF-4726-8E2B-AE4D670CE12D}" destId="{887E31E9-543C-4614-AA1A-741431C29090}" srcOrd="1" destOrd="0" presId="urn:microsoft.com/office/officeart/2005/8/layout/hList3"/>
    <dgm:cxn modelId="{254D1B69-407F-49DC-BCDB-20BB54AF8611}" type="presParOf" srcId="{20FFC74F-73FF-4726-8E2B-AE4D670CE12D}" destId="{19283FA6-019B-4BFC-AE02-CBBE9408E40A}" srcOrd="2" destOrd="0" presId="urn:microsoft.com/office/officeart/2005/8/layout/hList3"/>
    <dgm:cxn modelId="{45AB6792-2CCA-4F12-9685-F6180AC44097}" type="presParOf" srcId="{20FFC74F-73FF-4726-8E2B-AE4D670CE12D}" destId="{EFB2EB2B-7159-4893-ACB2-BC035C03B0EB}" srcOrd="3" destOrd="0" presId="urn:microsoft.com/office/officeart/2005/8/layout/hList3"/>
    <dgm:cxn modelId="{50D992A3-7C38-4840-A877-C0A449D69B37}" type="presParOf" srcId="{20DDD66C-D11B-4E3E-9321-09D56EF3ACFD}" destId="{BDC80175-6120-434E-9C6F-42C6DF541E0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F08F7C9-1599-447B-A6EC-680E06D1C29D}" type="doc">
      <dgm:prSet loTypeId="urn:microsoft.com/office/officeart/2005/8/layout/vList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F85C67B-4A83-4BE7-A38C-28691B11BFDB}">
      <dgm:prSet/>
      <dgm:spPr/>
      <dgm:t>
        <a:bodyPr/>
        <a:lstStyle/>
        <a:p>
          <a:pPr rtl="0"/>
          <a:r>
            <a:rPr lang="en-US" dirty="0"/>
            <a:t>Structure of Parts 2 and 3</a:t>
          </a:r>
        </a:p>
      </dgm:t>
    </dgm:pt>
    <dgm:pt modelId="{7BB5DE48-2E7A-4737-8183-525669F3311C}" type="parTrans" cxnId="{73E21ED6-448D-4F2B-ADE8-8E69EC77CF21}">
      <dgm:prSet/>
      <dgm:spPr/>
      <dgm:t>
        <a:bodyPr/>
        <a:lstStyle/>
        <a:p>
          <a:endParaRPr lang="en-US"/>
        </a:p>
      </dgm:t>
    </dgm:pt>
    <dgm:pt modelId="{1AAFF9FA-3207-4B22-8C35-FFA7F7098253}" type="sibTrans" cxnId="{73E21ED6-448D-4F2B-ADE8-8E69EC77CF21}">
      <dgm:prSet/>
      <dgm:spPr/>
      <dgm:t>
        <a:bodyPr/>
        <a:lstStyle/>
        <a:p>
          <a:endParaRPr lang="en-US"/>
        </a:p>
      </dgm:t>
    </dgm:pt>
    <dgm:pt modelId="{7D103D8B-99F8-46AB-9F6E-B472B5687895}">
      <dgm:prSet/>
      <dgm:spPr/>
      <dgm:t>
        <a:bodyPr/>
        <a:lstStyle/>
        <a:p>
          <a:pPr rtl="0"/>
          <a:r>
            <a:rPr lang="en-US" dirty="0"/>
            <a:t>Some respondents questioned whether Parts 2 and 3 should be retitled to take focus off from PAs role</a:t>
          </a:r>
        </a:p>
      </dgm:t>
    </dgm:pt>
    <dgm:pt modelId="{E4D5F1AD-245F-40C6-AA3C-8E87671E39DA}" type="parTrans" cxnId="{EEFCD408-AF6B-4BF3-A12C-471629C71625}">
      <dgm:prSet/>
      <dgm:spPr/>
      <dgm:t>
        <a:bodyPr/>
        <a:lstStyle/>
        <a:p>
          <a:endParaRPr lang="en-US"/>
        </a:p>
      </dgm:t>
    </dgm:pt>
    <dgm:pt modelId="{1689D8B8-543E-45DB-8BBE-377C13865F84}" type="sibTrans" cxnId="{EEFCD408-AF6B-4BF3-A12C-471629C71625}">
      <dgm:prSet/>
      <dgm:spPr/>
      <dgm:t>
        <a:bodyPr/>
        <a:lstStyle/>
        <a:p>
          <a:endParaRPr lang="en-US"/>
        </a:p>
      </dgm:t>
    </dgm:pt>
    <dgm:pt modelId="{1867746B-905B-49E7-8585-585EBD8A002F}">
      <dgm:prSet/>
      <dgm:spPr/>
      <dgm:t>
        <a:bodyPr/>
        <a:lstStyle/>
        <a:p>
          <a:pPr rtl="0"/>
          <a:r>
            <a:rPr lang="en-US" i="1" dirty="0"/>
            <a:t>New titles may reduce prominence of PAIB provisions </a:t>
          </a:r>
        </a:p>
      </dgm:t>
    </dgm:pt>
    <dgm:pt modelId="{81EB78BB-4C88-409B-85D3-6D35AEF20171}" type="parTrans" cxnId="{647D9D05-5A26-44FB-A716-F11C170B253C}">
      <dgm:prSet/>
      <dgm:spPr/>
      <dgm:t>
        <a:bodyPr/>
        <a:lstStyle/>
        <a:p>
          <a:endParaRPr lang="en-US"/>
        </a:p>
      </dgm:t>
    </dgm:pt>
    <dgm:pt modelId="{04E5073A-04C2-4B59-A810-0D2E749B06E2}" type="sibTrans" cxnId="{647D9D05-5A26-44FB-A716-F11C170B253C}">
      <dgm:prSet/>
      <dgm:spPr/>
      <dgm:t>
        <a:bodyPr/>
        <a:lstStyle/>
        <a:p>
          <a:endParaRPr lang="en-US"/>
        </a:p>
      </dgm:t>
    </dgm:pt>
    <dgm:pt modelId="{9A55DAA3-FA15-446B-86A5-147D431D98C8}" type="pres">
      <dgm:prSet presAssocID="{4F08F7C9-1599-447B-A6EC-680E06D1C29D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4FE3A02-9185-44E3-8B3F-61D64CC6E06E}" type="pres">
      <dgm:prSet presAssocID="{AF85C67B-4A83-4BE7-A38C-28691B11BFDB}" presName="comp" presStyleCnt="0"/>
      <dgm:spPr/>
    </dgm:pt>
    <dgm:pt modelId="{4B51E850-E7EE-4720-A5C9-886DFF8627E3}" type="pres">
      <dgm:prSet presAssocID="{AF85C67B-4A83-4BE7-A38C-28691B11BFDB}" presName="box" presStyleLbl="node1" presStyleIdx="0" presStyleCnt="1" custLinFactNeighborX="-51" custLinFactNeighborY="-5097"/>
      <dgm:spPr/>
      <dgm:t>
        <a:bodyPr/>
        <a:lstStyle/>
        <a:p>
          <a:endParaRPr lang="en-US"/>
        </a:p>
      </dgm:t>
    </dgm:pt>
    <dgm:pt modelId="{2BFCDDC1-DD07-42E7-8596-21A114CBC5E7}" type="pres">
      <dgm:prSet presAssocID="{AF85C67B-4A83-4BE7-A38C-28691B11BFDB}" presName="img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</dgm:spPr>
    </dgm:pt>
    <dgm:pt modelId="{A2E7A807-5840-40E7-8CFF-1071A5AE367A}" type="pres">
      <dgm:prSet presAssocID="{AF85C67B-4A83-4BE7-A38C-28691B11BFDB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1D9DB11-CCA7-472F-A681-C6201C2A650C}" type="presOf" srcId="{4F08F7C9-1599-447B-A6EC-680E06D1C29D}" destId="{9A55DAA3-FA15-446B-86A5-147D431D98C8}" srcOrd="0" destOrd="0" presId="urn:microsoft.com/office/officeart/2005/8/layout/vList4"/>
    <dgm:cxn modelId="{EEFCD408-AF6B-4BF3-A12C-471629C71625}" srcId="{AF85C67B-4A83-4BE7-A38C-28691B11BFDB}" destId="{7D103D8B-99F8-46AB-9F6E-B472B5687895}" srcOrd="0" destOrd="0" parTransId="{E4D5F1AD-245F-40C6-AA3C-8E87671E39DA}" sibTransId="{1689D8B8-543E-45DB-8BBE-377C13865F84}"/>
    <dgm:cxn modelId="{D7FB167E-8813-48D8-95A3-0505927BB24A}" type="presOf" srcId="{7D103D8B-99F8-46AB-9F6E-B472B5687895}" destId="{A2E7A807-5840-40E7-8CFF-1071A5AE367A}" srcOrd="1" destOrd="1" presId="urn:microsoft.com/office/officeart/2005/8/layout/vList4"/>
    <dgm:cxn modelId="{0239FFC1-21E5-4B76-B7C7-7DBCF96C7245}" type="presOf" srcId="{1867746B-905B-49E7-8585-585EBD8A002F}" destId="{A2E7A807-5840-40E7-8CFF-1071A5AE367A}" srcOrd="1" destOrd="2" presId="urn:microsoft.com/office/officeart/2005/8/layout/vList4"/>
    <dgm:cxn modelId="{676F7F9D-7EBA-4825-BDDF-8CCB0EEACC32}" type="presOf" srcId="{7D103D8B-99F8-46AB-9F6E-B472B5687895}" destId="{4B51E850-E7EE-4720-A5C9-886DFF8627E3}" srcOrd="0" destOrd="1" presId="urn:microsoft.com/office/officeart/2005/8/layout/vList4"/>
    <dgm:cxn modelId="{042E9583-B36D-46FE-874F-C12DDB43282F}" type="presOf" srcId="{AF85C67B-4A83-4BE7-A38C-28691B11BFDB}" destId="{A2E7A807-5840-40E7-8CFF-1071A5AE367A}" srcOrd="1" destOrd="0" presId="urn:microsoft.com/office/officeart/2005/8/layout/vList4"/>
    <dgm:cxn modelId="{9A4B2382-6AF0-47A7-A5CD-712CBC0519D3}" type="presOf" srcId="{AF85C67B-4A83-4BE7-A38C-28691B11BFDB}" destId="{4B51E850-E7EE-4720-A5C9-886DFF8627E3}" srcOrd="0" destOrd="0" presId="urn:microsoft.com/office/officeart/2005/8/layout/vList4"/>
    <dgm:cxn modelId="{73E21ED6-448D-4F2B-ADE8-8E69EC77CF21}" srcId="{4F08F7C9-1599-447B-A6EC-680E06D1C29D}" destId="{AF85C67B-4A83-4BE7-A38C-28691B11BFDB}" srcOrd="0" destOrd="0" parTransId="{7BB5DE48-2E7A-4737-8183-525669F3311C}" sibTransId="{1AAFF9FA-3207-4B22-8C35-FFA7F7098253}"/>
    <dgm:cxn modelId="{647D9D05-5A26-44FB-A716-F11C170B253C}" srcId="{AF85C67B-4A83-4BE7-A38C-28691B11BFDB}" destId="{1867746B-905B-49E7-8585-585EBD8A002F}" srcOrd="1" destOrd="0" parTransId="{81EB78BB-4C88-409B-85D3-6D35AEF20171}" sibTransId="{04E5073A-04C2-4B59-A810-0D2E749B06E2}"/>
    <dgm:cxn modelId="{FC21FB37-2398-4F01-BDCC-889FF043B722}" type="presOf" srcId="{1867746B-905B-49E7-8585-585EBD8A002F}" destId="{4B51E850-E7EE-4720-A5C9-886DFF8627E3}" srcOrd="0" destOrd="2" presId="urn:microsoft.com/office/officeart/2005/8/layout/vList4"/>
    <dgm:cxn modelId="{C450B0D5-6EFB-45ED-8792-C73999DA3A95}" type="presParOf" srcId="{9A55DAA3-FA15-446B-86A5-147D431D98C8}" destId="{A4FE3A02-9185-44E3-8B3F-61D64CC6E06E}" srcOrd="0" destOrd="0" presId="urn:microsoft.com/office/officeart/2005/8/layout/vList4"/>
    <dgm:cxn modelId="{DE947734-A153-448E-A34A-14877F4E769A}" type="presParOf" srcId="{A4FE3A02-9185-44E3-8B3F-61D64CC6E06E}" destId="{4B51E850-E7EE-4720-A5C9-886DFF8627E3}" srcOrd="0" destOrd="0" presId="urn:microsoft.com/office/officeart/2005/8/layout/vList4"/>
    <dgm:cxn modelId="{4698977B-6C42-4F6E-A6B6-C1307E87A434}" type="presParOf" srcId="{A4FE3A02-9185-44E3-8B3F-61D64CC6E06E}" destId="{2BFCDDC1-DD07-42E7-8596-21A114CBC5E7}" srcOrd="1" destOrd="0" presId="urn:microsoft.com/office/officeart/2005/8/layout/vList4"/>
    <dgm:cxn modelId="{A15E24D2-A1C3-46E8-827E-B31257842B9E}" type="presParOf" srcId="{A4FE3A02-9185-44E3-8B3F-61D64CC6E06E}" destId="{A2E7A807-5840-40E7-8CFF-1071A5AE367A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695EB58B-877A-409E-8332-D61CAB25F74A}" type="doc">
      <dgm:prSet loTypeId="urn:microsoft.com/office/officeart/2005/8/layout/vList4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1C55D2F-6762-49B9-AA36-FDD4F2EB4053}">
      <dgm:prSet custT="1"/>
      <dgm:spPr/>
      <dgm:t>
        <a:bodyPr/>
        <a:lstStyle/>
        <a:p>
          <a:pPr rtl="0"/>
          <a:r>
            <a:rPr lang="en-US" sz="2500" dirty="0"/>
            <a:t>Definitions of PAPP and PAIB</a:t>
          </a:r>
        </a:p>
      </dgm:t>
    </dgm:pt>
    <dgm:pt modelId="{129C2922-05C0-4EED-A385-04798D8FB369}" type="parTrans" cxnId="{676C158A-9A47-4B2F-9F5C-3F0AE0ACECF0}">
      <dgm:prSet/>
      <dgm:spPr/>
      <dgm:t>
        <a:bodyPr/>
        <a:lstStyle/>
        <a:p>
          <a:endParaRPr lang="en-US"/>
        </a:p>
      </dgm:t>
    </dgm:pt>
    <dgm:pt modelId="{031E6CC1-F739-4A49-B513-12116E5EB685}" type="sibTrans" cxnId="{676C158A-9A47-4B2F-9F5C-3F0AE0ACECF0}">
      <dgm:prSet/>
      <dgm:spPr/>
      <dgm:t>
        <a:bodyPr/>
        <a:lstStyle/>
        <a:p>
          <a:endParaRPr lang="en-US"/>
        </a:p>
      </dgm:t>
    </dgm:pt>
    <dgm:pt modelId="{B6E62748-3889-408C-92F6-2547E6050206}">
      <dgm:prSet/>
      <dgm:spPr/>
      <dgm:t>
        <a:bodyPr/>
        <a:lstStyle/>
        <a:p>
          <a:pPr rtl="0"/>
          <a:r>
            <a:rPr lang="en-US" sz="1900" dirty="0"/>
            <a:t>Some respondents believe that potential gaps in definitions create confusion about how Part C should apply to PAPPs</a:t>
          </a:r>
        </a:p>
      </dgm:t>
    </dgm:pt>
    <dgm:pt modelId="{46A0FC5B-EF96-4262-AD1E-C838E2D99224}" type="parTrans" cxnId="{CB3AE991-2564-4DCD-85DC-603A04250894}">
      <dgm:prSet/>
      <dgm:spPr/>
      <dgm:t>
        <a:bodyPr/>
        <a:lstStyle/>
        <a:p>
          <a:endParaRPr lang="en-US"/>
        </a:p>
      </dgm:t>
    </dgm:pt>
    <dgm:pt modelId="{714A5E86-9762-4782-878D-739091A46CB7}" type="sibTrans" cxnId="{CB3AE991-2564-4DCD-85DC-603A04250894}">
      <dgm:prSet/>
      <dgm:spPr/>
      <dgm:t>
        <a:bodyPr/>
        <a:lstStyle/>
        <a:p>
          <a:endParaRPr lang="en-US"/>
        </a:p>
      </dgm:t>
    </dgm:pt>
    <dgm:pt modelId="{82325497-B332-4A37-ACD0-7299EF7C1460}">
      <dgm:prSet/>
      <dgm:spPr/>
      <dgm:t>
        <a:bodyPr/>
        <a:lstStyle/>
        <a:p>
          <a:pPr rtl="0"/>
          <a:r>
            <a:rPr lang="en-US" sz="1900" i="1" dirty="0"/>
            <a:t>TF believes changes to definitions are out of scope </a:t>
          </a:r>
        </a:p>
      </dgm:t>
    </dgm:pt>
    <dgm:pt modelId="{54899F83-9978-4522-8A81-85DCA2BBE0BE}" type="parTrans" cxnId="{4AE9ADF8-984C-41CA-BE0B-108A5F3BF650}">
      <dgm:prSet/>
      <dgm:spPr/>
      <dgm:t>
        <a:bodyPr/>
        <a:lstStyle/>
        <a:p>
          <a:endParaRPr lang="en-US"/>
        </a:p>
      </dgm:t>
    </dgm:pt>
    <dgm:pt modelId="{6F12ED05-AEC4-46E6-88E2-BDE7F479A8C1}" type="sibTrans" cxnId="{4AE9ADF8-984C-41CA-BE0B-108A5F3BF650}">
      <dgm:prSet/>
      <dgm:spPr/>
      <dgm:t>
        <a:bodyPr/>
        <a:lstStyle/>
        <a:p>
          <a:endParaRPr lang="en-US"/>
        </a:p>
      </dgm:t>
    </dgm:pt>
    <dgm:pt modelId="{0A54469F-7127-41BD-A3A5-37CBEB3D56FB}" type="pres">
      <dgm:prSet presAssocID="{695EB58B-877A-409E-8332-D61CAB25F74A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166F7E-5613-41B9-A397-7B0E449AD363}" type="pres">
      <dgm:prSet presAssocID="{E1C55D2F-6762-49B9-AA36-FDD4F2EB4053}" presName="comp" presStyleCnt="0"/>
      <dgm:spPr/>
    </dgm:pt>
    <dgm:pt modelId="{6B0B2723-643F-42DC-9D8A-8922239B01CD}" type="pres">
      <dgm:prSet presAssocID="{E1C55D2F-6762-49B9-AA36-FDD4F2EB4053}" presName="box" presStyleLbl="node1" presStyleIdx="0" presStyleCnt="1" custLinFactNeighborY="-5333"/>
      <dgm:spPr/>
      <dgm:t>
        <a:bodyPr/>
        <a:lstStyle/>
        <a:p>
          <a:endParaRPr lang="en-US"/>
        </a:p>
      </dgm:t>
    </dgm:pt>
    <dgm:pt modelId="{9E460AA3-7514-4092-A46E-B6EDDC6A9A9A}" type="pres">
      <dgm:prSet presAssocID="{E1C55D2F-6762-49B9-AA36-FDD4F2EB4053}" presName="img" presStyleLbl="fgImgPlace1" presStyleIdx="0" presStyleCnt="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121FDB50-8B4A-41CF-85E7-EDD04426F58C}" type="pres">
      <dgm:prSet presAssocID="{E1C55D2F-6762-49B9-AA36-FDD4F2EB4053}" presName="text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AED952-5BBA-407C-A95A-37B9E0C552F7}" type="presOf" srcId="{B6E62748-3889-408C-92F6-2547E6050206}" destId="{121FDB50-8B4A-41CF-85E7-EDD04426F58C}" srcOrd="1" destOrd="1" presId="urn:microsoft.com/office/officeart/2005/8/layout/vList4"/>
    <dgm:cxn modelId="{026DCD3E-C323-45F3-B56B-DB3A0172131F}" type="presOf" srcId="{695EB58B-877A-409E-8332-D61CAB25F74A}" destId="{0A54469F-7127-41BD-A3A5-37CBEB3D56FB}" srcOrd="0" destOrd="0" presId="urn:microsoft.com/office/officeart/2005/8/layout/vList4"/>
    <dgm:cxn modelId="{676C158A-9A47-4B2F-9F5C-3F0AE0ACECF0}" srcId="{695EB58B-877A-409E-8332-D61CAB25F74A}" destId="{E1C55D2F-6762-49B9-AA36-FDD4F2EB4053}" srcOrd="0" destOrd="0" parTransId="{129C2922-05C0-4EED-A385-04798D8FB369}" sibTransId="{031E6CC1-F739-4A49-B513-12116E5EB685}"/>
    <dgm:cxn modelId="{11C986D8-3D29-4B58-AA67-CE1E65B6829C}" type="presOf" srcId="{E1C55D2F-6762-49B9-AA36-FDD4F2EB4053}" destId="{6B0B2723-643F-42DC-9D8A-8922239B01CD}" srcOrd="0" destOrd="0" presId="urn:microsoft.com/office/officeart/2005/8/layout/vList4"/>
    <dgm:cxn modelId="{89BB4D57-6B20-422E-9789-8EDC2D9A1A3F}" type="presOf" srcId="{B6E62748-3889-408C-92F6-2547E6050206}" destId="{6B0B2723-643F-42DC-9D8A-8922239B01CD}" srcOrd="0" destOrd="1" presId="urn:microsoft.com/office/officeart/2005/8/layout/vList4"/>
    <dgm:cxn modelId="{74EB5D57-743A-4300-B9B8-21AC89079CAD}" type="presOf" srcId="{82325497-B332-4A37-ACD0-7299EF7C1460}" destId="{6B0B2723-643F-42DC-9D8A-8922239B01CD}" srcOrd="0" destOrd="2" presId="urn:microsoft.com/office/officeart/2005/8/layout/vList4"/>
    <dgm:cxn modelId="{4AE9ADF8-984C-41CA-BE0B-108A5F3BF650}" srcId="{E1C55D2F-6762-49B9-AA36-FDD4F2EB4053}" destId="{82325497-B332-4A37-ACD0-7299EF7C1460}" srcOrd="1" destOrd="0" parTransId="{54899F83-9978-4522-8A81-85DCA2BBE0BE}" sibTransId="{6F12ED05-AEC4-46E6-88E2-BDE7F479A8C1}"/>
    <dgm:cxn modelId="{CB3AE991-2564-4DCD-85DC-603A04250894}" srcId="{E1C55D2F-6762-49B9-AA36-FDD4F2EB4053}" destId="{B6E62748-3889-408C-92F6-2547E6050206}" srcOrd="0" destOrd="0" parTransId="{46A0FC5B-EF96-4262-AD1E-C838E2D99224}" sibTransId="{714A5E86-9762-4782-878D-739091A46CB7}"/>
    <dgm:cxn modelId="{2A9040E3-6016-4961-A2C7-884B71A695E4}" type="presOf" srcId="{82325497-B332-4A37-ACD0-7299EF7C1460}" destId="{121FDB50-8B4A-41CF-85E7-EDD04426F58C}" srcOrd="1" destOrd="2" presId="urn:microsoft.com/office/officeart/2005/8/layout/vList4"/>
    <dgm:cxn modelId="{65F5F731-4CCE-4380-8316-0D74328E5203}" type="presOf" srcId="{E1C55D2F-6762-49B9-AA36-FDD4F2EB4053}" destId="{121FDB50-8B4A-41CF-85E7-EDD04426F58C}" srcOrd="1" destOrd="0" presId="urn:microsoft.com/office/officeart/2005/8/layout/vList4"/>
    <dgm:cxn modelId="{2337AE68-889F-4F00-921B-500D10179582}" type="presParOf" srcId="{0A54469F-7127-41BD-A3A5-37CBEB3D56FB}" destId="{09166F7E-5613-41B9-A397-7B0E449AD363}" srcOrd="0" destOrd="0" presId="urn:microsoft.com/office/officeart/2005/8/layout/vList4"/>
    <dgm:cxn modelId="{2C58718B-E58B-4F44-820C-FBF2808E56D4}" type="presParOf" srcId="{09166F7E-5613-41B9-A397-7B0E449AD363}" destId="{6B0B2723-643F-42DC-9D8A-8922239B01CD}" srcOrd="0" destOrd="0" presId="urn:microsoft.com/office/officeart/2005/8/layout/vList4"/>
    <dgm:cxn modelId="{77C0C17F-6077-4AD1-8F6A-54B0A51131D7}" type="presParOf" srcId="{09166F7E-5613-41B9-A397-7B0E449AD363}" destId="{9E460AA3-7514-4092-A46E-B6EDDC6A9A9A}" srcOrd="1" destOrd="0" presId="urn:microsoft.com/office/officeart/2005/8/layout/vList4"/>
    <dgm:cxn modelId="{B71E5EB8-0B74-4412-9932-39CC3DF9D2A9}" type="presParOf" srcId="{09166F7E-5613-41B9-A397-7B0E449AD363}" destId="{121FDB50-8B4A-41CF-85E7-EDD04426F58C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C13DD85-663A-445A-8153-C146D2682AB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380A74-EADE-4107-B20A-F98E33EE0471}">
      <dgm:prSet custT="1"/>
      <dgm:spPr/>
      <dgm:t>
        <a:bodyPr/>
        <a:lstStyle/>
        <a:p>
          <a:pPr algn="l" rtl="0"/>
          <a:r>
            <a:rPr lang="en-US" sz="2400" dirty="0"/>
            <a:t>CAG Representatives are asked for views about TF’s responses to respondents comments, and whether they agree with the proposed revisions to ED</a:t>
          </a:r>
        </a:p>
      </dgm:t>
    </dgm:pt>
    <dgm:pt modelId="{67395C43-C0C6-466F-A4B5-E4CED67F24A9}" type="parTrans" cxnId="{C0C0C123-A5D8-453D-9694-E0B635325751}">
      <dgm:prSet/>
      <dgm:spPr/>
      <dgm:t>
        <a:bodyPr/>
        <a:lstStyle/>
        <a:p>
          <a:endParaRPr lang="en-US"/>
        </a:p>
      </dgm:t>
    </dgm:pt>
    <dgm:pt modelId="{76EDA556-BAB4-46AF-B107-2E036785C65D}" type="sibTrans" cxnId="{C0C0C123-A5D8-453D-9694-E0B635325751}">
      <dgm:prSet/>
      <dgm:spPr/>
      <dgm:t>
        <a:bodyPr/>
        <a:lstStyle/>
        <a:p>
          <a:endParaRPr lang="en-US"/>
        </a:p>
      </dgm:t>
    </dgm:pt>
    <dgm:pt modelId="{804D9B2E-7683-4EC6-BB71-5E5822433DCE}" type="pres">
      <dgm:prSet presAssocID="{9C13DD85-663A-445A-8153-C146D2682AB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CF6454-55C5-4995-8011-81E7CCE804B3}" type="pres">
      <dgm:prSet presAssocID="{98380A74-EADE-4107-B20A-F98E33EE0471}" presName="composite" presStyleCnt="0"/>
      <dgm:spPr/>
    </dgm:pt>
    <dgm:pt modelId="{B3E9D0FB-ED49-42D5-909C-4B7A19B3F953}" type="pres">
      <dgm:prSet presAssocID="{98380A74-EADE-4107-B20A-F98E33EE0471}" presName="imgShp" presStyleLbl="fgImgPlace1" presStyleIdx="0" presStyleCnt="1" custScaleX="81871" custScaleY="86207" custLinFactNeighborX="-8826" custLinFactNeighborY="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7FBAFE29-D5FF-4724-8B89-8A1D556479CB}" type="pres">
      <dgm:prSet presAssocID="{98380A74-EADE-4107-B20A-F98E33EE0471}" presName="txShp" presStyleLbl="node1" presStyleIdx="0" presStyleCnt="1" custScaleX="118013" custScaleY="91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0C0C123-A5D8-453D-9694-E0B635325751}" srcId="{9C13DD85-663A-445A-8153-C146D2682AB1}" destId="{98380A74-EADE-4107-B20A-F98E33EE0471}" srcOrd="0" destOrd="0" parTransId="{67395C43-C0C6-466F-A4B5-E4CED67F24A9}" sibTransId="{76EDA556-BAB4-46AF-B107-2E036785C65D}"/>
    <dgm:cxn modelId="{E6E7D792-2496-43FE-BC6D-642BCA648F8C}" type="presOf" srcId="{98380A74-EADE-4107-B20A-F98E33EE0471}" destId="{7FBAFE29-D5FF-4724-8B89-8A1D556479CB}" srcOrd="0" destOrd="0" presId="urn:microsoft.com/office/officeart/2005/8/layout/vList3"/>
    <dgm:cxn modelId="{36BCFAEA-097E-4884-815C-39B90C73CD0D}" type="presOf" srcId="{9C13DD85-663A-445A-8153-C146D2682AB1}" destId="{804D9B2E-7683-4EC6-BB71-5E5822433DCE}" srcOrd="0" destOrd="0" presId="urn:microsoft.com/office/officeart/2005/8/layout/vList3"/>
    <dgm:cxn modelId="{90380582-8FF0-49A4-8EF4-CADBE97D760D}" type="presParOf" srcId="{804D9B2E-7683-4EC6-BB71-5E5822433DCE}" destId="{09CF6454-55C5-4995-8011-81E7CCE804B3}" srcOrd="0" destOrd="0" presId="urn:microsoft.com/office/officeart/2005/8/layout/vList3"/>
    <dgm:cxn modelId="{BBB16577-92B7-4128-801B-5B4276B99425}" type="presParOf" srcId="{09CF6454-55C5-4995-8011-81E7CCE804B3}" destId="{B3E9D0FB-ED49-42D5-909C-4B7A19B3F953}" srcOrd="0" destOrd="0" presId="urn:microsoft.com/office/officeart/2005/8/layout/vList3"/>
    <dgm:cxn modelId="{E76B95F7-F64E-48F7-A7D9-0D3BB83043EB}" type="presParOf" srcId="{09CF6454-55C5-4995-8011-81E7CCE804B3}" destId="{7FBAFE29-D5FF-4724-8B89-8A1D556479C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DD384BA-6528-4FA3-94A7-99AE174A9016}" type="doc">
      <dgm:prSet loTypeId="urn:microsoft.com/office/officeart/2005/8/layout/hList6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67EEAB7E-12C8-4380-8376-0C0E94D15843}">
      <dgm:prSet phldrT="[Text]"/>
      <dgm:spPr/>
      <dgm:t>
        <a:bodyPr/>
        <a:lstStyle/>
        <a:p>
          <a:r>
            <a:rPr lang="en-US" dirty="0"/>
            <a:t>Description of Inducements</a:t>
          </a:r>
        </a:p>
      </dgm:t>
    </dgm:pt>
    <dgm:pt modelId="{32546D2A-3590-403C-9660-443EBCA83306}" type="parTrans" cxnId="{DD64DCAB-CE82-499D-8813-8E1DCB18F18B}">
      <dgm:prSet/>
      <dgm:spPr/>
      <dgm:t>
        <a:bodyPr/>
        <a:lstStyle/>
        <a:p>
          <a:endParaRPr lang="en-US"/>
        </a:p>
      </dgm:t>
    </dgm:pt>
    <dgm:pt modelId="{58741AA2-6D7F-495D-840F-22D7C5B2AC80}" type="sibTrans" cxnId="{DD64DCAB-CE82-499D-8813-8E1DCB18F18B}">
      <dgm:prSet/>
      <dgm:spPr/>
      <dgm:t>
        <a:bodyPr/>
        <a:lstStyle/>
        <a:p>
          <a:endParaRPr lang="en-US"/>
        </a:p>
      </dgm:t>
    </dgm:pt>
    <dgm:pt modelId="{11A343A3-A9CB-4855-AB64-6687C4ECB18A}">
      <dgm:prSet phldrT="[Text]"/>
      <dgm:spPr/>
      <dgm:t>
        <a:bodyPr/>
        <a:lstStyle/>
        <a:p>
          <a:r>
            <a:rPr lang="en-US" dirty="0"/>
            <a:t>Intent Test</a:t>
          </a:r>
        </a:p>
      </dgm:t>
    </dgm:pt>
    <dgm:pt modelId="{A363F7E9-89E9-4C87-B8DB-8F8DD0C79483}" type="parTrans" cxnId="{AE40CC97-F533-4351-89DE-2DECE5B7C735}">
      <dgm:prSet/>
      <dgm:spPr/>
      <dgm:t>
        <a:bodyPr/>
        <a:lstStyle/>
        <a:p>
          <a:endParaRPr lang="en-US"/>
        </a:p>
      </dgm:t>
    </dgm:pt>
    <dgm:pt modelId="{F9216D3F-45FC-4AC5-8F17-D5CFC6422233}" type="sibTrans" cxnId="{AE40CC97-F533-4351-89DE-2DECE5B7C735}">
      <dgm:prSet/>
      <dgm:spPr/>
      <dgm:t>
        <a:bodyPr/>
        <a:lstStyle/>
        <a:p>
          <a:endParaRPr lang="en-US"/>
        </a:p>
      </dgm:t>
    </dgm:pt>
    <dgm:pt modelId="{314CC561-7990-4A90-9B0D-BA61C3F34344}">
      <dgm:prSet phldrT="[Text]"/>
      <dgm:spPr/>
      <dgm:t>
        <a:bodyPr/>
        <a:lstStyle/>
        <a:p>
          <a:r>
            <a:rPr lang="en-US" dirty="0"/>
            <a:t>Application of Conceptual Framework</a:t>
          </a:r>
        </a:p>
      </dgm:t>
    </dgm:pt>
    <dgm:pt modelId="{786D4675-7DCA-48F5-BB27-E43F64D14A49}" type="parTrans" cxnId="{CFE7270C-A996-436B-8614-6464892EB62C}">
      <dgm:prSet/>
      <dgm:spPr/>
      <dgm:t>
        <a:bodyPr/>
        <a:lstStyle/>
        <a:p>
          <a:endParaRPr lang="en-US"/>
        </a:p>
      </dgm:t>
    </dgm:pt>
    <dgm:pt modelId="{0B7385FA-AE49-422D-95BE-890489C70934}" type="sibTrans" cxnId="{CFE7270C-A996-436B-8614-6464892EB62C}">
      <dgm:prSet/>
      <dgm:spPr/>
      <dgm:t>
        <a:bodyPr/>
        <a:lstStyle/>
        <a:p>
          <a:endParaRPr lang="en-US"/>
        </a:p>
      </dgm:t>
    </dgm:pt>
    <dgm:pt modelId="{8035FB9E-13C7-4FD4-9D12-F31DE987EC0A}">
      <dgm:prSet phldrT="[Text]"/>
      <dgm:spPr/>
      <dgm:t>
        <a:bodyPr/>
        <a:lstStyle/>
        <a:p>
          <a:r>
            <a:rPr lang="en-US" dirty="0"/>
            <a:t>Immediate or Close Family Member</a:t>
          </a:r>
        </a:p>
      </dgm:t>
    </dgm:pt>
    <dgm:pt modelId="{8DBEFD58-31BD-4551-847D-D0F20D20C10D}" type="parTrans" cxnId="{CFF2196E-4E5E-4B21-BE2A-7F1F9A5632AD}">
      <dgm:prSet/>
      <dgm:spPr/>
      <dgm:t>
        <a:bodyPr/>
        <a:lstStyle/>
        <a:p>
          <a:endParaRPr lang="en-US"/>
        </a:p>
      </dgm:t>
    </dgm:pt>
    <dgm:pt modelId="{2340DF41-37AA-45C2-A433-216D0EF80158}" type="sibTrans" cxnId="{CFF2196E-4E5E-4B21-BE2A-7F1F9A5632AD}">
      <dgm:prSet/>
      <dgm:spPr/>
      <dgm:t>
        <a:bodyPr/>
        <a:lstStyle/>
        <a:p>
          <a:endParaRPr lang="en-US"/>
        </a:p>
      </dgm:t>
    </dgm:pt>
    <dgm:pt modelId="{8188AE05-393F-452D-9582-DFEEA0B8009D}">
      <dgm:prSet phldrT="[Text]"/>
      <dgm:spPr/>
      <dgm:t>
        <a:bodyPr/>
        <a:lstStyle/>
        <a:p>
          <a:r>
            <a:rPr lang="en-US" dirty="0"/>
            <a:t>Conforming Changes for PAPP Sections</a:t>
          </a:r>
        </a:p>
      </dgm:t>
    </dgm:pt>
    <dgm:pt modelId="{23259103-4CFE-4EEF-9C74-64BF629F7E05}" type="parTrans" cxnId="{A260C765-1700-4DAC-922B-F5BAE7724C67}">
      <dgm:prSet/>
      <dgm:spPr/>
      <dgm:t>
        <a:bodyPr/>
        <a:lstStyle/>
        <a:p>
          <a:endParaRPr lang="en-US"/>
        </a:p>
      </dgm:t>
    </dgm:pt>
    <dgm:pt modelId="{B0453722-FB2A-4640-8007-9A99242DEB14}" type="sibTrans" cxnId="{A260C765-1700-4DAC-922B-F5BAE7724C67}">
      <dgm:prSet/>
      <dgm:spPr/>
      <dgm:t>
        <a:bodyPr/>
        <a:lstStyle/>
        <a:p>
          <a:endParaRPr lang="en-US"/>
        </a:p>
      </dgm:t>
    </dgm:pt>
    <dgm:pt modelId="{37CDB210-8E7D-4B44-BE9D-AC64BD658B13}">
      <dgm:prSet phldrT="[Text]"/>
      <dgm:spPr/>
      <dgm:t>
        <a:bodyPr/>
        <a:lstStyle/>
        <a:p>
          <a:r>
            <a:rPr lang="en-US" dirty="0"/>
            <a:t>Compliance with Laws and Regulations</a:t>
          </a:r>
        </a:p>
      </dgm:t>
    </dgm:pt>
    <dgm:pt modelId="{FB1A3E9C-F48E-4E32-821F-AA4174B5EFFE}" type="parTrans" cxnId="{39E910C4-031C-417B-9EF3-8C08A7F424C6}">
      <dgm:prSet/>
      <dgm:spPr/>
      <dgm:t>
        <a:bodyPr/>
        <a:lstStyle/>
        <a:p>
          <a:endParaRPr lang="en-US"/>
        </a:p>
      </dgm:t>
    </dgm:pt>
    <dgm:pt modelId="{B01C6503-75E8-41C4-9796-8E53F5D3E256}" type="sibTrans" cxnId="{39E910C4-031C-417B-9EF3-8C08A7F424C6}">
      <dgm:prSet/>
      <dgm:spPr/>
      <dgm:t>
        <a:bodyPr/>
        <a:lstStyle/>
        <a:p>
          <a:endParaRPr lang="en-US"/>
        </a:p>
      </dgm:t>
    </dgm:pt>
    <dgm:pt modelId="{AF9B039A-50C1-406D-A7F2-202ACF73A3B5}" type="pres">
      <dgm:prSet presAssocID="{6DD384BA-6528-4FA3-94A7-99AE174A901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225810-2497-4B13-BF93-740CA24329C6}" type="pres">
      <dgm:prSet presAssocID="{67EEAB7E-12C8-4380-8376-0C0E94D1584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E096F-B411-424A-B228-B2CAB33764B2}" type="pres">
      <dgm:prSet presAssocID="{58741AA2-6D7F-495D-840F-22D7C5B2AC80}" presName="sibTrans" presStyleCnt="0"/>
      <dgm:spPr/>
    </dgm:pt>
    <dgm:pt modelId="{CD338774-F774-438E-952A-755C612F66A1}" type="pres">
      <dgm:prSet presAssocID="{37CDB210-8E7D-4B44-BE9D-AC64BD658B1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7176CA-043C-4032-B383-3ED32225DD63}" type="pres">
      <dgm:prSet presAssocID="{B01C6503-75E8-41C4-9796-8E53F5D3E256}" presName="sibTrans" presStyleCnt="0"/>
      <dgm:spPr/>
    </dgm:pt>
    <dgm:pt modelId="{6C11B9B9-46C4-42DD-8003-333870E34FDF}" type="pres">
      <dgm:prSet presAssocID="{11A343A3-A9CB-4855-AB64-6687C4ECB18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A510C9-1575-4E14-8EF9-3099B1CA6192}" type="pres">
      <dgm:prSet presAssocID="{F9216D3F-45FC-4AC5-8F17-D5CFC6422233}" presName="sibTrans" presStyleCnt="0"/>
      <dgm:spPr/>
    </dgm:pt>
    <dgm:pt modelId="{36E03CD9-B2B7-4ED4-84FC-BB6C78A6327A}" type="pres">
      <dgm:prSet presAssocID="{314CC561-7990-4A90-9B0D-BA61C3F3434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84C399-D8A3-4F89-8EE2-9A74932BE599}" type="pres">
      <dgm:prSet presAssocID="{0B7385FA-AE49-422D-95BE-890489C70934}" presName="sibTrans" presStyleCnt="0"/>
      <dgm:spPr/>
    </dgm:pt>
    <dgm:pt modelId="{54FBC4D5-3B82-4259-8D04-6DE88B219648}" type="pres">
      <dgm:prSet presAssocID="{8035FB9E-13C7-4FD4-9D12-F31DE987EC0A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D59885-5214-465B-813F-111EB01CCB0C}" type="pres">
      <dgm:prSet presAssocID="{2340DF41-37AA-45C2-A433-216D0EF80158}" presName="sibTrans" presStyleCnt="0"/>
      <dgm:spPr/>
    </dgm:pt>
    <dgm:pt modelId="{5E4F16F7-AE7E-4CDB-9D63-C1EB66F3CC25}" type="pres">
      <dgm:prSet presAssocID="{8188AE05-393F-452D-9582-DFEEA0B8009D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BE8B49E-AAB2-4D1C-95D0-B52F09278A3B}" type="presOf" srcId="{8035FB9E-13C7-4FD4-9D12-F31DE987EC0A}" destId="{54FBC4D5-3B82-4259-8D04-6DE88B219648}" srcOrd="0" destOrd="0" presId="urn:microsoft.com/office/officeart/2005/8/layout/hList6"/>
    <dgm:cxn modelId="{C7EB5A51-B32C-4D86-8EA3-ACA1A2AF03DE}" type="presOf" srcId="{37CDB210-8E7D-4B44-BE9D-AC64BD658B13}" destId="{CD338774-F774-438E-952A-755C612F66A1}" srcOrd="0" destOrd="0" presId="urn:microsoft.com/office/officeart/2005/8/layout/hList6"/>
    <dgm:cxn modelId="{CCBB42BF-D225-45C8-AEE2-E36AB4392C30}" type="presOf" srcId="{11A343A3-A9CB-4855-AB64-6687C4ECB18A}" destId="{6C11B9B9-46C4-42DD-8003-333870E34FDF}" srcOrd="0" destOrd="0" presId="urn:microsoft.com/office/officeart/2005/8/layout/hList6"/>
    <dgm:cxn modelId="{39E910C4-031C-417B-9EF3-8C08A7F424C6}" srcId="{6DD384BA-6528-4FA3-94A7-99AE174A9016}" destId="{37CDB210-8E7D-4B44-BE9D-AC64BD658B13}" srcOrd="1" destOrd="0" parTransId="{FB1A3E9C-F48E-4E32-821F-AA4174B5EFFE}" sibTransId="{B01C6503-75E8-41C4-9796-8E53F5D3E256}"/>
    <dgm:cxn modelId="{AE40CC97-F533-4351-89DE-2DECE5B7C735}" srcId="{6DD384BA-6528-4FA3-94A7-99AE174A9016}" destId="{11A343A3-A9CB-4855-AB64-6687C4ECB18A}" srcOrd="2" destOrd="0" parTransId="{A363F7E9-89E9-4C87-B8DB-8F8DD0C79483}" sibTransId="{F9216D3F-45FC-4AC5-8F17-D5CFC6422233}"/>
    <dgm:cxn modelId="{826DE6D9-3FB5-433D-BA5E-B2C407ACE833}" type="presOf" srcId="{314CC561-7990-4A90-9B0D-BA61C3F34344}" destId="{36E03CD9-B2B7-4ED4-84FC-BB6C78A6327A}" srcOrd="0" destOrd="0" presId="urn:microsoft.com/office/officeart/2005/8/layout/hList6"/>
    <dgm:cxn modelId="{106B3D6C-9AA2-46A3-B060-963B794DC8D3}" type="presOf" srcId="{6DD384BA-6528-4FA3-94A7-99AE174A9016}" destId="{AF9B039A-50C1-406D-A7F2-202ACF73A3B5}" srcOrd="0" destOrd="0" presId="urn:microsoft.com/office/officeart/2005/8/layout/hList6"/>
    <dgm:cxn modelId="{DD64DCAB-CE82-499D-8813-8E1DCB18F18B}" srcId="{6DD384BA-6528-4FA3-94A7-99AE174A9016}" destId="{67EEAB7E-12C8-4380-8376-0C0E94D15843}" srcOrd="0" destOrd="0" parTransId="{32546D2A-3590-403C-9660-443EBCA83306}" sibTransId="{58741AA2-6D7F-495D-840F-22D7C5B2AC80}"/>
    <dgm:cxn modelId="{CFE7270C-A996-436B-8614-6464892EB62C}" srcId="{6DD384BA-6528-4FA3-94A7-99AE174A9016}" destId="{314CC561-7990-4A90-9B0D-BA61C3F34344}" srcOrd="3" destOrd="0" parTransId="{786D4675-7DCA-48F5-BB27-E43F64D14A49}" sibTransId="{0B7385FA-AE49-422D-95BE-890489C70934}"/>
    <dgm:cxn modelId="{D2758C3C-AA75-434A-AA2B-D50F59C9F71C}" type="presOf" srcId="{67EEAB7E-12C8-4380-8376-0C0E94D15843}" destId="{DF225810-2497-4B13-BF93-740CA24329C6}" srcOrd="0" destOrd="0" presId="urn:microsoft.com/office/officeart/2005/8/layout/hList6"/>
    <dgm:cxn modelId="{A260C765-1700-4DAC-922B-F5BAE7724C67}" srcId="{6DD384BA-6528-4FA3-94A7-99AE174A9016}" destId="{8188AE05-393F-452D-9582-DFEEA0B8009D}" srcOrd="5" destOrd="0" parTransId="{23259103-4CFE-4EEF-9C74-64BF629F7E05}" sibTransId="{B0453722-FB2A-4640-8007-9A99242DEB14}"/>
    <dgm:cxn modelId="{B01426C4-66E9-4BE3-9EC3-02116A5B7375}" type="presOf" srcId="{8188AE05-393F-452D-9582-DFEEA0B8009D}" destId="{5E4F16F7-AE7E-4CDB-9D63-C1EB66F3CC25}" srcOrd="0" destOrd="0" presId="urn:microsoft.com/office/officeart/2005/8/layout/hList6"/>
    <dgm:cxn modelId="{CFF2196E-4E5E-4B21-BE2A-7F1F9A5632AD}" srcId="{6DD384BA-6528-4FA3-94A7-99AE174A9016}" destId="{8035FB9E-13C7-4FD4-9D12-F31DE987EC0A}" srcOrd="4" destOrd="0" parTransId="{8DBEFD58-31BD-4551-847D-D0F20D20C10D}" sibTransId="{2340DF41-37AA-45C2-A433-216D0EF80158}"/>
    <dgm:cxn modelId="{2F5F9318-BDA2-45EC-85F4-E48A7DF8A395}" type="presParOf" srcId="{AF9B039A-50C1-406D-A7F2-202ACF73A3B5}" destId="{DF225810-2497-4B13-BF93-740CA24329C6}" srcOrd="0" destOrd="0" presId="urn:microsoft.com/office/officeart/2005/8/layout/hList6"/>
    <dgm:cxn modelId="{298BBAAC-7722-44A6-B5B5-F4828D52FC48}" type="presParOf" srcId="{AF9B039A-50C1-406D-A7F2-202ACF73A3B5}" destId="{1E3E096F-B411-424A-B228-B2CAB33764B2}" srcOrd="1" destOrd="0" presId="urn:microsoft.com/office/officeart/2005/8/layout/hList6"/>
    <dgm:cxn modelId="{72AADA14-FA20-437A-B82A-6197BF213FB2}" type="presParOf" srcId="{AF9B039A-50C1-406D-A7F2-202ACF73A3B5}" destId="{CD338774-F774-438E-952A-755C612F66A1}" srcOrd="2" destOrd="0" presId="urn:microsoft.com/office/officeart/2005/8/layout/hList6"/>
    <dgm:cxn modelId="{43A3A1D1-7D24-4CE3-B8BD-4527D79045B6}" type="presParOf" srcId="{AF9B039A-50C1-406D-A7F2-202ACF73A3B5}" destId="{B77176CA-043C-4032-B383-3ED32225DD63}" srcOrd="3" destOrd="0" presId="urn:microsoft.com/office/officeart/2005/8/layout/hList6"/>
    <dgm:cxn modelId="{6D9D9756-C78D-4975-A59C-2F61A3A76631}" type="presParOf" srcId="{AF9B039A-50C1-406D-A7F2-202ACF73A3B5}" destId="{6C11B9B9-46C4-42DD-8003-333870E34FDF}" srcOrd="4" destOrd="0" presId="urn:microsoft.com/office/officeart/2005/8/layout/hList6"/>
    <dgm:cxn modelId="{8E458E0B-3E27-4F3F-9F17-03E06773A022}" type="presParOf" srcId="{AF9B039A-50C1-406D-A7F2-202ACF73A3B5}" destId="{83A510C9-1575-4E14-8EF9-3099B1CA6192}" srcOrd="5" destOrd="0" presId="urn:microsoft.com/office/officeart/2005/8/layout/hList6"/>
    <dgm:cxn modelId="{21E6818C-83FE-41A2-BD88-40D5170EBCD4}" type="presParOf" srcId="{AF9B039A-50C1-406D-A7F2-202ACF73A3B5}" destId="{36E03CD9-B2B7-4ED4-84FC-BB6C78A6327A}" srcOrd="6" destOrd="0" presId="urn:microsoft.com/office/officeart/2005/8/layout/hList6"/>
    <dgm:cxn modelId="{8DFDB3D8-E384-4DFA-9DC3-4BBBD04C19A8}" type="presParOf" srcId="{AF9B039A-50C1-406D-A7F2-202ACF73A3B5}" destId="{5984C399-D8A3-4F89-8EE2-9A74932BE599}" srcOrd="7" destOrd="0" presId="urn:microsoft.com/office/officeart/2005/8/layout/hList6"/>
    <dgm:cxn modelId="{0FB1DEDA-FABB-41A7-B825-E959537D66F3}" type="presParOf" srcId="{AF9B039A-50C1-406D-A7F2-202ACF73A3B5}" destId="{54FBC4D5-3B82-4259-8D04-6DE88B219648}" srcOrd="8" destOrd="0" presId="urn:microsoft.com/office/officeart/2005/8/layout/hList6"/>
    <dgm:cxn modelId="{A0859F33-338F-4524-9D53-3102DDC97C3C}" type="presParOf" srcId="{AF9B039A-50C1-406D-A7F2-202ACF73A3B5}" destId="{1CD59885-5214-465B-813F-111EB01CCB0C}" srcOrd="9" destOrd="0" presId="urn:microsoft.com/office/officeart/2005/8/layout/hList6"/>
    <dgm:cxn modelId="{E88F666F-7F68-4D62-A13A-1643B2BE5728}" type="presParOf" srcId="{AF9B039A-50C1-406D-A7F2-202ACF73A3B5}" destId="{5E4F16F7-AE7E-4CDB-9D63-C1EB66F3CC25}" srcOrd="1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13DD85-663A-445A-8153-C146D2682AB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8380A74-EADE-4107-B20A-F98E33EE0471}">
      <dgm:prSet custT="1"/>
      <dgm:spPr/>
      <dgm:t>
        <a:bodyPr/>
        <a:lstStyle/>
        <a:p>
          <a:pPr rtl="0"/>
          <a:r>
            <a:rPr lang="en-US" sz="2400" dirty="0"/>
            <a:t>CAG Representatives are asked to note report back and share any reactions </a:t>
          </a:r>
        </a:p>
      </dgm:t>
    </dgm:pt>
    <dgm:pt modelId="{67395C43-C0C6-466F-A4B5-E4CED67F24A9}" type="parTrans" cxnId="{C0C0C123-A5D8-453D-9694-E0B635325751}">
      <dgm:prSet/>
      <dgm:spPr/>
      <dgm:t>
        <a:bodyPr/>
        <a:lstStyle/>
        <a:p>
          <a:endParaRPr lang="en-US"/>
        </a:p>
      </dgm:t>
    </dgm:pt>
    <dgm:pt modelId="{76EDA556-BAB4-46AF-B107-2E036785C65D}" type="sibTrans" cxnId="{C0C0C123-A5D8-453D-9694-E0B635325751}">
      <dgm:prSet/>
      <dgm:spPr/>
      <dgm:t>
        <a:bodyPr/>
        <a:lstStyle/>
        <a:p>
          <a:endParaRPr lang="en-US"/>
        </a:p>
      </dgm:t>
    </dgm:pt>
    <dgm:pt modelId="{804D9B2E-7683-4EC6-BB71-5E5822433DCE}" type="pres">
      <dgm:prSet presAssocID="{9C13DD85-663A-445A-8153-C146D2682AB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CF6454-55C5-4995-8011-81E7CCE804B3}" type="pres">
      <dgm:prSet presAssocID="{98380A74-EADE-4107-B20A-F98E33EE0471}" presName="composite" presStyleCnt="0"/>
      <dgm:spPr/>
    </dgm:pt>
    <dgm:pt modelId="{B3E9D0FB-ED49-42D5-909C-4B7A19B3F953}" type="pres">
      <dgm:prSet presAssocID="{98380A74-EADE-4107-B20A-F98E33EE0471}" presName="imgShp" presStyleLbl="fgImgPlace1" presStyleIdx="0" presStyleCnt="1" custScaleX="63944" custScaleY="6460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</dgm:spPr>
    </dgm:pt>
    <dgm:pt modelId="{7FBAFE29-D5FF-4724-8B89-8A1D556479CB}" type="pres">
      <dgm:prSet presAssocID="{98380A74-EADE-4107-B20A-F98E33EE0471}" presName="txShp" presStyleLbl="node1" presStyleIdx="0" presStyleCnt="1" custScaleX="118013" custScaleY="699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FBCB17-F089-40A3-A398-5E5077B6AA9C}" type="presOf" srcId="{9C13DD85-663A-445A-8153-C146D2682AB1}" destId="{804D9B2E-7683-4EC6-BB71-5E5822433DCE}" srcOrd="0" destOrd="0" presId="urn:microsoft.com/office/officeart/2005/8/layout/vList3"/>
    <dgm:cxn modelId="{091A3D43-1911-4C02-B737-AB09697B60DD}" type="presOf" srcId="{98380A74-EADE-4107-B20A-F98E33EE0471}" destId="{7FBAFE29-D5FF-4724-8B89-8A1D556479CB}" srcOrd="0" destOrd="0" presId="urn:microsoft.com/office/officeart/2005/8/layout/vList3"/>
    <dgm:cxn modelId="{C0C0C123-A5D8-453D-9694-E0B635325751}" srcId="{9C13DD85-663A-445A-8153-C146D2682AB1}" destId="{98380A74-EADE-4107-B20A-F98E33EE0471}" srcOrd="0" destOrd="0" parTransId="{67395C43-C0C6-466F-A4B5-E4CED67F24A9}" sibTransId="{76EDA556-BAB4-46AF-B107-2E036785C65D}"/>
    <dgm:cxn modelId="{8A6F89E6-ECB1-4606-AA93-A90BAFB0C5C3}" type="presParOf" srcId="{804D9B2E-7683-4EC6-BB71-5E5822433DCE}" destId="{09CF6454-55C5-4995-8011-81E7CCE804B3}" srcOrd="0" destOrd="0" presId="urn:microsoft.com/office/officeart/2005/8/layout/vList3"/>
    <dgm:cxn modelId="{CB98830E-4BF2-4CB6-A1FD-FAAB8E7AB93A}" type="presParOf" srcId="{09CF6454-55C5-4995-8011-81E7CCE804B3}" destId="{B3E9D0FB-ED49-42D5-909C-4B7A19B3F953}" srcOrd="0" destOrd="0" presId="urn:microsoft.com/office/officeart/2005/8/layout/vList3"/>
    <dgm:cxn modelId="{72F1DE84-6F52-4978-83BF-0BACC938F092}" type="presParOf" srcId="{09CF6454-55C5-4995-8011-81E7CCE804B3}" destId="{7FBAFE29-D5FF-4724-8B89-8A1D556479C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D33ABA-E8D3-4DF2-B4D0-6F1D570192DA}" type="doc">
      <dgm:prSet loTypeId="urn:microsoft.com/office/officeart/2008/layout/AlternatingPictureBlocks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84FE0ACD-6220-4076-8D46-CA80FDA1D38A}">
      <dgm:prSet/>
      <dgm:spPr/>
      <dgm:t>
        <a:bodyPr/>
        <a:lstStyle/>
        <a:p>
          <a:pPr rtl="0"/>
          <a:r>
            <a:rPr lang="en-US"/>
            <a:t>Project objective</a:t>
          </a:r>
        </a:p>
      </dgm:t>
    </dgm:pt>
    <dgm:pt modelId="{BF73D708-8D77-45B2-8DAA-24E9210B85C2}" type="parTrans" cxnId="{D267DA74-2F30-48A4-A8FC-DAD16B0E9ECE}">
      <dgm:prSet/>
      <dgm:spPr/>
      <dgm:t>
        <a:bodyPr/>
        <a:lstStyle/>
        <a:p>
          <a:endParaRPr lang="en-US"/>
        </a:p>
      </dgm:t>
    </dgm:pt>
    <dgm:pt modelId="{CA0EE440-1008-4303-ABE5-7DEA5A018EFF}" type="sibTrans" cxnId="{D267DA74-2F30-48A4-A8FC-DAD16B0E9ECE}">
      <dgm:prSet/>
      <dgm:spPr/>
      <dgm:t>
        <a:bodyPr/>
        <a:lstStyle/>
        <a:p>
          <a:endParaRPr lang="en-US"/>
        </a:p>
      </dgm:t>
    </dgm:pt>
    <dgm:pt modelId="{C044BA14-BA4F-439D-A778-647474DD7F49}">
      <dgm:prSet/>
      <dgm:spPr/>
      <dgm:t>
        <a:bodyPr/>
        <a:lstStyle/>
        <a:p>
          <a:pPr rtl="0"/>
          <a:r>
            <a:rPr lang="en-US"/>
            <a:t>Approach adopted by IESBA</a:t>
          </a:r>
        </a:p>
      </dgm:t>
    </dgm:pt>
    <dgm:pt modelId="{7EF71018-8E9C-435E-9FBB-806A251B50AB}" type="parTrans" cxnId="{36DAB5FF-75A1-4B78-A8C8-067B9AC19AB3}">
      <dgm:prSet/>
      <dgm:spPr/>
      <dgm:t>
        <a:bodyPr/>
        <a:lstStyle/>
        <a:p>
          <a:endParaRPr lang="en-US"/>
        </a:p>
      </dgm:t>
    </dgm:pt>
    <dgm:pt modelId="{BF01D934-8AB3-4CD4-984A-ED90FD723B8D}" type="sibTrans" cxnId="{36DAB5FF-75A1-4B78-A8C8-067B9AC19AB3}">
      <dgm:prSet/>
      <dgm:spPr/>
      <dgm:t>
        <a:bodyPr/>
        <a:lstStyle/>
        <a:p>
          <a:endParaRPr lang="en-US"/>
        </a:p>
      </dgm:t>
    </dgm:pt>
    <dgm:pt modelId="{8DDAA1DC-FDA9-49CA-92B1-2032B700C017}" type="pres">
      <dgm:prSet presAssocID="{57D33ABA-E8D3-4DF2-B4D0-6F1D570192D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4914A68-16E7-4DA5-96B5-5FF96C305AED}" type="pres">
      <dgm:prSet presAssocID="{84FE0ACD-6220-4076-8D46-CA80FDA1D38A}" presName="comp" presStyleCnt="0"/>
      <dgm:spPr/>
    </dgm:pt>
    <dgm:pt modelId="{CF014892-836B-4EBF-86AF-FC499D913857}" type="pres">
      <dgm:prSet presAssocID="{84FE0ACD-6220-4076-8D46-CA80FDA1D38A}" presName="rect2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37875D-B3C2-4367-8EB8-0DC58A1FA7DC}" type="pres">
      <dgm:prSet presAssocID="{84FE0ACD-6220-4076-8D46-CA80FDA1D38A}" presName="rect1" presStyleLbl="ln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C156DEE6-B15D-4071-93C9-8AC312B451D8}" type="pres">
      <dgm:prSet presAssocID="{CA0EE440-1008-4303-ABE5-7DEA5A018EFF}" presName="sibTrans" presStyleCnt="0"/>
      <dgm:spPr/>
    </dgm:pt>
    <dgm:pt modelId="{26DC5195-594B-4829-BC80-A27BDD51AE29}" type="pres">
      <dgm:prSet presAssocID="{C044BA14-BA4F-439D-A778-647474DD7F49}" presName="comp" presStyleCnt="0"/>
      <dgm:spPr/>
    </dgm:pt>
    <dgm:pt modelId="{16BA0B9E-2A93-42A5-9E25-0B49642C60D2}" type="pres">
      <dgm:prSet presAssocID="{C044BA14-BA4F-439D-A778-647474DD7F49}" presName="rect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C024A2-E45B-44B6-9004-784CA05B45D8}" type="pres">
      <dgm:prSet presAssocID="{C044BA14-BA4F-439D-A778-647474DD7F49}" presName="rect1" presStyleLbl="ln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</dgm:spPr>
    </dgm:pt>
  </dgm:ptLst>
  <dgm:cxnLst>
    <dgm:cxn modelId="{D267DA74-2F30-48A4-A8FC-DAD16B0E9ECE}" srcId="{57D33ABA-E8D3-4DF2-B4D0-6F1D570192DA}" destId="{84FE0ACD-6220-4076-8D46-CA80FDA1D38A}" srcOrd="0" destOrd="0" parTransId="{BF73D708-8D77-45B2-8DAA-24E9210B85C2}" sibTransId="{CA0EE440-1008-4303-ABE5-7DEA5A018EFF}"/>
    <dgm:cxn modelId="{36977708-C477-4C1D-960C-B3A7CB4BAD47}" type="presOf" srcId="{C044BA14-BA4F-439D-A778-647474DD7F49}" destId="{16BA0B9E-2A93-42A5-9E25-0B49642C60D2}" srcOrd="0" destOrd="0" presId="urn:microsoft.com/office/officeart/2008/layout/AlternatingPictureBlocks"/>
    <dgm:cxn modelId="{9593AA59-7D19-40CF-AEB4-C0B7D6BE34B5}" type="presOf" srcId="{84FE0ACD-6220-4076-8D46-CA80FDA1D38A}" destId="{CF014892-836B-4EBF-86AF-FC499D913857}" srcOrd="0" destOrd="0" presId="urn:microsoft.com/office/officeart/2008/layout/AlternatingPictureBlocks"/>
    <dgm:cxn modelId="{36DAB5FF-75A1-4B78-A8C8-067B9AC19AB3}" srcId="{57D33ABA-E8D3-4DF2-B4D0-6F1D570192DA}" destId="{C044BA14-BA4F-439D-A778-647474DD7F49}" srcOrd="1" destOrd="0" parTransId="{7EF71018-8E9C-435E-9FBB-806A251B50AB}" sibTransId="{BF01D934-8AB3-4CD4-984A-ED90FD723B8D}"/>
    <dgm:cxn modelId="{058494EC-D123-456B-8E08-CCED51909086}" type="presOf" srcId="{57D33ABA-E8D3-4DF2-B4D0-6F1D570192DA}" destId="{8DDAA1DC-FDA9-49CA-92B1-2032B700C017}" srcOrd="0" destOrd="0" presId="urn:microsoft.com/office/officeart/2008/layout/AlternatingPictureBlocks"/>
    <dgm:cxn modelId="{B498FE18-156D-40EF-91C2-40AA586DE936}" type="presParOf" srcId="{8DDAA1DC-FDA9-49CA-92B1-2032B700C017}" destId="{54914A68-16E7-4DA5-96B5-5FF96C305AED}" srcOrd="0" destOrd="0" presId="urn:microsoft.com/office/officeart/2008/layout/AlternatingPictureBlocks"/>
    <dgm:cxn modelId="{AEFF17BB-EFF1-4C15-85D1-8799C8DDA41C}" type="presParOf" srcId="{54914A68-16E7-4DA5-96B5-5FF96C305AED}" destId="{CF014892-836B-4EBF-86AF-FC499D913857}" srcOrd="0" destOrd="0" presId="urn:microsoft.com/office/officeart/2008/layout/AlternatingPictureBlocks"/>
    <dgm:cxn modelId="{01485DDB-187A-4388-9D17-CA6807AB7EB5}" type="presParOf" srcId="{54914A68-16E7-4DA5-96B5-5FF96C305AED}" destId="{2837875D-B3C2-4367-8EB8-0DC58A1FA7DC}" srcOrd="1" destOrd="0" presId="urn:microsoft.com/office/officeart/2008/layout/AlternatingPictureBlocks"/>
    <dgm:cxn modelId="{E0B19708-2444-443A-95D4-C11866E3286A}" type="presParOf" srcId="{8DDAA1DC-FDA9-49CA-92B1-2032B700C017}" destId="{C156DEE6-B15D-4071-93C9-8AC312B451D8}" srcOrd="1" destOrd="0" presId="urn:microsoft.com/office/officeart/2008/layout/AlternatingPictureBlocks"/>
    <dgm:cxn modelId="{B291414A-F654-4C50-B70C-BB44513C1378}" type="presParOf" srcId="{8DDAA1DC-FDA9-49CA-92B1-2032B700C017}" destId="{26DC5195-594B-4829-BC80-A27BDD51AE29}" srcOrd="2" destOrd="0" presId="urn:microsoft.com/office/officeart/2008/layout/AlternatingPictureBlocks"/>
    <dgm:cxn modelId="{DAC832F2-E080-4D00-A571-B2E43935B008}" type="presParOf" srcId="{26DC5195-594B-4829-BC80-A27BDD51AE29}" destId="{16BA0B9E-2A93-42A5-9E25-0B49642C60D2}" srcOrd="0" destOrd="0" presId="urn:microsoft.com/office/officeart/2008/layout/AlternatingPictureBlocks"/>
    <dgm:cxn modelId="{EC4D411E-C260-4E89-8EFF-D7C323E8D239}" type="presParOf" srcId="{26DC5195-594B-4829-BC80-A27BDD51AE29}" destId="{E4C024A2-E45B-44B6-9004-784CA05B45D8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6815C6-62A7-40A0-9014-C97B354FB128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</dgm:pt>
    <dgm:pt modelId="{8BE8F0D8-CE20-417A-85FB-B538214B1FC6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800" b="0" dirty="0">
              <a:solidFill>
                <a:schemeClr val="tx2">
                  <a:lumMod val="65000"/>
                  <a:lumOff val="35000"/>
                </a:schemeClr>
              </a:solidFill>
            </a:rPr>
            <a:t>IESBA discussion of comments on ED and TF response  </a:t>
          </a:r>
          <a:r>
            <a:rPr lang="en-US" sz="1600" b="1" dirty="0">
              <a:solidFill>
                <a:srgbClr val="C00000"/>
              </a:solidFill>
            </a:rPr>
            <a:t>JUN 2017</a:t>
          </a:r>
        </a:p>
      </dgm:t>
    </dgm:pt>
    <dgm:pt modelId="{1D918176-EDC7-4AC6-A2F7-FF632BB52716}" type="parTrans" cxnId="{9E4057E9-B5A5-4936-BFCC-1825FB18CAD8}">
      <dgm:prSet/>
      <dgm:spPr/>
      <dgm:t>
        <a:bodyPr/>
        <a:lstStyle/>
        <a:p>
          <a:endParaRPr lang="en-US"/>
        </a:p>
      </dgm:t>
    </dgm:pt>
    <dgm:pt modelId="{EE054403-CA49-48B9-885C-B5CCA2C28CA7}" type="sibTrans" cxnId="{9E4057E9-B5A5-4936-BFCC-1825FB18CAD8}">
      <dgm:prSet/>
      <dgm:spPr/>
      <dgm:t>
        <a:bodyPr/>
        <a:lstStyle/>
        <a:p>
          <a:endParaRPr lang="en-US"/>
        </a:p>
      </dgm:t>
    </dgm:pt>
    <dgm:pt modelId="{78BE6F7D-3749-43AA-82A1-B46FF06FA6C7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600" b="0" dirty="0">
              <a:solidFill>
                <a:schemeClr val="tx2">
                  <a:lumMod val="65000"/>
                  <a:lumOff val="35000"/>
                </a:schemeClr>
              </a:solidFill>
            </a:rPr>
            <a:t>Further consideration of issues and “first read” of  revised proposals</a:t>
          </a:r>
        </a:p>
        <a:p>
          <a:r>
            <a:rPr lang="en-US" sz="1600" b="1" dirty="0">
              <a:solidFill>
                <a:srgbClr val="C00000"/>
              </a:solidFill>
            </a:rPr>
            <a:t>SEPT 2017  </a:t>
          </a:r>
        </a:p>
      </dgm:t>
    </dgm:pt>
    <dgm:pt modelId="{DF87A964-4554-4870-A63E-C2D25668FDEB}" type="parTrans" cxnId="{069310BC-E87C-4B80-9952-086CDD92B86D}">
      <dgm:prSet/>
      <dgm:spPr/>
      <dgm:t>
        <a:bodyPr/>
        <a:lstStyle/>
        <a:p>
          <a:endParaRPr lang="en-US"/>
        </a:p>
      </dgm:t>
    </dgm:pt>
    <dgm:pt modelId="{359C27F4-E9A6-45FC-878C-8036E62DFE12}" type="sibTrans" cxnId="{069310BC-E87C-4B80-9952-086CDD92B86D}">
      <dgm:prSet/>
      <dgm:spPr/>
      <dgm:t>
        <a:bodyPr/>
        <a:lstStyle/>
        <a:p>
          <a:endParaRPr lang="en-US"/>
        </a:p>
      </dgm:t>
    </dgm:pt>
    <dgm:pt modelId="{2A7F7C22-772C-4550-8D4F-6C871A9BA0A3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800" b="0" dirty="0">
              <a:solidFill>
                <a:schemeClr val="tx2">
                  <a:lumMod val="75000"/>
                  <a:lumOff val="25000"/>
                </a:schemeClr>
              </a:solidFill>
            </a:rPr>
            <a:t>IESBA anticipates approval of  proposed text</a:t>
          </a:r>
        </a:p>
        <a:p>
          <a:r>
            <a:rPr lang="en-US" sz="1700" b="1" dirty="0">
              <a:solidFill>
                <a:srgbClr val="C00000"/>
              </a:solidFill>
            </a:rPr>
            <a:t>DEC 2017</a:t>
          </a:r>
        </a:p>
      </dgm:t>
    </dgm:pt>
    <dgm:pt modelId="{5EA43808-C6D4-4864-AE0F-88DE4A359285}" type="parTrans" cxnId="{B343B707-B41D-4A7F-930E-C02CAA31CB55}">
      <dgm:prSet/>
      <dgm:spPr/>
      <dgm:t>
        <a:bodyPr/>
        <a:lstStyle/>
        <a:p>
          <a:endParaRPr lang="en-US"/>
        </a:p>
      </dgm:t>
    </dgm:pt>
    <dgm:pt modelId="{D87F46D8-C030-4FF8-A10A-B3AF54B67762}" type="sibTrans" cxnId="{B343B707-B41D-4A7F-930E-C02CAA31CB55}">
      <dgm:prSet/>
      <dgm:spPr/>
      <dgm:t>
        <a:bodyPr/>
        <a:lstStyle/>
        <a:p>
          <a:endParaRPr lang="en-US"/>
        </a:p>
      </dgm:t>
    </dgm:pt>
    <dgm:pt modelId="{AA65B0A9-7F5C-4F7B-BD10-70950B2D1506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dirty="0">
              <a:solidFill>
                <a:schemeClr val="tx2">
                  <a:lumMod val="65000"/>
                  <a:lumOff val="35000"/>
                </a:schemeClr>
              </a:solidFill>
            </a:rPr>
            <a:t>ED released with 90 day comment period</a:t>
          </a:r>
        </a:p>
        <a:p>
          <a:pPr lvl="0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dirty="0">
              <a:solidFill>
                <a:srgbClr val="C00000"/>
              </a:solidFill>
            </a:rPr>
            <a:t>JAN 2017</a:t>
          </a:r>
        </a:p>
      </dgm:t>
    </dgm:pt>
    <dgm:pt modelId="{E9B90069-46C5-4E0C-9FCA-25686FA34F7E}" type="sibTrans" cxnId="{1F08337C-6BD1-4BB8-8697-BA7691430566}">
      <dgm:prSet/>
      <dgm:spPr/>
      <dgm:t>
        <a:bodyPr/>
        <a:lstStyle/>
        <a:p>
          <a:endParaRPr lang="en-US"/>
        </a:p>
      </dgm:t>
    </dgm:pt>
    <dgm:pt modelId="{EE5080E0-1EF7-4DD8-ADE2-C01C06EABFB9}" type="parTrans" cxnId="{1F08337C-6BD1-4BB8-8697-BA7691430566}">
      <dgm:prSet/>
      <dgm:spPr/>
      <dgm:t>
        <a:bodyPr/>
        <a:lstStyle/>
        <a:p>
          <a:endParaRPr lang="en-US"/>
        </a:p>
      </dgm:t>
    </dgm:pt>
    <dgm:pt modelId="{0B96B23F-39C3-4816-813A-ADB4A51B4796}" type="pres">
      <dgm:prSet presAssocID="{A06815C6-62A7-40A0-9014-C97B354FB128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ECF18C3D-1D5F-4380-A049-853DDB2B3C62}" type="pres">
      <dgm:prSet presAssocID="{2A7F7C22-772C-4550-8D4F-6C871A9BA0A3}" presName="Accent4" presStyleCnt="0"/>
      <dgm:spPr/>
    </dgm:pt>
    <dgm:pt modelId="{6F22AC32-A072-4CAA-9400-DF1CC8FF4291}" type="pres">
      <dgm:prSet presAssocID="{2A7F7C22-772C-4550-8D4F-6C871A9BA0A3}" presName="Accent" presStyleLbl="node1" presStyleIdx="0" presStyleCnt="4"/>
      <dgm:spPr/>
    </dgm:pt>
    <dgm:pt modelId="{731D550E-01AF-48AC-BC1D-05BA220C6E20}" type="pres">
      <dgm:prSet presAssocID="{2A7F7C22-772C-4550-8D4F-6C871A9BA0A3}" presName="ParentBackground4" presStyleCnt="0"/>
      <dgm:spPr/>
    </dgm:pt>
    <dgm:pt modelId="{F684FC8E-7A52-4BBB-BD42-4D4C12464338}" type="pres">
      <dgm:prSet presAssocID="{2A7F7C22-772C-4550-8D4F-6C871A9BA0A3}" presName="ParentBackground" presStyleLbl="fgAcc1" presStyleIdx="0" presStyleCnt="4"/>
      <dgm:spPr/>
      <dgm:t>
        <a:bodyPr/>
        <a:lstStyle/>
        <a:p>
          <a:endParaRPr lang="en-US"/>
        </a:p>
      </dgm:t>
    </dgm:pt>
    <dgm:pt modelId="{E2117F32-6777-402D-9D9E-827CCA251819}" type="pres">
      <dgm:prSet presAssocID="{2A7F7C22-772C-4550-8D4F-6C871A9BA0A3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0B10E3-1123-4DE1-B1A2-B2080E6C4ED2}" type="pres">
      <dgm:prSet presAssocID="{78BE6F7D-3749-43AA-82A1-B46FF06FA6C7}" presName="Accent3" presStyleCnt="0"/>
      <dgm:spPr/>
    </dgm:pt>
    <dgm:pt modelId="{1B16D21A-EC1D-4C83-96D4-48EB23033601}" type="pres">
      <dgm:prSet presAssocID="{78BE6F7D-3749-43AA-82A1-B46FF06FA6C7}" presName="Accent" presStyleLbl="node1" presStyleIdx="1" presStyleCnt="4"/>
      <dgm:spPr/>
    </dgm:pt>
    <dgm:pt modelId="{7A862C4A-D98A-4E40-A8D1-1F3063957D64}" type="pres">
      <dgm:prSet presAssocID="{78BE6F7D-3749-43AA-82A1-B46FF06FA6C7}" presName="ParentBackground3" presStyleCnt="0"/>
      <dgm:spPr/>
    </dgm:pt>
    <dgm:pt modelId="{55FB35A7-9620-4CA8-A640-2C47DD9C8C66}" type="pres">
      <dgm:prSet presAssocID="{78BE6F7D-3749-43AA-82A1-B46FF06FA6C7}" presName="ParentBackground" presStyleLbl="fgAcc1" presStyleIdx="1" presStyleCnt="4"/>
      <dgm:spPr/>
      <dgm:t>
        <a:bodyPr/>
        <a:lstStyle/>
        <a:p>
          <a:endParaRPr lang="en-US"/>
        </a:p>
      </dgm:t>
    </dgm:pt>
    <dgm:pt modelId="{6745F238-6141-47A9-9C9A-138F599F5342}" type="pres">
      <dgm:prSet presAssocID="{78BE6F7D-3749-43AA-82A1-B46FF06FA6C7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36536B-519C-4D98-BCCD-9A2369BF1C66}" type="pres">
      <dgm:prSet presAssocID="{8BE8F0D8-CE20-417A-85FB-B538214B1FC6}" presName="Accent2" presStyleCnt="0"/>
      <dgm:spPr/>
    </dgm:pt>
    <dgm:pt modelId="{5A24880E-BBFD-436F-BD9B-6358C09FEDFB}" type="pres">
      <dgm:prSet presAssocID="{8BE8F0D8-CE20-417A-85FB-B538214B1FC6}" presName="Accent" presStyleLbl="node1" presStyleIdx="2" presStyleCnt="4"/>
      <dgm:spPr/>
    </dgm:pt>
    <dgm:pt modelId="{51CA39C9-D364-4579-9721-8124B5A3CFC0}" type="pres">
      <dgm:prSet presAssocID="{8BE8F0D8-CE20-417A-85FB-B538214B1FC6}" presName="ParentBackground2" presStyleCnt="0"/>
      <dgm:spPr/>
    </dgm:pt>
    <dgm:pt modelId="{75FFEF08-2467-463E-AA86-02FD0BCC7412}" type="pres">
      <dgm:prSet presAssocID="{8BE8F0D8-CE20-417A-85FB-B538214B1FC6}" presName="ParentBackground" presStyleLbl="fgAcc1" presStyleIdx="2" presStyleCnt="4"/>
      <dgm:spPr/>
      <dgm:t>
        <a:bodyPr/>
        <a:lstStyle/>
        <a:p>
          <a:endParaRPr lang="en-US"/>
        </a:p>
      </dgm:t>
    </dgm:pt>
    <dgm:pt modelId="{D7C7A253-BA07-4089-AAE5-E3FFBB130561}" type="pres">
      <dgm:prSet presAssocID="{8BE8F0D8-CE20-417A-85FB-B538214B1FC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15169C-7919-4705-9EEF-8860A9DC1AE4}" type="pres">
      <dgm:prSet presAssocID="{AA65B0A9-7F5C-4F7B-BD10-70950B2D1506}" presName="Accent1" presStyleCnt="0"/>
      <dgm:spPr/>
    </dgm:pt>
    <dgm:pt modelId="{431F94F8-6C3A-4066-89A6-C5F12178659B}" type="pres">
      <dgm:prSet presAssocID="{AA65B0A9-7F5C-4F7B-BD10-70950B2D1506}" presName="Accent" presStyleLbl="node1" presStyleIdx="3" presStyleCnt="4"/>
      <dgm:spPr/>
    </dgm:pt>
    <dgm:pt modelId="{5E724B46-E3E7-4336-B377-05F18EFBB809}" type="pres">
      <dgm:prSet presAssocID="{AA65B0A9-7F5C-4F7B-BD10-70950B2D1506}" presName="ParentBackground1" presStyleCnt="0"/>
      <dgm:spPr/>
    </dgm:pt>
    <dgm:pt modelId="{C7342F5B-EEED-44DA-A041-A04F1F8D185F}" type="pres">
      <dgm:prSet presAssocID="{AA65B0A9-7F5C-4F7B-BD10-70950B2D1506}" presName="ParentBackground" presStyleLbl="fgAcc1" presStyleIdx="3" presStyleCnt="4"/>
      <dgm:spPr/>
      <dgm:t>
        <a:bodyPr/>
        <a:lstStyle/>
        <a:p>
          <a:endParaRPr lang="en-US"/>
        </a:p>
      </dgm:t>
    </dgm:pt>
    <dgm:pt modelId="{A71B8365-A448-46C3-84D8-6E627C1832A9}" type="pres">
      <dgm:prSet presAssocID="{AA65B0A9-7F5C-4F7B-BD10-70950B2D1506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5614E40-F0E7-4722-8EF5-EEE58529621A}" type="presOf" srcId="{78BE6F7D-3749-43AA-82A1-B46FF06FA6C7}" destId="{55FB35A7-9620-4CA8-A640-2C47DD9C8C66}" srcOrd="0" destOrd="0" presId="urn:microsoft.com/office/officeart/2011/layout/CircleProcess"/>
    <dgm:cxn modelId="{9FE94535-7E27-4A7D-BBF6-FC4EC28F8C25}" type="presOf" srcId="{AA65B0A9-7F5C-4F7B-BD10-70950B2D1506}" destId="{C7342F5B-EEED-44DA-A041-A04F1F8D185F}" srcOrd="0" destOrd="0" presId="urn:microsoft.com/office/officeart/2011/layout/CircleProcess"/>
    <dgm:cxn modelId="{069310BC-E87C-4B80-9952-086CDD92B86D}" srcId="{A06815C6-62A7-40A0-9014-C97B354FB128}" destId="{78BE6F7D-3749-43AA-82A1-B46FF06FA6C7}" srcOrd="2" destOrd="0" parTransId="{DF87A964-4554-4870-A63E-C2D25668FDEB}" sibTransId="{359C27F4-E9A6-45FC-878C-8036E62DFE12}"/>
    <dgm:cxn modelId="{B37DEA77-070B-4BCC-8BFE-7E207F3FA57C}" type="presOf" srcId="{78BE6F7D-3749-43AA-82A1-B46FF06FA6C7}" destId="{6745F238-6141-47A9-9C9A-138F599F5342}" srcOrd="1" destOrd="0" presId="urn:microsoft.com/office/officeart/2011/layout/CircleProcess"/>
    <dgm:cxn modelId="{0F78FAF6-ED2F-425F-87BE-21D75CC7E575}" type="presOf" srcId="{AA65B0A9-7F5C-4F7B-BD10-70950B2D1506}" destId="{A71B8365-A448-46C3-84D8-6E627C1832A9}" srcOrd="1" destOrd="0" presId="urn:microsoft.com/office/officeart/2011/layout/CircleProcess"/>
    <dgm:cxn modelId="{1F08337C-6BD1-4BB8-8697-BA7691430566}" srcId="{A06815C6-62A7-40A0-9014-C97B354FB128}" destId="{AA65B0A9-7F5C-4F7B-BD10-70950B2D1506}" srcOrd="0" destOrd="0" parTransId="{EE5080E0-1EF7-4DD8-ADE2-C01C06EABFB9}" sibTransId="{E9B90069-46C5-4E0C-9FCA-25686FA34F7E}"/>
    <dgm:cxn modelId="{C64DBCAB-3D87-4AD9-A08D-831BA0A91CDF}" type="presOf" srcId="{2A7F7C22-772C-4550-8D4F-6C871A9BA0A3}" destId="{E2117F32-6777-402D-9D9E-827CCA251819}" srcOrd="1" destOrd="0" presId="urn:microsoft.com/office/officeart/2011/layout/CircleProcess"/>
    <dgm:cxn modelId="{26BCEFE2-0221-42C2-B03C-360D257D4711}" type="presOf" srcId="{8BE8F0D8-CE20-417A-85FB-B538214B1FC6}" destId="{75FFEF08-2467-463E-AA86-02FD0BCC7412}" srcOrd="0" destOrd="0" presId="urn:microsoft.com/office/officeart/2011/layout/CircleProcess"/>
    <dgm:cxn modelId="{7C6C8042-7F4A-481D-A533-E4027D2621D6}" type="presOf" srcId="{2A7F7C22-772C-4550-8D4F-6C871A9BA0A3}" destId="{F684FC8E-7A52-4BBB-BD42-4D4C12464338}" srcOrd="0" destOrd="0" presId="urn:microsoft.com/office/officeart/2011/layout/CircleProcess"/>
    <dgm:cxn modelId="{B343B707-B41D-4A7F-930E-C02CAA31CB55}" srcId="{A06815C6-62A7-40A0-9014-C97B354FB128}" destId="{2A7F7C22-772C-4550-8D4F-6C871A9BA0A3}" srcOrd="3" destOrd="0" parTransId="{5EA43808-C6D4-4864-AE0F-88DE4A359285}" sibTransId="{D87F46D8-C030-4FF8-A10A-B3AF54B67762}"/>
    <dgm:cxn modelId="{F777F07A-124A-454D-9F5E-3C272C618756}" type="presOf" srcId="{8BE8F0D8-CE20-417A-85FB-B538214B1FC6}" destId="{D7C7A253-BA07-4089-AAE5-E3FFBB130561}" srcOrd="1" destOrd="0" presId="urn:microsoft.com/office/officeart/2011/layout/CircleProcess"/>
    <dgm:cxn modelId="{6756AA27-5DBB-4941-B191-9485D750A2DD}" type="presOf" srcId="{A06815C6-62A7-40A0-9014-C97B354FB128}" destId="{0B96B23F-39C3-4816-813A-ADB4A51B4796}" srcOrd="0" destOrd="0" presId="urn:microsoft.com/office/officeart/2011/layout/CircleProcess"/>
    <dgm:cxn modelId="{9E4057E9-B5A5-4936-BFCC-1825FB18CAD8}" srcId="{A06815C6-62A7-40A0-9014-C97B354FB128}" destId="{8BE8F0D8-CE20-417A-85FB-B538214B1FC6}" srcOrd="1" destOrd="0" parTransId="{1D918176-EDC7-4AC6-A2F7-FF632BB52716}" sibTransId="{EE054403-CA49-48B9-885C-B5CCA2C28CA7}"/>
    <dgm:cxn modelId="{42795CA9-55CB-4A3D-A88C-A702A176C353}" type="presParOf" srcId="{0B96B23F-39C3-4816-813A-ADB4A51B4796}" destId="{ECF18C3D-1D5F-4380-A049-853DDB2B3C62}" srcOrd="0" destOrd="0" presId="urn:microsoft.com/office/officeart/2011/layout/CircleProcess"/>
    <dgm:cxn modelId="{8C8419AF-6DDA-4AFB-8C29-2576DF332243}" type="presParOf" srcId="{ECF18C3D-1D5F-4380-A049-853DDB2B3C62}" destId="{6F22AC32-A072-4CAA-9400-DF1CC8FF4291}" srcOrd="0" destOrd="0" presId="urn:microsoft.com/office/officeart/2011/layout/CircleProcess"/>
    <dgm:cxn modelId="{99D9C323-F23A-4169-9466-F647F25501B1}" type="presParOf" srcId="{0B96B23F-39C3-4816-813A-ADB4A51B4796}" destId="{731D550E-01AF-48AC-BC1D-05BA220C6E20}" srcOrd="1" destOrd="0" presId="urn:microsoft.com/office/officeart/2011/layout/CircleProcess"/>
    <dgm:cxn modelId="{21CE9C18-DD94-4B77-A5F8-0B9029C33818}" type="presParOf" srcId="{731D550E-01AF-48AC-BC1D-05BA220C6E20}" destId="{F684FC8E-7A52-4BBB-BD42-4D4C12464338}" srcOrd="0" destOrd="0" presId="urn:microsoft.com/office/officeart/2011/layout/CircleProcess"/>
    <dgm:cxn modelId="{2CC23586-F475-4D67-A179-87BCB0597190}" type="presParOf" srcId="{0B96B23F-39C3-4816-813A-ADB4A51B4796}" destId="{E2117F32-6777-402D-9D9E-827CCA251819}" srcOrd="2" destOrd="0" presId="urn:microsoft.com/office/officeart/2011/layout/CircleProcess"/>
    <dgm:cxn modelId="{CA114ED0-88B8-4287-9B5D-201C5AB4123E}" type="presParOf" srcId="{0B96B23F-39C3-4816-813A-ADB4A51B4796}" destId="{950B10E3-1123-4DE1-B1A2-B2080E6C4ED2}" srcOrd="3" destOrd="0" presId="urn:microsoft.com/office/officeart/2011/layout/CircleProcess"/>
    <dgm:cxn modelId="{23400803-801C-49E7-A246-3765E97CD855}" type="presParOf" srcId="{950B10E3-1123-4DE1-B1A2-B2080E6C4ED2}" destId="{1B16D21A-EC1D-4C83-96D4-48EB23033601}" srcOrd="0" destOrd="0" presId="urn:microsoft.com/office/officeart/2011/layout/CircleProcess"/>
    <dgm:cxn modelId="{46CB8612-1E48-439F-97EE-A4F03A2FBA67}" type="presParOf" srcId="{0B96B23F-39C3-4816-813A-ADB4A51B4796}" destId="{7A862C4A-D98A-4E40-A8D1-1F3063957D64}" srcOrd="4" destOrd="0" presId="urn:microsoft.com/office/officeart/2011/layout/CircleProcess"/>
    <dgm:cxn modelId="{E8D6F0FC-B5E7-4EBC-8897-46C9F95D9088}" type="presParOf" srcId="{7A862C4A-D98A-4E40-A8D1-1F3063957D64}" destId="{55FB35A7-9620-4CA8-A640-2C47DD9C8C66}" srcOrd="0" destOrd="0" presId="urn:microsoft.com/office/officeart/2011/layout/CircleProcess"/>
    <dgm:cxn modelId="{61F58A92-13A3-4121-BFF7-642DA711546A}" type="presParOf" srcId="{0B96B23F-39C3-4816-813A-ADB4A51B4796}" destId="{6745F238-6141-47A9-9C9A-138F599F5342}" srcOrd="5" destOrd="0" presId="urn:microsoft.com/office/officeart/2011/layout/CircleProcess"/>
    <dgm:cxn modelId="{BB1DBC97-31C0-4A93-9544-5B09BE0C955C}" type="presParOf" srcId="{0B96B23F-39C3-4816-813A-ADB4A51B4796}" destId="{8836536B-519C-4D98-BCCD-9A2369BF1C66}" srcOrd="6" destOrd="0" presId="urn:microsoft.com/office/officeart/2011/layout/CircleProcess"/>
    <dgm:cxn modelId="{3992D6D6-4408-4995-AB93-EC1E782F5608}" type="presParOf" srcId="{8836536B-519C-4D98-BCCD-9A2369BF1C66}" destId="{5A24880E-BBFD-436F-BD9B-6358C09FEDFB}" srcOrd="0" destOrd="0" presId="urn:microsoft.com/office/officeart/2011/layout/CircleProcess"/>
    <dgm:cxn modelId="{F1E8B52D-BF8E-4E53-8EB8-4AEDC929924E}" type="presParOf" srcId="{0B96B23F-39C3-4816-813A-ADB4A51B4796}" destId="{51CA39C9-D364-4579-9721-8124B5A3CFC0}" srcOrd="7" destOrd="0" presId="urn:microsoft.com/office/officeart/2011/layout/CircleProcess"/>
    <dgm:cxn modelId="{F024CFBA-3A73-42DB-9252-1E140A7E3899}" type="presParOf" srcId="{51CA39C9-D364-4579-9721-8124B5A3CFC0}" destId="{75FFEF08-2467-463E-AA86-02FD0BCC7412}" srcOrd="0" destOrd="0" presId="urn:microsoft.com/office/officeart/2011/layout/CircleProcess"/>
    <dgm:cxn modelId="{48E0B009-18EF-49B9-A30B-8202D565B350}" type="presParOf" srcId="{0B96B23F-39C3-4816-813A-ADB4A51B4796}" destId="{D7C7A253-BA07-4089-AAE5-E3FFBB130561}" srcOrd="8" destOrd="0" presId="urn:microsoft.com/office/officeart/2011/layout/CircleProcess"/>
    <dgm:cxn modelId="{63EBE0D7-2B8F-48B0-BDCC-DE50680EE19D}" type="presParOf" srcId="{0B96B23F-39C3-4816-813A-ADB4A51B4796}" destId="{6415169C-7919-4705-9EEF-8860A9DC1AE4}" srcOrd="9" destOrd="0" presId="urn:microsoft.com/office/officeart/2011/layout/CircleProcess"/>
    <dgm:cxn modelId="{D01A4561-9686-4311-8F6A-F1534BA750EF}" type="presParOf" srcId="{6415169C-7919-4705-9EEF-8860A9DC1AE4}" destId="{431F94F8-6C3A-4066-89A6-C5F12178659B}" srcOrd="0" destOrd="0" presId="urn:microsoft.com/office/officeart/2011/layout/CircleProcess"/>
    <dgm:cxn modelId="{A5C0A031-B203-4D7E-8524-049699BAEA62}" type="presParOf" srcId="{0B96B23F-39C3-4816-813A-ADB4A51B4796}" destId="{5E724B46-E3E7-4336-B377-05F18EFBB809}" srcOrd="10" destOrd="0" presId="urn:microsoft.com/office/officeart/2011/layout/CircleProcess"/>
    <dgm:cxn modelId="{58E827F7-76B8-400F-A0DF-A67899BED9EF}" type="presParOf" srcId="{5E724B46-E3E7-4336-B377-05F18EFBB809}" destId="{C7342F5B-EEED-44DA-A041-A04F1F8D185F}" srcOrd="0" destOrd="0" presId="urn:microsoft.com/office/officeart/2011/layout/CircleProcess"/>
    <dgm:cxn modelId="{817ED620-14B0-47CD-9D4C-DA409298C56B}" type="presParOf" srcId="{0B96B23F-39C3-4816-813A-ADB4A51B4796}" destId="{A71B8365-A448-46C3-84D8-6E627C1832A9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5CF3A0-8877-4F08-A8A9-92FA83256330}" type="doc">
      <dgm:prSet loTypeId="urn:microsoft.com/office/officeart/2005/8/layout/hList7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77F51A-5F04-420E-AF82-FF38497F5567}">
      <dgm:prSet custT="1"/>
      <dgm:spPr/>
      <dgm:t>
        <a:bodyPr/>
        <a:lstStyle/>
        <a:p>
          <a:pPr rtl="0"/>
          <a:endParaRPr lang="en-US" sz="2000" dirty="0"/>
        </a:p>
        <a:p>
          <a:pPr rtl="0"/>
          <a:r>
            <a:rPr lang="en-US" sz="2000" dirty="0"/>
            <a:t>Clarity and Scope of Requirement</a:t>
          </a:r>
        </a:p>
      </dgm:t>
    </dgm:pt>
    <dgm:pt modelId="{258023E8-8625-4C04-8D7C-7AFDC9DAC5EC}" type="parTrans" cxnId="{E3955C48-898C-4A5F-9D16-997726AF8ECA}">
      <dgm:prSet/>
      <dgm:spPr/>
      <dgm:t>
        <a:bodyPr/>
        <a:lstStyle/>
        <a:p>
          <a:endParaRPr lang="en-US"/>
        </a:p>
      </dgm:t>
    </dgm:pt>
    <dgm:pt modelId="{844AE40D-932A-443E-BBFD-184C25530851}" type="sibTrans" cxnId="{E3955C48-898C-4A5F-9D16-997726AF8ECA}">
      <dgm:prSet/>
      <dgm:spPr/>
      <dgm:t>
        <a:bodyPr/>
        <a:lstStyle/>
        <a:p>
          <a:endParaRPr lang="en-US"/>
        </a:p>
      </dgm:t>
    </dgm:pt>
    <dgm:pt modelId="{E4C1C6D7-EF89-49AB-B178-AF45FE78CB91}">
      <dgm:prSet custT="1"/>
      <dgm:spPr/>
      <dgm:t>
        <a:bodyPr/>
        <a:lstStyle/>
        <a:p>
          <a:pPr rtl="0"/>
          <a:r>
            <a:rPr lang="en-US" sz="2000" dirty="0"/>
            <a:t>Illustrative Examples</a:t>
          </a:r>
        </a:p>
      </dgm:t>
    </dgm:pt>
    <dgm:pt modelId="{8085D472-7B0C-430B-8849-65B8501018A6}" type="parTrans" cxnId="{26CA2650-85E1-4E0C-A6D2-E423E23B9B62}">
      <dgm:prSet/>
      <dgm:spPr/>
      <dgm:t>
        <a:bodyPr/>
        <a:lstStyle/>
        <a:p>
          <a:endParaRPr lang="en-US"/>
        </a:p>
      </dgm:t>
    </dgm:pt>
    <dgm:pt modelId="{0DF7DE2D-BBAE-420B-8FE0-A58DD12FED7A}" type="sibTrans" cxnId="{26CA2650-85E1-4E0C-A6D2-E423E23B9B62}">
      <dgm:prSet/>
      <dgm:spPr/>
      <dgm:t>
        <a:bodyPr/>
        <a:lstStyle/>
        <a:p>
          <a:endParaRPr lang="en-US"/>
        </a:p>
      </dgm:t>
    </dgm:pt>
    <dgm:pt modelId="{81CE154A-C9AD-468C-B133-CAC631899A35}">
      <dgm:prSet custT="1"/>
      <dgm:spPr/>
      <dgm:t>
        <a:bodyPr/>
        <a:lstStyle/>
        <a:p>
          <a:pPr rtl="0"/>
          <a:endParaRPr lang="en-US" sz="2000" dirty="0"/>
        </a:p>
        <a:p>
          <a:pPr rtl="0"/>
          <a:r>
            <a:rPr lang="en-US" sz="2000" dirty="0"/>
            <a:t>Location of Guidance Material</a:t>
          </a:r>
        </a:p>
      </dgm:t>
    </dgm:pt>
    <dgm:pt modelId="{C6F17090-63AB-4827-AC4D-3E46C55428E6}" type="parTrans" cxnId="{0CECB81E-91B0-4D5F-B659-9634F76132E4}">
      <dgm:prSet/>
      <dgm:spPr/>
      <dgm:t>
        <a:bodyPr/>
        <a:lstStyle/>
        <a:p>
          <a:endParaRPr lang="en-US"/>
        </a:p>
      </dgm:t>
    </dgm:pt>
    <dgm:pt modelId="{569AF05B-C5C4-4EFB-8229-7AE74066213C}" type="sibTrans" cxnId="{0CECB81E-91B0-4D5F-B659-9634F76132E4}">
      <dgm:prSet/>
      <dgm:spPr/>
      <dgm:t>
        <a:bodyPr/>
        <a:lstStyle/>
        <a:p>
          <a:endParaRPr lang="en-US"/>
        </a:p>
      </dgm:t>
    </dgm:pt>
    <dgm:pt modelId="{EAF30E2D-A2A1-412B-8CA0-754EEE5C715E}">
      <dgm:prSet custT="1"/>
      <dgm:spPr/>
      <dgm:t>
        <a:bodyPr/>
        <a:lstStyle/>
        <a:p>
          <a:pPr rtl="0"/>
          <a:endParaRPr lang="en-US" sz="2000" dirty="0"/>
        </a:p>
        <a:p>
          <a:pPr rtl="0"/>
          <a:r>
            <a:rPr lang="en-US" sz="2000" dirty="0"/>
            <a:t>Structure Related Matters</a:t>
          </a:r>
        </a:p>
      </dgm:t>
    </dgm:pt>
    <dgm:pt modelId="{295DC691-D030-456A-9E33-BFCDDB1DAFA3}" type="parTrans" cxnId="{ADCF9DE5-B945-4FD8-846A-3E77CF02BBCF}">
      <dgm:prSet/>
      <dgm:spPr/>
      <dgm:t>
        <a:bodyPr/>
        <a:lstStyle/>
        <a:p>
          <a:endParaRPr lang="en-US"/>
        </a:p>
      </dgm:t>
    </dgm:pt>
    <dgm:pt modelId="{2DB7759A-BE30-4E25-947B-564B55B7D878}" type="sibTrans" cxnId="{ADCF9DE5-B945-4FD8-846A-3E77CF02BBCF}">
      <dgm:prSet/>
      <dgm:spPr/>
      <dgm:t>
        <a:bodyPr/>
        <a:lstStyle/>
        <a:p>
          <a:endParaRPr lang="en-US"/>
        </a:p>
      </dgm:t>
    </dgm:pt>
    <dgm:pt modelId="{723F9004-A5FE-4F23-B6AC-B761707D77EB}" type="pres">
      <dgm:prSet presAssocID="{165CF3A0-8877-4F08-A8A9-92FA8325633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685167-EFDD-4DE8-AA61-22C82EA71143}" type="pres">
      <dgm:prSet presAssocID="{165CF3A0-8877-4F08-A8A9-92FA83256330}" presName="fgShape" presStyleLbl="fgShp" presStyleIdx="0" presStyleCnt="1" custLinFactY="3922" custLinFactNeighborX="638" custLinFactNeighborY="100000"/>
      <dgm:spPr/>
    </dgm:pt>
    <dgm:pt modelId="{B10467A6-27CF-4130-81CB-1ACD7FEB5D95}" type="pres">
      <dgm:prSet presAssocID="{165CF3A0-8877-4F08-A8A9-92FA83256330}" presName="linComp" presStyleCnt="0"/>
      <dgm:spPr/>
    </dgm:pt>
    <dgm:pt modelId="{5E401039-F23A-4132-98BB-5658D0EEEB86}" type="pres">
      <dgm:prSet presAssocID="{D277F51A-5F04-420E-AF82-FF38497F5567}" presName="compNode" presStyleCnt="0"/>
      <dgm:spPr/>
    </dgm:pt>
    <dgm:pt modelId="{620A3E25-A625-4BFD-B794-EB8E5FEC2884}" type="pres">
      <dgm:prSet presAssocID="{D277F51A-5F04-420E-AF82-FF38497F5567}" presName="bkgdShape" presStyleLbl="node1" presStyleIdx="0" presStyleCnt="4"/>
      <dgm:spPr/>
      <dgm:t>
        <a:bodyPr/>
        <a:lstStyle/>
        <a:p>
          <a:endParaRPr lang="en-US"/>
        </a:p>
      </dgm:t>
    </dgm:pt>
    <dgm:pt modelId="{B5C71245-05F7-4C27-8394-916A26B1D7E9}" type="pres">
      <dgm:prSet presAssocID="{D277F51A-5F04-420E-AF82-FF38497F556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69FEC0-6BBE-4F9D-B940-C55FC891A152}" type="pres">
      <dgm:prSet presAssocID="{D277F51A-5F04-420E-AF82-FF38497F5567}" presName="invisiNode" presStyleLbl="node1" presStyleIdx="0" presStyleCnt="4"/>
      <dgm:spPr/>
    </dgm:pt>
    <dgm:pt modelId="{5AE5A117-BB58-4390-932F-BFA6E6BB1704}" type="pres">
      <dgm:prSet presAssocID="{D277F51A-5F04-420E-AF82-FF38497F5567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BD97D07F-D69E-4DF3-B8DC-DB3DEC3FBA75}" type="pres">
      <dgm:prSet presAssocID="{844AE40D-932A-443E-BBFD-184C25530851}" presName="sibTrans" presStyleLbl="sibTrans2D1" presStyleIdx="0" presStyleCnt="0"/>
      <dgm:spPr/>
      <dgm:t>
        <a:bodyPr/>
        <a:lstStyle/>
        <a:p>
          <a:endParaRPr lang="en-US"/>
        </a:p>
      </dgm:t>
    </dgm:pt>
    <dgm:pt modelId="{0699B520-C4A3-438B-9EE5-726E88A13610}" type="pres">
      <dgm:prSet presAssocID="{E4C1C6D7-EF89-49AB-B178-AF45FE78CB91}" presName="compNode" presStyleCnt="0"/>
      <dgm:spPr/>
    </dgm:pt>
    <dgm:pt modelId="{BC0B96EF-FA45-48DA-9ADE-029269F0701E}" type="pres">
      <dgm:prSet presAssocID="{E4C1C6D7-EF89-49AB-B178-AF45FE78CB91}" presName="bkgdShape" presStyleLbl="node1" presStyleIdx="1" presStyleCnt="4" custLinFactNeighborX="-182" custLinFactNeighborY="1140"/>
      <dgm:spPr/>
      <dgm:t>
        <a:bodyPr/>
        <a:lstStyle/>
        <a:p>
          <a:endParaRPr lang="en-US"/>
        </a:p>
      </dgm:t>
    </dgm:pt>
    <dgm:pt modelId="{DA2AFB7A-F9BD-40B4-9D03-A21DBF061A6D}" type="pres">
      <dgm:prSet presAssocID="{E4C1C6D7-EF89-49AB-B178-AF45FE78CB91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D1CCF-AD81-46B9-A58E-08D5B5FECC1B}" type="pres">
      <dgm:prSet presAssocID="{E4C1C6D7-EF89-49AB-B178-AF45FE78CB91}" presName="invisiNode" presStyleLbl="node1" presStyleIdx="1" presStyleCnt="4"/>
      <dgm:spPr/>
    </dgm:pt>
    <dgm:pt modelId="{3873FB4A-84A8-4D16-8E12-5C345DA00E87}" type="pres">
      <dgm:prSet presAssocID="{E4C1C6D7-EF89-49AB-B178-AF45FE78CB91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F7946F92-27B0-4F13-80B1-7426C80C4991}" type="pres">
      <dgm:prSet presAssocID="{0DF7DE2D-BBAE-420B-8FE0-A58DD12FED7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7A85641-6F87-4654-958B-78AA8ABCC85E}" type="pres">
      <dgm:prSet presAssocID="{81CE154A-C9AD-468C-B133-CAC631899A35}" presName="compNode" presStyleCnt="0"/>
      <dgm:spPr/>
    </dgm:pt>
    <dgm:pt modelId="{89CAB990-EF2D-49F9-A2B2-1C40A2F350FC}" type="pres">
      <dgm:prSet presAssocID="{81CE154A-C9AD-468C-B133-CAC631899A35}" presName="bkgdShape" presStyleLbl="node1" presStyleIdx="2" presStyleCnt="4"/>
      <dgm:spPr/>
      <dgm:t>
        <a:bodyPr/>
        <a:lstStyle/>
        <a:p>
          <a:endParaRPr lang="en-US"/>
        </a:p>
      </dgm:t>
    </dgm:pt>
    <dgm:pt modelId="{5E698FC0-9EA8-42E9-BEF9-44904A24F134}" type="pres">
      <dgm:prSet presAssocID="{81CE154A-C9AD-468C-B133-CAC631899A35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3AF3B8-C387-4059-9019-572322ADC0CD}" type="pres">
      <dgm:prSet presAssocID="{81CE154A-C9AD-468C-B133-CAC631899A35}" presName="invisiNode" presStyleLbl="node1" presStyleIdx="2" presStyleCnt="4"/>
      <dgm:spPr/>
    </dgm:pt>
    <dgm:pt modelId="{DBE1656C-DDDC-4905-96FB-145D34CE5CED}" type="pres">
      <dgm:prSet presAssocID="{81CE154A-C9AD-468C-B133-CAC631899A35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2C68E1A7-4FC1-4134-AF19-F0A40C678558}" type="pres">
      <dgm:prSet presAssocID="{569AF05B-C5C4-4EFB-8229-7AE74066213C}" presName="sibTrans" presStyleLbl="sibTrans2D1" presStyleIdx="0" presStyleCnt="0"/>
      <dgm:spPr/>
      <dgm:t>
        <a:bodyPr/>
        <a:lstStyle/>
        <a:p>
          <a:endParaRPr lang="en-US"/>
        </a:p>
      </dgm:t>
    </dgm:pt>
    <dgm:pt modelId="{215651E2-7DE5-4783-862A-FB7C061E29D5}" type="pres">
      <dgm:prSet presAssocID="{EAF30E2D-A2A1-412B-8CA0-754EEE5C715E}" presName="compNode" presStyleCnt="0"/>
      <dgm:spPr/>
    </dgm:pt>
    <dgm:pt modelId="{259C856C-2BC0-479C-852B-8C429FD5D3A5}" type="pres">
      <dgm:prSet presAssocID="{EAF30E2D-A2A1-412B-8CA0-754EEE5C715E}" presName="bkgdShape" presStyleLbl="node1" presStyleIdx="3" presStyleCnt="4"/>
      <dgm:spPr/>
      <dgm:t>
        <a:bodyPr/>
        <a:lstStyle/>
        <a:p>
          <a:endParaRPr lang="en-US"/>
        </a:p>
      </dgm:t>
    </dgm:pt>
    <dgm:pt modelId="{7E09F30B-0525-49BE-8389-D77380D6B4BA}" type="pres">
      <dgm:prSet presAssocID="{EAF30E2D-A2A1-412B-8CA0-754EEE5C715E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A3D6C4-9AD8-43E6-B14B-C096DCEFF9C2}" type="pres">
      <dgm:prSet presAssocID="{EAF30E2D-A2A1-412B-8CA0-754EEE5C715E}" presName="invisiNode" presStyleLbl="node1" presStyleIdx="3" presStyleCnt="4"/>
      <dgm:spPr/>
    </dgm:pt>
    <dgm:pt modelId="{300C62CA-D1D7-4BAF-950E-26B21BFA0005}" type="pres">
      <dgm:prSet presAssocID="{EAF30E2D-A2A1-412B-8CA0-754EEE5C715E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</dgm:ptLst>
  <dgm:cxnLst>
    <dgm:cxn modelId="{9A688DC3-3FDD-48A5-BE04-46AEBF7FEB31}" type="presOf" srcId="{569AF05B-C5C4-4EFB-8229-7AE74066213C}" destId="{2C68E1A7-4FC1-4134-AF19-F0A40C678558}" srcOrd="0" destOrd="0" presId="urn:microsoft.com/office/officeart/2005/8/layout/hList7"/>
    <dgm:cxn modelId="{C94D7218-46C2-4B7D-99E3-3DEFAA5E9DF8}" type="presOf" srcId="{EAF30E2D-A2A1-412B-8CA0-754EEE5C715E}" destId="{259C856C-2BC0-479C-852B-8C429FD5D3A5}" srcOrd="0" destOrd="0" presId="urn:microsoft.com/office/officeart/2005/8/layout/hList7"/>
    <dgm:cxn modelId="{E3955C48-898C-4A5F-9D16-997726AF8ECA}" srcId="{165CF3A0-8877-4F08-A8A9-92FA83256330}" destId="{D277F51A-5F04-420E-AF82-FF38497F5567}" srcOrd="0" destOrd="0" parTransId="{258023E8-8625-4C04-8D7C-7AFDC9DAC5EC}" sibTransId="{844AE40D-932A-443E-BBFD-184C25530851}"/>
    <dgm:cxn modelId="{ADCF9DE5-B945-4FD8-846A-3E77CF02BBCF}" srcId="{165CF3A0-8877-4F08-A8A9-92FA83256330}" destId="{EAF30E2D-A2A1-412B-8CA0-754EEE5C715E}" srcOrd="3" destOrd="0" parTransId="{295DC691-D030-456A-9E33-BFCDDB1DAFA3}" sibTransId="{2DB7759A-BE30-4E25-947B-564B55B7D878}"/>
    <dgm:cxn modelId="{CAB34DF4-E75B-4170-A4F4-A0522AD3F765}" type="presOf" srcId="{E4C1C6D7-EF89-49AB-B178-AF45FE78CB91}" destId="{BC0B96EF-FA45-48DA-9ADE-029269F0701E}" srcOrd="0" destOrd="0" presId="urn:microsoft.com/office/officeart/2005/8/layout/hList7"/>
    <dgm:cxn modelId="{EF56D3EC-6546-44CF-A90B-0CB0A0E0EA91}" type="presOf" srcId="{EAF30E2D-A2A1-412B-8CA0-754EEE5C715E}" destId="{7E09F30B-0525-49BE-8389-D77380D6B4BA}" srcOrd="1" destOrd="0" presId="urn:microsoft.com/office/officeart/2005/8/layout/hList7"/>
    <dgm:cxn modelId="{BA4D5779-6DC9-4751-A914-D6E8B0B6781C}" type="presOf" srcId="{165CF3A0-8877-4F08-A8A9-92FA83256330}" destId="{723F9004-A5FE-4F23-B6AC-B761707D77EB}" srcOrd="0" destOrd="0" presId="urn:microsoft.com/office/officeart/2005/8/layout/hList7"/>
    <dgm:cxn modelId="{22B892C0-E64A-42A8-B937-C3A7DEF15762}" type="presOf" srcId="{E4C1C6D7-EF89-49AB-B178-AF45FE78CB91}" destId="{DA2AFB7A-F9BD-40B4-9D03-A21DBF061A6D}" srcOrd="1" destOrd="0" presId="urn:microsoft.com/office/officeart/2005/8/layout/hList7"/>
    <dgm:cxn modelId="{7D4CE8C5-48C5-423E-A4E6-6A0FEB3560B9}" type="presOf" srcId="{81CE154A-C9AD-468C-B133-CAC631899A35}" destId="{89CAB990-EF2D-49F9-A2B2-1C40A2F350FC}" srcOrd="0" destOrd="0" presId="urn:microsoft.com/office/officeart/2005/8/layout/hList7"/>
    <dgm:cxn modelId="{1C07D1AE-1A5E-4428-ACA4-83F5EF69A32D}" type="presOf" srcId="{D277F51A-5F04-420E-AF82-FF38497F5567}" destId="{620A3E25-A625-4BFD-B794-EB8E5FEC2884}" srcOrd="0" destOrd="0" presId="urn:microsoft.com/office/officeart/2005/8/layout/hList7"/>
    <dgm:cxn modelId="{DBEC7909-450B-4A25-A88B-36CBDD8710B0}" type="presOf" srcId="{844AE40D-932A-443E-BBFD-184C25530851}" destId="{BD97D07F-D69E-4DF3-B8DC-DB3DEC3FBA75}" srcOrd="0" destOrd="0" presId="urn:microsoft.com/office/officeart/2005/8/layout/hList7"/>
    <dgm:cxn modelId="{26CA2650-85E1-4E0C-A6D2-E423E23B9B62}" srcId="{165CF3A0-8877-4F08-A8A9-92FA83256330}" destId="{E4C1C6D7-EF89-49AB-B178-AF45FE78CB91}" srcOrd="1" destOrd="0" parTransId="{8085D472-7B0C-430B-8849-65B8501018A6}" sibTransId="{0DF7DE2D-BBAE-420B-8FE0-A58DD12FED7A}"/>
    <dgm:cxn modelId="{0CECB81E-91B0-4D5F-B659-9634F76132E4}" srcId="{165CF3A0-8877-4F08-A8A9-92FA83256330}" destId="{81CE154A-C9AD-468C-B133-CAC631899A35}" srcOrd="2" destOrd="0" parTransId="{C6F17090-63AB-4827-AC4D-3E46C55428E6}" sibTransId="{569AF05B-C5C4-4EFB-8229-7AE74066213C}"/>
    <dgm:cxn modelId="{3C4F14F1-7044-4990-8F5F-1751B2F4DF62}" type="presOf" srcId="{0DF7DE2D-BBAE-420B-8FE0-A58DD12FED7A}" destId="{F7946F92-27B0-4F13-80B1-7426C80C4991}" srcOrd="0" destOrd="0" presId="urn:microsoft.com/office/officeart/2005/8/layout/hList7"/>
    <dgm:cxn modelId="{AA99695E-DE1D-4017-8115-8C3C0DB07722}" type="presOf" srcId="{81CE154A-C9AD-468C-B133-CAC631899A35}" destId="{5E698FC0-9EA8-42E9-BEF9-44904A24F134}" srcOrd="1" destOrd="0" presId="urn:microsoft.com/office/officeart/2005/8/layout/hList7"/>
    <dgm:cxn modelId="{8D7C0F0F-E02F-424E-A188-B864EBC8F921}" type="presOf" srcId="{D277F51A-5F04-420E-AF82-FF38497F5567}" destId="{B5C71245-05F7-4C27-8394-916A26B1D7E9}" srcOrd="1" destOrd="0" presId="urn:microsoft.com/office/officeart/2005/8/layout/hList7"/>
    <dgm:cxn modelId="{85409695-047D-4861-916D-23CBEDBCCE8A}" type="presParOf" srcId="{723F9004-A5FE-4F23-B6AC-B761707D77EB}" destId="{F8685167-EFDD-4DE8-AA61-22C82EA71143}" srcOrd="0" destOrd="0" presId="urn:microsoft.com/office/officeart/2005/8/layout/hList7"/>
    <dgm:cxn modelId="{69A0B40E-1F9E-4860-924F-2F8FBCB7C6EE}" type="presParOf" srcId="{723F9004-A5FE-4F23-B6AC-B761707D77EB}" destId="{B10467A6-27CF-4130-81CB-1ACD7FEB5D95}" srcOrd="1" destOrd="0" presId="urn:microsoft.com/office/officeart/2005/8/layout/hList7"/>
    <dgm:cxn modelId="{3CED2282-785D-44D2-A240-73F60FB5AD24}" type="presParOf" srcId="{B10467A6-27CF-4130-81CB-1ACD7FEB5D95}" destId="{5E401039-F23A-4132-98BB-5658D0EEEB86}" srcOrd="0" destOrd="0" presId="urn:microsoft.com/office/officeart/2005/8/layout/hList7"/>
    <dgm:cxn modelId="{8AE3FEB3-049C-4583-AA83-F5039C9663EE}" type="presParOf" srcId="{5E401039-F23A-4132-98BB-5658D0EEEB86}" destId="{620A3E25-A625-4BFD-B794-EB8E5FEC2884}" srcOrd="0" destOrd="0" presId="urn:microsoft.com/office/officeart/2005/8/layout/hList7"/>
    <dgm:cxn modelId="{3C027AC3-1991-443A-9BAE-6EC6EE8AC54C}" type="presParOf" srcId="{5E401039-F23A-4132-98BB-5658D0EEEB86}" destId="{B5C71245-05F7-4C27-8394-916A26B1D7E9}" srcOrd="1" destOrd="0" presId="urn:microsoft.com/office/officeart/2005/8/layout/hList7"/>
    <dgm:cxn modelId="{37533567-CF00-4AFE-B4E7-CF526BBD491D}" type="presParOf" srcId="{5E401039-F23A-4132-98BB-5658D0EEEB86}" destId="{9469FEC0-6BBE-4F9D-B940-C55FC891A152}" srcOrd="2" destOrd="0" presId="urn:microsoft.com/office/officeart/2005/8/layout/hList7"/>
    <dgm:cxn modelId="{8CC449CE-FE3B-4594-9EB6-197CA09F19F7}" type="presParOf" srcId="{5E401039-F23A-4132-98BB-5658D0EEEB86}" destId="{5AE5A117-BB58-4390-932F-BFA6E6BB1704}" srcOrd="3" destOrd="0" presId="urn:microsoft.com/office/officeart/2005/8/layout/hList7"/>
    <dgm:cxn modelId="{F7D8E899-6CB3-4B3F-9547-9357ED9A3F6F}" type="presParOf" srcId="{B10467A6-27CF-4130-81CB-1ACD7FEB5D95}" destId="{BD97D07F-D69E-4DF3-B8DC-DB3DEC3FBA75}" srcOrd="1" destOrd="0" presId="urn:microsoft.com/office/officeart/2005/8/layout/hList7"/>
    <dgm:cxn modelId="{A56E2481-A07C-4C9F-9BAF-0E651A455D1D}" type="presParOf" srcId="{B10467A6-27CF-4130-81CB-1ACD7FEB5D95}" destId="{0699B520-C4A3-438B-9EE5-726E88A13610}" srcOrd="2" destOrd="0" presId="urn:microsoft.com/office/officeart/2005/8/layout/hList7"/>
    <dgm:cxn modelId="{2B7C0C89-68F8-49EF-A2CB-35E70825C6E4}" type="presParOf" srcId="{0699B520-C4A3-438B-9EE5-726E88A13610}" destId="{BC0B96EF-FA45-48DA-9ADE-029269F0701E}" srcOrd="0" destOrd="0" presId="urn:microsoft.com/office/officeart/2005/8/layout/hList7"/>
    <dgm:cxn modelId="{A903B22E-B7E5-47E5-96A5-95967175AB6A}" type="presParOf" srcId="{0699B520-C4A3-438B-9EE5-726E88A13610}" destId="{DA2AFB7A-F9BD-40B4-9D03-A21DBF061A6D}" srcOrd="1" destOrd="0" presId="urn:microsoft.com/office/officeart/2005/8/layout/hList7"/>
    <dgm:cxn modelId="{FDD09732-AF3E-4AFC-A6B0-184C217248A5}" type="presParOf" srcId="{0699B520-C4A3-438B-9EE5-726E88A13610}" destId="{615D1CCF-AD81-46B9-A58E-08D5B5FECC1B}" srcOrd="2" destOrd="0" presId="urn:microsoft.com/office/officeart/2005/8/layout/hList7"/>
    <dgm:cxn modelId="{CDF407B9-13C9-4000-BFA2-512596DD2F1D}" type="presParOf" srcId="{0699B520-C4A3-438B-9EE5-726E88A13610}" destId="{3873FB4A-84A8-4D16-8E12-5C345DA00E87}" srcOrd="3" destOrd="0" presId="urn:microsoft.com/office/officeart/2005/8/layout/hList7"/>
    <dgm:cxn modelId="{C76737A6-9E91-463D-AB6B-29D199A53453}" type="presParOf" srcId="{B10467A6-27CF-4130-81CB-1ACD7FEB5D95}" destId="{F7946F92-27B0-4F13-80B1-7426C80C4991}" srcOrd="3" destOrd="0" presId="urn:microsoft.com/office/officeart/2005/8/layout/hList7"/>
    <dgm:cxn modelId="{8DF97323-5A50-48A7-BD98-17EEA359608D}" type="presParOf" srcId="{B10467A6-27CF-4130-81CB-1ACD7FEB5D95}" destId="{C7A85641-6F87-4654-958B-78AA8ABCC85E}" srcOrd="4" destOrd="0" presId="urn:microsoft.com/office/officeart/2005/8/layout/hList7"/>
    <dgm:cxn modelId="{A3FCB304-0CD6-4843-B557-355F037DD50C}" type="presParOf" srcId="{C7A85641-6F87-4654-958B-78AA8ABCC85E}" destId="{89CAB990-EF2D-49F9-A2B2-1C40A2F350FC}" srcOrd="0" destOrd="0" presId="urn:microsoft.com/office/officeart/2005/8/layout/hList7"/>
    <dgm:cxn modelId="{0F4F65E2-853B-4501-B5FB-1C67E0C1C58F}" type="presParOf" srcId="{C7A85641-6F87-4654-958B-78AA8ABCC85E}" destId="{5E698FC0-9EA8-42E9-BEF9-44904A24F134}" srcOrd="1" destOrd="0" presId="urn:microsoft.com/office/officeart/2005/8/layout/hList7"/>
    <dgm:cxn modelId="{6420D450-18CF-4AAA-8AEB-4CDBA139DCDF}" type="presParOf" srcId="{C7A85641-6F87-4654-958B-78AA8ABCC85E}" destId="{383AF3B8-C387-4059-9019-572322ADC0CD}" srcOrd="2" destOrd="0" presId="urn:microsoft.com/office/officeart/2005/8/layout/hList7"/>
    <dgm:cxn modelId="{B89BFB75-148F-450F-89AF-534A3A74DDED}" type="presParOf" srcId="{C7A85641-6F87-4654-958B-78AA8ABCC85E}" destId="{DBE1656C-DDDC-4905-96FB-145D34CE5CED}" srcOrd="3" destOrd="0" presId="urn:microsoft.com/office/officeart/2005/8/layout/hList7"/>
    <dgm:cxn modelId="{5A7DAB8E-3A6E-4F43-82D5-4F560DD13B16}" type="presParOf" srcId="{B10467A6-27CF-4130-81CB-1ACD7FEB5D95}" destId="{2C68E1A7-4FC1-4134-AF19-F0A40C678558}" srcOrd="5" destOrd="0" presId="urn:microsoft.com/office/officeart/2005/8/layout/hList7"/>
    <dgm:cxn modelId="{3C85A46E-AE7E-44D1-A940-2B806A859C19}" type="presParOf" srcId="{B10467A6-27CF-4130-81CB-1ACD7FEB5D95}" destId="{215651E2-7DE5-4783-862A-FB7C061E29D5}" srcOrd="6" destOrd="0" presId="urn:microsoft.com/office/officeart/2005/8/layout/hList7"/>
    <dgm:cxn modelId="{CDB4A1E7-7F74-4692-948A-883566A3E54C}" type="presParOf" srcId="{215651E2-7DE5-4783-862A-FB7C061E29D5}" destId="{259C856C-2BC0-479C-852B-8C429FD5D3A5}" srcOrd="0" destOrd="0" presId="urn:microsoft.com/office/officeart/2005/8/layout/hList7"/>
    <dgm:cxn modelId="{BB46C94D-4F4D-402B-B606-8C8F33D6F743}" type="presParOf" srcId="{215651E2-7DE5-4783-862A-FB7C061E29D5}" destId="{7E09F30B-0525-49BE-8389-D77380D6B4BA}" srcOrd="1" destOrd="0" presId="urn:microsoft.com/office/officeart/2005/8/layout/hList7"/>
    <dgm:cxn modelId="{D5132A71-FCB9-4275-9C31-E1C886795A7F}" type="presParOf" srcId="{215651E2-7DE5-4783-862A-FB7C061E29D5}" destId="{3EA3D6C4-9AD8-43E6-B14B-C096DCEFF9C2}" srcOrd="2" destOrd="0" presId="urn:microsoft.com/office/officeart/2005/8/layout/hList7"/>
    <dgm:cxn modelId="{9BF9C83D-0B90-4252-BF40-78BC8D00DC0B}" type="presParOf" srcId="{215651E2-7DE5-4783-862A-FB7C061E29D5}" destId="{300C62CA-D1D7-4BAF-950E-26B21BFA0005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7CD543E-AD4C-4642-9C2A-F610EEE3F0AB}" type="doc">
      <dgm:prSet loTypeId="urn:microsoft.com/office/officeart/2005/8/layout/vProcess5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3C17431-CAE6-4B07-BF38-ADF533205753}">
      <dgm:prSet custT="1"/>
      <dgm:spPr/>
      <dgm:t>
        <a:bodyPr/>
        <a:lstStyle/>
        <a:p>
          <a:pPr rtl="0"/>
          <a:r>
            <a:rPr lang="en-US" sz="2400" dirty="0"/>
            <a:t>Comment</a:t>
          </a:r>
        </a:p>
      </dgm:t>
    </dgm:pt>
    <dgm:pt modelId="{9B601B51-2BC4-45DC-BB6B-F14A31AA1554}" type="parTrans" cxnId="{EA6DC2DE-FE6D-4185-9FA3-A4BA32331437}">
      <dgm:prSet/>
      <dgm:spPr/>
      <dgm:t>
        <a:bodyPr/>
        <a:lstStyle/>
        <a:p>
          <a:endParaRPr lang="en-US"/>
        </a:p>
      </dgm:t>
    </dgm:pt>
    <dgm:pt modelId="{7DEAC7C6-42C6-4B03-85D3-B57EF817BDC1}" type="sibTrans" cxnId="{EA6DC2DE-FE6D-4185-9FA3-A4BA32331437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en-US"/>
        </a:p>
      </dgm:t>
    </dgm:pt>
    <dgm:pt modelId="{24B23A6B-ED54-471B-9EEA-61BB2266D037}">
      <dgm:prSet custT="1"/>
      <dgm:spPr>
        <a:solidFill>
          <a:srgbClr val="0172B7"/>
        </a:solidFill>
      </dgm:spPr>
      <dgm:t>
        <a:bodyPr/>
        <a:lstStyle/>
        <a:p>
          <a:pPr rtl="0"/>
          <a:r>
            <a:rPr lang="en-US" sz="1800" dirty="0"/>
            <a:t>Unclear about circumstances that may trigger Part C applicability </a:t>
          </a:r>
        </a:p>
      </dgm:t>
    </dgm:pt>
    <dgm:pt modelId="{AE279270-BA89-4DF5-955B-6EC28599CC23}" type="parTrans" cxnId="{16E2CD55-BBAD-4674-84E7-BE4D15A1AA61}">
      <dgm:prSet/>
      <dgm:spPr/>
      <dgm:t>
        <a:bodyPr/>
        <a:lstStyle/>
        <a:p>
          <a:endParaRPr lang="en-US"/>
        </a:p>
      </dgm:t>
    </dgm:pt>
    <dgm:pt modelId="{A4A6341C-D5FD-4E1C-87E6-E79DAB16818F}" type="sibTrans" cxnId="{16E2CD55-BBAD-4674-84E7-BE4D15A1AA61}">
      <dgm:prSet/>
      <dgm:spPr>
        <a:solidFill>
          <a:srgbClr val="FF0000">
            <a:alpha val="90000"/>
          </a:srgbClr>
        </a:solidFill>
      </dgm:spPr>
      <dgm:t>
        <a:bodyPr/>
        <a:lstStyle/>
        <a:p>
          <a:endParaRPr lang="en-US"/>
        </a:p>
      </dgm:t>
    </dgm:pt>
    <dgm:pt modelId="{02D40E43-4F4D-4B15-ADBB-473F842C9488}">
      <dgm:prSet/>
      <dgm:spPr>
        <a:solidFill>
          <a:srgbClr val="0172B7"/>
        </a:solidFill>
      </dgm:spPr>
      <dgm:t>
        <a:bodyPr/>
        <a:lstStyle/>
        <a:p>
          <a:pPr algn="l" rtl="0"/>
          <a:r>
            <a:rPr lang="en-US" dirty="0"/>
            <a:t>Because all professional activities (including client services) </a:t>
          </a:r>
          <a:r>
            <a:rPr lang="en-AU" dirty="0"/>
            <a:t>can be understood to be pursuant to a PA’s employment</a:t>
          </a:r>
          <a:r>
            <a:rPr lang="en-US" dirty="0"/>
            <a:t> </a:t>
          </a:r>
        </a:p>
      </dgm:t>
    </dgm:pt>
    <dgm:pt modelId="{76284264-FB50-4BFE-B9F3-1D4F677AED4B}" type="parTrans" cxnId="{DB2E81B0-CD28-4BC7-85E1-943C55B2CE97}">
      <dgm:prSet/>
      <dgm:spPr/>
      <dgm:t>
        <a:bodyPr/>
        <a:lstStyle/>
        <a:p>
          <a:endParaRPr lang="en-US"/>
        </a:p>
      </dgm:t>
    </dgm:pt>
    <dgm:pt modelId="{9E6DFE5E-46C3-4D2C-B658-07631A54DD7F}" type="sibTrans" cxnId="{DB2E81B0-CD28-4BC7-85E1-943C55B2CE97}">
      <dgm:prSet/>
      <dgm:spPr/>
      <dgm:t>
        <a:bodyPr/>
        <a:lstStyle/>
        <a:p>
          <a:endParaRPr lang="en-US"/>
        </a:p>
      </dgm:t>
    </dgm:pt>
    <dgm:pt modelId="{3710BC30-C036-4B16-BE40-AD8385337B64}" type="pres">
      <dgm:prSet presAssocID="{57CD543E-AD4C-4642-9C2A-F610EEE3F0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8D06A8-44C9-4DCB-9F6A-0383EDA314B6}" type="pres">
      <dgm:prSet presAssocID="{57CD543E-AD4C-4642-9C2A-F610EEE3F0AB}" presName="dummyMaxCanvas" presStyleCnt="0">
        <dgm:presLayoutVars/>
      </dgm:prSet>
      <dgm:spPr/>
    </dgm:pt>
    <dgm:pt modelId="{F4C133A2-A814-41AC-8680-E21F9D436BC5}" type="pres">
      <dgm:prSet presAssocID="{57CD543E-AD4C-4642-9C2A-F610EEE3F0AB}" presName="ThreeNodes_1" presStyleLbl="node1" presStyleIdx="0" presStyleCnt="3" custScaleX="29950" custLinFactNeighborX="-326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DC593-CE3B-40AB-BF8D-BF200440106C}" type="pres">
      <dgm:prSet presAssocID="{57CD543E-AD4C-4642-9C2A-F610EEE3F0AB}" presName="ThreeNodes_2" presStyleLbl="node1" presStyleIdx="1" presStyleCnt="3" custScaleX="116923" custLinFactNeighborX="4224" custLinFactNeighborY="-208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AC543B-E4EF-4B1C-991E-20259AFDFF08}" type="pres">
      <dgm:prSet presAssocID="{57CD543E-AD4C-4642-9C2A-F610EEE3F0AB}" presName="ThreeNodes_3" presStyleLbl="node1" presStyleIdx="2" presStyleCnt="3" custScaleX="104349" custLinFactNeighborX="6507" custLinFactNeighborY="-41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86715-A0A7-4A5A-AF4B-477E9DA40160}" type="pres">
      <dgm:prSet presAssocID="{57CD543E-AD4C-4642-9C2A-F610EEE3F0AB}" presName="ThreeConn_1-2" presStyleLbl="fgAccFollowNode1" presStyleIdx="0" presStyleCnt="2" custLinFactX="-500000" custLinFactNeighborX="-502039" custLinFactNeighborY="-205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29D56-1B4D-4DFF-9D71-9E5C8FEE80AD}" type="pres">
      <dgm:prSet presAssocID="{57CD543E-AD4C-4642-9C2A-F610EEE3F0AB}" presName="ThreeConn_2-3" presStyleLbl="fgAccFollowNode1" presStyleIdx="1" presStyleCnt="2" custLinFactNeighborX="-42364" custLinFactNeighborY="9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8690A2-6944-4E03-8242-63DD2F7D9AB9}" type="pres">
      <dgm:prSet presAssocID="{57CD543E-AD4C-4642-9C2A-F610EEE3F0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12AE30-3AA7-4E14-BF76-530C542F3A05}" type="pres">
      <dgm:prSet presAssocID="{57CD543E-AD4C-4642-9C2A-F610EEE3F0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7C160F-4E2D-4049-86EC-D124CE7AACAC}" type="pres">
      <dgm:prSet presAssocID="{57CD543E-AD4C-4642-9C2A-F610EEE3F0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7F52A4-D3D8-46D3-A278-A4AEA1000CF5}" type="presOf" srcId="{24B23A6B-ED54-471B-9EEA-61BB2266D037}" destId="{6A12AE30-3AA7-4E14-BF76-530C542F3A05}" srcOrd="1" destOrd="0" presId="urn:microsoft.com/office/officeart/2005/8/layout/vProcess5"/>
    <dgm:cxn modelId="{139763E6-4E45-41D0-B0A5-A638296D5933}" type="presOf" srcId="{02D40E43-4F4D-4B15-ADBB-473F842C9488}" destId="{D47C160F-4E2D-4049-86EC-D124CE7AACAC}" srcOrd="1" destOrd="0" presId="urn:microsoft.com/office/officeart/2005/8/layout/vProcess5"/>
    <dgm:cxn modelId="{AD7219AF-5485-4A03-9D2B-E5924BF1BD57}" type="presOf" srcId="{E3C17431-CAE6-4B07-BF38-ADF533205753}" destId="{688690A2-6944-4E03-8242-63DD2F7D9AB9}" srcOrd="1" destOrd="0" presId="urn:microsoft.com/office/officeart/2005/8/layout/vProcess5"/>
    <dgm:cxn modelId="{FB11FBAA-6EC7-4881-B7F0-510FA44E8C12}" type="presOf" srcId="{57CD543E-AD4C-4642-9C2A-F610EEE3F0AB}" destId="{3710BC30-C036-4B16-BE40-AD8385337B64}" srcOrd="0" destOrd="0" presId="urn:microsoft.com/office/officeart/2005/8/layout/vProcess5"/>
    <dgm:cxn modelId="{DB2E81B0-CD28-4BC7-85E1-943C55B2CE97}" srcId="{57CD543E-AD4C-4642-9C2A-F610EEE3F0AB}" destId="{02D40E43-4F4D-4B15-ADBB-473F842C9488}" srcOrd="2" destOrd="0" parTransId="{76284264-FB50-4BFE-B9F3-1D4F677AED4B}" sibTransId="{9E6DFE5E-46C3-4D2C-B658-07631A54DD7F}"/>
    <dgm:cxn modelId="{EA6DC2DE-FE6D-4185-9FA3-A4BA32331437}" srcId="{57CD543E-AD4C-4642-9C2A-F610EEE3F0AB}" destId="{E3C17431-CAE6-4B07-BF38-ADF533205753}" srcOrd="0" destOrd="0" parTransId="{9B601B51-2BC4-45DC-BB6B-F14A31AA1554}" sibTransId="{7DEAC7C6-42C6-4B03-85D3-B57EF817BDC1}"/>
    <dgm:cxn modelId="{541D6E2E-21E5-4A6B-B3C6-784E97ECDEB5}" type="presOf" srcId="{02D40E43-4F4D-4B15-ADBB-473F842C9488}" destId="{E4AC543B-E4EF-4B1C-991E-20259AFDFF08}" srcOrd="0" destOrd="0" presId="urn:microsoft.com/office/officeart/2005/8/layout/vProcess5"/>
    <dgm:cxn modelId="{16E2CD55-BBAD-4674-84E7-BE4D15A1AA61}" srcId="{57CD543E-AD4C-4642-9C2A-F610EEE3F0AB}" destId="{24B23A6B-ED54-471B-9EEA-61BB2266D037}" srcOrd="1" destOrd="0" parTransId="{AE279270-BA89-4DF5-955B-6EC28599CC23}" sibTransId="{A4A6341C-D5FD-4E1C-87E6-E79DAB16818F}"/>
    <dgm:cxn modelId="{6D0D0DBB-2568-493C-AC66-6538DFA158A1}" type="presOf" srcId="{7DEAC7C6-42C6-4B03-85D3-B57EF817BDC1}" destId="{CDE86715-A0A7-4A5A-AF4B-477E9DA40160}" srcOrd="0" destOrd="0" presId="urn:microsoft.com/office/officeart/2005/8/layout/vProcess5"/>
    <dgm:cxn modelId="{7CA2D505-7D01-4275-A1B7-11FD75685CAA}" type="presOf" srcId="{A4A6341C-D5FD-4E1C-87E6-E79DAB16818F}" destId="{34829D56-1B4D-4DFF-9D71-9E5C8FEE80AD}" srcOrd="0" destOrd="0" presId="urn:microsoft.com/office/officeart/2005/8/layout/vProcess5"/>
    <dgm:cxn modelId="{F809FAAC-3100-447B-A4A4-5DB23F410D20}" type="presOf" srcId="{24B23A6B-ED54-471B-9EEA-61BB2266D037}" destId="{280DC593-CE3B-40AB-BF8D-BF200440106C}" srcOrd="0" destOrd="0" presId="urn:microsoft.com/office/officeart/2005/8/layout/vProcess5"/>
    <dgm:cxn modelId="{4C5B0BE5-50AF-40CA-8C2D-EE00369E9D69}" type="presOf" srcId="{E3C17431-CAE6-4B07-BF38-ADF533205753}" destId="{F4C133A2-A814-41AC-8680-E21F9D436BC5}" srcOrd="0" destOrd="0" presId="urn:microsoft.com/office/officeart/2005/8/layout/vProcess5"/>
    <dgm:cxn modelId="{E935CC44-2C9C-4AE0-AC7B-E68F84B1086E}" type="presParOf" srcId="{3710BC30-C036-4B16-BE40-AD8385337B64}" destId="{978D06A8-44C9-4DCB-9F6A-0383EDA314B6}" srcOrd="0" destOrd="0" presId="urn:microsoft.com/office/officeart/2005/8/layout/vProcess5"/>
    <dgm:cxn modelId="{F35817DC-1FD7-41FA-8015-CEB793234DEE}" type="presParOf" srcId="{3710BC30-C036-4B16-BE40-AD8385337B64}" destId="{F4C133A2-A814-41AC-8680-E21F9D436BC5}" srcOrd="1" destOrd="0" presId="urn:microsoft.com/office/officeart/2005/8/layout/vProcess5"/>
    <dgm:cxn modelId="{2B0627BF-086F-44AC-81ED-C95961672BF9}" type="presParOf" srcId="{3710BC30-C036-4B16-BE40-AD8385337B64}" destId="{280DC593-CE3B-40AB-BF8D-BF200440106C}" srcOrd="2" destOrd="0" presId="urn:microsoft.com/office/officeart/2005/8/layout/vProcess5"/>
    <dgm:cxn modelId="{6A26E88F-E30B-4E64-A255-2422906045FC}" type="presParOf" srcId="{3710BC30-C036-4B16-BE40-AD8385337B64}" destId="{E4AC543B-E4EF-4B1C-991E-20259AFDFF08}" srcOrd="3" destOrd="0" presId="urn:microsoft.com/office/officeart/2005/8/layout/vProcess5"/>
    <dgm:cxn modelId="{566B0506-445E-4B60-A205-CBED28FCE1DF}" type="presParOf" srcId="{3710BC30-C036-4B16-BE40-AD8385337B64}" destId="{CDE86715-A0A7-4A5A-AF4B-477E9DA40160}" srcOrd="4" destOrd="0" presId="urn:microsoft.com/office/officeart/2005/8/layout/vProcess5"/>
    <dgm:cxn modelId="{E4DA30F6-ACD8-425C-A134-3B2DD305D5C8}" type="presParOf" srcId="{3710BC30-C036-4B16-BE40-AD8385337B64}" destId="{34829D56-1B4D-4DFF-9D71-9E5C8FEE80AD}" srcOrd="5" destOrd="0" presId="urn:microsoft.com/office/officeart/2005/8/layout/vProcess5"/>
    <dgm:cxn modelId="{2A572658-11B3-4CC2-9AEC-F7FDA6F18042}" type="presParOf" srcId="{3710BC30-C036-4B16-BE40-AD8385337B64}" destId="{688690A2-6944-4E03-8242-63DD2F7D9AB9}" srcOrd="6" destOrd="0" presId="urn:microsoft.com/office/officeart/2005/8/layout/vProcess5"/>
    <dgm:cxn modelId="{124CE948-2460-44A8-B3F2-B18B3D58BB95}" type="presParOf" srcId="{3710BC30-C036-4B16-BE40-AD8385337B64}" destId="{6A12AE30-3AA7-4E14-BF76-530C542F3A05}" srcOrd="7" destOrd="0" presId="urn:microsoft.com/office/officeart/2005/8/layout/vProcess5"/>
    <dgm:cxn modelId="{40574588-38E6-45F7-8202-7648E66FA3A6}" type="presParOf" srcId="{3710BC30-C036-4B16-BE40-AD8385337B64}" destId="{D47C160F-4E2D-4049-86EC-D124CE7AACA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F15AD1-7135-49FB-BF50-18FC412C45C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48575D7-A197-4C06-9954-3C8447F1466B}">
      <dgm:prSet/>
      <dgm:spPr/>
      <dgm:t>
        <a:bodyPr/>
        <a:lstStyle/>
        <a:p>
          <a:pPr rtl="0"/>
          <a:r>
            <a:rPr lang="en-US" dirty="0"/>
            <a:t>A PA’s employment with a firm and client engagement are closely connected</a:t>
          </a:r>
        </a:p>
      </dgm:t>
    </dgm:pt>
    <dgm:pt modelId="{F6F8DFDE-B643-4404-8136-193D0D70D9F9}" type="sibTrans" cxnId="{4E3744AD-B075-42F8-81BE-83E28396692F}">
      <dgm:prSet/>
      <dgm:spPr/>
      <dgm:t>
        <a:bodyPr/>
        <a:lstStyle/>
        <a:p>
          <a:endParaRPr lang="en-US"/>
        </a:p>
      </dgm:t>
    </dgm:pt>
    <dgm:pt modelId="{109D9F47-4187-4979-B8BB-2E3F08286B67}" type="parTrans" cxnId="{4E3744AD-B075-42F8-81BE-83E28396692F}">
      <dgm:prSet/>
      <dgm:spPr/>
      <dgm:t>
        <a:bodyPr/>
        <a:lstStyle/>
        <a:p>
          <a:endParaRPr lang="en-US"/>
        </a:p>
      </dgm:t>
    </dgm:pt>
    <dgm:pt modelId="{A987BC3B-2912-4176-B408-E8512F5EC520}">
      <dgm:prSet/>
      <dgm:spPr/>
      <dgm:t>
        <a:bodyPr/>
        <a:lstStyle/>
        <a:p>
          <a:pPr rtl="0"/>
          <a:r>
            <a:rPr lang="en-US" dirty="0"/>
            <a:t>TF agrees </a:t>
          </a:r>
        </a:p>
      </dgm:t>
    </dgm:pt>
    <dgm:pt modelId="{4101180C-8F92-4628-BE44-B7FFBBDA6EAF}" type="sibTrans" cxnId="{83881795-6701-4566-AC30-9BEC61B9A464}">
      <dgm:prSet/>
      <dgm:spPr/>
      <dgm:t>
        <a:bodyPr/>
        <a:lstStyle/>
        <a:p>
          <a:endParaRPr lang="en-US"/>
        </a:p>
      </dgm:t>
    </dgm:pt>
    <dgm:pt modelId="{1A0E39D2-B30C-41E4-A7AA-4AB344F8E03A}" type="parTrans" cxnId="{83881795-6701-4566-AC30-9BEC61B9A464}">
      <dgm:prSet/>
      <dgm:spPr/>
      <dgm:t>
        <a:bodyPr/>
        <a:lstStyle/>
        <a:p>
          <a:endParaRPr lang="en-US"/>
        </a:p>
      </dgm:t>
    </dgm:pt>
    <dgm:pt modelId="{937242EF-7385-45FA-AB17-D74039214E21}">
      <dgm:prSet/>
      <dgm:spPr/>
      <dgm:t>
        <a:bodyPr/>
        <a:lstStyle/>
        <a:p>
          <a:pPr rtl="0"/>
          <a:r>
            <a:rPr lang="en-US" dirty="0"/>
            <a:t>Provision of professional activities in a firm employment context will often be connected to or impact client engagement in some ways</a:t>
          </a:r>
        </a:p>
      </dgm:t>
    </dgm:pt>
    <dgm:pt modelId="{0C91490C-86C9-427E-8D42-096B46E01E30}" type="sibTrans" cxnId="{DEB902D5-7429-44CE-B4EE-4A461F33F5B3}">
      <dgm:prSet/>
      <dgm:spPr/>
      <dgm:t>
        <a:bodyPr/>
        <a:lstStyle/>
        <a:p>
          <a:endParaRPr lang="en-US"/>
        </a:p>
      </dgm:t>
    </dgm:pt>
    <dgm:pt modelId="{018E5AC9-B862-4CEF-A418-D855D8F22498}" type="parTrans" cxnId="{DEB902D5-7429-44CE-B4EE-4A461F33F5B3}">
      <dgm:prSet/>
      <dgm:spPr/>
      <dgm:t>
        <a:bodyPr/>
        <a:lstStyle/>
        <a:p>
          <a:endParaRPr lang="en-US"/>
        </a:p>
      </dgm:t>
    </dgm:pt>
    <dgm:pt modelId="{B9B8F65D-64F4-4B38-9618-DB68F1D7E94D}">
      <dgm:prSet/>
      <dgm:spPr/>
      <dgm:t>
        <a:bodyPr/>
        <a:lstStyle/>
        <a:p>
          <a:pPr rtl="0"/>
          <a:r>
            <a:rPr lang="en-US" dirty="0"/>
            <a:t>The phrase “pursuant to PA’s employment” is sufficiently broad to cover this aspect and does not require any revision</a:t>
          </a:r>
        </a:p>
      </dgm:t>
    </dgm:pt>
    <dgm:pt modelId="{C1F3E854-F28C-4B38-8FC7-E70AE3E28732}" type="sibTrans" cxnId="{2348B650-7A37-487D-9590-945FB1DB9598}">
      <dgm:prSet/>
      <dgm:spPr/>
      <dgm:t>
        <a:bodyPr/>
        <a:lstStyle/>
        <a:p>
          <a:endParaRPr lang="en-US"/>
        </a:p>
      </dgm:t>
    </dgm:pt>
    <dgm:pt modelId="{30B37ADE-4ECC-47A1-82EA-D9C746EDFB49}" type="parTrans" cxnId="{2348B650-7A37-487D-9590-945FB1DB9598}">
      <dgm:prSet/>
      <dgm:spPr/>
      <dgm:t>
        <a:bodyPr/>
        <a:lstStyle/>
        <a:p>
          <a:endParaRPr lang="en-US"/>
        </a:p>
      </dgm:t>
    </dgm:pt>
    <dgm:pt modelId="{F4CDEDC2-3E23-457D-BE95-21D5CAB0C506}">
      <dgm:prSet/>
      <dgm:spPr/>
      <dgm:t>
        <a:bodyPr/>
        <a:lstStyle/>
        <a:p>
          <a:pPr rtl="0"/>
          <a:r>
            <a:rPr lang="en-US" dirty="0"/>
            <a:t>TF’s View </a:t>
          </a:r>
        </a:p>
      </dgm:t>
    </dgm:pt>
    <dgm:pt modelId="{E11B741D-196C-4F18-8715-78F0BAFF7B62}" type="sibTrans" cxnId="{380BE6D6-1773-4192-B751-74BBF4149421}">
      <dgm:prSet/>
      <dgm:spPr/>
      <dgm:t>
        <a:bodyPr/>
        <a:lstStyle/>
        <a:p>
          <a:endParaRPr lang="en-US"/>
        </a:p>
      </dgm:t>
    </dgm:pt>
    <dgm:pt modelId="{EF8D03CA-CFB0-43DB-BFF3-5F00793E08D6}" type="parTrans" cxnId="{380BE6D6-1773-4192-B751-74BBF4149421}">
      <dgm:prSet/>
      <dgm:spPr/>
      <dgm:t>
        <a:bodyPr/>
        <a:lstStyle/>
        <a:p>
          <a:endParaRPr lang="en-US"/>
        </a:p>
      </dgm:t>
    </dgm:pt>
    <dgm:pt modelId="{12B34874-4A51-4A57-B66B-ABD55390A51C}" type="pres">
      <dgm:prSet presAssocID="{96F15AD1-7135-49FB-BF50-18FC412C45C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7FBFF1F-FAE0-4220-94A7-FB9A999A4A61}" type="pres">
      <dgm:prSet presAssocID="{A987BC3B-2912-4176-B408-E8512F5EC52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8ECC2C-2E6E-4852-AE1F-FDEDEE9F6188}" type="pres">
      <dgm:prSet presAssocID="{A987BC3B-2912-4176-B408-E8512F5EC520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91860B-5A1E-4271-8335-EB482852FA31}" type="pres">
      <dgm:prSet presAssocID="{F4CDEDC2-3E23-457D-BE95-21D5CAB0C50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0CD7F6-7142-439F-BED8-098BE8D6D19D}" type="pres">
      <dgm:prSet presAssocID="{F4CDEDC2-3E23-457D-BE95-21D5CAB0C50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426352-6C7A-4D8B-9C59-ECB879178311}" type="presOf" srcId="{B9B8F65D-64F4-4B38-9618-DB68F1D7E94D}" destId="{650CD7F6-7142-439F-BED8-098BE8D6D19D}" srcOrd="0" destOrd="0" presId="urn:microsoft.com/office/officeart/2005/8/layout/vList2"/>
    <dgm:cxn modelId="{BE1D8C9C-49AD-45D6-86B9-0923C984C9B9}" type="presOf" srcId="{937242EF-7385-45FA-AB17-D74039214E21}" destId="{7A8ECC2C-2E6E-4852-AE1F-FDEDEE9F6188}" srcOrd="0" destOrd="1" presId="urn:microsoft.com/office/officeart/2005/8/layout/vList2"/>
    <dgm:cxn modelId="{4E3744AD-B075-42F8-81BE-83E28396692F}" srcId="{A987BC3B-2912-4176-B408-E8512F5EC520}" destId="{548575D7-A197-4C06-9954-3C8447F1466B}" srcOrd="0" destOrd="0" parTransId="{109D9F47-4187-4979-B8BB-2E3F08286B67}" sibTransId="{F6F8DFDE-B643-4404-8136-193D0D70D9F9}"/>
    <dgm:cxn modelId="{945F38B4-83BD-41FC-AA48-EA1023BEC171}" type="presOf" srcId="{A987BC3B-2912-4176-B408-E8512F5EC520}" destId="{27FBFF1F-FAE0-4220-94A7-FB9A999A4A61}" srcOrd="0" destOrd="0" presId="urn:microsoft.com/office/officeart/2005/8/layout/vList2"/>
    <dgm:cxn modelId="{2348B650-7A37-487D-9590-945FB1DB9598}" srcId="{F4CDEDC2-3E23-457D-BE95-21D5CAB0C506}" destId="{B9B8F65D-64F4-4B38-9618-DB68F1D7E94D}" srcOrd="0" destOrd="0" parTransId="{30B37ADE-4ECC-47A1-82EA-D9C746EDFB49}" sibTransId="{C1F3E854-F28C-4B38-8FC7-E70AE3E28732}"/>
    <dgm:cxn modelId="{DEB902D5-7429-44CE-B4EE-4A461F33F5B3}" srcId="{A987BC3B-2912-4176-B408-E8512F5EC520}" destId="{937242EF-7385-45FA-AB17-D74039214E21}" srcOrd="1" destOrd="0" parTransId="{018E5AC9-B862-4CEF-A418-D855D8F22498}" sibTransId="{0C91490C-86C9-427E-8D42-096B46E01E30}"/>
    <dgm:cxn modelId="{0DA69A79-1A4E-4652-B6F5-564535B0AFF0}" type="presOf" srcId="{F4CDEDC2-3E23-457D-BE95-21D5CAB0C506}" destId="{FC91860B-5A1E-4271-8335-EB482852FA31}" srcOrd="0" destOrd="0" presId="urn:microsoft.com/office/officeart/2005/8/layout/vList2"/>
    <dgm:cxn modelId="{83881795-6701-4566-AC30-9BEC61B9A464}" srcId="{96F15AD1-7135-49FB-BF50-18FC412C45CD}" destId="{A987BC3B-2912-4176-B408-E8512F5EC520}" srcOrd="0" destOrd="0" parTransId="{1A0E39D2-B30C-41E4-A7AA-4AB344F8E03A}" sibTransId="{4101180C-8F92-4628-BE44-B7FFBBDA6EAF}"/>
    <dgm:cxn modelId="{380BE6D6-1773-4192-B751-74BBF4149421}" srcId="{96F15AD1-7135-49FB-BF50-18FC412C45CD}" destId="{F4CDEDC2-3E23-457D-BE95-21D5CAB0C506}" srcOrd="1" destOrd="0" parTransId="{EF8D03CA-CFB0-43DB-BFF3-5F00793E08D6}" sibTransId="{E11B741D-196C-4F18-8715-78F0BAFF7B62}"/>
    <dgm:cxn modelId="{4FB459F7-36EC-4447-BA68-6D2DECE82EB4}" type="presOf" srcId="{548575D7-A197-4C06-9954-3C8447F1466B}" destId="{7A8ECC2C-2E6E-4852-AE1F-FDEDEE9F6188}" srcOrd="0" destOrd="0" presId="urn:microsoft.com/office/officeart/2005/8/layout/vList2"/>
    <dgm:cxn modelId="{446D958A-F28D-4DFE-A45D-6BE1CEA0CB3D}" type="presOf" srcId="{96F15AD1-7135-49FB-BF50-18FC412C45CD}" destId="{12B34874-4A51-4A57-B66B-ABD55390A51C}" srcOrd="0" destOrd="0" presId="urn:microsoft.com/office/officeart/2005/8/layout/vList2"/>
    <dgm:cxn modelId="{E4356D44-A3CA-451E-8B2F-BB0F7B8AEFF7}" type="presParOf" srcId="{12B34874-4A51-4A57-B66B-ABD55390A51C}" destId="{27FBFF1F-FAE0-4220-94A7-FB9A999A4A61}" srcOrd="0" destOrd="0" presId="urn:microsoft.com/office/officeart/2005/8/layout/vList2"/>
    <dgm:cxn modelId="{4939DD41-7C2D-4E96-861A-0F637784F5C1}" type="presParOf" srcId="{12B34874-4A51-4A57-B66B-ABD55390A51C}" destId="{7A8ECC2C-2E6E-4852-AE1F-FDEDEE9F6188}" srcOrd="1" destOrd="0" presId="urn:microsoft.com/office/officeart/2005/8/layout/vList2"/>
    <dgm:cxn modelId="{4BB06BFA-37DA-4687-9B99-6DE005B05040}" type="presParOf" srcId="{12B34874-4A51-4A57-B66B-ABD55390A51C}" destId="{FC91860B-5A1E-4271-8335-EB482852FA31}" srcOrd="2" destOrd="0" presId="urn:microsoft.com/office/officeart/2005/8/layout/vList2"/>
    <dgm:cxn modelId="{9EEF28DD-258A-46F2-A2C6-5D4D09FBDE6D}" type="presParOf" srcId="{12B34874-4A51-4A57-B66B-ABD55390A51C}" destId="{650CD7F6-7142-439F-BED8-098BE8D6D19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E07DF5C-EE45-4BD3-A276-B068F03A7F1D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C6B1E0D-E9E4-4A89-9582-3D95DE48320A}">
      <dgm:prSet/>
      <dgm:spPr/>
      <dgm:t>
        <a:bodyPr/>
        <a:lstStyle/>
        <a:p>
          <a:pPr rtl="0"/>
          <a:r>
            <a:rPr lang="en-US" dirty="0"/>
            <a:t>One matter that requires Board’s deliberations:</a:t>
          </a:r>
        </a:p>
      </dgm:t>
    </dgm:pt>
    <dgm:pt modelId="{9836F712-AACE-4C0F-AEDF-A17F1ABA658F}" type="parTrans" cxnId="{DD8A4B0B-B9AC-42E7-9EA5-99DC1DA17079}">
      <dgm:prSet/>
      <dgm:spPr/>
      <dgm:t>
        <a:bodyPr/>
        <a:lstStyle/>
        <a:p>
          <a:endParaRPr lang="en-US"/>
        </a:p>
      </dgm:t>
    </dgm:pt>
    <dgm:pt modelId="{569CB0DE-26D8-41DF-89B8-690E9849417B}" type="sibTrans" cxnId="{DD8A4B0B-B9AC-42E7-9EA5-99DC1DA17079}">
      <dgm:prSet/>
      <dgm:spPr/>
      <dgm:t>
        <a:bodyPr/>
        <a:lstStyle/>
        <a:p>
          <a:endParaRPr lang="en-US"/>
        </a:p>
      </dgm:t>
    </dgm:pt>
    <dgm:pt modelId="{8960201F-6B85-4DD2-94BC-AED88B48BF75}">
      <dgm:prSet custT="1"/>
      <dgm:spPr/>
      <dgm:t>
        <a:bodyPr/>
        <a:lstStyle/>
        <a:p>
          <a:pPr algn="ctr" rtl="0"/>
          <a:r>
            <a:rPr lang="en-US" sz="1800" dirty="0"/>
            <a:t>Whether Applicability provisions require a PAPP to directly apply Part C when performing professional services for clients or to client relationship</a:t>
          </a:r>
        </a:p>
      </dgm:t>
    </dgm:pt>
    <dgm:pt modelId="{D834A323-997D-4805-AD90-3B6E44B2E819}" type="parTrans" cxnId="{5CA36745-9CB3-4FFD-B1E6-710159AF2124}">
      <dgm:prSet/>
      <dgm:spPr/>
      <dgm:t>
        <a:bodyPr/>
        <a:lstStyle/>
        <a:p>
          <a:endParaRPr lang="en-US"/>
        </a:p>
      </dgm:t>
    </dgm:pt>
    <dgm:pt modelId="{9EA4DCD6-DC7E-469A-AED8-C46D5222992B}" type="sibTrans" cxnId="{5CA36745-9CB3-4FFD-B1E6-710159AF2124}">
      <dgm:prSet/>
      <dgm:spPr/>
      <dgm:t>
        <a:bodyPr/>
        <a:lstStyle/>
        <a:p>
          <a:endParaRPr lang="en-US"/>
        </a:p>
      </dgm:t>
    </dgm:pt>
    <dgm:pt modelId="{7CABEF60-0656-4DE2-BAEF-E08DF8EABAB3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sz="1600" dirty="0"/>
            <a:t>Section 220: </a:t>
          </a:r>
        </a:p>
        <a:p>
          <a:pPr rtl="0"/>
          <a:r>
            <a:rPr lang="en-US" sz="1600" dirty="0"/>
            <a:t>Preparation and presentation of information for outside organization </a:t>
          </a:r>
        </a:p>
      </dgm:t>
    </dgm:pt>
    <dgm:pt modelId="{DA566CFA-51BA-4598-B8BA-994D23D9CB28}" type="parTrans" cxnId="{3828EB50-E5BB-426E-A56A-A3106476AA67}">
      <dgm:prSet/>
      <dgm:spPr/>
      <dgm:t>
        <a:bodyPr/>
        <a:lstStyle/>
        <a:p>
          <a:endParaRPr lang="en-US"/>
        </a:p>
      </dgm:t>
    </dgm:pt>
    <dgm:pt modelId="{209F9B59-4541-4D8D-B240-A965AAA91D67}" type="sibTrans" cxnId="{3828EB50-E5BB-426E-A56A-A3106476AA67}">
      <dgm:prSet/>
      <dgm:spPr/>
      <dgm:t>
        <a:bodyPr/>
        <a:lstStyle/>
        <a:p>
          <a:endParaRPr lang="en-US"/>
        </a:p>
      </dgm:t>
    </dgm:pt>
    <dgm:pt modelId="{ED756FD1-31B7-45C5-9E0B-A8226E2E6D6C}">
      <dgm:prSet/>
      <dgm:spPr/>
      <dgm:t>
        <a:bodyPr/>
        <a:lstStyle/>
        <a:p>
          <a:pPr rtl="0"/>
          <a:endParaRPr lang="en-US" dirty="0"/>
        </a:p>
      </dgm:t>
    </dgm:pt>
    <dgm:pt modelId="{7676CE8B-D323-4FF1-B0A2-79A8364DD072}" type="parTrans" cxnId="{F7028AC7-D638-445B-9075-1A0B0F1BD129}">
      <dgm:prSet/>
      <dgm:spPr/>
      <dgm:t>
        <a:bodyPr/>
        <a:lstStyle/>
        <a:p>
          <a:endParaRPr lang="en-US"/>
        </a:p>
      </dgm:t>
    </dgm:pt>
    <dgm:pt modelId="{66D149E5-E2C5-4E1F-AF75-13E95A97CAF6}" type="sibTrans" cxnId="{F7028AC7-D638-445B-9075-1A0B0F1BD129}">
      <dgm:prSet/>
      <dgm:spPr/>
      <dgm:t>
        <a:bodyPr/>
        <a:lstStyle/>
        <a:p>
          <a:endParaRPr lang="en-US"/>
        </a:p>
      </dgm:t>
    </dgm:pt>
    <dgm:pt modelId="{9946276D-9E47-4978-985E-59D84247FEF9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en-US" sz="1600" dirty="0"/>
            <a:t>Section 270: </a:t>
          </a:r>
        </a:p>
        <a:p>
          <a:pPr rtl="0"/>
          <a:r>
            <a:rPr lang="en-US" sz="1600" dirty="0"/>
            <a:t>Pressure on a professional accountant from an external individual or organization</a:t>
          </a:r>
        </a:p>
      </dgm:t>
    </dgm:pt>
    <dgm:pt modelId="{F0236776-FA72-461E-9EE8-D416570126F7}" type="parTrans" cxnId="{880BFA18-158C-4205-BDCF-B4DD8D46B762}">
      <dgm:prSet/>
      <dgm:spPr/>
      <dgm:t>
        <a:bodyPr/>
        <a:lstStyle/>
        <a:p>
          <a:endParaRPr lang="en-US"/>
        </a:p>
      </dgm:t>
    </dgm:pt>
    <dgm:pt modelId="{506766B5-ADEE-4954-A64E-67D3256892E9}" type="sibTrans" cxnId="{880BFA18-158C-4205-BDCF-B4DD8D46B762}">
      <dgm:prSet/>
      <dgm:spPr/>
      <dgm:t>
        <a:bodyPr/>
        <a:lstStyle/>
        <a:p>
          <a:endParaRPr lang="en-US"/>
        </a:p>
      </dgm:t>
    </dgm:pt>
    <dgm:pt modelId="{659FDD54-9FB1-436B-82AA-9869C177B0FA}">
      <dgm:prSet/>
      <dgm:spPr/>
      <dgm:t>
        <a:bodyPr/>
        <a:lstStyle/>
        <a:p>
          <a:pPr rtl="0"/>
          <a:endParaRPr lang="en-US" dirty="0"/>
        </a:p>
      </dgm:t>
    </dgm:pt>
    <dgm:pt modelId="{FDC58F61-0129-4B6A-AAD9-9B1513614E7C}" type="parTrans" cxnId="{E3FD95B1-1E98-47E6-90F6-CF0731037F45}">
      <dgm:prSet/>
      <dgm:spPr/>
      <dgm:t>
        <a:bodyPr/>
        <a:lstStyle/>
        <a:p>
          <a:endParaRPr lang="en-US"/>
        </a:p>
      </dgm:t>
    </dgm:pt>
    <dgm:pt modelId="{3FC720BD-16E5-4C18-B956-21D3FAE64EFD}" type="sibTrans" cxnId="{E3FD95B1-1E98-47E6-90F6-CF0731037F45}">
      <dgm:prSet/>
      <dgm:spPr/>
      <dgm:t>
        <a:bodyPr/>
        <a:lstStyle/>
        <a:p>
          <a:endParaRPr lang="en-US"/>
        </a:p>
      </dgm:t>
    </dgm:pt>
    <dgm:pt modelId="{ABA7B48E-A6FF-4081-9089-FB5462317B61}" type="pres">
      <dgm:prSet presAssocID="{BE07DF5C-EE45-4BD3-A276-B068F03A7F1D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913196-FEEE-40BD-A18A-C4ABF68162F2}" type="pres">
      <dgm:prSet presAssocID="{5C6B1E0D-E9E4-4A89-9582-3D95DE48320A}" presName="roof" presStyleLbl="dkBgShp" presStyleIdx="0" presStyleCnt="2"/>
      <dgm:spPr/>
      <dgm:t>
        <a:bodyPr/>
        <a:lstStyle/>
        <a:p>
          <a:endParaRPr lang="en-US"/>
        </a:p>
      </dgm:t>
    </dgm:pt>
    <dgm:pt modelId="{CF5607B7-8DF6-467E-AAC7-9BDF7A29FAC0}" type="pres">
      <dgm:prSet presAssocID="{5C6B1E0D-E9E4-4A89-9582-3D95DE48320A}" presName="pillars" presStyleCnt="0"/>
      <dgm:spPr/>
    </dgm:pt>
    <dgm:pt modelId="{EFC438C9-4760-4C7D-B35B-8B76A28854C9}" type="pres">
      <dgm:prSet presAssocID="{5C6B1E0D-E9E4-4A89-9582-3D95DE48320A}" presName="pillar1" presStyleLbl="node1" presStyleIdx="0" presStyleCnt="3" custScaleX="1847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9ACC93F-2AC7-4D24-A3FB-16831E7B127E}" type="pres">
      <dgm:prSet presAssocID="{7CABEF60-0656-4DE2-BAEF-E08DF8EABAB3}" presName="pillarX" presStyleLbl="node1" presStyleIdx="1" presStyleCnt="3" custScaleX="1007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C09D11-E0CC-41E8-A6E0-FEC7FB3DBEDF}" type="pres">
      <dgm:prSet presAssocID="{9946276D-9E47-4978-985E-59D84247FEF9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CAC9A6-0CE5-4636-B252-38D5E6D96121}" type="pres">
      <dgm:prSet presAssocID="{5C6B1E0D-E9E4-4A89-9582-3D95DE48320A}" presName="base" presStyleLbl="dkBgShp" presStyleIdx="1" presStyleCnt="2"/>
      <dgm:spPr/>
    </dgm:pt>
  </dgm:ptLst>
  <dgm:cxnLst>
    <dgm:cxn modelId="{880BFA18-158C-4205-BDCF-B4DD8D46B762}" srcId="{5C6B1E0D-E9E4-4A89-9582-3D95DE48320A}" destId="{9946276D-9E47-4978-985E-59D84247FEF9}" srcOrd="2" destOrd="0" parTransId="{F0236776-FA72-461E-9EE8-D416570126F7}" sibTransId="{506766B5-ADEE-4954-A64E-67D3256892E9}"/>
    <dgm:cxn modelId="{E3FD95B1-1E98-47E6-90F6-CF0731037F45}" srcId="{BE07DF5C-EE45-4BD3-A276-B068F03A7F1D}" destId="{659FDD54-9FB1-436B-82AA-9869C177B0FA}" srcOrd="1" destOrd="0" parTransId="{FDC58F61-0129-4B6A-AAD9-9B1513614E7C}" sibTransId="{3FC720BD-16E5-4C18-B956-21D3FAE64EFD}"/>
    <dgm:cxn modelId="{326695B8-4C7B-4EEF-932A-2C8BD7A89B8C}" type="presOf" srcId="{7CABEF60-0656-4DE2-BAEF-E08DF8EABAB3}" destId="{09ACC93F-2AC7-4D24-A3FB-16831E7B127E}" srcOrd="0" destOrd="0" presId="urn:microsoft.com/office/officeart/2005/8/layout/hList3"/>
    <dgm:cxn modelId="{0E417A46-C251-4591-B7DD-AEE72DA1A0C7}" type="presOf" srcId="{8960201F-6B85-4DD2-94BC-AED88B48BF75}" destId="{EFC438C9-4760-4C7D-B35B-8B76A28854C9}" srcOrd="0" destOrd="0" presId="urn:microsoft.com/office/officeart/2005/8/layout/hList3"/>
    <dgm:cxn modelId="{F7028AC7-D638-445B-9075-1A0B0F1BD129}" srcId="{659FDD54-9FB1-436B-82AA-9869C177B0FA}" destId="{ED756FD1-31B7-45C5-9E0B-A8226E2E6D6C}" srcOrd="0" destOrd="0" parTransId="{7676CE8B-D323-4FF1-B0A2-79A8364DD072}" sibTransId="{66D149E5-E2C5-4E1F-AF75-13E95A97CAF6}"/>
    <dgm:cxn modelId="{3828EB50-E5BB-426E-A56A-A3106476AA67}" srcId="{5C6B1E0D-E9E4-4A89-9582-3D95DE48320A}" destId="{7CABEF60-0656-4DE2-BAEF-E08DF8EABAB3}" srcOrd="1" destOrd="0" parTransId="{DA566CFA-51BA-4598-B8BA-994D23D9CB28}" sibTransId="{209F9B59-4541-4D8D-B240-A965AAA91D67}"/>
    <dgm:cxn modelId="{9011EEF5-A992-416B-93E4-B542BAFC7713}" type="presOf" srcId="{BE07DF5C-EE45-4BD3-A276-B068F03A7F1D}" destId="{ABA7B48E-A6FF-4081-9089-FB5462317B61}" srcOrd="0" destOrd="0" presId="urn:microsoft.com/office/officeart/2005/8/layout/hList3"/>
    <dgm:cxn modelId="{D032B6D5-C43C-4885-A138-DD0463DB2294}" type="presOf" srcId="{9946276D-9E47-4978-985E-59D84247FEF9}" destId="{66C09D11-E0CC-41E8-A6E0-FEC7FB3DBEDF}" srcOrd="0" destOrd="0" presId="urn:microsoft.com/office/officeart/2005/8/layout/hList3"/>
    <dgm:cxn modelId="{5CA36745-9CB3-4FFD-B1E6-710159AF2124}" srcId="{5C6B1E0D-E9E4-4A89-9582-3D95DE48320A}" destId="{8960201F-6B85-4DD2-94BC-AED88B48BF75}" srcOrd="0" destOrd="0" parTransId="{D834A323-997D-4805-AD90-3B6E44B2E819}" sibTransId="{9EA4DCD6-DC7E-469A-AED8-C46D5222992B}"/>
    <dgm:cxn modelId="{A29A60AA-9644-4DBB-B89A-1AA0342F9F51}" type="presOf" srcId="{5C6B1E0D-E9E4-4A89-9582-3D95DE48320A}" destId="{4C913196-FEEE-40BD-A18A-C4ABF68162F2}" srcOrd="0" destOrd="0" presId="urn:microsoft.com/office/officeart/2005/8/layout/hList3"/>
    <dgm:cxn modelId="{DD8A4B0B-B9AC-42E7-9EA5-99DC1DA17079}" srcId="{BE07DF5C-EE45-4BD3-A276-B068F03A7F1D}" destId="{5C6B1E0D-E9E4-4A89-9582-3D95DE48320A}" srcOrd="0" destOrd="0" parTransId="{9836F712-AACE-4C0F-AEDF-A17F1ABA658F}" sibTransId="{569CB0DE-26D8-41DF-89B8-690E9849417B}"/>
    <dgm:cxn modelId="{55BF4530-6C05-46A6-BDB6-DEAB4BFFD3FF}" type="presParOf" srcId="{ABA7B48E-A6FF-4081-9089-FB5462317B61}" destId="{4C913196-FEEE-40BD-A18A-C4ABF68162F2}" srcOrd="0" destOrd="0" presId="urn:microsoft.com/office/officeart/2005/8/layout/hList3"/>
    <dgm:cxn modelId="{AD317BC7-DC1B-46D6-8F08-3F8F1E3F100A}" type="presParOf" srcId="{ABA7B48E-A6FF-4081-9089-FB5462317B61}" destId="{CF5607B7-8DF6-467E-AAC7-9BDF7A29FAC0}" srcOrd="1" destOrd="0" presId="urn:microsoft.com/office/officeart/2005/8/layout/hList3"/>
    <dgm:cxn modelId="{681AEBF1-F7CB-40D4-B654-1F15FE3422AF}" type="presParOf" srcId="{CF5607B7-8DF6-467E-AAC7-9BDF7A29FAC0}" destId="{EFC438C9-4760-4C7D-B35B-8B76A28854C9}" srcOrd="0" destOrd="0" presId="urn:microsoft.com/office/officeart/2005/8/layout/hList3"/>
    <dgm:cxn modelId="{7AE27A23-4C40-4DB1-ABCF-575655A7A5B9}" type="presParOf" srcId="{CF5607B7-8DF6-467E-AAC7-9BDF7A29FAC0}" destId="{09ACC93F-2AC7-4D24-A3FB-16831E7B127E}" srcOrd="1" destOrd="0" presId="urn:microsoft.com/office/officeart/2005/8/layout/hList3"/>
    <dgm:cxn modelId="{E49B8AA5-0192-477F-8145-A7C01FB857FD}" type="presParOf" srcId="{CF5607B7-8DF6-467E-AAC7-9BDF7A29FAC0}" destId="{66C09D11-E0CC-41E8-A6E0-FEC7FB3DBEDF}" srcOrd="2" destOrd="0" presId="urn:microsoft.com/office/officeart/2005/8/layout/hList3"/>
    <dgm:cxn modelId="{DCFF320F-A03E-4B94-AD69-8C9EE277F5D6}" type="presParOf" srcId="{ABA7B48E-A6FF-4081-9089-FB5462317B61}" destId="{71CAC9A6-0CE5-4636-B252-38D5E6D9612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A84F74-FF01-4EDF-8E1A-0B4E5A6D79F9}">
      <dsp:nvSpPr>
        <dsp:cNvPr id="0" name=""/>
        <dsp:cNvSpPr/>
      </dsp:nvSpPr>
      <dsp:spPr>
        <a:xfrm rot="5400000">
          <a:off x="-129563" y="122314"/>
          <a:ext cx="926194" cy="6857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b="1" kern="1200" dirty="0"/>
            <a:t>Deliberations</a:t>
          </a:r>
        </a:p>
      </dsp:txBody>
      <dsp:txXfrm rot="-5400000">
        <a:off x="-9364" y="345015"/>
        <a:ext cx="685797" cy="240397"/>
      </dsp:txXfrm>
    </dsp:sp>
    <dsp:sp modelId="{732270B7-0B4D-42D6-A56D-5D1212C02A12}">
      <dsp:nvSpPr>
        <dsp:cNvPr id="0" name=""/>
        <dsp:cNvSpPr/>
      </dsp:nvSpPr>
      <dsp:spPr>
        <a:xfrm rot="5400000">
          <a:off x="4185420" y="-3525602"/>
          <a:ext cx="602026" cy="7657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/>
            <a:t>IESBA deliberated issues and TF proposals (Mar &amp; Jun 2017)</a:t>
          </a:r>
        </a:p>
      </dsp:txBody>
      <dsp:txXfrm rot="-5400000">
        <a:off x="657702" y="31504"/>
        <a:ext cx="7628075" cy="543250"/>
      </dsp:txXfrm>
    </dsp:sp>
    <dsp:sp modelId="{AB8B9C18-8521-40FB-9FA0-AC7D8140E8A1}">
      <dsp:nvSpPr>
        <dsp:cNvPr id="0" name=""/>
        <dsp:cNvSpPr/>
      </dsp:nvSpPr>
      <dsp:spPr>
        <a:xfrm rot="5400000">
          <a:off x="-148294" y="914636"/>
          <a:ext cx="926194" cy="6483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/>
            <a:t>Approval</a:t>
          </a:r>
        </a:p>
      </dsp:txBody>
      <dsp:txXfrm rot="-5400000">
        <a:off x="-9365" y="1099875"/>
        <a:ext cx="648336" cy="277858"/>
      </dsp:txXfrm>
    </dsp:sp>
    <dsp:sp modelId="{3CD37EAD-A64F-4E44-A4EF-A313E58F21FF}">
      <dsp:nvSpPr>
        <dsp:cNvPr id="0" name=""/>
        <dsp:cNvSpPr/>
      </dsp:nvSpPr>
      <dsp:spPr>
        <a:xfrm rot="5400000">
          <a:off x="4166689" y="-2752011"/>
          <a:ext cx="602026" cy="7657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/>
            <a:t>ED approved by IESBA (Jun 2017)</a:t>
          </a:r>
        </a:p>
      </dsp:txBody>
      <dsp:txXfrm rot="-5400000">
        <a:off x="638971" y="805095"/>
        <a:ext cx="7628075" cy="543250"/>
      </dsp:txXfrm>
    </dsp:sp>
    <dsp:sp modelId="{74FD2B3B-A180-4F85-ACBC-56F871622A46}">
      <dsp:nvSpPr>
        <dsp:cNvPr id="0" name=""/>
        <dsp:cNvSpPr/>
      </dsp:nvSpPr>
      <dsp:spPr>
        <a:xfrm rot="5400000">
          <a:off x="-148294" y="1688227"/>
          <a:ext cx="926194" cy="6483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/>
            <a:t>Exposure</a:t>
          </a:r>
        </a:p>
      </dsp:txBody>
      <dsp:txXfrm rot="-5400000">
        <a:off x="-9365" y="1873466"/>
        <a:ext cx="648336" cy="277858"/>
      </dsp:txXfrm>
    </dsp:sp>
    <dsp:sp modelId="{8DA65A33-576C-43CC-A4A5-74433C15DCF9}">
      <dsp:nvSpPr>
        <dsp:cNvPr id="0" name=""/>
        <dsp:cNvSpPr/>
      </dsp:nvSpPr>
      <dsp:spPr>
        <a:xfrm rot="5400000">
          <a:off x="4166689" y="-1978420"/>
          <a:ext cx="602026" cy="7657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/>
            <a:t>ED issued for exposure (Sept 8, 2017) </a:t>
          </a:r>
          <a:r>
            <a:rPr lang="en-US" sz="1800" b="1" i="1" kern="1200" dirty="0">
              <a:solidFill>
                <a:srgbClr val="FF0000"/>
              </a:solidFill>
            </a:rPr>
            <a:t>Comments Due Dec 8!</a:t>
          </a:r>
        </a:p>
      </dsp:txBody>
      <dsp:txXfrm rot="-5400000">
        <a:off x="638971" y="1578686"/>
        <a:ext cx="7628075" cy="543250"/>
      </dsp:txXfrm>
    </dsp:sp>
    <dsp:sp modelId="{26F71588-2191-4BA4-9146-09C59C650E48}">
      <dsp:nvSpPr>
        <dsp:cNvPr id="0" name=""/>
        <dsp:cNvSpPr/>
      </dsp:nvSpPr>
      <dsp:spPr>
        <a:xfrm rot="5400000">
          <a:off x="-148294" y="2461818"/>
          <a:ext cx="926194" cy="64833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/>
            <a:t>Review</a:t>
          </a:r>
        </a:p>
      </dsp:txBody>
      <dsp:txXfrm rot="-5400000">
        <a:off x="-9365" y="2647057"/>
        <a:ext cx="648336" cy="277858"/>
      </dsp:txXfrm>
    </dsp:sp>
    <dsp:sp modelId="{94E2CC5F-DB72-49AD-8F61-107D2AD8822B}">
      <dsp:nvSpPr>
        <dsp:cNvPr id="0" name=""/>
        <dsp:cNvSpPr/>
      </dsp:nvSpPr>
      <dsp:spPr>
        <a:xfrm rot="5400000">
          <a:off x="4166689" y="-1204828"/>
          <a:ext cx="602026" cy="76574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/>
            <a:t>TF anticipates discussing feedback on ED and proposed response with CAG and IESBA (March 2018) </a:t>
          </a:r>
        </a:p>
      </dsp:txBody>
      <dsp:txXfrm rot="-5400000">
        <a:off x="638971" y="2352278"/>
        <a:ext cx="7628075" cy="54325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80699-C4D1-4A8F-B59A-353D43B7669B}">
      <dsp:nvSpPr>
        <dsp:cNvPr id="0" name=""/>
        <dsp:cNvSpPr/>
      </dsp:nvSpPr>
      <dsp:spPr>
        <a:xfrm>
          <a:off x="1314307" y="0"/>
          <a:ext cx="6807380" cy="76874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t" anchorCtr="0">
          <a:noAutofit/>
        </a:bodyPr>
        <a:lstStyle/>
        <a:p>
          <a:pPr marL="285750" lvl="1" indent="-285750" algn="l" defTabSz="1377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100" kern="1200" dirty="0">
              <a:solidFill>
                <a:schemeClr val="tx2">
                  <a:lumMod val="65000"/>
                  <a:lumOff val="35000"/>
                </a:schemeClr>
              </a:solidFill>
            </a:rPr>
            <a:t>Sections apply under proposed text </a:t>
          </a:r>
        </a:p>
      </dsp:txBody>
      <dsp:txXfrm>
        <a:off x="1314307" y="96093"/>
        <a:ext cx="6519102" cy="576555"/>
      </dsp:txXfrm>
    </dsp:sp>
    <dsp:sp modelId="{F7EB20E3-AAA8-4F5F-ACA5-C5B86A16FD01}">
      <dsp:nvSpPr>
        <dsp:cNvPr id="0" name=""/>
        <dsp:cNvSpPr/>
      </dsp:nvSpPr>
      <dsp:spPr>
        <a:xfrm>
          <a:off x="0" y="0"/>
          <a:ext cx="1314246" cy="76874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TF Proposal</a:t>
          </a:r>
        </a:p>
      </dsp:txBody>
      <dsp:txXfrm>
        <a:off x="37527" y="37527"/>
        <a:ext cx="1239192" cy="69368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211540-EE31-4069-867A-DF172375660A}">
      <dsp:nvSpPr>
        <dsp:cNvPr id="0" name=""/>
        <dsp:cNvSpPr/>
      </dsp:nvSpPr>
      <dsp:spPr>
        <a:xfrm>
          <a:off x="0" y="0"/>
          <a:ext cx="3657600" cy="20163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t" anchorCtr="0">
          <a:noAutofit/>
          <a:sp3d extrusionH="28000" prstMaterial="matte"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/>
            <a:t>Sept Board Meeting</a:t>
          </a:r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600" kern="1200" dirty="0"/>
            <a:t>3 options for consideration</a:t>
          </a:r>
        </a:p>
      </dsp:txBody>
      <dsp:txXfrm>
        <a:off x="933156" y="0"/>
        <a:ext cx="2724443" cy="2016369"/>
      </dsp:txXfrm>
    </dsp:sp>
    <dsp:sp modelId="{77AA5E13-8C48-42FE-9B48-CA09A80520C9}">
      <dsp:nvSpPr>
        <dsp:cNvPr id="0" name=""/>
        <dsp:cNvSpPr/>
      </dsp:nvSpPr>
      <dsp:spPr>
        <a:xfrm>
          <a:off x="201636" y="201636"/>
          <a:ext cx="731520" cy="161309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8000" r="-68000"/>
          </a:stretch>
        </a:blipFill>
        <a:ln>
          <a:noFill/>
        </a:ln>
        <a:effectLst/>
        <a:sp3d prstMaterial="matte"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D9191-633A-4754-8BBC-735BB1CEA472}">
      <dsp:nvSpPr>
        <dsp:cNvPr id="0" name=""/>
        <dsp:cNvSpPr/>
      </dsp:nvSpPr>
      <dsp:spPr>
        <a:xfrm>
          <a:off x="0" y="0"/>
          <a:ext cx="4124169" cy="546927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/>
            <a:t>4 Situations</a:t>
          </a:r>
        </a:p>
      </dsp:txBody>
      <dsp:txXfrm>
        <a:off x="0" y="0"/>
        <a:ext cx="4124169" cy="546927"/>
      </dsp:txXfrm>
    </dsp:sp>
    <dsp:sp modelId="{F813DF7C-43A5-4ECE-B119-974119E61822}">
      <dsp:nvSpPr>
        <dsp:cNvPr id="0" name=""/>
        <dsp:cNvSpPr/>
      </dsp:nvSpPr>
      <dsp:spPr>
        <a:xfrm>
          <a:off x="0" y="546927"/>
          <a:ext cx="1031042" cy="114854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Conflict of interest </a:t>
          </a:r>
        </a:p>
      </dsp:txBody>
      <dsp:txXfrm>
        <a:off x="0" y="546927"/>
        <a:ext cx="1031042" cy="1148546"/>
      </dsp:txXfrm>
    </dsp:sp>
    <dsp:sp modelId="{887E31E9-543C-4614-AA1A-741431C29090}">
      <dsp:nvSpPr>
        <dsp:cNvPr id="0" name=""/>
        <dsp:cNvSpPr/>
      </dsp:nvSpPr>
      <dsp:spPr>
        <a:xfrm>
          <a:off x="1031042" y="546927"/>
          <a:ext cx="1031042" cy="114854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181625"/>
                <a:satOff val="3856"/>
                <a:lumOff val="10001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181625"/>
                <a:satOff val="3856"/>
                <a:lumOff val="10001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181625"/>
                <a:satOff val="3856"/>
                <a:lumOff val="100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Preparing or presenting information</a:t>
          </a:r>
        </a:p>
      </dsp:txBody>
      <dsp:txXfrm>
        <a:off x="1031042" y="546927"/>
        <a:ext cx="1031042" cy="1148546"/>
      </dsp:txXfrm>
    </dsp:sp>
    <dsp:sp modelId="{19283FA6-019B-4BFC-AE02-CBBE9408E40A}">
      <dsp:nvSpPr>
        <dsp:cNvPr id="0" name=""/>
        <dsp:cNvSpPr/>
      </dsp:nvSpPr>
      <dsp:spPr>
        <a:xfrm>
          <a:off x="2062084" y="546927"/>
          <a:ext cx="1031042" cy="114854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363251"/>
                <a:satOff val="7711"/>
                <a:lumOff val="20002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363251"/>
                <a:satOff val="7711"/>
                <a:lumOff val="20002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363251"/>
                <a:satOff val="7711"/>
                <a:lumOff val="200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Inducements </a:t>
          </a:r>
        </a:p>
      </dsp:txBody>
      <dsp:txXfrm>
        <a:off x="2062084" y="546927"/>
        <a:ext cx="1031042" cy="1148546"/>
      </dsp:txXfrm>
    </dsp:sp>
    <dsp:sp modelId="{EFB2EB2B-7159-4893-ACB2-BC035C03B0EB}">
      <dsp:nvSpPr>
        <dsp:cNvPr id="0" name=""/>
        <dsp:cNvSpPr/>
      </dsp:nvSpPr>
      <dsp:spPr>
        <a:xfrm>
          <a:off x="3093126" y="546927"/>
          <a:ext cx="1031042" cy="1148546"/>
        </a:xfrm>
        <a:prstGeom prst="rect">
          <a:avLst/>
        </a:prstGeom>
        <a:gradFill rotWithShape="0">
          <a:gsLst>
            <a:gs pos="0">
              <a:schemeClr val="accent4">
                <a:shade val="80000"/>
                <a:hueOff val="-544876"/>
                <a:satOff val="11567"/>
                <a:lumOff val="30003"/>
                <a:alphaOff val="0"/>
                <a:tint val="50000"/>
                <a:satMod val="300000"/>
              </a:schemeClr>
            </a:gs>
            <a:gs pos="35000">
              <a:schemeClr val="accent4">
                <a:shade val="80000"/>
                <a:hueOff val="-544876"/>
                <a:satOff val="11567"/>
                <a:lumOff val="30003"/>
                <a:alphaOff val="0"/>
                <a:tint val="37000"/>
                <a:satMod val="300000"/>
              </a:schemeClr>
            </a:gs>
            <a:gs pos="100000">
              <a:schemeClr val="accent4">
                <a:shade val="80000"/>
                <a:hueOff val="-544876"/>
                <a:satOff val="11567"/>
                <a:lumOff val="3000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Pressure</a:t>
          </a:r>
        </a:p>
      </dsp:txBody>
      <dsp:txXfrm>
        <a:off x="3093126" y="546927"/>
        <a:ext cx="1031042" cy="1148546"/>
      </dsp:txXfrm>
    </dsp:sp>
    <dsp:sp modelId="{BDC80175-6120-434E-9C6F-42C6DF541E08}">
      <dsp:nvSpPr>
        <dsp:cNvPr id="0" name=""/>
        <dsp:cNvSpPr/>
      </dsp:nvSpPr>
      <dsp:spPr>
        <a:xfrm>
          <a:off x="0" y="1695473"/>
          <a:ext cx="4124169" cy="127616"/>
        </a:xfrm>
        <a:prstGeom prst="rect">
          <a:avLst/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51E850-E7EE-4720-A5C9-886DFF8627E3}">
      <dsp:nvSpPr>
        <dsp:cNvPr id="0" name=""/>
        <dsp:cNvSpPr/>
      </dsp:nvSpPr>
      <dsp:spPr>
        <a:xfrm>
          <a:off x="0" y="0"/>
          <a:ext cx="8534400" cy="149514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Structure of Parts 2 and 3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/>
            <a:t>Some respondents questioned whether Parts 2 and 3 should be retitled to take focus off from PAs role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i="1" kern="1200" dirty="0"/>
            <a:t>New titles may reduce prominence of PAIB provisions </a:t>
          </a:r>
        </a:p>
      </dsp:txBody>
      <dsp:txXfrm>
        <a:off x="1856394" y="0"/>
        <a:ext cx="6678005" cy="1495142"/>
      </dsp:txXfrm>
    </dsp:sp>
    <dsp:sp modelId="{2BFCDDC1-DD07-42E7-8596-21A114CBC5E7}">
      <dsp:nvSpPr>
        <dsp:cNvPr id="0" name=""/>
        <dsp:cNvSpPr/>
      </dsp:nvSpPr>
      <dsp:spPr>
        <a:xfrm>
          <a:off x="149514" y="149514"/>
          <a:ext cx="1706880" cy="1196113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9000" b="-29000"/>
          </a:stretch>
        </a:blip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0B2723-643F-42DC-9D8A-8922239B01CD}">
      <dsp:nvSpPr>
        <dsp:cNvPr id="0" name=""/>
        <dsp:cNvSpPr/>
      </dsp:nvSpPr>
      <dsp:spPr>
        <a:xfrm>
          <a:off x="0" y="0"/>
          <a:ext cx="8593016" cy="142881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/>
            <a:t>Definitions of PAPP and PAIB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/>
            <a:t>Some respondents believe that potential gaps in definitions create confusion about how Part C should apply to PAPPs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i="1" kern="1200" dirty="0"/>
            <a:t>TF believes changes to definitions are out of scope </a:t>
          </a:r>
        </a:p>
      </dsp:txBody>
      <dsp:txXfrm>
        <a:off x="1861485" y="0"/>
        <a:ext cx="6731530" cy="1428818"/>
      </dsp:txXfrm>
    </dsp:sp>
    <dsp:sp modelId="{9E460AA3-7514-4092-A46E-B6EDDC6A9A9A}">
      <dsp:nvSpPr>
        <dsp:cNvPr id="0" name=""/>
        <dsp:cNvSpPr/>
      </dsp:nvSpPr>
      <dsp:spPr>
        <a:xfrm>
          <a:off x="142881" y="142881"/>
          <a:ext cx="1718603" cy="114305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AFE29-D5FF-4724-8B89-8A1D556479CB}">
      <dsp:nvSpPr>
        <dsp:cNvPr id="0" name=""/>
        <dsp:cNvSpPr/>
      </dsp:nvSpPr>
      <dsp:spPr>
        <a:xfrm rot="10800000">
          <a:off x="1236818" y="234005"/>
          <a:ext cx="6637880" cy="2595228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9493" tIns="91440" rIns="170688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CAG Representatives are asked for views about TF’s responses to respondents comments, and whether they agree with the proposed revisions to ED</a:t>
          </a:r>
        </a:p>
      </dsp:txBody>
      <dsp:txXfrm rot="10800000">
        <a:off x="1885625" y="234005"/>
        <a:ext cx="5989073" cy="2595228"/>
      </dsp:txXfrm>
    </dsp:sp>
    <dsp:sp modelId="{B3E9D0FB-ED49-42D5-909C-4B7A19B3F953}">
      <dsp:nvSpPr>
        <dsp:cNvPr id="0" name=""/>
        <dsp:cNvSpPr/>
      </dsp:nvSpPr>
      <dsp:spPr>
        <a:xfrm>
          <a:off x="333416" y="310283"/>
          <a:ext cx="2319812" cy="244267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225810-2497-4B13-BF93-740CA24329C6}">
      <dsp:nvSpPr>
        <dsp:cNvPr id="0" name=""/>
        <dsp:cNvSpPr/>
      </dsp:nvSpPr>
      <dsp:spPr>
        <a:xfrm rot="16200000">
          <a:off x="-821074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Description of Inducements</a:t>
          </a:r>
        </a:p>
      </dsp:txBody>
      <dsp:txXfrm rot="5400000">
        <a:off x="3477" y="604520"/>
        <a:ext cx="1373497" cy="1813560"/>
      </dsp:txXfrm>
    </dsp:sp>
    <dsp:sp modelId="{CD338774-F774-438E-952A-755C612F66A1}">
      <dsp:nvSpPr>
        <dsp:cNvPr id="0" name=""/>
        <dsp:cNvSpPr/>
      </dsp:nvSpPr>
      <dsp:spPr>
        <a:xfrm rot="16200000">
          <a:off x="655435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8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Compliance with Laws and Regulations</a:t>
          </a:r>
        </a:p>
      </dsp:txBody>
      <dsp:txXfrm rot="5400000">
        <a:off x="1479986" y="604520"/>
        <a:ext cx="1373497" cy="1813560"/>
      </dsp:txXfrm>
    </dsp:sp>
    <dsp:sp modelId="{6C11B9B9-46C4-42DD-8003-333870E34FDF}">
      <dsp:nvSpPr>
        <dsp:cNvPr id="0" name=""/>
        <dsp:cNvSpPr/>
      </dsp:nvSpPr>
      <dsp:spPr>
        <a:xfrm rot="16200000">
          <a:off x="2131945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16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Intent Test</a:t>
          </a:r>
        </a:p>
      </dsp:txBody>
      <dsp:txXfrm rot="5400000">
        <a:off x="2956496" y="604520"/>
        <a:ext cx="1373497" cy="1813560"/>
      </dsp:txXfrm>
    </dsp:sp>
    <dsp:sp modelId="{36E03CD9-B2B7-4ED4-84FC-BB6C78A6327A}">
      <dsp:nvSpPr>
        <dsp:cNvPr id="0" name=""/>
        <dsp:cNvSpPr/>
      </dsp:nvSpPr>
      <dsp:spPr>
        <a:xfrm rot="16200000">
          <a:off x="3608454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24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Application of Conceptual Framework</a:t>
          </a:r>
        </a:p>
      </dsp:txBody>
      <dsp:txXfrm rot="5400000">
        <a:off x="4433005" y="604520"/>
        <a:ext cx="1373497" cy="1813560"/>
      </dsp:txXfrm>
    </dsp:sp>
    <dsp:sp modelId="{54FBC4D5-3B82-4259-8D04-6DE88B219648}">
      <dsp:nvSpPr>
        <dsp:cNvPr id="0" name=""/>
        <dsp:cNvSpPr/>
      </dsp:nvSpPr>
      <dsp:spPr>
        <a:xfrm rot="16200000">
          <a:off x="5084964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32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Immediate or Close Family Member</a:t>
          </a:r>
        </a:p>
      </dsp:txBody>
      <dsp:txXfrm rot="5400000">
        <a:off x="5909515" y="604520"/>
        <a:ext cx="1373497" cy="1813560"/>
      </dsp:txXfrm>
    </dsp:sp>
    <dsp:sp modelId="{5E4F16F7-AE7E-4CDB-9D63-C1EB66F3CC25}">
      <dsp:nvSpPr>
        <dsp:cNvPr id="0" name=""/>
        <dsp:cNvSpPr/>
      </dsp:nvSpPr>
      <dsp:spPr>
        <a:xfrm rot="16200000">
          <a:off x="6561474" y="824551"/>
          <a:ext cx="3022600" cy="1373497"/>
        </a:xfrm>
        <a:prstGeom prst="flowChartManualOperati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0" tIns="0" rIns="103208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Conforming Changes for PAPP Sections</a:t>
          </a:r>
        </a:p>
      </dsp:txBody>
      <dsp:txXfrm rot="5400000">
        <a:off x="7386025" y="604520"/>
        <a:ext cx="1373497" cy="181356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BAFE29-D5FF-4724-8B89-8A1D556479CB}">
      <dsp:nvSpPr>
        <dsp:cNvPr id="0" name=""/>
        <dsp:cNvSpPr/>
      </dsp:nvSpPr>
      <dsp:spPr>
        <a:xfrm rot="10800000">
          <a:off x="1109828" y="540080"/>
          <a:ext cx="6637880" cy="198307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49493" tIns="91440" rIns="170688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CAG Representatives are asked to note report back and share any reactions </a:t>
          </a:r>
        </a:p>
      </dsp:txBody>
      <dsp:txXfrm rot="10800000">
        <a:off x="1605598" y="540080"/>
        <a:ext cx="6142110" cy="1983079"/>
      </dsp:txXfrm>
    </dsp:sp>
    <dsp:sp modelId="{B3E9D0FB-ED49-42D5-909C-4B7A19B3F953}">
      <dsp:nvSpPr>
        <dsp:cNvPr id="0" name=""/>
        <dsp:cNvSpPr/>
      </dsp:nvSpPr>
      <dsp:spPr>
        <a:xfrm>
          <a:off x="710491" y="616272"/>
          <a:ext cx="1811851" cy="1830694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000" b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014892-836B-4EBF-86AF-FC499D913857}">
      <dsp:nvSpPr>
        <dsp:cNvPr id="0" name=""/>
        <dsp:cNvSpPr/>
      </dsp:nvSpPr>
      <dsp:spPr>
        <a:xfrm>
          <a:off x="3435730" y="742"/>
          <a:ext cx="3126808" cy="141420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/>
            <a:t>Project objective</a:t>
          </a:r>
        </a:p>
      </dsp:txBody>
      <dsp:txXfrm>
        <a:off x="3435730" y="742"/>
        <a:ext cx="3126808" cy="1414205"/>
      </dsp:txXfrm>
    </dsp:sp>
    <dsp:sp modelId="{2837875D-B3C2-4367-8EB8-0DC58A1FA7DC}">
      <dsp:nvSpPr>
        <dsp:cNvPr id="0" name=""/>
        <dsp:cNvSpPr/>
      </dsp:nvSpPr>
      <dsp:spPr>
        <a:xfrm>
          <a:off x="1895661" y="742"/>
          <a:ext cx="1400063" cy="141420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BA0B9E-2A93-42A5-9E25-0B49642C60D2}">
      <dsp:nvSpPr>
        <dsp:cNvPr id="0" name=""/>
        <dsp:cNvSpPr/>
      </dsp:nvSpPr>
      <dsp:spPr>
        <a:xfrm>
          <a:off x="1895661" y="1648291"/>
          <a:ext cx="3126808" cy="1414205"/>
        </a:xfrm>
        <a:prstGeom prst="rect">
          <a:avLst/>
        </a:prstGeom>
        <a:solidFill>
          <a:schemeClr val="accent1">
            <a:shade val="80000"/>
            <a:hueOff val="833067"/>
            <a:satOff val="-67789"/>
            <a:lumOff val="38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/>
            <a:t>Approach adopted by IESBA</a:t>
          </a:r>
        </a:p>
      </dsp:txBody>
      <dsp:txXfrm>
        <a:off x="1895661" y="1648291"/>
        <a:ext cx="3126808" cy="1414205"/>
      </dsp:txXfrm>
    </dsp:sp>
    <dsp:sp modelId="{E4C024A2-E45B-44B6-9004-784CA05B45D8}">
      <dsp:nvSpPr>
        <dsp:cNvPr id="0" name=""/>
        <dsp:cNvSpPr/>
      </dsp:nvSpPr>
      <dsp:spPr>
        <a:xfrm>
          <a:off x="5162475" y="1648291"/>
          <a:ext cx="1400063" cy="1414205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5000" r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22AC32-A072-4CAA-9400-DF1CC8FF4291}">
      <dsp:nvSpPr>
        <dsp:cNvPr id="0" name=""/>
        <dsp:cNvSpPr/>
      </dsp:nvSpPr>
      <dsp:spPr>
        <a:xfrm>
          <a:off x="7041396" y="1449173"/>
          <a:ext cx="2107334" cy="21074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84FC8E-7A52-4BBB-BD42-4D4C12464338}">
      <dsp:nvSpPr>
        <dsp:cNvPr id="0" name=""/>
        <dsp:cNvSpPr/>
      </dsp:nvSpPr>
      <dsp:spPr>
        <a:xfrm>
          <a:off x="7111881" y="1519434"/>
          <a:ext cx="1967267" cy="1966921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tx2">
                  <a:lumMod val="75000"/>
                  <a:lumOff val="25000"/>
                </a:schemeClr>
              </a:solidFill>
            </a:rPr>
            <a:t>IESBA anticipates approval of  proposed text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>
              <a:solidFill>
                <a:srgbClr val="C00000"/>
              </a:solidFill>
            </a:rPr>
            <a:t>DEC 2017</a:t>
          </a:r>
        </a:p>
      </dsp:txBody>
      <dsp:txXfrm>
        <a:off x="7392920" y="1800475"/>
        <a:ext cx="1405190" cy="1404838"/>
      </dsp:txXfrm>
    </dsp:sp>
    <dsp:sp modelId="{1B16D21A-EC1D-4C83-96D4-48EB23033601}">
      <dsp:nvSpPr>
        <dsp:cNvPr id="0" name=""/>
        <dsp:cNvSpPr/>
      </dsp:nvSpPr>
      <dsp:spPr>
        <a:xfrm rot="2700000">
          <a:off x="4854522" y="1449025"/>
          <a:ext cx="2107368" cy="210736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FB35A7-9620-4CA8-A640-2C47DD9C8C66}">
      <dsp:nvSpPr>
        <dsp:cNvPr id="0" name=""/>
        <dsp:cNvSpPr/>
      </dsp:nvSpPr>
      <dsp:spPr>
        <a:xfrm>
          <a:off x="4934062" y="1519434"/>
          <a:ext cx="1967267" cy="1966921"/>
        </a:xfrm>
        <a:prstGeom prst="ellipse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kern="1200" dirty="0">
              <a:solidFill>
                <a:schemeClr val="tx2">
                  <a:lumMod val="65000"/>
                  <a:lumOff val="35000"/>
                </a:schemeClr>
              </a:solidFill>
            </a:rPr>
            <a:t>Further consideration of issues and “first read” of  revised proposals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rgbClr val="C00000"/>
              </a:solidFill>
            </a:rPr>
            <a:t>SEPT 2017  </a:t>
          </a:r>
        </a:p>
      </dsp:txBody>
      <dsp:txXfrm>
        <a:off x="5215100" y="1800475"/>
        <a:ext cx="1405190" cy="1404838"/>
      </dsp:txXfrm>
    </dsp:sp>
    <dsp:sp modelId="{5A24880E-BBFD-436F-BD9B-6358C09FEDFB}">
      <dsp:nvSpPr>
        <dsp:cNvPr id="0" name=""/>
        <dsp:cNvSpPr/>
      </dsp:nvSpPr>
      <dsp:spPr>
        <a:xfrm rot="2700000">
          <a:off x="2685739" y="1449025"/>
          <a:ext cx="2107368" cy="210736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FFEF08-2467-463E-AA86-02FD0BCC7412}">
      <dsp:nvSpPr>
        <dsp:cNvPr id="0" name=""/>
        <dsp:cNvSpPr/>
      </dsp:nvSpPr>
      <dsp:spPr>
        <a:xfrm>
          <a:off x="2756242" y="1519434"/>
          <a:ext cx="1967267" cy="1966921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tx2">
                  <a:lumMod val="65000"/>
                  <a:lumOff val="35000"/>
                </a:schemeClr>
              </a:solidFill>
            </a:rPr>
            <a:t>IESBA discussion of comments on ED and TF response  </a:t>
          </a:r>
          <a:r>
            <a:rPr lang="en-US" sz="1600" b="1" kern="1200" dirty="0">
              <a:solidFill>
                <a:srgbClr val="C00000"/>
              </a:solidFill>
            </a:rPr>
            <a:t>JUN 2017</a:t>
          </a:r>
        </a:p>
      </dsp:txBody>
      <dsp:txXfrm>
        <a:off x="3037280" y="1800475"/>
        <a:ext cx="1405190" cy="1404838"/>
      </dsp:txXfrm>
    </dsp:sp>
    <dsp:sp modelId="{431F94F8-6C3A-4066-89A6-C5F12178659B}">
      <dsp:nvSpPr>
        <dsp:cNvPr id="0" name=""/>
        <dsp:cNvSpPr/>
      </dsp:nvSpPr>
      <dsp:spPr>
        <a:xfrm rot="2700000">
          <a:off x="507919" y="1449025"/>
          <a:ext cx="2107368" cy="2107368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342F5B-EEED-44DA-A041-A04F1F8D185F}">
      <dsp:nvSpPr>
        <dsp:cNvPr id="0" name=""/>
        <dsp:cNvSpPr/>
      </dsp:nvSpPr>
      <dsp:spPr>
        <a:xfrm>
          <a:off x="578422" y="1519434"/>
          <a:ext cx="1967267" cy="1966921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kern="1200" dirty="0">
              <a:solidFill>
                <a:schemeClr val="tx2">
                  <a:lumMod val="65000"/>
                  <a:lumOff val="35000"/>
                </a:schemeClr>
              </a:solidFill>
            </a:rPr>
            <a:t>ED released with 90 day comment period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>
              <a:solidFill>
                <a:srgbClr val="C00000"/>
              </a:solidFill>
            </a:rPr>
            <a:t>JAN 2017</a:t>
          </a:r>
        </a:p>
      </dsp:txBody>
      <dsp:txXfrm>
        <a:off x="859460" y="1800475"/>
        <a:ext cx="1405190" cy="140483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0A3E25-A625-4BFD-B794-EB8E5FEC2884}">
      <dsp:nvSpPr>
        <dsp:cNvPr id="0" name=""/>
        <dsp:cNvSpPr/>
      </dsp:nvSpPr>
      <dsp:spPr>
        <a:xfrm>
          <a:off x="1936" y="0"/>
          <a:ext cx="2029810" cy="2285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Clarity and Scope of Requirement</a:t>
          </a:r>
        </a:p>
      </dsp:txBody>
      <dsp:txXfrm>
        <a:off x="1936" y="914399"/>
        <a:ext cx="2029810" cy="914399"/>
      </dsp:txXfrm>
    </dsp:sp>
    <dsp:sp modelId="{5AE5A117-BB58-4390-932F-BFA6E6BB1704}">
      <dsp:nvSpPr>
        <dsp:cNvPr id="0" name=""/>
        <dsp:cNvSpPr/>
      </dsp:nvSpPr>
      <dsp:spPr>
        <a:xfrm>
          <a:off x="636223" y="137159"/>
          <a:ext cx="761237" cy="76123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C0B96EF-FA45-48DA-9ADE-029269F0701E}">
      <dsp:nvSpPr>
        <dsp:cNvPr id="0" name=""/>
        <dsp:cNvSpPr/>
      </dsp:nvSpPr>
      <dsp:spPr>
        <a:xfrm>
          <a:off x="2088947" y="0"/>
          <a:ext cx="2029810" cy="2285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Illustrative Examples</a:t>
          </a:r>
        </a:p>
      </dsp:txBody>
      <dsp:txXfrm>
        <a:off x="2088947" y="914399"/>
        <a:ext cx="2029810" cy="914399"/>
      </dsp:txXfrm>
    </dsp:sp>
    <dsp:sp modelId="{3873FB4A-84A8-4D16-8E12-5C345DA00E87}">
      <dsp:nvSpPr>
        <dsp:cNvPr id="0" name=""/>
        <dsp:cNvSpPr/>
      </dsp:nvSpPr>
      <dsp:spPr>
        <a:xfrm>
          <a:off x="2726928" y="137159"/>
          <a:ext cx="761237" cy="76123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9CAB990-EF2D-49F9-A2B2-1C40A2F350FC}">
      <dsp:nvSpPr>
        <dsp:cNvPr id="0" name=""/>
        <dsp:cNvSpPr/>
      </dsp:nvSpPr>
      <dsp:spPr>
        <a:xfrm>
          <a:off x="4183347" y="0"/>
          <a:ext cx="2029810" cy="2285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Location of Guidance Material</a:t>
          </a:r>
        </a:p>
      </dsp:txBody>
      <dsp:txXfrm>
        <a:off x="4183347" y="914399"/>
        <a:ext cx="2029810" cy="914399"/>
      </dsp:txXfrm>
    </dsp:sp>
    <dsp:sp modelId="{DBE1656C-DDDC-4905-96FB-145D34CE5CED}">
      <dsp:nvSpPr>
        <dsp:cNvPr id="0" name=""/>
        <dsp:cNvSpPr/>
      </dsp:nvSpPr>
      <dsp:spPr>
        <a:xfrm>
          <a:off x="4817633" y="137159"/>
          <a:ext cx="761237" cy="76123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59C856C-2BC0-479C-852B-8C429FD5D3A5}">
      <dsp:nvSpPr>
        <dsp:cNvPr id="0" name=""/>
        <dsp:cNvSpPr/>
      </dsp:nvSpPr>
      <dsp:spPr>
        <a:xfrm>
          <a:off x="6274052" y="0"/>
          <a:ext cx="2029810" cy="22859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/>
            <a:t>Structure Related Matters</a:t>
          </a:r>
        </a:p>
      </dsp:txBody>
      <dsp:txXfrm>
        <a:off x="6274052" y="914399"/>
        <a:ext cx="2029810" cy="914399"/>
      </dsp:txXfrm>
    </dsp:sp>
    <dsp:sp modelId="{300C62CA-D1D7-4BAF-950E-26B21BFA0005}">
      <dsp:nvSpPr>
        <dsp:cNvPr id="0" name=""/>
        <dsp:cNvSpPr/>
      </dsp:nvSpPr>
      <dsp:spPr>
        <a:xfrm>
          <a:off x="6908339" y="137159"/>
          <a:ext cx="761237" cy="76123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8685167-EFDD-4DE8-AA61-22C82EA71143}">
      <dsp:nvSpPr>
        <dsp:cNvPr id="0" name=""/>
        <dsp:cNvSpPr/>
      </dsp:nvSpPr>
      <dsp:spPr>
        <a:xfrm>
          <a:off x="380983" y="1943099"/>
          <a:ext cx="7641336" cy="342899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C133A2-A814-41AC-8680-E21F9D436BC5}">
      <dsp:nvSpPr>
        <dsp:cNvPr id="0" name=""/>
        <dsp:cNvSpPr/>
      </dsp:nvSpPr>
      <dsp:spPr>
        <a:xfrm>
          <a:off x="92855" y="0"/>
          <a:ext cx="2099282" cy="7315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Comment</a:t>
          </a:r>
        </a:p>
      </dsp:txBody>
      <dsp:txXfrm>
        <a:off x="114280" y="21425"/>
        <a:ext cx="1832851" cy="688670"/>
      </dsp:txXfrm>
    </dsp:sp>
    <dsp:sp modelId="{280DC593-CE3B-40AB-BF8D-BF200440106C}">
      <dsp:nvSpPr>
        <dsp:cNvPr id="0" name=""/>
        <dsp:cNvSpPr/>
      </dsp:nvSpPr>
      <dsp:spPr>
        <a:xfrm>
          <a:off x="50751" y="838202"/>
          <a:ext cx="8195473" cy="731520"/>
        </a:xfrm>
        <a:prstGeom prst="roundRect">
          <a:avLst>
            <a:gd name="adj" fmla="val 10000"/>
          </a:avLst>
        </a:prstGeom>
        <a:solidFill>
          <a:srgbClr val="0172B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Unclear about circumstances that may trigger Part C applicability </a:t>
          </a:r>
        </a:p>
      </dsp:txBody>
      <dsp:txXfrm>
        <a:off x="72176" y="859627"/>
        <a:ext cx="6873538" cy="688670"/>
      </dsp:txXfrm>
    </dsp:sp>
    <dsp:sp modelId="{E4AC543B-E4EF-4B1C-991E-20259AFDFF08}">
      <dsp:nvSpPr>
        <dsp:cNvPr id="0" name=""/>
        <dsp:cNvSpPr/>
      </dsp:nvSpPr>
      <dsp:spPr>
        <a:xfrm>
          <a:off x="1008308" y="1676397"/>
          <a:ext cx="7314125" cy="731520"/>
        </a:xfrm>
        <a:prstGeom prst="roundRect">
          <a:avLst>
            <a:gd name="adj" fmla="val 10000"/>
          </a:avLst>
        </a:prstGeom>
        <a:solidFill>
          <a:srgbClr val="0172B7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/>
            <a:t>Because all professional activities (including client services) </a:t>
          </a:r>
          <a:r>
            <a:rPr lang="en-AU" sz="1700" kern="1200" dirty="0"/>
            <a:t>can be understood to be pursuant to a PA’s employment</a:t>
          </a:r>
          <a:r>
            <a:rPr lang="en-US" sz="1700" kern="1200" dirty="0"/>
            <a:t> </a:t>
          </a:r>
        </a:p>
      </dsp:txBody>
      <dsp:txXfrm>
        <a:off x="1029733" y="1697822"/>
        <a:ext cx="6129744" cy="688670"/>
      </dsp:txXfrm>
    </dsp:sp>
    <dsp:sp modelId="{CDE86715-A0A7-4A5A-AF4B-477E9DA40160}">
      <dsp:nvSpPr>
        <dsp:cNvPr id="0" name=""/>
        <dsp:cNvSpPr/>
      </dsp:nvSpPr>
      <dsp:spPr>
        <a:xfrm>
          <a:off x="1693019" y="457199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1800004" y="457199"/>
        <a:ext cx="261518" cy="357805"/>
      </dsp:txXfrm>
    </dsp:sp>
    <dsp:sp modelId="{34829D56-1B4D-4DFF-9D71-9E5C8FEE80AD}">
      <dsp:nvSpPr>
        <dsp:cNvPr id="0" name=""/>
        <dsp:cNvSpPr/>
      </dsp:nvSpPr>
      <dsp:spPr>
        <a:xfrm>
          <a:off x="6874625" y="1407692"/>
          <a:ext cx="475488" cy="475488"/>
        </a:xfrm>
        <a:prstGeom prst="downArrow">
          <a:avLst>
            <a:gd name="adj1" fmla="val 55000"/>
            <a:gd name="adj2" fmla="val 45000"/>
          </a:avLst>
        </a:prstGeom>
        <a:solidFill>
          <a:srgbClr val="FF0000">
            <a:alpha val="90000"/>
          </a:srgb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/>
        </a:p>
      </dsp:txBody>
      <dsp:txXfrm>
        <a:off x="6981610" y="1407692"/>
        <a:ext cx="261518" cy="35780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BFF1F-FAE0-4220-94A7-FB9A999A4A61}">
      <dsp:nvSpPr>
        <dsp:cNvPr id="0" name=""/>
        <dsp:cNvSpPr/>
      </dsp:nvSpPr>
      <dsp:spPr>
        <a:xfrm>
          <a:off x="0" y="47710"/>
          <a:ext cx="81534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TF agrees </a:t>
          </a:r>
        </a:p>
      </dsp:txBody>
      <dsp:txXfrm>
        <a:off x="27415" y="75125"/>
        <a:ext cx="8098570" cy="506769"/>
      </dsp:txXfrm>
    </dsp:sp>
    <dsp:sp modelId="{7A8ECC2C-2E6E-4852-AE1F-FDEDEE9F6188}">
      <dsp:nvSpPr>
        <dsp:cNvPr id="0" name=""/>
        <dsp:cNvSpPr/>
      </dsp:nvSpPr>
      <dsp:spPr>
        <a:xfrm>
          <a:off x="0" y="609310"/>
          <a:ext cx="8153400" cy="1117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/>
            <a:t>A PA’s employment with a firm and client engagement are closely connected</a:t>
          </a:r>
        </a:p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/>
            <a:t>Provision of professional activities in a firm employment context will often be connected to or impact client engagement in some ways</a:t>
          </a:r>
        </a:p>
      </dsp:txBody>
      <dsp:txXfrm>
        <a:off x="0" y="609310"/>
        <a:ext cx="8153400" cy="1117800"/>
      </dsp:txXfrm>
    </dsp:sp>
    <dsp:sp modelId="{FC91860B-5A1E-4271-8335-EB482852FA31}">
      <dsp:nvSpPr>
        <dsp:cNvPr id="0" name=""/>
        <dsp:cNvSpPr/>
      </dsp:nvSpPr>
      <dsp:spPr>
        <a:xfrm>
          <a:off x="0" y="1727110"/>
          <a:ext cx="8153400" cy="5615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TF’s View </a:t>
          </a:r>
        </a:p>
      </dsp:txBody>
      <dsp:txXfrm>
        <a:off x="27415" y="1754525"/>
        <a:ext cx="8098570" cy="506769"/>
      </dsp:txXfrm>
    </dsp:sp>
    <dsp:sp modelId="{650CD7F6-7142-439F-BED8-098BE8D6D19D}">
      <dsp:nvSpPr>
        <dsp:cNvPr id="0" name=""/>
        <dsp:cNvSpPr/>
      </dsp:nvSpPr>
      <dsp:spPr>
        <a:xfrm>
          <a:off x="0" y="2288710"/>
          <a:ext cx="8153400" cy="5713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870" tIns="30480" rIns="170688" bIns="30480" numCol="1" spcCol="1270" anchor="t" anchorCtr="0">
          <a:noAutofit/>
        </a:bodyPr>
        <a:lstStyle/>
        <a:p>
          <a:pPr marL="171450" lvl="1" indent="-171450" algn="l" defTabSz="8445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900" kern="1200" dirty="0"/>
            <a:t>The phrase “pursuant to PA’s employment” is sufficiently broad to cover this aspect and does not require any revision</a:t>
          </a:r>
        </a:p>
      </dsp:txBody>
      <dsp:txXfrm>
        <a:off x="0" y="2288710"/>
        <a:ext cx="8153400" cy="5713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913196-FEEE-40BD-A18A-C4ABF68162F2}">
      <dsp:nvSpPr>
        <dsp:cNvPr id="0" name=""/>
        <dsp:cNvSpPr/>
      </dsp:nvSpPr>
      <dsp:spPr>
        <a:xfrm>
          <a:off x="0" y="0"/>
          <a:ext cx="8153400" cy="672171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/>
            <a:t>One matter that requires Board’s deliberations:</a:t>
          </a:r>
        </a:p>
      </dsp:txBody>
      <dsp:txXfrm>
        <a:off x="0" y="0"/>
        <a:ext cx="8153400" cy="672171"/>
      </dsp:txXfrm>
    </dsp:sp>
    <dsp:sp modelId="{EFC438C9-4760-4C7D-B35B-8B76A28854C9}">
      <dsp:nvSpPr>
        <dsp:cNvPr id="0" name=""/>
        <dsp:cNvSpPr/>
      </dsp:nvSpPr>
      <dsp:spPr>
        <a:xfrm>
          <a:off x="2340" y="672171"/>
          <a:ext cx="3905811" cy="141156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Whether Applicability provisions require a PAPP to directly apply Part C when performing professional services for clients or to client relationship</a:t>
          </a:r>
        </a:p>
      </dsp:txBody>
      <dsp:txXfrm>
        <a:off x="2340" y="672171"/>
        <a:ext cx="3905811" cy="1411560"/>
      </dsp:txXfrm>
    </dsp:sp>
    <dsp:sp modelId="{09ACC93F-2AC7-4D24-A3FB-16831E7B127E}">
      <dsp:nvSpPr>
        <dsp:cNvPr id="0" name=""/>
        <dsp:cNvSpPr/>
      </dsp:nvSpPr>
      <dsp:spPr>
        <a:xfrm>
          <a:off x="3908151" y="672171"/>
          <a:ext cx="2128916" cy="1411560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Section 220: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Preparation and presentation of information for outside organization </a:t>
          </a:r>
        </a:p>
      </dsp:txBody>
      <dsp:txXfrm>
        <a:off x="3908151" y="672171"/>
        <a:ext cx="2128916" cy="1411560"/>
      </dsp:txXfrm>
    </dsp:sp>
    <dsp:sp modelId="{66C09D11-E0CC-41E8-A6E0-FEC7FB3DBEDF}">
      <dsp:nvSpPr>
        <dsp:cNvPr id="0" name=""/>
        <dsp:cNvSpPr/>
      </dsp:nvSpPr>
      <dsp:spPr>
        <a:xfrm>
          <a:off x="6037068" y="672171"/>
          <a:ext cx="2113991" cy="1411560"/>
        </a:xfrm>
        <a:prstGeom prst="rect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Section 270: </a:t>
          </a:r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Pressure on a professional accountant from an external individual or organization</a:t>
          </a:r>
        </a:p>
      </dsp:txBody>
      <dsp:txXfrm>
        <a:off x="6037068" y="672171"/>
        <a:ext cx="2113991" cy="1411560"/>
      </dsp:txXfrm>
    </dsp:sp>
    <dsp:sp modelId="{71CAC9A6-0CE5-4636-B252-38D5E6D96121}">
      <dsp:nvSpPr>
        <dsp:cNvPr id="0" name=""/>
        <dsp:cNvSpPr/>
      </dsp:nvSpPr>
      <dsp:spPr>
        <a:xfrm>
          <a:off x="0" y="2083732"/>
          <a:ext cx="8153400" cy="15684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9/12/2017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6332"/>
          </a:xfrm>
          <a:prstGeom prst="rect">
            <a:avLst/>
          </a:prstGeom>
        </p:spPr>
        <p:txBody>
          <a:bodyPr vert="horz" wrap="square" lIns="92477" tIns="46238" rIns="92477" bIns="4623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77" tIns="46238" rIns="92477" bIns="46238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477" tIns="46238" rIns="92477" bIns="46238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2477" tIns="46238" rIns="92477" bIns="46238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4"/>
            <a:ext cx="2945659" cy="496332"/>
          </a:xfrm>
          <a:prstGeom prst="rect">
            <a:avLst/>
          </a:prstGeom>
        </p:spPr>
        <p:txBody>
          <a:bodyPr vert="horz" wrap="square" lIns="92477" tIns="46238" rIns="92477" bIns="4623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9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1478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302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15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100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62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288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22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008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68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057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33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031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3347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7782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809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464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85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877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78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579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8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351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7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7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4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12" Type="http://schemas.microsoft.com/office/2007/relationships/diagramDrawing" Target="../diagrams/drawing14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11" Type="http://schemas.openxmlformats.org/officeDocument/2006/relationships/diagramColors" Target="../diagrams/colors14.xml"/><Relationship Id="rId5" Type="http://schemas.openxmlformats.org/officeDocument/2006/relationships/diagramQuickStyle" Target="../diagrams/quickStyle13.xml"/><Relationship Id="rId10" Type="http://schemas.openxmlformats.org/officeDocument/2006/relationships/diagramQuickStyle" Target="../diagrams/quickStyle14.xml"/><Relationship Id="rId4" Type="http://schemas.openxmlformats.org/officeDocument/2006/relationships/diagramLayout" Target="../diagrams/layout13.xml"/><Relationship Id="rId9" Type="http://schemas.openxmlformats.org/officeDocument/2006/relationships/diagramLayout" Target="../diagrams/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Part C of the Code –  </a:t>
            </a:r>
            <a:br>
              <a:rPr lang="en-US" dirty="0"/>
            </a:br>
            <a:r>
              <a:rPr lang="en-US" dirty="0"/>
              <a:t>Inducements &amp; Applicability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Helene Agélii – IESBA Member and Task Force Chair</a:t>
            </a:r>
          </a:p>
          <a:p>
            <a:endParaRPr lang="en-US" sz="1800" dirty="0">
              <a:latin typeface="Arial" charset="0"/>
            </a:endParaRPr>
          </a:p>
          <a:p>
            <a:r>
              <a:rPr lang="en-US" sz="1800" dirty="0">
                <a:latin typeface="Arial" charset="0"/>
              </a:rPr>
              <a:t>IESBA CAG Meeting</a:t>
            </a:r>
          </a:p>
          <a:p>
            <a:r>
              <a:rPr lang="en-US" sz="1800" dirty="0">
                <a:latin typeface="Arial" charset="0"/>
              </a:rPr>
              <a:t>Madrid, Spain </a:t>
            </a:r>
          </a:p>
          <a:p>
            <a:r>
              <a:rPr lang="en-US" sz="1800" dirty="0">
                <a:latin typeface="Arial" charset="0"/>
              </a:rPr>
              <a:t>September 13, 2017</a:t>
            </a:r>
          </a:p>
        </p:txBody>
      </p:sp>
    </p:spTree>
    <p:extLst>
      <p:ext uri="{BB962C8B-B14F-4D97-AF65-F5344CB8AC3E}">
        <p14:creationId xmlns:p14="http://schemas.microsoft.com/office/powerpoint/2010/main" val="2560791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54007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Key issues raised by respondents: 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 – Issues and TF Proposals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2452212574"/>
              </p:ext>
            </p:extLst>
          </p:nvPr>
        </p:nvGraphicFramePr>
        <p:xfrm>
          <a:off x="533400" y="1885950"/>
          <a:ext cx="8305800" cy="2285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11488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49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 (Circumstances)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04800" y="1393463"/>
            <a:ext cx="8458200" cy="13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Comment</a:t>
            </a:r>
          </a:p>
          <a:p>
            <a:r>
              <a:rPr lang="en-US" sz="2000" dirty="0"/>
              <a:t>PAs should be required to consider whole Code and comply with relevant provisions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4800" y="2863079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800" y="340995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TF does not support this suggestion as it may draw focus away from project objective  </a:t>
            </a:r>
          </a:p>
        </p:txBody>
      </p:sp>
    </p:spTree>
    <p:extLst>
      <p:ext uri="{BB962C8B-B14F-4D97-AF65-F5344CB8AC3E}">
        <p14:creationId xmlns:p14="http://schemas.microsoft.com/office/powerpoint/2010/main" val="119047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 (Circumstances)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81000" y="1498088"/>
            <a:ext cx="8458200" cy="1288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Comment:</a:t>
            </a:r>
          </a:p>
          <a:p>
            <a:r>
              <a:rPr lang="en-US" sz="2000" dirty="0"/>
              <a:t>Phrase “facing an ethical issue” implied that PA has </a:t>
            </a:r>
            <a:r>
              <a:rPr lang="en-US" sz="2000" dirty="0">
                <a:latin typeface="Arial" panose="020B0604020202020204" pitchFamily="34" charset="0"/>
              </a:rPr>
              <a:t>already encountered a specific ethical issue that needs to be addressed </a:t>
            </a:r>
          </a:p>
          <a:p>
            <a:endParaRPr lang="en-US" sz="20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35973" y="3017395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5451" y="3486150"/>
            <a:ext cx="81027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TF has revised first sentence to clarify that ethical issue may or may not have taken place yet</a:t>
            </a:r>
          </a:p>
        </p:txBody>
      </p:sp>
    </p:spTree>
    <p:extLst>
      <p:ext uri="{BB962C8B-B14F-4D97-AF65-F5344CB8AC3E}">
        <p14:creationId xmlns:p14="http://schemas.microsoft.com/office/powerpoint/2010/main" val="3982500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 (Circumstances)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300318" y="1264051"/>
            <a:ext cx="8458200" cy="845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Comment</a:t>
            </a:r>
          </a:p>
          <a:p>
            <a:r>
              <a:rPr lang="en-US" sz="2000" dirty="0"/>
              <a:t>Proposed text should cover PA who serve as both PAPPs and PAIBs in multiple roles </a:t>
            </a:r>
            <a:endParaRPr 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en-US" sz="2000" dirty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42900" y="2647950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2869" y="3145344"/>
            <a:ext cx="84582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TF does not agree with this suggestion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A PA should already be aware of the guidance if working as a PAIB</a:t>
            </a:r>
          </a:p>
          <a:p>
            <a:pPr marL="800100" lvl="1" indent="-342900" algn="just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Suggestion would draws focus away from project objective</a:t>
            </a:r>
            <a:endParaRPr lang="en-US" sz="2000" dirty="0">
              <a:solidFill>
                <a:schemeClr val="tx2">
                  <a:lumMod val="65000"/>
                  <a:lumOff val="35000"/>
                </a:schemeClr>
              </a:solidFill>
              <a:latin typeface="+mn-lt"/>
              <a:ea typeface="ＭＳ Ｐゴシック" charset="0"/>
              <a:cs typeface="ＭＳ Ｐゴシック" charset="0"/>
            </a:endParaRPr>
          </a:p>
          <a:p>
            <a:pPr algn="just"/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7696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174" y="466725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 (Circumstances)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832876174"/>
              </p:ext>
            </p:extLst>
          </p:nvPr>
        </p:nvGraphicFramePr>
        <p:xfrm>
          <a:off x="288174" y="1504950"/>
          <a:ext cx="8246225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53635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504825"/>
            <a:ext cx="8098971" cy="390525"/>
          </a:xfrm>
        </p:spPr>
        <p:txBody>
          <a:bodyPr/>
          <a:lstStyle/>
          <a:p>
            <a:r>
              <a:rPr lang="en-US" dirty="0"/>
              <a:t>Issue 1 – Clarity and Scope of Requirements (Circumstances)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082998581"/>
              </p:ext>
            </p:extLst>
          </p:nvPr>
        </p:nvGraphicFramePr>
        <p:xfrm>
          <a:off x="304800" y="1581150"/>
          <a:ext cx="8153400" cy="2907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48634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1 - Clarity and Scope of Requirement (Circumstances)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61186531"/>
              </p:ext>
            </p:extLst>
          </p:nvPr>
        </p:nvGraphicFramePr>
        <p:xfrm>
          <a:off x="273148" y="1397977"/>
          <a:ext cx="8153400" cy="2240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1508670313"/>
              </p:ext>
            </p:extLst>
          </p:nvPr>
        </p:nvGraphicFramePr>
        <p:xfrm>
          <a:off x="336452" y="3714750"/>
          <a:ext cx="8121748" cy="768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8881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3628" y="1300409"/>
            <a:ext cx="8458200" cy="125229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Comment</a:t>
            </a:r>
          </a:p>
          <a:p>
            <a:r>
              <a:rPr lang="en-US" sz="2000" dirty="0"/>
              <a:t>Whether individuals who are not PAs are covered by applicability paragraphs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1 - Clarity and Scope of Requirement</a:t>
            </a:r>
            <a:br>
              <a:rPr lang="en-US" dirty="0"/>
            </a:br>
            <a:r>
              <a:rPr lang="en-US" dirty="0"/>
              <a:t>(Individual PAPPs)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278690" y="2724150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8690" y="3150120"/>
            <a:ext cx="8153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IESBA agreed in June that scope of applicability paragraphs should be restricted to those PAPPs who are individuals</a:t>
            </a:r>
          </a:p>
        </p:txBody>
      </p:sp>
    </p:spTree>
    <p:extLst>
      <p:ext uri="{BB962C8B-B14F-4D97-AF65-F5344CB8AC3E}">
        <p14:creationId xmlns:p14="http://schemas.microsoft.com/office/powerpoint/2010/main" val="4788108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52550"/>
            <a:ext cx="8534400" cy="1321631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/>
              <a:t>Comment:</a:t>
            </a:r>
          </a:p>
          <a:p>
            <a:r>
              <a:rPr lang="en-US" sz="2000" dirty="0"/>
              <a:t>Contractor relationship was not explicitly dealt with in ED and therefore not clear if such relationship is within scope </a:t>
            </a:r>
          </a:p>
          <a:p>
            <a:endParaRPr lang="en-US" sz="20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</a:t>
            </a:r>
            <a:br>
              <a:rPr lang="en-US" dirty="0"/>
            </a:br>
            <a:r>
              <a:rPr lang="en-US" dirty="0"/>
              <a:t>(Contractor)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04800" y="2674181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3164751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TF agrees that PAs working as contractors of a firm should comply with Part C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617283071"/>
              </p:ext>
            </p:extLst>
          </p:nvPr>
        </p:nvGraphicFramePr>
        <p:xfrm>
          <a:off x="5105400" y="2185173"/>
          <a:ext cx="3657600" cy="20163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81342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3628" y="1300409"/>
            <a:ext cx="8458200" cy="737941"/>
          </a:xfrm>
        </p:spPr>
        <p:txBody>
          <a:bodyPr/>
          <a:lstStyle/>
          <a:p>
            <a:r>
              <a:rPr lang="en-US" sz="2000" dirty="0"/>
              <a:t>In June, Board asked Task Force to consider whether ED should also clarify applicability of Part B provisions to PAIBs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– Clarity and Scope of Requirement</a:t>
            </a:r>
            <a:br>
              <a:rPr lang="en-US" dirty="0"/>
            </a:br>
            <a:r>
              <a:rPr lang="en-US" dirty="0"/>
              <a:t>(Applicability of Extant Part B to PAIBs)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03628" y="2200774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3628" y="2692875"/>
            <a:ext cx="8153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TF does not recommend revisions and believes that doing so </a:t>
            </a:r>
          </a:p>
          <a:p>
            <a:pPr marL="694944" lvl="1" indent="-347472" eaLnBrk="1" hangingPunct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rPr>
              <a:t>Is outside the scope of project</a:t>
            </a:r>
          </a:p>
          <a:p>
            <a:pPr marL="694944" lvl="1" indent="-347472" eaLnBrk="1" hangingPunct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rPr>
              <a:t>Requires more analysis</a:t>
            </a:r>
          </a:p>
        </p:txBody>
      </p:sp>
    </p:spTree>
    <p:extLst>
      <p:ext uri="{BB962C8B-B14F-4D97-AF65-F5344CB8AC3E}">
        <p14:creationId xmlns:p14="http://schemas.microsoft.com/office/powerpoint/2010/main" val="1082717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6248400" cy="306324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Inducements Provisions</a:t>
            </a:r>
          </a:p>
          <a:p>
            <a:pPr marL="804863" lvl="1" indent="-342900">
              <a:buFont typeface="Arial" panose="020B0604020202020204" pitchFamily="34" charset="0"/>
              <a:buChar char="•"/>
            </a:pPr>
            <a:r>
              <a:rPr lang="en-US" dirty="0"/>
              <a:t>Update and report back on March 2017 CAG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Applicability ED</a:t>
            </a:r>
          </a:p>
          <a:p>
            <a:pPr marL="804863" lvl="1" indent="-342900">
              <a:buFont typeface="Arial" panose="020B0604020202020204" pitchFamily="34" charset="0"/>
              <a:buChar char="•"/>
            </a:pPr>
            <a:r>
              <a:rPr lang="en-US" dirty="0"/>
              <a:t>Highlight significant issues raised by respondents to ED</a:t>
            </a:r>
          </a:p>
          <a:p>
            <a:pPr marL="804863" lvl="1" indent="-342900">
              <a:buFont typeface="Arial" panose="020B0604020202020204" pitchFamily="34" charset="0"/>
              <a:buChar char="•"/>
            </a:pPr>
            <a:r>
              <a:rPr lang="en-US" dirty="0"/>
              <a:t>Discuss TF proposed response </a:t>
            </a:r>
          </a:p>
          <a:p>
            <a:pPr marL="804863" lvl="1" indent="-342900">
              <a:buFont typeface="Arial" panose="020B0604020202020204" pitchFamily="34" charset="0"/>
              <a:buChar char="•"/>
            </a:pPr>
            <a:r>
              <a:rPr lang="en-US" dirty="0"/>
              <a:t>Obtain CAG’s views in advance of Board meeting </a:t>
            </a:r>
          </a:p>
          <a:p>
            <a:pPr marL="798513" lvl="1" indent="-336550">
              <a:buFont typeface="Wingdings" panose="05000000000000000000" pitchFamily="2" charset="2"/>
              <a:buChar char="§"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the Session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1428749"/>
            <a:ext cx="2314841" cy="232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715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0040" y="1276350"/>
            <a:ext cx="8458200" cy="3023941"/>
          </a:xfrm>
        </p:spPr>
        <p:txBody>
          <a:bodyPr/>
          <a:lstStyle/>
          <a:p>
            <a:pPr marL="0" indent="0"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When</a:t>
            </a:r>
            <a:r>
              <a:rPr lang="en-US" sz="2200" dirty="0">
                <a:latin typeface="Arial" panose="020B0604020202020204" pitchFamily="34" charset="0"/>
              </a:rPr>
              <a:t> </a:t>
            </a:r>
            <a:r>
              <a:rPr lang="en-US" sz="2200" strike="sngStrike" dirty="0">
                <a:latin typeface="Arial" panose="020B0604020202020204" pitchFamily="34" charset="0"/>
              </a:rPr>
              <a:t>facing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dealing</a:t>
            </a:r>
            <a:r>
              <a:rPr lang="en-US" sz="2200" u="sng" dirty="0">
                <a:latin typeface="Arial" panose="020B0604020202020204" pitchFamily="34" charset="0"/>
              </a:rPr>
              <a:t>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with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an ethical issue,</a:t>
            </a:r>
            <a:r>
              <a:rPr lang="en-US" sz="2200" strike="sngStrike" dirty="0">
                <a:latin typeface="Arial" panose="020B0604020202020204" pitchFamily="34" charset="0"/>
              </a:rPr>
              <a:t> a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the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PA shall consider the context</a:t>
            </a:r>
            <a:r>
              <a:rPr lang="en-US" sz="2200" dirty="0">
                <a:latin typeface="Arial" panose="020B0604020202020204" pitchFamily="34" charset="0"/>
              </a:rPr>
              <a:t> </a:t>
            </a:r>
            <a:r>
              <a:rPr lang="en-US" sz="2200" strike="sngStrike" dirty="0">
                <a:latin typeface="Arial" panose="020B0604020202020204" pitchFamily="34" charset="0"/>
              </a:rPr>
              <a:t>within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in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which the issue has</a:t>
            </a:r>
            <a:r>
              <a:rPr lang="en-US" sz="2200" dirty="0">
                <a:latin typeface="Arial" panose="020B0604020202020204" pitchFamily="34" charset="0"/>
              </a:rPr>
              <a:t> </a:t>
            </a:r>
            <a:r>
              <a:rPr lang="en-US" sz="2200" strike="sngStrike" dirty="0">
                <a:latin typeface="Arial" panose="020B0604020202020204" pitchFamily="34" charset="0"/>
              </a:rPr>
              <a:t>occurred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arisen or might arise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. Where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an individual who is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 PAPP is performing professional activities pursuant to the accountant’s employment,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contractor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or ownership relationship with the firm,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the individual shall comply with the </a:t>
            </a:r>
            <a:r>
              <a:rPr lang="en-US" sz="2200" strike="sngStrike" dirty="0">
                <a:latin typeface="Arial" panose="020B0604020202020204" pitchFamily="34" charset="0"/>
              </a:rPr>
              <a:t>there might be requirements and application material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provisions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 in Part 2 that are </a:t>
            </a:r>
            <a:r>
              <a:rPr lang="en-US" sz="2200" strike="sngStrike" dirty="0">
                <a:latin typeface="Arial" panose="020B0604020202020204" pitchFamily="34" charset="0"/>
              </a:rPr>
              <a:t>also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applicable to</a:t>
            </a:r>
            <a:r>
              <a:rPr lang="en-US" sz="2200" dirty="0">
                <a:latin typeface="Arial" panose="020B0604020202020204" pitchFamily="34" charset="0"/>
              </a:rPr>
              <a:t> </a:t>
            </a:r>
            <a:r>
              <a:rPr lang="en-US" sz="2200" strike="sngStrike" dirty="0">
                <a:latin typeface="Arial" panose="020B0604020202020204" pitchFamily="34" charset="0"/>
              </a:rPr>
              <a:t>those </a:t>
            </a:r>
            <a:r>
              <a:rPr lang="en-US" sz="2200" u="sng" dirty="0">
                <a:solidFill>
                  <a:srgbClr val="FF0000"/>
                </a:solidFill>
                <a:latin typeface="Arial" panose="020B0604020202020204" pitchFamily="34" charset="0"/>
              </a:rPr>
              <a:t>these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rPr>
              <a:t>circumstances. </a:t>
            </a:r>
            <a:r>
              <a:rPr lang="en-US" sz="2200" strike="sngStrike" dirty="0">
                <a:latin typeface="Arial" panose="020B0604020202020204" pitchFamily="34" charset="0"/>
              </a:rPr>
              <a:t>If so, the professional accountant in public practice shall comply with the relevant provisions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8077200" cy="400050"/>
          </a:xfrm>
        </p:spPr>
        <p:txBody>
          <a:bodyPr/>
          <a:lstStyle/>
          <a:p>
            <a:r>
              <a:rPr lang="en-US" dirty="0"/>
              <a:t>Issue 1 - Clarity and Scope of Requirement</a:t>
            </a:r>
            <a:br>
              <a:rPr lang="en-US" dirty="0"/>
            </a:br>
            <a:r>
              <a:rPr lang="en-US" dirty="0"/>
              <a:t>(Revised Requirement R120.4)</a:t>
            </a:r>
          </a:p>
        </p:txBody>
      </p:sp>
    </p:spTree>
    <p:extLst>
      <p:ext uri="{BB962C8B-B14F-4D97-AF65-F5344CB8AC3E}">
        <p14:creationId xmlns:p14="http://schemas.microsoft.com/office/powerpoint/2010/main" val="3034777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2 – Illustrative Examples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533400" y="1428750"/>
            <a:ext cx="8391369" cy="1186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ED contains a specific example of a situation where a PAPP might face where Part C would be applicable</a:t>
            </a:r>
          </a:p>
          <a:p>
            <a:r>
              <a:rPr lang="en-US" sz="2000" dirty="0"/>
              <a:t>Comments suggest a need for further enhancement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04800" y="2854433"/>
            <a:ext cx="1371600" cy="392555"/>
          </a:xfrm>
          <a:solidFill>
            <a:srgbClr val="9D673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3400" y="3409950"/>
            <a:ext cx="403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Specific example is replaced with four examples relating to four situations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24169307"/>
              </p:ext>
            </p:extLst>
          </p:nvPr>
        </p:nvGraphicFramePr>
        <p:xfrm>
          <a:off x="4800600" y="2615682"/>
          <a:ext cx="4124169" cy="1823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28814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924800" cy="400050"/>
          </a:xfrm>
        </p:spPr>
        <p:txBody>
          <a:bodyPr/>
          <a:lstStyle/>
          <a:p>
            <a:r>
              <a:rPr lang="en-US" dirty="0"/>
              <a:t>Issue 3 – Location of Guidance Material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381000" y="1428750"/>
            <a:ext cx="8686800" cy="95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General support for proposed location of Applicability paragraphs in Sections 120 and 300. 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305493" y="2384015"/>
            <a:ext cx="1371600" cy="392555"/>
          </a:xfrm>
          <a:prstGeom prst="rect">
            <a:avLst/>
          </a:prstGeom>
          <a:solidFill>
            <a:srgbClr val="9D673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2000" kern="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2950785"/>
            <a:ext cx="815340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IESBA agreed in June to remove application material in Section 120</a:t>
            </a:r>
          </a:p>
          <a:p>
            <a:pPr marL="342900" indent="-342900">
              <a:lnSpc>
                <a:spcPts val="24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rPr>
              <a:t>Other guidance material also updated</a:t>
            </a:r>
          </a:p>
        </p:txBody>
      </p:sp>
    </p:spTree>
    <p:extLst>
      <p:ext uri="{BB962C8B-B14F-4D97-AF65-F5344CB8AC3E}">
        <p14:creationId xmlns:p14="http://schemas.microsoft.com/office/powerpoint/2010/main" val="1729157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4 – Structure Related Matters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549280816"/>
              </p:ext>
            </p:extLst>
          </p:nvPr>
        </p:nvGraphicFramePr>
        <p:xfrm>
          <a:off x="322384" y="1428750"/>
          <a:ext cx="8534400" cy="14951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87218391"/>
              </p:ext>
            </p:extLst>
          </p:nvPr>
        </p:nvGraphicFramePr>
        <p:xfrm>
          <a:off x="322384" y="3105150"/>
          <a:ext cx="8593016" cy="1430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359449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4784455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 – Matters for CAG Consideration 	</a:t>
            </a:r>
          </a:p>
        </p:txBody>
      </p:sp>
    </p:spTree>
    <p:extLst>
      <p:ext uri="{BB962C8B-B14F-4D97-AF65-F5344CB8AC3E}">
        <p14:creationId xmlns:p14="http://schemas.microsoft.com/office/powerpoint/2010/main" val="2501442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Inducements – Overview </a:t>
            </a: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05441602"/>
              </p:ext>
            </p:extLst>
          </p:nvPr>
        </p:nvGraphicFramePr>
        <p:xfrm>
          <a:off x="533400" y="1352550"/>
          <a:ext cx="8305800" cy="325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7358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Inducements – Report Back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76200" y="1428750"/>
            <a:ext cx="8814619" cy="33528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TF/IESBA responses to key matters raised by CAG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/>
              <a:t>Definition of bribery and corruption not necessary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/>
              <a:t>ED establishes description of inducement; clarifies term as being neutral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/>
              <a:t>Use of RITP test in enhanced conceptual framework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/>
              <a:t>ED clarifies general approach to dealing with inducements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-"/>
            </a:pPr>
            <a:r>
              <a:rPr lang="en-US" sz="1800" dirty="0">
                <a:latin typeface="Arial" panose="020B0604020202020204" pitchFamily="34" charset="0"/>
              </a:rPr>
              <a:t>Terms “trivial and inconsequential”, “immediate family” and “close family” not new terms 	</a:t>
            </a:r>
          </a:p>
          <a:p>
            <a:pPr lvl="2">
              <a:buFont typeface="Arial" panose="020B0604020202020204" pitchFamily="34" charset="0"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lvl="2">
              <a:buFont typeface="Arial" panose="020B0604020202020204" pitchFamily="34" charset="0"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lvl="2">
              <a:buFont typeface="Arial" panose="020B0604020202020204" pitchFamily="34" charset="0"/>
              <a:buChar char="-"/>
            </a:pPr>
            <a:r>
              <a:rPr lang="en-US" sz="2000" dirty="0">
                <a:solidFill>
                  <a:schemeClr val="tx1"/>
                </a:solidFill>
              </a:rPr>
              <a:t>  </a:t>
            </a:r>
          </a:p>
          <a:p>
            <a:pPr lvl="2">
              <a:buFont typeface="Arial" panose="020B0604020202020204" pitchFamily="34" charset="0"/>
              <a:buChar char="-"/>
            </a:pPr>
            <a:endParaRPr lang="en-US" sz="2000" dirty="0">
              <a:solidFill>
                <a:schemeClr val="tx1"/>
              </a:solidFill>
            </a:endParaRPr>
          </a:p>
          <a:p>
            <a:pPr lvl="2">
              <a:buFont typeface="Arial" panose="020B0604020202020204" pitchFamily="34" charset="0"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1517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Inducements – ED Key Features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638485042"/>
              </p:ext>
            </p:extLst>
          </p:nvPr>
        </p:nvGraphicFramePr>
        <p:xfrm>
          <a:off x="152400" y="1352550"/>
          <a:ext cx="8763000" cy="302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12930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702370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Inducements – Matter for CAG Consideration 	</a:t>
            </a:r>
          </a:p>
        </p:txBody>
      </p:sp>
    </p:spTree>
    <p:extLst>
      <p:ext uri="{BB962C8B-B14F-4D97-AF65-F5344CB8AC3E}">
        <p14:creationId xmlns:p14="http://schemas.microsoft.com/office/powerpoint/2010/main" val="3918412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63487"/>
              </p:ext>
            </p:extLst>
          </p:nvPr>
        </p:nvGraphicFramePr>
        <p:xfrm>
          <a:off x="381000" y="1345876"/>
          <a:ext cx="8458200" cy="3063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 – Overview</a:t>
            </a:r>
          </a:p>
        </p:txBody>
      </p:sp>
    </p:spTree>
    <p:extLst>
      <p:ext uri="{BB962C8B-B14F-4D97-AF65-F5344CB8AC3E}">
        <p14:creationId xmlns:p14="http://schemas.microsoft.com/office/powerpoint/2010/main" val="3117261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 – Overview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663972"/>
              </p:ext>
            </p:extLst>
          </p:nvPr>
        </p:nvGraphicFramePr>
        <p:xfrm>
          <a:off x="-113211" y="514350"/>
          <a:ext cx="9220200" cy="5005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2161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Received 40 comment letters </a:t>
            </a:r>
          </a:p>
          <a:p>
            <a:r>
              <a:rPr lang="en-US" dirty="0"/>
              <a:t>Respondents are generally supportive of: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/>
              <a:t>Objective of the proposals</a:t>
            </a:r>
          </a:p>
          <a:p>
            <a:pPr lvl="1">
              <a:buFont typeface="Arial" panose="020B0604020202020204" pitchFamily="34" charset="0"/>
              <a:buChar char="−"/>
            </a:pPr>
            <a:r>
              <a:rPr lang="en-US" dirty="0"/>
              <a:t>The holistic approach</a:t>
            </a:r>
          </a:p>
          <a:p>
            <a:pPr marL="338328"/>
            <a:r>
              <a:rPr lang="en-US" dirty="0"/>
              <a:t>Only a few respondents expressed general concerns about increasing complexity of Code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Applicability – ED Comment Overview</a:t>
            </a:r>
          </a:p>
        </p:txBody>
      </p:sp>
    </p:spTree>
    <p:extLst>
      <p:ext uri="{BB962C8B-B14F-4D97-AF65-F5344CB8AC3E}">
        <p14:creationId xmlns:p14="http://schemas.microsoft.com/office/powerpoint/2010/main" val="1305774278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12194</TotalTime>
  <Words>1137</Words>
  <Application>Microsoft Office PowerPoint</Application>
  <PresentationFormat>On-screen Show (16:9)</PresentationFormat>
  <Paragraphs>173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ＭＳ Ｐゴシック</vt:lpstr>
      <vt:lpstr>Arial</vt:lpstr>
      <vt:lpstr>Bauer Bodoni Std</vt:lpstr>
      <vt:lpstr>Calibri</vt:lpstr>
      <vt:lpstr>Wingdings</vt:lpstr>
      <vt:lpstr>ヒラギノ角ゴ Pro W3</vt:lpstr>
      <vt:lpstr>IESBA_Powerpoint_template_GREEN RIBBON_WIDESCREEN</vt:lpstr>
      <vt:lpstr>Review of Part C of the Code –   Inducements &amp; Applicability</vt:lpstr>
      <vt:lpstr>Overview of the Session</vt:lpstr>
      <vt:lpstr>Inducements – Overview </vt:lpstr>
      <vt:lpstr>Inducements – Report Back</vt:lpstr>
      <vt:lpstr>Inducements – ED Key Features</vt:lpstr>
      <vt:lpstr>Inducements – Matter for CAG Consideration  </vt:lpstr>
      <vt:lpstr>Applicability – Overview</vt:lpstr>
      <vt:lpstr>Applicability – Overview</vt:lpstr>
      <vt:lpstr>Applicability – ED Comment Overview</vt:lpstr>
      <vt:lpstr>Applicability – Issues and TF Proposals</vt:lpstr>
      <vt:lpstr>Issue 1 – Clarity and Scope of Requirement (Circumstances) </vt:lpstr>
      <vt:lpstr>Issue 1 – Clarity and Scope of Requirement (Circumstances)</vt:lpstr>
      <vt:lpstr>Issue 1 – Clarity and Scope of Requirement (Circumstances)</vt:lpstr>
      <vt:lpstr>Issue 1 – Clarity and Scope of Requirement (Circumstances)</vt:lpstr>
      <vt:lpstr>Issue 1 – Clarity and Scope of Requirements (Circumstances)</vt:lpstr>
      <vt:lpstr>Issue 1 - Clarity and Scope of Requirement (Circumstances) </vt:lpstr>
      <vt:lpstr>Issue 1 - Clarity and Scope of Requirement (Individual PAPPs)</vt:lpstr>
      <vt:lpstr>Issue 1 – Clarity and Scope of Requirement (Contractor)</vt:lpstr>
      <vt:lpstr>Issue 1 – Clarity and Scope of Requirement (Applicability of Extant Part B to PAIBs)</vt:lpstr>
      <vt:lpstr>Issue 1 - Clarity and Scope of Requirement (Revised Requirement R120.4)</vt:lpstr>
      <vt:lpstr>Issue 2 – Illustrative Examples</vt:lpstr>
      <vt:lpstr>Issue 3 – Location of Guidance Material</vt:lpstr>
      <vt:lpstr>Issue 4 – Structure Related Matters</vt:lpstr>
      <vt:lpstr>Applicability – Matters for CAG Consideration 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Geoffrey Kwan</cp:lastModifiedBy>
  <cp:revision>653</cp:revision>
  <cp:lastPrinted>2017-09-11T13:52:55Z</cp:lastPrinted>
  <dcterms:created xsi:type="dcterms:W3CDTF">2014-03-04T20:18:41Z</dcterms:created>
  <dcterms:modified xsi:type="dcterms:W3CDTF">2017-09-12T08:46:10Z</dcterms:modified>
</cp:coreProperties>
</file>