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16.xml" ContentType="application/vnd.openxmlformats-officedocument.presentationml.slideLayout+xml"/>
  <Override PartName="/ppt/theme/theme8.xml" ContentType="application/vnd.openxmlformats-officedocument.theme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theme/theme10.xml" ContentType="application/vnd.openxmlformats-officedocument.theme+xml"/>
  <Override PartName="/ppt/slideLayouts/slideLayout19.xml" ContentType="application/vnd.openxmlformats-officedocument.presentationml.slideLayout+xml"/>
  <Override PartName="/ppt/theme/theme11.xml" ContentType="application/vnd.openxmlformats-officedocument.theme+xml"/>
  <Override PartName="/ppt/slideLayouts/slideLayout20.xml" ContentType="application/vnd.openxmlformats-officedocument.presentationml.slideLayout+xml"/>
  <Override PartName="/ppt/theme/theme12.xml" ContentType="application/vnd.openxmlformats-officedocument.theme+xml"/>
  <Override PartName="/ppt/slideLayouts/slideLayout21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  <p:sldMasterId id="2147483849" r:id="rId3"/>
    <p:sldMasterId id="2147483851" r:id="rId4"/>
    <p:sldMasterId id="2147483853" r:id="rId5"/>
    <p:sldMasterId id="2147483855" r:id="rId6"/>
    <p:sldMasterId id="2147483857" r:id="rId7"/>
    <p:sldMasterId id="2147483859" r:id="rId8"/>
    <p:sldMasterId id="2147483861" r:id="rId9"/>
    <p:sldMasterId id="2147483863" r:id="rId10"/>
    <p:sldMasterId id="2147483865" r:id="rId11"/>
    <p:sldMasterId id="2147483867" r:id="rId12"/>
    <p:sldMasterId id="2147483869" r:id="rId13"/>
  </p:sldMasterIdLst>
  <p:notesMasterIdLst>
    <p:notesMasterId r:id="rId27"/>
  </p:notesMasterIdLst>
  <p:handoutMasterIdLst>
    <p:handoutMasterId r:id="rId28"/>
  </p:handoutMasterIdLst>
  <p:sldIdLst>
    <p:sldId id="267" r:id="rId14"/>
    <p:sldId id="298" r:id="rId15"/>
    <p:sldId id="299" r:id="rId16"/>
    <p:sldId id="300" r:id="rId17"/>
    <p:sldId id="301" r:id="rId18"/>
    <p:sldId id="302" r:id="rId19"/>
    <p:sldId id="304" r:id="rId20"/>
    <p:sldId id="305" r:id="rId21"/>
    <p:sldId id="306" r:id="rId22"/>
    <p:sldId id="307" r:id="rId23"/>
    <p:sldId id="308" r:id="rId24"/>
    <p:sldId id="309" r:id="rId25"/>
    <p:sldId id="296" r:id="rId26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Dunning" initials="CD" lastIdx="9" clrIdx="0">
    <p:extLst>
      <p:ext uri="{19B8F6BF-5375-455C-9EA6-DF929625EA0E}">
        <p15:presenceInfo xmlns:p15="http://schemas.microsoft.com/office/powerpoint/2012/main" userId="CDunning" providerId="None"/>
      </p:ext>
    </p:extLst>
  </p:cmAuthor>
  <p:cmAuthor id="2" name="Crouch, Dawn" initials="DC" lastIdx="15" clrIdx="1">
    <p:extLst>
      <p:ext uri="{19B8F6BF-5375-455C-9EA6-DF929625EA0E}">
        <p15:presenceInfo xmlns:p15="http://schemas.microsoft.com/office/powerpoint/2012/main" userId="Crouch, Dawn" providerId="None"/>
      </p:ext>
    </p:extLst>
  </p:cmAuthor>
  <p:cmAuthor id="3" name="Diane Jules" initials="DJ" lastIdx="19" clrIdx="2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1657" autoAdjust="0"/>
  </p:normalViewPr>
  <p:slideViewPr>
    <p:cSldViewPr showGuides="1">
      <p:cViewPr varScale="1">
        <p:scale>
          <a:sx n="141" d="100"/>
          <a:sy n="141" d="100"/>
        </p:scale>
        <p:origin x="606" y="114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48380-94B1-4282-BF5F-0FB8F5E4DC8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40EC7-3787-4E51-A633-D1714545F1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93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87" tIns="46244" rIns="92487" bIns="462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7" tIns="46244" rIns="92487" bIns="4624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87" tIns="46244" rIns="92487" bIns="462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487" tIns="46244" rIns="92487" bIns="4624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1804"/>
          </a:xfrm>
          <a:prstGeom prst="rect">
            <a:avLst/>
          </a:prstGeom>
        </p:spPr>
        <p:txBody>
          <a:bodyPr vert="horz" wrap="square" lIns="92487" tIns="46244" rIns="92487" bIns="462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77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1163" y="1231900"/>
            <a:ext cx="5916612" cy="3328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7BF1B-4691-4AFE-84B0-1ED86516612C}" type="slidenum">
              <a:rPr lang="en-NZ" smtClean="0">
                <a:solidFill>
                  <a:prstClr val="black"/>
                </a:solidFill>
              </a:rPr>
              <a:pPr/>
              <a:t>2</a:t>
            </a:fld>
            <a:endParaRPr lang="en-N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447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 smtClean="0"/>
              <a:t>There are each of these</a:t>
            </a:r>
          </a:p>
          <a:p>
            <a:r>
              <a:rPr lang="en-NZ" dirty="0" smtClean="0"/>
              <a:t>Namely: not confirmed</a:t>
            </a:r>
            <a:r>
              <a:rPr lang="en-NZ" baseline="0" dirty="0" smtClean="0"/>
              <a:t> = loss leader</a:t>
            </a:r>
          </a:p>
          <a:p>
            <a:r>
              <a:rPr lang="en-NZ" baseline="0" dirty="0" smtClean="0"/>
              <a:t>Confirmed = lower fees after a change of auditor; NAS and independence in appearance</a:t>
            </a:r>
          </a:p>
          <a:p>
            <a:r>
              <a:rPr lang="en-NZ" baseline="0" dirty="0" smtClean="0"/>
              <a:t>Mixed evidence = competition in the market; high fees/dependence; NAS and independence of mind</a:t>
            </a:r>
          </a:p>
          <a:p>
            <a:r>
              <a:rPr lang="en-NZ" baseline="0" dirty="0" smtClean="0"/>
              <a:t>Also no evidence = firms with NAS biz 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7BF1B-4691-4AFE-84B0-1ED86516612C}" type="slidenum">
              <a:rPr lang="en-NZ" smtClean="0">
                <a:solidFill>
                  <a:prstClr val="black"/>
                </a:solidFill>
              </a:rPr>
              <a:pPr/>
              <a:t>4</a:t>
            </a:fld>
            <a:endParaRPr lang="en-N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483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7BF1B-4691-4AFE-84B0-1ED86516612C}" type="slidenum">
              <a:rPr lang="en-NZ" smtClean="0">
                <a:solidFill>
                  <a:prstClr val="black"/>
                </a:solidFill>
              </a:rPr>
              <a:pPr/>
              <a:t>6</a:t>
            </a:fld>
            <a:endParaRPr lang="en-N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020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7BF1B-4691-4AFE-84B0-1ED86516612C}" type="slidenum">
              <a:rPr lang="en-NZ" smtClean="0">
                <a:solidFill>
                  <a:prstClr val="black"/>
                </a:solidFill>
              </a:rPr>
              <a:pPr/>
              <a:t>7</a:t>
            </a:fld>
            <a:endParaRPr lang="en-N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418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7BF1B-4691-4AFE-84B0-1ED86516612C}" type="slidenum">
              <a:rPr lang="en-NZ" smtClean="0">
                <a:solidFill>
                  <a:prstClr val="black"/>
                </a:solidFill>
              </a:rPr>
              <a:pPr/>
              <a:t>8</a:t>
            </a:fld>
            <a:endParaRPr lang="en-N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991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97BF1B-4691-4AFE-84B0-1ED86516612C}" type="slidenum">
              <a:rPr lang="en-NZ" smtClean="0">
                <a:solidFill>
                  <a:prstClr val="black"/>
                </a:solidFill>
              </a:rPr>
              <a:pPr/>
              <a:t>9</a:t>
            </a:fld>
            <a:endParaRPr lang="en-N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5113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02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6" y="2218699"/>
            <a:ext cx="5661974" cy="1875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2700" baseline="0">
                <a:latin typeface="Verdana"/>
              </a:defRPr>
            </a:lvl1pPr>
            <a:lvl2pPr>
              <a:spcBef>
                <a:spcPts val="0"/>
              </a:spcBef>
              <a:spcAft>
                <a:spcPts val="450"/>
              </a:spcAft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AU" dirty="0" smtClean="0"/>
              <a:t>Text (Verdana Regular)</a:t>
            </a:r>
          </a:p>
          <a:p>
            <a:pPr lvl="1"/>
            <a:r>
              <a:rPr lang="en-AU" dirty="0" smtClean="0"/>
              <a:t>et </a:t>
            </a:r>
            <a:r>
              <a:rPr lang="en-AU" dirty="0" err="1" smtClean="0"/>
              <a:t>velicibus</a:t>
            </a:r>
            <a:r>
              <a:rPr lang="en-AU" dirty="0" smtClean="0"/>
              <a:t> el et </a:t>
            </a:r>
            <a:r>
              <a:rPr lang="en-AU" dirty="0" err="1" smtClean="0"/>
              <a:t>magnatet</a:t>
            </a:r>
            <a:r>
              <a:rPr lang="en-AU" dirty="0" smtClean="0"/>
              <a:t> am, </a:t>
            </a:r>
            <a:r>
              <a:rPr lang="en-AU" dirty="0" err="1" smtClean="0"/>
              <a:t>laborru</a:t>
            </a:r>
            <a:r>
              <a:rPr lang="en-AU" dirty="0" smtClean="0"/>
              <a:t> </a:t>
            </a:r>
            <a:r>
              <a:rPr lang="en-AU" dirty="0" err="1" smtClean="0"/>
              <a:t>mendips</a:t>
            </a:r>
            <a:r>
              <a:rPr lang="en-AU" dirty="0" smtClean="0"/>
              <a:t> </a:t>
            </a:r>
            <a:r>
              <a:rPr lang="en-AU" dirty="0" err="1" smtClean="0"/>
              <a:t>apieni</a:t>
            </a:r>
            <a:r>
              <a:rPr lang="en-AU" dirty="0" smtClean="0"/>
              <a:t> </a:t>
            </a:r>
            <a:r>
              <a:rPr lang="en-AU" dirty="0" err="1" smtClean="0"/>
              <a:t>omnimporibus</a:t>
            </a:r>
            <a:r>
              <a:rPr lang="en-AU" dirty="0" smtClean="0"/>
              <a:t> et </a:t>
            </a:r>
            <a:r>
              <a:rPr lang="en-AU" dirty="0" err="1" smtClean="0"/>
              <a:t>perepellut</a:t>
            </a:r>
            <a:r>
              <a:rPr lang="en-AU" dirty="0" smtClean="0"/>
              <a:t> </a:t>
            </a:r>
            <a:r>
              <a:rPr lang="en-AU" dirty="0" err="1" smtClean="0"/>
              <a:t>adis</a:t>
            </a:r>
            <a:r>
              <a:rPr lang="en-AU" dirty="0" smtClean="0"/>
              <a:t> </a:t>
            </a:r>
            <a:r>
              <a:rPr lang="en-AU" dirty="0" err="1" smtClean="0"/>
              <a:t>sequi</a:t>
            </a:r>
            <a:r>
              <a:rPr lang="en-AU" dirty="0" smtClean="0"/>
              <a:t> </a:t>
            </a:r>
            <a:r>
              <a:rPr lang="en-AU" dirty="0" err="1" smtClean="0"/>
              <a:t>cus</a:t>
            </a:r>
            <a:r>
              <a:rPr lang="en-AU" dirty="0" smtClean="0"/>
              <a:t> et </a:t>
            </a:r>
            <a:r>
              <a:rPr lang="en-AU" dirty="0" err="1" smtClean="0"/>
              <a:t>aliquid</a:t>
            </a:r>
            <a:r>
              <a:rPr lang="en-AU" dirty="0" smtClean="0"/>
              <a:t> </a:t>
            </a:r>
            <a:r>
              <a:rPr lang="en-AU" dirty="0" err="1" smtClean="0"/>
              <a:t>molorere</a:t>
            </a:r>
            <a:r>
              <a:rPr lang="en-AU" dirty="0" smtClean="0"/>
              <a:t>, </a:t>
            </a:r>
            <a:r>
              <a:rPr lang="en-AU" dirty="0" err="1" smtClean="0"/>
              <a:t>cullaut</a:t>
            </a:r>
            <a:r>
              <a:rPr lang="en-AU" dirty="0" smtClean="0"/>
              <a:t> </a:t>
            </a:r>
            <a:r>
              <a:rPr lang="en-AU" dirty="0" err="1" smtClean="0"/>
              <a:t>adion</a:t>
            </a:r>
            <a:r>
              <a:rPr lang="en-AU" dirty="0" smtClean="0"/>
              <a:t> </a:t>
            </a:r>
            <a:r>
              <a:rPr lang="en-AU" dirty="0" err="1" smtClean="0"/>
              <a:t>est</a:t>
            </a:r>
            <a:r>
              <a:rPr lang="en-AU" dirty="0" smtClean="0"/>
              <a:t> </a:t>
            </a:r>
            <a:r>
              <a:rPr lang="en-AU" dirty="0" err="1" smtClean="0"/>
              <a:t>magnimp</a:t>
            </a:r>
            <a:r>
              <a:rPr lang="en-AU" dirty="0" smtClean="0"/>
              <a:t> </a:t>
            </a:r>
            <a:r>
              <a:rPr lang="en-AU" dirty="0" err="1" smtClean="0"/>
              <a:t>oremporibus</a:t>
            </a:r>
            <a:r>
              <a:rPr lang="en-AU" dirty="0" smtClean="0"/>
              <a:t>, </a:t>
            </a:r>
            <a:r>
              <a:rPr lang="en-AU" dirty="0" err="1" smtClean="0"/>
              <a:t>conem</a:t>
            </a:r>
            <a:r>
              <a:rPr lang="en-AU" dirty="0" smtClean="0"/>
              <a:t> </a:t>
            </a:r>
            <a:r>
              <a:rPr lang="en-AU" dirty="0" err="1" smtClean="0"/>
              <a:t>etur</a:t>
            </a:r>
            <a:r>
              <a:rPr lang="en-AU" dirty="0" smtClean="0"/>
              <a:t> </a:t>
            </a:r>
            <a:r>
              <a:rPr lang="en-AU" dirty="0" err="1" smtClean="0"/>
              <a:t>Adit</a:t>
            </a:r>
            <a:r>
              <a:rPr lang="en-AU" dirty="0" smtClean="0"/>
              <a:t> </a:t>
            </a:r>
            <a:r>
              <a:rPr lang="en-AU" dirty="0" err="1" smtClean="0"/>
              <a:t>eatas</a:t>
            </a:r>
            <a:r>
              <a:rPr lang="en-AU" dirty="0" smtClean="0"/>
              <a:t> re </a:t>
            </a:r>
            <a:r>
              <a:rPr lang="en-AU" dirty="0" err="1" smtClean="0"/>
              <a:t>nectoruntevelictatem</a:t>
            </a:r>
            <a:r>
              <a:rPr lang="en-AU" dirty="0" smtClean="0"/>
              <a:t> </a:t>
            </a:r>
            <a:r>
              <a:rPr lang="en-AU" dirty="0" err="1" smtClean="0"/>
              <a:t>quaeperum</a:t>
            </a:r>
            <a:endParaRPr lang="en-AU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77867" y="960497"/>
            <a:ext cx="8027985" cy="538195"/>
          </a:xfrm>
          <a:prstGeom prst="rect">
            <a:avLst/>
          </a:prstGeom>
        </p:spPr>
        <p:txBody>
          <a:bodyPr vert="horz"/>
          <a:lstStyle>
            <a:lvl1pPr algn="l">
              <a:defRPr sz="3300" b="1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r>
              <a:rPr lang="en-AU" sz="2700" dirty="0" smtClean="0">
                <a:solidFill>
                  <a:srgbClr val="009AC7"/>
                </a:solidFill>
              </a:rPr>
              <a:t>Headline (Verdana Bold)</a:t>
            </a:r>
            <a:endParaRPr lang="en-US" sz="2700" dirty="0">
              <a:solidFill>
                <a:srgbClr val="009AC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C196-3ABE-43C0-9E5E-32D62974A7D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68082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6" y="2218699"/>
            <a:ext cx="5661974" cy="1875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2700" baseline="0">
                <a:latin typeface="Verdana"/>
              </a:defRPr>
            </a:lvl1pPr>
            <a:lvl2pPr>
              <a:spcBef>
                <a:spcPts val="0"/>
              </a:spcBef>
              <a:spcAft>
                <a:spcPts val="450"/>
              </a:spcAft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AU" dirty="0" smtClean="0"/>
              <a:t>Text (Verdana Regular)</a:t>
            </a:r>
          </a:p>
          <a:p>
            <a:pPr lvl="1"/>
            <a:r>
              <a:rPr lang="en-AU" dirty="0" smtClean="0"/>
              <a:t>et </a:t>
            </a:r>
            <a:r>
              <a:rPr lang="en-AU" dirty="0" err="1" smtClean="0"/>
              <a:t>velicibus</a:t>
            </a:r>
            <a:r>
              <a:rPr lang="en-AU" dirty="0" smtClean="0"/>
              <a:t> el et </a:t>
            </a:r>
            <a:r>
              <a:rPr lang="en-AU" dirty="0" err="1" smtClean="0"/>
              <a:t>magnatet</a:t>
            </a:r>
            <a:r>
              <a:rPr lang="en-AU" dirty="0" smtClean="0"/>
              <a:t> am, </a:t>
            </a:r>
            <a:r>
              <a:rPr lang="en-AU" dirty="0" err="1" smtClean="0"/>
              <a:t>laborru</a:t>
            </a:r>
            <a:r>
              <a:rPr lang="en-AU" dirty="0" smtClean="0"/>
              <a:t> </a:t>
            </a:r>
            <a:r>
              <a:rPr lang="en-AU" dirty="0" err="1" smtClean="0"/>
              <a:t>mendips</a:t>
            </a:r>
            <a:r>
              <a:rPr lang="en-AU" dirty="0" smtClean="0"/>
              <a:t> </a:t>
            </a:r>
            <a:r>
              <a:rPr lang="en-AU" dirty="0" err="1" smtClean="0"/>
              <a:t>apieni</a:t>
            </a:r>
            <a:r>
              <a:rPr lang="en-AU" dirty="0" smtClean="0"/>
              <a:t> </a:t>
            </a:r>
            <a:r>
              <a:rPr lang="en-AU" dirty="0" err="1" smtClean="0"/>
              <a:t>omnimporibus</a:t>
            </a:r>
            <a:r>
              <a:rPr lang="en-AU" dirty="0" smtClean="0"/>
              <a:t> et </a:t>
            </a:r>
            <a:r>
              <a:rPr lang="en-AU" dirty="0" err="1" smtClean="0"/>
              <a:t>perepellut</a:t>
            </a:r>
            <a:r>
              <a:rPr lang="en-AU" dirty="0" smtClean="0"/>
              <a:t> </a:t>
            </a:r>
            <a:r>
              <a:rPr lang="en-AU" dirty="0" err="1" smtClean="0"/>
              <a:t>adis</a:t>
            </a:r>
            <a:r>
              <a:rPr lang="en-AU" dirty="0" smtClean="0"/>
              <a:t> </a:t>
            </a:r>
            <a:r>
              <a:rPr lang="en-AU" dirty="0" err="1" smtClean="0"/>
              <a:t>sequi</a:t>
            </a:r>
            <a:r>
              <a:rPr lang="en-AU" dirty="0" smtClean="0"/>
              <a:t> </a:t>
            </a:r>
            <a:r>
              <a:rPr lang="en-AU" dirty="0" err="1" smtClean="0"/>
              <a:t>cus</a:t>
            </a:r>
            <a:r>
              <a:rPr lang="en-AU" dirty="0" smtClean="0"/>
              <a:t> et </a:t>
            </a:r>
            <a:r>
              <a:rPr lang="en-AU" dirty="0" err="1" smtClean="0"/>
              <a:t>aliquid</a:t>
            </a:r>
            <a:r>
              <a:rPr lang="en-AU" dirty="0" smtClean="0"/>
              <a:t> </a:t>
            </a:r>
            <a:r>
              <a:rPr lang="en-AU" dirty="0" err="1" smtClean="0"/>
              <a:t>molorere</a:t>
            </a:r>
            <a:r>
              <a:rPr lang="en-AU" dirty="0" smtClean="0"/>
              <a:t>, </a:t>
            </a:r>
            <a:r>
              <a:rPr lang="en-AU" dirty="0" err="1" smtClean="0"/>
              <a:t>cullaut</a:t>
            </a:r>
            <a:r>
              <a:rPr lang="en-AU" dirty="0" smtClean="0"/>
              <a:t> </a:t>
            </a:r>
            <a:r>
              <a:rPr lang="en-AU" dirty="0" err="1" smtClean="0"/>
              <a:t>adion</a:t>
            </a:r>
            <a:r>
              <a:rPr lang="en-AU" dirty="0" smtClean="0"/>
              <a:t> </a:t>
            </a:r>
            <a:r>
              <a:rPr lang="en-AU" dirty="0" err="1" smtClean="0"/>
              <a:t>est</a:t>
            </a:r>
            <a:r>
              <a:rPr lang="en-AU" dirty="0" smtClean="0"/>
              <a:t> </a:t>
            </a:r>
            <a:r>
              <a:rPr lang="en-AU" dirty="0" err="1" smtClean="0"/>
              <a:t>magnimp</a:t>
            </a:r>
            <a:r>
              <a:rPr lang="en-AU" dirty="0" smtClean="0"/>
              <a:t> </a:t>
            </a:r>
            <a:r>
              <a:rPr lang="en-AU" dirty="0" err="1" smtClean="0"/>
              <a:t>oremporibus</a:t>
            </a:r>
            <a:r>
              <a:rPr lang="en-AU" dirty="0" smtClean="0"/>
              <a:t>, </a:t>
            </a:r>
            <a:r>
              <a:rPr lang="en-AU" dirty="0" err="1" smtClean="0"/>
              <a:t>conem</a:t>
            </a:r>
            <a:r>
              <a:rPr lang="en-AU" dirty="0" smtClean="0"/>
              <a:t> </a:t>
            </a:r>
            <a:r>
              <a:rPr lang="en-AU" dirty="0" err="1" smtClean="0"/>
              <a:t>etur</a:t>
            </a:r>
            <a:r>
              <a:rPr lang="en-AU" dirty="0" smtClean="0"/>
              <a:t> </a:t>
            </a:r>
            <a:r>
              <a:rPr lang="en-AU" dirty="0" err="1" smtClean="0"/>
              <a:t>Adit</a:t>
            </a:r>
            <a:r>
              <a:rPr lang="en-AU" dirty="0" smtClean="0"/>
              <a:t> </a:t>
            </a:r>
            <a:r>
              <a:rPr lang="en-AU" dirty="0" err="1" smtClean="0"/>
              <a:t>eatas</a:t>
            </a:r>
            <a:r>
              <a:rPr lang="en-AU" dirty="0" smtClean="0"/>
              <a:t> re </a:t>
            </a:r>
            <a:r>
              <a:rPr lang="en-AU" dirty="0" err="1" smtClean="0"/>
              <a:t>nectoruntevelictatem</a:t>
            </a:r>
            <a:r>
              <a:rPr lang="en-AU" dirty="0" smtClean="0"/>
              <a:t> </a:t>
            </a:r>
            <a:r>
              <a:rPr lang="en-AU" dirty="0" err="1" smtClean="0"/>
              <a:t>quaeperum</a:t>
            </a:r>
            <a:endParaRPr lang="en-AU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77867" y="960497"/>
            <a:ext cx="8027985" cy="538195"/>
          </a:xfrm>
          <a:prstGeom prst="rect">
            <a:avLst/>
          </a:prstGeom>
        </p:spPr>
        <p:txBody>
          <a:bodyPr vert="horz"/>
          <a:lstStyle>
            <a:lvl1pPr algn="l">
              <a:defRPr sz="3300" b="1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r>
              <a:rPr lang="en-AU" sz="2700" dirty="0" smtClean="0">
                <a:solidFill>
                  <a:srgbClr val="009AC7"/>
                </a:solidFill>
              </a:rPr>
              <a:t>Headline (Verdana Bold)</a:t>
            </a:r>
            <a:endParaRPr lang="en-US" sz="2700" dirty="0">
              <a:solidFill>
                <a:srgbClr val="009AC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C196-3ABE-43C0-9E5E-32D62974A7D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705147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6" y="2218699"/>
            <a:ext cx="5661974" cy="1875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2700" baseline="0">
                <a:latin typeface="Verdana"/>
              </a:defRPr>
            </a:lvl1pPr>
            <a:lvl2pPr>
              <a:spcBef>
                <a:spcPts val="0"/>
              </a:spcBef>
              <a:spcAft>
                <a:spcPts val="450"/>
              </a:spcAft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AU" dirty="0" smtClean="0"/>
              <a:t>Text (Verdana Regular)</a:t>
            </a:r>
          </a:p>
          <a:p>
            <a:pPr lvl="1"/>
            <a:r>
              <a:rPr lang="en-AU" dirty="0" smtClean="0"/>
              <a:t>et </a:t>
            </a:r>
            <a:r>
              <a:rPr lang="en-AU" dirty="0" err="1" smtClean="0"/>
              <a:t>velicibus</a:t>
            </a:r>
            <a:r>
              <a:rPr lang="en-AU" dirty="0" smtClean="0"/>
              <a:t> el et </a:t>
            </a:r>
            <a:r>
              <a:rPr lang="en-AU" dirty="0" err="1" smtClean="0"/>
              <a:t>magnatet</a:t>
            </a:r>
            <a:r>
              <a:rPr lang="en-AU" dirty="0" smtClean="0"/>
              <a:t> am, </a:t>
            </a:r>
            <a:r>
              <a:rPr lang="en-AU" dirty="0" err="1" smtClean="0"/>
              <a:t>laborru</a:t>
            </a:r>
            <a:r>
              <a:rPr lang="en-AU" dirty="0" smtClean="0"/>
              <a:t> </a:t>
            </a:r>
            <a:r>
              <a:rPr lang="en-AU" dirty="0" err="1" smtClean="0"/>
              <a:t>mendips</a:t>
            </a:r>
            <a:r>
              <a:rPr lang="en-AU" dirty="0" smtClean="0"/>
              <a:t> </a:t>
            </a:r>
            <a:r>
              <a:rPr lang="en-AU" dirty="0" err="1" smtClean="0"/>
              <a:t>apieni</a:t>
            </a:r>
            <a:r>
              <a:rPr lang="en-AU" dirty="0" smtClean="0"/>
              <a:t> </a:t>
            </a:r>
            <a:r>
              <a:rPr lang="en-AU" dirty="0" err="1" smtClean="0"/>
              <a:t>omnimporibus</a:t>
            </a:r>
            <a:r>
              <a:rPr lang="en-AU" dirty="0" smtClean="0"/>
              <a:t> et </a:t>
            </a:r>
            <a:r>
              <a:rPr lang="en-AU" dirty="0" err="1" smtClean="0"/>
              <a:t>perepellut</a:t>
            </a:r>
            <a:r>
              <a:rPr lang="en-AU" dirty="0" smtClean="0"/>
              <a:t> </a:t>
            </a:r>
            <a:r>
              <a:rPr lang="en-AU" dirty="0" err="1" smtClean="0"/>
              <a:t>adis</a:t>
            </a:r>
            <a:r>
              <a:rPr lang="en-AU" dirty="0" smtClean="0"/>
              <a:t> </a:t>
            </a:r>
            <a:r>
              <a:rPr lang="en-AU" dirty="0" err="1" smtClean="0"/>
              <a:t>sequi</a:t>
            </a:r>
            <a:r>
              <a:rPr lang="en-AU" dirty="0" smtClean="0"/>
              <a:t> </a:t>
            </a:r>
            <a:r>
              <a:rPr lang="en-AU" dirty="0" err="1" smtClean="0"/>
              <a:t>cus</a:t>
            </a:r>
            <a:r>
              <a:rPr lang="en-AU" dirty="0" smtClean="0"/>
              <a:t> et </a:t>
            </a:r>
            <a:r>
              <a:rPr lang="en-AU" dirty="0" err="1" smtClean="0"/>
              <a:t>aliquid</a:t>
            </a:r>
            <a:r>
              <a:rPr lang="en-AU" dirty="0" smtClean="0"/>
              <a:t> </a:t>
            </a:r>
            <a:r>
              <a:rPr lang="en-AU" dirty="0" err="1" smtClean="0"/>
              <a:t>molorere</a:t>
            </a:r>
            <a:r>
              <a:rPr lang="en-AU" dirty="0" smtClean="0"/>
              <a:t>, </a:t>
            </a:r>
            <a:r>
              <a:rPr lang="en-AU" dirty="0" err="1" smtClean="0"/>
              <a:t>cullaut</a:t>
            </a:r>
            <a:r>
              <a:rPr lang="en-AU" dirty="0" smtClean="0"/>
              <a:t> </a:t>
            </a:r>
            <a:r>
              <a:rPr lang="en-AU" dirty="0" err="1" smtClean="0"/>
              <a:t>adion</a:t>
            </a:r>
            <a:r>
              <a:rPr lang="en-AU" dirty="0" smtClean="0"/>
              <a:t> </a:t>
            </a:r>
            <a:r>
              <a:rPr lang="en-AU" dirty="0" err="1" smtClean="0"/>
              <a:t>est</a:t>
            </a:r>
            <a:r>
              <a:rPr lang="en-AU" dirty="0" smtClean="0"/>
              <a:t> </a:t>
            </a:r>
            <a:r>
              <a:rPr lang="en-AU" dirty="0" err="1" smtClean="0"/>
              <a:t>magnimp</a:t>
            </a:r>
            <a:r>
              <a:rPr lang="en-AU" dirty="0" smtClean="0"/>
              <a:t> </a:t>
            </a:r>
            <a:r>
              <a:rPr lang="en-AU" dirty="0" err="1" smtClean="0"/>
              <a:t>oremporibus</a:t>
            </a:r>
            <a:r>
              <a:rPr lang="en-AU" dirty="0" smtClean="0"/>
              <a:t>, </a:t>
            </a:r>
            <a:r>
              <a:rPr lang="en-AU" dirty="0" err="1" smtClean="0"/>
              <a:t>conem</a:t>
            </a:r>
            <a:r>
              <a:rPr lang="en-AU" dirty="0" smtClean="0"/>
              <a:t> </a:t>
            </a:r>
            <a:r>
              <a:rPr lang="en-AU" dirty="0" err="1" smtClean="0"/>
              <a:t>etur</a:t>
            </a:r>
            <a:r>
              <a:rPr lang="en-AU" dirty="0" smtClean="0"/>
              <a:t> </a:t>
            </a:r>
            <a:r>
              <a:rPr lang="en-AU" dirty="0" err="1" smtClean="0"/>
              <a:t>Adit</a:t>
            </a:r>
            <a:r>
              <a:rPr lang="en-AU" dirty="0" smtClean="0"/>
              <a:t> </a:t>
            </a:r>
            <a:r>
              <a:rPr lang="en-AU" dirty="0" err="1" smtClean="0"/>
              <a:t>eatas</a:t>
            </a:r>
            <a:r>
              <a:rPr lang="en-AU" dirty="0" smtClean="0"/>
              <a:t> re </a:t>
            </a:r>
            <a:r>
              <a:rPr lang="en-AU" dirty="0" err="1" smtClean="0"/>
              <a:t>nectoruntevelictatem</a:t>
            </a:r>
            <a:r>
              <a:rPr lang="en-AU" dirty="0" smtClean="0"/>
              <a:t> </a:t>
            </a:r>
            <a:r>
              <a:rPr lang="en-AU" dirty="0" err="1" smtClean="0"/>
              <a:t>quaeperum</a:t>
            </a:r>
            <a:endParaRPr lang="en-AU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77867" y="960497"/>
            <a:ext cx="8027985" cy="538195"/>
          </a:xfrm>
          <a:prstGeom prst="rect">
            <a:avLst/>
          </a:prstGeom>
        </p:spPr>
        <p:txBody>
          <a:bodyPr vert="horz"/>
          <a:lstStyle>
            <a:lvl1pPr algn="l">
              <a:defRPr sz="3300" b="1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r>
              <a:rPr lang="en-AU" sz="2700" dirty="0" smtClean="0">
                <a:solidFill>
                  <a:srgbClr val="009AC7"/>
                </a:solidFill>
              </a:rPr>
              <a:t>Headline (Verdana Bold)</a:t>
            </a:r>
            <a:endParaRPr lang="en-US" sz="2700" dirty="0">
              <a:solidFill>
                <a:srgbClr val="009AC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C196-3ABE-43C0-9E5E-32D62974A7D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51408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6" y="2218699"/>
            <a:ext cx="5661974" cy="1875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2700" baseline="0">
                <a:latin typeface="Verdana"/>
              </a:defRPr>
            </a:lvl1pPr>
            <a:lvl2pPr>
              <a:spcBef>
                <a:spcPts val="0"/>
              </a:spcBef>
              <a:spcAft>
                <a:spcPts val="450"/>
              </a:spcAft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AU" dirty="0" smtClean="0"/>
              <a:t>Text (Verdana Regular)</a:t>
            </a:r>
          </a:p>
          <a:p>
            <a:pPr lvl="1"/>
            <a:r>
              <a:rPr lang="en-AU" dirty="0" smtClean="0"/>
              <a:t>et </a:t>
            </a:r>
            <a:r>
              <a:rPr lang="en-AU" dirty="0" err="1" smtClean="0"/>
              <a:t>velicibus</a:t>
            </a:r>
            <a:r>
              <a:rPr lang="en-AU" dirty="0" smtClean="0"/>
              <a:t> el et </a:t>
            </a:r>
            <a:r>
              <a:rPr lang="en-AU" dirty="0" err="1" smtClean="0"/>
              <a:t>magnatet</a:t>
            </a:r>
            <a:r>
              <a:rPr lang="en-AU" dirty="0" smtClean="0"/>
              <a:t> am, </a:t>
            </a:r>
            <a:r>
              <a:rPr lang="en-AU" dirty="0" err="1" smtClean="0"/>
              <a:t>laborru</a:t>
            </a:r>
            <a:r>
              <a:rPr lang="en-AU" dirty="0" smtClean="0"/>
              <a:t> </a:t>
            </a:r>
            <a:r>
              <a:rPr lang="en-AU" dirty="0" err="1" smtClean="0"/>
              <a:t>mendips</a:t>
            </a:r>
            <a:r>
              <a:rPr lang="en-AU" dirty="0" smtClean="0"/>
              <a:t> </a:t>
            </a:r>
            <a:r>
              <a:rPr lang="en-AU" dirty="0" err="1" smtClean="0"/>
              <a:t>apieni</a:t>
            </a:r>
            <a:r>
              <a:rPr lang="en-AU" dirty="0" smtClean="0"/>
              <a:t> </a:t>
            </a:r>
            <a:r>
              <a:rPr lang="en-AU" dirty="0" err="1" smtClean="0"/>
              <a:t>omnimporibus</a:t>
            </a:r>
            <a:r>
              <a:rPr lang="en-AU" dirty="0" smtClean="0"/>
              <a:t> et </a:t>
            </a:r>
            <a:r>
              <a:rPr lang="en-AU" dirty="0" err="1" smtClean="0"/>
              <a:t>perepellut</a:t>
            </a:r>
            <a:r>
              <a:rPr lang="en-AU" dirty="0" smtClean="0"/>
              <a:t> </a:t>
            </a:r>
            <a:r>
              <a:rPr lang="en-AU" dirty="0" err="1" smtClean="0"/>
              <a:t>adis</a:t>
            </a:r>
            <a:r>
              <a:rPr lang="en-AU" dirty="0" smtClean="0"/>
              <a:t> </a:t>
            </a:r>
            <a:r>
              <a:rPr lang="en-AU" dirty="0" err="1" smtClean="0"/>
              <a:t>sequi</a:t>
            </a:r>
            <a:r>
              <a:rPr lang="en-AU" dirty="0" smtClean="0"/>
              <a:t> </a:t>
            </a:r>
            <a:r>
              <a:rPr lang="en-AU" dirty="0" err="1" smtClean="0"/>
              <a:t>cus</a:t>
            </a:r>
            <a:r>
              <a:rPr lang="en-AU" dirty="0" smtClean="0"/>
              <a:t> et </a:t>
            </a:r>
            <a:r>
              <a:rPr lang="en-AU" dirty="0" err="1" smtClean="0"/>
              <a:t>aliquid</a:t>
            </a:r>
            <a:r>
              <a:rPr lang="en-AU" dirty="0" smtClean="0"/>
              <a:t> </a:t>
            </a:r>
            <a:r>
              <a:rPr lang="en-AU" dirty="0" err="1" smtClean="0"/>
              <a:t>molorere</a:t>
            </a:r>
            <a:r>
              <a:rPr lang="en-AU" dirty="0" smtClean="0"/>
              <a:t>, </a:t>
            </a:r>
            <a:r>
              <a:rPr lang="en-AU" dirty="0" err="1" smtClean="0"/>
              <a:t>cullaut</a:t>
            </a:r>
            <a:r>
              <a:rPr lang="en-AU" dirty="0" smtClean="0"/>
              <a:t> </a:t>
            </a:r>
            <a:r>
              <a:rPr lang="en-AU" dirty="0" err="1" smtClean="0"/>
              <a:t>adion</a:t>
            </a:r>
            <a:r>
              <a:rPr lang="en-AU" dirty="0" smtClean="0"/>
              <a:t> </a:t>
            </a:r>
            <a:r>
              <a:rPr lang="en-AU" dirty="0" err="1" smtClean="0"/>
              <a:t>est</a:t>
            </a:r>
            <a:r>
              <a:rPr lang="en-AU" dirty="0" smtClean="0"/>
              <a:t> </a:t>
            </a:r>
            <a:r>
              <a:rPr lang="en-AU" dirty="0" err="1" smtClean="0"/>
              <a:t>magnimp</a:t>
            </a:r>
            <a:r>
              <a:rPr lang="en-AU" dirty="0" smtClean="0"/>
              <a:t> </a:t>
            </a:r>
            <a:r>
              <a:rPr lang="en-AU" dirty="0" err="1" smtClean="0"/>
              <a:t>oremporibus</a:t>
            </a:r>
            <a:r>
              <a:rPr lang="en-AU" dirty="0" smtClean="0"/>
              <a:t>, </a:t>
            </a:r>
            <a:r>
              <a:rPr lang="en-AU" dirty="0" err="1" smtClean="0"/>
              <a:t>conem</a:t>
            </a:r>
            <a:r>
              <a:rPr lang="en-AU" dirty="0" smtClean="0"/>
              <a:t> </a:t>
            </a:r>
            <a:r>
              <a:rPr lang="en-AU" dirty="0" err="1" smtClean="0"/>
              <a:t>etur</a:t>
            </a:r>
            <a:r>
              <a:rPr lang="en-AU" dirty="0" smtClean="0"/>
              <a:t> </a:t>
            </a:r>
            <a:r>
              <a:rPr lang="en-AU" dirty="0" err="1" smtClean="0"/>
              <a:t>Adit</a:t>
            </a:r>
            <a:r>
              <a:rPr lang="en-AU" dirty="0" smtClean="0"/>
              <a:t> </a:t>
            </a:r>
            <a:r>
              <a:rPr lang="en-AU" dirty="0" err="1" smtClean="0"/>
              <a:t>eatas</a:t>
            </a:r>
            <a:r>
              <a:rPr lang="en-AU" dirty="0" smtClean="0"/>
              <a:t> re </a:t>
            </a:r>
            <a:r>
              <a:rPr lang="en-AU" dirty="0" err="1" smtClean="0"/>
              <a:t>nectoruntevelictatem</a:t>
            </a:r>
            <a:r>
              <a:rPr lang="en-AU" dirty="0" smtClean="0"/>
              <a:t> </a:t>
            </a:r>
            <a:r>
              <a:rPr lang="en-AU" dirty="0" err="1" smtClean="0"/>
              <a:t>quaeperum</a:t>
            </a:r>
            <a:endParaRPr lang="en-AU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77867" y="960497"/>
            <a:ext cx="8027985" cy="538195"/>
          </a:xfrm>
          <a:prstGeom prst="rect">
            <a:avLst/>
          </a:prstGeom>
        </p:spPr>
        <p:txBody>
          <a:bodyPr vert="horz"/>
          <a:lstStyle>
            <a:lvl1pPr algn="l">
              <a:defRPr sz="3300" b="1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r>
              <a:rPr lang="en-AU" sz="2700" dirty="0" smtClean="0">
                <a:solidFill>
                  <a:srgbClr val="009AC7"/>
                </a:solidFill>
              </a:rPr>
              <a:t>Headline (Verdana Bold)</a:t>
            </a:r>
            <a:endParaRPr lang="en-US" sz="2700" dirty="0">
              <a:solidFill>
                <a:srgbClr val="009AC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C196-3ABE-43C0-9E5E-32D62974A7D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99127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6" y="2218699"/>
            <a:ext cx="5661974" cy="1875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2700" baseline="0">
                <a:latin typeface="Verdana"/>
              </a:defRPr>
            </a:lvl1pPr>
            <a:lvl2pPr>
              <a:spcBef>
                <a:spcPts val="0"/>
              </a:spcBef>
              <a:spcAft>
                <a:spcPts val="450"/>
              </a:spcAft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AU" dirty="0" smtClean="0"/>
              <a:t>Text (Verdana Regular)</a:t>
            </a:r>
          </a:p>
          <a:p>
            <a:pPr lvl="1"/>
            <a:r>
              <a:rPr lang="en-AU" dirty="0" smtClean="0"/>
              <a:t>et </a:t>
            </a:r>
            <a:r>
              <a:rPr lang="en-AU" dirty="0" err="1" smtClean="0"/>
              <a:t>velicibus</a:t>
            </a:r>
            <a:r>
              <a:rPr lang="en-AU" dirty="0" smtClean="0"/>
              <a:t> el et </a:t>
            </a:r>
            <a:r>
              <a:rPr lang="en-AU" dirty="0" err="1" smtClean="0"/>
              <a:t>magnatet</a:t>
            </a:r>
            <a:r>
              <a:rPr lang="en-AU" dirty="0" smtClean="0"/>
              <a:t> am, </a:t>
            </a:r>
            <a:r>
              <a:rPr lang="en-AU" dirty="0" err="1" smtClean="0"/>
              <a:t>laborru</a:t>
            </a:r>
            <a:r>
              <a:rPr lang="en-AU" dirty="0" smtClean="0"/>
              <a:t> </a:t>
            </a:r>
            <a:r>
              <a:rPr lang="en-AU" dirty="0" err="1" smtClean="0"/>
              <a:t>mendips</a:t>
            </a:r>
            <a:r>
              <a:rPr lang="en-AU" dirty="0" smtClean="0"/>
              <a:t> </a:t>
            </a:r>
            <a:r>
              <a:rPr lang="en-AU" dirty="0" err="1" smtClean="0"/>
              <a:t>apieni</a:t>
            </a:r>
            <a:r>
              <a:rPr lang="en-AU" dirty="0" smtClean="0"/>
              <a:t> </a:t>
            </a:r>
            <a:r>
              <a:rPr lang="en-AU" dirty="0" err="1" smtClean="0"/>
              <a:t>omnimporibus</a:t>
            </a:r>
            <a:r>
              <a:rPr lang="en-AU" dirty="0" smtClean="0"/>
              <a:t> et </a:t>
            </a:r>
            <a:r>
              <a:rPr lang="en-AU" dirty="0" err="1" smtClean="0"/>
              <a:t>perepellut</a:t>
            </a:r>
            <a:r>
              <a:rPr lang="en-AU" dirty="0" smtClean="0"/>
              <a:t> </a:t>
            </a:r>
            <a:r>
              <a:rPr lang="en-AU" dirty="0" err="1" smtClean="0"/>
              <a:t>adis</a:t>
            </a:r>
            <a:r>
              <a:rPr lang="en-AU" dirty="0" smtClean="0"/>
              <a:t> </a:t>
            </a:r>
            <a:r>
              <a:rPr lang="en-AU" dirty="0" err="1" smtClean="0"/>
              <a:t>sequi</a:t>
            </a:r>
            <a:r>
              <a:rPr lang="en-AU" dirty="0" smtClean="0"/>
              <a:t> </a:t>
            </a:r>
            <a:r>
              <a:rPr lang="en-AU" dirty="0" err="1" smtClean="0"/>
              <a:t>cus</a:t>
            </a:r>
            <a:r>
              <a:rPr lang="en-AU" dirty="0" smtClean="0"/>
              <a:t> et </a:t>
            </a:r>
            <a:r>
              <a:rPr lang="en-AU" dirty="0" err="1" smtClean="0"/>
              <a:t>aliquid</a:t>
            </a:r>
            <a:r>
              <a:rPr lang="en-AU" dirty="0" smtClean="0"/>
              <a:t> </a:t>
            </a:r>
            <a:r>
              <a:rPr lang="en-AU" dirty="0" err="1" smtClean="0"/>
              <a:t>molorere</a:t>
            </a:r>
            <a:r>
              <a:rPr lang="en-AU" dirty="0" smtClean="0"/>
              <a:t>, </a:t>
            </a:r>
            <a:r>
              <a:rPr lang="en-AU" dirty="0" err="1" smtClean="0"/>
              <a:t>cullaut</a:t>
            </a:r>
            <a:r>
              <a:rPr lang="en-AU" dirty="0" smtClean="0"/>
              <a:t> </a:t>
            </a:r>
            <a:r>
              <a:rPr lang="en-AU" dirty="0" err="1" smtClean="0"/>
              <a:t>adion</a:t>
            </a:r>
            <a:r>
              <a:rPr lang="en-AU" dirty="0" smtClean="0"/>
              <a:t> </a:t>
            </a:r>
            <a:r>
              <a:rPr lang="en-AU" dirty="0" err="1" smtClean="0"/>
              <a:t>est</a:t>
            </a:r>
            <a:r>
              <a:rPr lang="en-AU" dirty="0" smtClean="0"/>
              <a:t> </a:t>
            </a:r>
            <a:r>
              <a:rPr lang="en-AU" dirty="0" err="1" smtClean="0"/>
              <a:t>magnimp</a:t>
            </a:r>
            <a:r>
              <a:rPr lang="en-AU" dirty="0" smtClean="0"/>
              <a:t> </a:t>
            </a:r>
            <a:r>
              <a:rPr lang="en-AU" dirty="0" err="1" smtClean="0"/>
              <a:t>oremporibus</a:t>
            </a:r>
            <a:r>
              <a:rPr lang="en-AU" dirty="0" smtClean="0"/>
              <a:t>, </a:t>
            </a:r>
            <a:r>
              <a:rPr lang="en-AU" dirty="0" err="1" smtClean="0"/>
              <a:t>conem</a:t>
            </a:r>
            <a:r>
              <a:rPr lang="en-AU" dirty="0" smtClean="0"/>
              <a:t> </a:t>
            </a:r>
            <a:r>
              <a:rPr lang="en-AU" dirty="0" err="1" smtClean="0"/>
              <a:t>etur</a:t>
            </a:r>
            <a:r>
              <a:rPr lang="en-AU" dirty="0" smtClean="0"/>
              <a:t> </a:t>
            </a:r>
            <a:r>
              <a:rPr lang="en-AU" dirty="0" err="1" smtClean="0"/>
              <a:t>Adit</a:t>
            </a:r>
            <a:r>
              <a:rPr lang="en-AU" dirty="0" smtClean="0"/>
              <a:t> </a:t>
            </a:r>
            <a:r>
              <a:rPr lang="en-AU" dirty="0" err="1" smtClean="0"/>
              <a:t>eatas</a:t>
            </a:r>
            <a:r>
              <a:rPr lang="en-AU" dirty="0" smtClean="0"/>
              <a:t> re </a:t>
            </a:r>
            <a:r>
              <a:rPr lang="en-AU" dirty="0" err="1" smtClean="0"/>
              <a:t>nectoruntevelictatem</a:t>
            </a:r>
            <a:r>
              <a:rPr lang="en-AU" dirty="0" smtClean="0"/>
              <a:t> </a:t>
            </a:r>
            <a:r>
              <a:rPr lang="en-AU" dirty="0" err="1" smtClean="0"/>
              <a:t>quaeperum</a:t>
            </a:r>
            <a:endParaRPr lang="en-AU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77867" y="960497"/>
            <a:ext cx="8027985" cy="538195"/>
          </a:xfrm>
          <a:prstGeom prst="rect">
            <a:avLst/>
          </a:prstGeom>
        </p:spPr>
        <p:txBody>
          <a:bodyPr vert="horz"/>
          <a:lstStyle>
            <a:lvl1pPr algn="l">
              <a:defRPr sz="3300" b="1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r>
              <a:rPr lang="en-AU" sz="2700" dirty="0" smtClean="0">
                <a:solidFill>
                  <a:srgbClr val="009AC7"/>
                </a:solidFill>
              </a:rPr>
              <a:t>Headline (Verdana Bold)</a:t>
            </a:r>
            <a:endParaRPr lang="en-US" sz="2700" dirty="0">
              <a:solidFill>
                <a:srgbClr val="009AC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C196-3ABE-43C0-9E5E-32D62974A7D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77485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6" y="2218699"/>
            <a:ext cx="5661974" cy="1875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2700" baseline="0">
                <a:latin typeface="Verdana"/>
              </a:defRPr>
            </a:lvl1pPr>
            <a:lvl2pPr>
              <a:spcBef>
                <a:spcPts val="0"/>
              </a:spcBef>
              <a:spcAft>
                <a:spcPts val="450"/>
              </a:spcAft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AU" dirty="0" smtClean="0"/>
              <a:t>Text (Verdana Regular)</a:t>
            </a:r>
          </a:p>
          <a:p>
            <a:pPr lvl="1"/>
            <a:r>
              <a:rPr lang="en-AU" dirty="0" smtClean="0"/>
              <a:t>et </a:t>
            </a:r>
            <a:r>
              <a:rPr lang="en-AU" dirty="0" err="1" smtClean="0"/>
              <a:t>velicibus</a:t>
            </a:r>
            <a:r>
              <a:rPr lang="en-AU" dirty="0" smtClean="0"/>
              <a:t> el et </a:t>
            </a:r>
            <a:r>
              <a:rPr lang="en-AU" dirty="0" err="1" smtClean="0"/>
              <a:t>magnatet</a:t>
            </a:r>
            <a:r>
              <a:rPr lang="en-AU" dirty="0" smtClean="0"/>
              <a:t> am, </a:t>
            </a:r>
            <a:r>
              <a:rPr lang="en-AU" dirty="0" err="1" smtClean="0"/>
              <a:t>laborru</a:t>
            </a:r>
            <a:r>
              <a:rPr lang="en-AU" dirty="0" smtClean="0"/>
              <a:t> </a:t>
            </a:r>
            <a:r>
              <a:rPr lang="en-AU" dirty="0" err="1" smtClean="0"/>
              <a:t>mendips</a:t>
            </a:r>
            <a:r>
              <a:rPr lang="en-AU" dirty="0" smtClean="0"/>
              <a:t> </a:t>
            </a:r>
            <a:r>
              <a:rPr lang="en-AU" dirty="0" err="1" smtClean="0"/>
              <a:t>apieni</a:t>
            </a:r>
            <a:r>
              <a:rPr lang="en-AU" dirty="0" smtClean="0"/>
              <a:t> </a:t>
            </a:r>
            <a:r>
              <a:rPr lang="en-AU" dirty="0" err="1" smtClean="0"/>
              <a:t>omnimporibus</a:t>
            </a:r>
            <a:r>
              <a:rPr lang="en-AU" dirty="0" smtClean="0"/>
              <a:t> et </a:t>
            </a:r>
            <a:r>
              <a:rPr lang="en-AU" dirty="0" err="1" smtClean="0"/>
              <a:t>perepellut</a:t>
            </a:r>
            <a:r>
              <a:rPr lang="en-AU" dirty="0" smtClean="0"/>
              <a:t> </a:t>
            </a:r>
            <a:r>
              <a:rPr lang="en-AU" dirty="0" err="1" smtClean="0"/>
              <a:t>adis</a:t>
            </a:r>
            <a:r>
              <a:rPr lang="en-AU" dirty="0" smtClean="0"/>
              <a:t> </a:t>
            </a:r>
            <a:r>
              <a:rPr lang="en-AU" dirty="0" err="1" smtClean="0"/>
              <a:t>sequi</a:t>
            </a:r>
            <a:r>
              <a:rPr lang="en-AU" dirty="0" smtClean="0"/>
              <a:t> </a:t>
            </a:r>
            <a:r>
              <a:rPr lang="en-AU" dirty="0" err="1" smtClean="0"/>
              <a:t>cus</a:t>
            </a:r>
            <a:r>
              <a:rPr lang="en-AU" dirty="0" smtClean="0"/>
              <a:t> et </a:t>
            </a:r>
            <a:r>
              <a:rPr lang="en-AU" dirty="0" err="1" smtClean="0"/>
              <a:t>aliquid</a:t>
            </a:r>
            <a:r>
              <a:rPr lang="en-AU" dirty="0" smtClean="0"/>
              <a:t> </a:t>
            </a:r>
            <a:r>
              <a:rPr lang="en-AU" dirty="0" err="1" smtClean="0"/>
              <a:t>molorere</a:t>
            </a:r>
            <a:r>
              <a:rPr lang="en-AU" dirty="0" smtClean="0"/>
              <a:t>, </a:t>
            </a:r>
            <a:r>
              <a:rPr lang="en-AU" dirty="0" err="1" smtClean="0"/>
              <a:t>cullaut</a:t>
            </a:r>
            <a:r>
              <a:rPr lang="en-AU" dirty="0" smtClean="0"/>
              <a:t> </a:t>
            </a:r>
            <a:r>
              <a:rPr lang="en-AU" dirty="0" err="1" smtClean="0"/>
              <a:t>adion</a:t>
            </a:r>
            <a:r>
              <a:rPr lang="en-AU" dirty="0" smtClean="0"/>
              <a:t> </a:t>
            </a:r>
            <a:r>
              <a:rPr lang="en-AU" dirty="0" err="1" smtClean="0"/>
              <a:t>est</a:t>
            </a:r>
            <a:r>
              <a:rPr lang="en-AU" dirty="0" smtClean="0"/>
              <a:t> </a:t>
            </a:r>
            <a:r>
              <a:rPr lang="en-AU" dirty="0" err="1" smtClean="0"/>
              <a:t>magnimp</a:t>
            </a:r>
            <a:r>
              <a:rPr lang="en-AU" dirty="0" smtClean="0"/>
              <a:t> </a:t>
            </a:r>
            <a:r>
              <a:rPr lang="en-AU" dirty="0" err="1" smtClean="0"/>
              <a:t>oremporibus</a:t>
            </a:r>
            <a:r>
              <a:rPr lang="en-AU" dirty="0" smtClean="0"/>
              <a:t>, </a:t>
            </a:r>
            <a:r>
              <a:rPr lang="en-AU" dirty="0" err="1" smtClean="0"/>
              <a:t>conem</a:t>
            </a:r>
            <a:r>
              <a:rPr lang="en-AU" dirty="0" smtClean="0"/>
              <a:t> </a:t>
            </a:r>
            <a:r>
              <a:rPr lang="en-AU" dirty="0" err="1" smtClean="0"/>
              <a:t>etur</a:t>
            </a:r>
            <a:r>
              <a:rPr lang="en-AU" dirty="0" smtClean="0"/>
              <a:t> </a:t>
            </a:r>
            <a:r>
              <a:rPr lang="en-AU" dirty="0" err="1" smtClean="0"/>
              <a:t>Adit</a:t>
            </a:r>
            <a:r>
              <a:rPr lang="en-AU" dirty="0" smtClean="0"/>
              <a:t> </a:t>
            </a:r>
            <a:r>
              <a:rPr lang="en-AU" dirty="0" err="1" smtClean="0"/>
              <a:t>eatas</a:t>
            </a:r>
            <a:r>
              <a:rPr lang="en-AU" dirty="0" smtClean="0"/>
              <a:t> re </a:t>
            </a:r>
            <a:r>
              <a:rPr lang="en-AU" dirty="0" err="1" smtClean="0"/>
              <a:t>nectoruntevelictatem</a:t>
            </a:r>
            <a:r>
              <a:rPr lang="en-AU" dirty="0" smtClean="0"/>
              <a:t> </a:t>
            </a:r>
            <a:r>
              <a:rPr lang="en-AU" dirty="0" err="1" smtClean="0"/>
              <a:t>quaeperum</a:t>
            </a:r>
            <a:endParaRPr lang="en-AU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77867" y="960497"/>
            <a:ext cx="8027985" cy="538195"/>
          </a:xfrm>
          <a:prstGeom prst="rect">
            <a:avLst/>
          </a:prstGeom>
        </p:spPr>
        <p:txBody>
          <a:bodyPr vert="horz"/>
          <a:lstStyle>
            <a:lvl1pPr algn="l">
              <a:defRPr sz="3300" b="1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r>
              <a:rPr lang="en-AU" sz="2700" dirty="0" smtClean="0">
                <a:solidFill>
                  <a:srgbClr val="009AC7"/>
                </a:solidFill>
              </a:rPr>
              <a:t>Headline (Verdana Bold)</a:t>
            </a:r>
            <a:endParaRPr lang="en-US" sz="2700" dirty="0">
              <a:solidFill>
                <a:srgbClr val="009AC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C196-3ABE-43C0-9E5E-32D62974A7D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51322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6" y="2218699"/>
            <a:ext cx="5661974" cy="1875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2700" baseline="0">
                <a:latin typeface="Verdana"/>
              </a:defRPr>
            </a:lvl1pPr>
            <a:lvl2pPr>
              <a:spcBef>
                <a:spcPts val="0"/>
              </a:spcBef>
              <a:spcAft>
                <a:spcPts val="450"/>
              </a:spcAft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AU" dirty="0" smtClean="0"/>
              <a:t>Text (Verdana Regular)</a:t>
            </a:r>
          </a:p>
          <a:p>
            <a:pPr lvl="1"/>
            <a:r>
              <a:rPr lang="en-AU" dirty="0" smtClean="0"/>
              <a:t>et </a:t>
            </a:r>
            <a:r>
              <a:rPr lang="en-AU" dirty="0" err="1" smtClean="0"/>
              <a:t>velicibus</a:t>
            </a:r>
            <a:r>
              <a:rPr lang="en-AU" dirty="0" smtClean="0"/>
              <a:t> el et </a:t>
            </a:r>
            <a:r>
              <a:rPr lang="en-AU" dirty="0" err="1" smtClean="0"/>
              <a:t>magnatet</a:t>
            </a:r>
            <a:r>
              <a:rPr lang="en-AU" dirty="0" smtClean="0"/>
              <a:t> am, </a:t>
            </a:r>
            <a:r>
              <a:rPr lang="en-AU" dirty="0" err="1" smtClean="0"/>
              <a:t>laborru</a:t>
            </a:r>
            <a:r>
              <a:rPr lang="en-AU" dirty="0" smtClean="0"/>
              <a:t> </a:t>
            </a:r>
            <a:r>
              <a:rPr lang="en-AU" dirty="0" err="1" smtClean="0"/>
              <a:t>mendips</a:t>
            </a:r>
            <a:r>
              <a:rPr lang="en-AU" dirty="0" smtClean="0"/>
              <a:t> </a:t>
            </a:r>
            <a:r>
              <a:rPr lang="en-AU" dirty="0" err="1" smtClean="0"/>
              <a:t>apieni</a:t>
            </a:r>
            <a:r>
              <a:rPr lang="en-AU" dirty="0" smtClean="0"/>
              <a:t> </a:t>
            </a:r>
            <a:r>
              <a:rPr lang="en-AU" dirty="0" err="1" smtClean="0"/>
              <a:t>omnimporibus</a:t>
            </a:r>
            <a:r>
              <a:rPr lang="en-AU" dirty="0" smtClean="0"/>
              <a:t> et </a:t>
            </a:r>
            <a:r>
              <a:rPr lang="en-AU" dirty="0" err="1" smtClean="0"/>
              <a:t>perepellut</a:t>
            </a:r>
            <a:r>
              <a:rPr lang="en-AU" dirty="0" smtClean="0"/>
              <a:t> </a:t>
            </a:r>
            <a:r>
              <a:rPr lang="en-AU" dirty="0" err="1" smtClean="0"/>
              <a:t>adis</a:t>
            </a:r>
            <a:r>
              <a:rPr lang="en-AU" dirty="0" smtClean="0"/>
              <a:t> </a:t>
            </a:r>
            <a:r>
              <a:rPr lang="en-AU" dirty="0" err="1" smtClean="0"/>
              <a:t>sequi</a:t>
            </a:r>
            <a:r>
              <a:rPr lang="en-AU" dirty="0" smtClean="0"/>
              <a:t> </a:t>
            </a:r>
            <a:r>
              <a:rPr lang="en-AU" dirty="0" err="1" smtClean="0"/>
              <a:t>cus</a:t>
            </a:r>
            <a:r>
              <a:rPr lang="en-AU" dirty="0" smtClean="0"/>
              <a:t> et </a:t>
            </a:r>
            <a:r>
              <a:rPr lang="en-AU" dirty="0" err="1" smtClean="0"/>
              <a:t>aliquid</a:t>
            </a:r>
            <a:r>
              <a:rPr lang="en-AU" dirty="0" smtClean="0"/>
              <a:t> </a:t>
            </a:r>
            <a:r>
              <a:rPr lang="en-AU" dirty="0" err="1" smtClean="0"/>
              <a:t>molorere</a:t>
            </a:r>
            <a:r>
              <a:rPr lang="en-AU" dirty="0" smtClean="0"/>
              <a:t>, </a:t>
            </a:r>
            <a:r>
              <a:rPr lang="en-AU" dirty="0" err="1" smtClean="0"/>
              <a:t>cullaut</a:t>
            </a:r>
            <a:r>
              <a:rPr lang="en-AU" dirty="0" smtClean="0"/>
              <a:t> </a:t>
            </a:r>
            <a:r>
              <a:rPr lang="en-AU" dirty="0" err="1" smtClean="0"/>
              <a:t>adion</a:t>
            </a:r>
            <a:r>
              <a:rPr lang="en-AU" dirty="0" smtClean="0"/>
              <a:t> </a:t>
            </a:r>
            <a:r>
              <a:rPr lang="en-AU" dirty="0" err="1" smtClean="0"/>
              <a:t>est</a:t>
            </a:r>
            <a:r>
              <a:rPr lang="en-AU" dirty="0" smtClean="0"/>
              <a:t> </a:t>
            </a:r>
            <a:r>
              <a:rPr lang="en-AU" dirty="0" err="1" smtClean="0"/>
              <a:t>magnimp</a:t>
            </a:r>
            <a:r>
              <a:rPr lang="en-AU" dirty="0" smtClean="0"/>
              <a:t> </a:t>
            </a:r>
            <a:r>
              <a:rPr lang="en-AU" dirty="0" err="1" smtClean="0"/>
              <a:t>oremporibus</a:t>
            </a:r>
            <a:r>
              <a:rPr lang="en-AU" dirty="0" smtClean="0"/>
              <a:t>, </a:t>
            </a:r>
            <a:r>
              <a:rPr lang="en-AU" dirty="0" err="1" smtClean="0"/>
              <a:t>conem</a:t>
            </a:r>
            <a:r>
              <a:rPr lang="en-AU" dirty="0" smtClean="0"/>
              <a:t> </a:t>
            </a:r>
            <a:r>
              <a:rPr lang="en-AU" dirty="0" err="1" smtClean="0"/>
              <a:t>etur</a:t>
            </a:r>
            <a:r>
              <a:rPr lang="en-AU" dirty="0" smtClean="0"/>
              <a:t> </a:t>
            </a:r>
            <a:r>
              <a:rPr lang="en-AU" dirty="0" err="1" smtClean="0"/>
              <a:t>Adit</a:t>
            </a:r>
            <a:r>
              <a:rPr lang="en-AU" dirty="0" smtClean="0"/>
              <a:t> </a:t>
            </a:r>
            <a:r>
              <a:rPr lang="en-AU" dirty="0" err="1" smtClean="0"/>
              <a:t>eatas</a:t>
            </a:r>
            <a:r>
              <a:rPr lang="en-AU" dirty="0" smtClean="0"/>
              <a:t> re </a:t>
            </a:r>
            <a:r>
              <a:rPr lang="en-AU" dirty="0" err="1" smtClean="0"/>
              <a:t>nectoruntevelictatem</a:t>
            </a:r>
            <a:r>
              <a:rPr lang="en-AU" dirty="0" smtClean="0"/>
              <a:t> </a:t>
            </a:r>
            <a:r>
              <a:rPr lang="en-AU" dirty="0" err="1" smtClean="0"/>
              <a:t>quaeperum</a:t>
            </a:r>
            <a:endParaRPr lang="en-AU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77867" y="960497"/>
            <a:ext cx="8027985" cy="538195"/>
          </a:xfrm>
          <a:prstGeom prst="rect">
            <a:avLst/>
          </a:prstGeom>
        </p:spPr>
        <p:txBody>
          <a:bodyPr vert="horz"/>
          <a:lstStyle>
            <a:lvl1pPr algn="l">
              <a:defRPr sz="3300" b="1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r>
              <a:rPr lang="en-AU" sz="2700" dirty="0" smtClean="0">
                <a:solidFill>
                  <a:srgbClr val="009AC7"/>
                </a:solidFill>
              </a:rPr>
              <a:t>Headline (Verdana Bold)</a:t>
            </a:r>
            <a:endParaRPr lang="en-US" sz="2700" dirty="0">
              <a:solidFill>
                <a:srgbClr val="009AC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C196-3ABE-43C0-9E5E-32D62974A7D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330954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6" y="2218699"/>
            <a:ext cx="5661974" cy="1875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2700" baseline="0">
                <a:latin typeface="Verdana"/>
              </a:defRPr>
            </a:lvl1pPr>
            <a:lvl2pPr>
              <a:spcBef>
                <a:spcPts val="0"/>
              </a:spcBef>
              <a:spcAft>
                <a:spcPts val="450"/>
              </a:spcAft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AU" dirty="0" smtClean="0"/>
              <a:t>Text (Verdana Regular)</a:t>
            </a:r>
          </a:p>
          <a:p>
            <a:pPr lvl="1"/>
            <a:r>
              <a:rPr lang="en-AU" dirty="0" smtClean="0"/>
              <a:t>et </a:t>
            </a:r>
            <a:r>
              <a:rPr lang="en-AU" dirty="0" err="1" smtClean="0"/>
              <a:t>velicibus</a:t>
            </a:r>
            <a:r>
              <a:rPr lang="en-AU" dirty="0" smtClean="0"/>
              <a:t> el et </a:t>
            </a:r>
            <a:r>
              <a:rPr lang="en-AU" dirty="0" err="1" smtClean="0"/>
              <a:t>magnatet</a:t>
            </a:r>
            <a:r>
              <a:rPr lang="en-AU" dirty="0" smtClean="0"/>
              <a:t> am, </a:t>
            </a:r>
            <a:r>
              <a:rPr lang="en-AU" dirty="0" err="1" smtClean="0"/>
              <a:t>laborru</a:t>
            </a:r>
            <a:r>
              <a:rPr lang="en-AU" dirty="0" smtClean="0"/>
              <a:t> </a:t>
            </a:r>
            <a:r>
              <a:rPr lang="en-AU" dirty="0" err="1" smtClean="0"/>
              <a:t>mendips</a:t>
            </a:r>
            <a:r>
              <a:rPr lang="en-AU" dirty="0" smtClean="0"/>
              <a:t> </a:t>
            </a:r>
            <a:r>
              <a:rPr lang="en-AU" dirty="0" err="1" smtClean="0"/>
              <a:t>apieni</a:t>
            </a:r>
            <a:r>
              <a:rPr lang="en-AU" dirty="0" smtClean="0"/>
              <a:t> </a:t>
            </a:r>
            <a:r>
              <a:rPr lang="en-AU" dirty="0" err="1" smtClean="0"/>
              <a:t>omnimporibus</a:t>
            </a:r>
            <a:r>
              <a:rPr lang="en-AU" dirty="0" smtClean="0"/>
              <a:t> et </a:t>
            </a:r>
            <a:r>
              <a:rPr lang="en-AU" dirty="0" err="1" smtClean="0"/>
              <a:t>perepellut</a:t>
            </a:r>
            <a:r>
              <a:rPr lang="en-AU" dirty="0" smtClean="0"/>
              <a:t> </a:t>
            </a:r>
            <a:r>
              <a:rPr lang="en-AU" dirty="0" err="1" smtClean="0"/>
              <a:t>adis</a:t>
            </a:r>
            <a:r>
              <a:rPr lang="en-AU" dirty="0" smtClean="0"/>
              <a:t> </a:t>
            </a:r>
            <a:r>
              <a:rPr lang="en-AU" dirty="0" err="1" smtClean="0"/>
              <a:t>sequi</a:t>
            </a:r>
            <a:r>
              <a:rPr lang="en-AU" dirty="0" smtClean="0"/>
              <a:t> </a:t>
            </a:r>
            <a:r>
              <a:rPr lang="en-AU" dirty="0" err="1" smtClean="0"/>
              <a:t>cus</a:t>
            </a:r>
            <a:r>
              <a:rPr lang="en-AU" dirty="0" smtClean="0"/>
              <a:t> et </a:t>
            </a:r>
            <a:r>
              <a:rPr lang="en-AU" dirty="0" err="1" smtClean="0"/>
              <a:t>aliquid</a:t>
            </a:r>
            <a:r>
              <a:rPr lang="en-AU" dirty="0" smtClean="0"/>
              <a:t> </a:t>
            </a:r>
            <a:r>
              <a:rPr lang="en-AU" dirty="0" err="1" smtClean="0"/>
              <a:t>molorere</a:t>
            </a:r>
            <a:r>
              <a:rPr lang="en-AU" dirty="0" smtClean="0"/>
              <a:t>, </a:t>
            </a:r>
            <a:r>
              <a:rPr lang="en-AU" dirty="0" err="1" smtClean="0"/>
              <a:t>cullaut</a:t>
            </a:r>
            <a:r>
              <a:rPr lang="en-AU" dirty="0" smtClean="0"/>
              <a:t> </a:t>
            </a:r>
            <a:r>
              <a:rPr lang="en-AU" dirty="0" err="1" smtClean="0"/>
              <a:t>adion</a:t>
            </a:r>
            <a:r>
              <a:rPr lang="en-AU" dirty="0" smtClean="0"/>
              <a:t> </a:t>
            </a:r>
            <a:r>
              <a:rPr lang="en-AU" dirty="0" err="1" smtClean="0"/>
              <a:t>est</a:t>
            </a:r>
            <a:r>
              <a:rPr lang="en-AU" dirty="0" smtClean="0"/>
              <a:t> </a:t>
            </a:r>
            <a:r>
              <a:rPr lang="en-AU" dirty="0" err="1" smtClean="0"/>
              <a:t>magnimp</a:t>
            </a:r>
            <a:r>
              <a:rPr lang="en-AU" dirty="0" smtClean="0"/>
              <a:t> </a:t>
            </a:r>
            <a:r>
              <a:rPr lang="en-AU" dirty="0" err="1" smtClean="0"/>
              <a:t>oremporibus</a:t>
            </a:r>
            <a:r>
              <a:rPr lang="en-AU" dirty="0" smtClean="0"/>
              <a:t>, </a:t>
            </a:r>
            <a:r>
              <a:rPr lang="en-AU" dirty="0" err="1" smtClean="0"/>
              <a:t>conem</a:t>
            </a:r>
            <a:r>
              <a:rPr lang="en-AU" dirty="0" smtClean="0"/>
              <a:t> </a:t>
            </a:r>
            <a:r>
              <a:rPr lang="en-AU" dirty="0" err="1" smtClean="0"/>
              <a:t>etur</a:t>
            </a:r>
            <a:r>
              <a:rPr lang="en-AU" dirty="0" smtClean="0"/>
              <a:t> </a:t>
            </a:r>
            <a:r>
              <a:rPr lang="en-AU" dirty="0" err="1" smtClean="0"/>
              <a:t>Adit</a:t>
            </a:r>
            <a:r>
              <a:rPr lang="en-AU" dirty="0" smtClean="0"/>
              <a:t> </a:t>
            </a:r>
            <a:r>
              <a:rPr lang="en-AU" dirty="0" err="1" smtClean="0"/>
              <a:t>eatas</a:t>
            </a:r>
            <a:r>
              <a:rPr lang="en-AU" dirty="0" smtClean="0"/>
              <a:t> re </a:t>
            </a:r>
            <a:r>
              <a:rPr lang="en-AU" dirty="0" err="1" smtClean="0"/>
              <a:t>nectoruntevelictatem</a:t>
            </a:r>
            <a:r>
              <a:rPr lang="en-AU" dirty="0" smtClean="0"/>
              <a:t> </a:t>
            </a:r>
            <a:r>
              <a:rPr lang="en-AU" dirty="0" err="1" smtClean="0"/>
              <a:t>quaeperum</a:t>
            </a:r>
            <a:endParaRPr lang="en-AU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77867" y="960497"/>
            <a:ext cx="8027985" cy="538195"/>
          </a:xfrm>
          <a:prstGeom prst="rect">
            <a:avLst/>
          </a:prstGeom>
        </p:spPr>
        <p:txBody>
          <a:bodyPr vert="horz"/>
          <a:lstStyle>
            <a:lvl1pPr algn="l">
              <a:defRPr sz="3300" b="1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r>
              <a:rPr lang="en-AU" sz="2700" dirty="0" smtClean="0">
                <a:solidFill>
                  <a:srgbClr val="009AC7"/>
                </a:solidFill>
              </a:rPr>
              <a:t>Headline (Verdana Bold)</a:t>
            </a:r>
            <a:endParaRPr lang="en-US" sz="2700" dirty="0">
              <a:solidFill>
                <a:srgbClr val="009AC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C196-3ABE-43C0-9E5E-32D62974A7D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76475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6" y="2218699"/>
            <a:ext cx="5661974" cy="1875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2700" baseline="0">
                <a:latin typeface="Verdana"/>
              </a:defRPr>
            </a:lvl1pPr>
            <a:lvl2pPr>
              <a:spcBef>
                <a:spcPts val="0"/>
              </a:spcBef>
              <a:spcAft>
                <a:spcPts val="450"/>
              </a:spcAft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AU" dirty="0" smtClean="0"/>
              <a:t>Text (Verdana Regular)</a:t>
            </a:r>
          </a:p>
          <a:p>
            <a:pPr lvl="1"/>
            <a:r>
              <a:rPr lang="en-AU" dirty="0" smtClean="0"/>
              <a:t>et </a:t>
            </a:r>
            <a:r>
              <a:rPr lang="en-AU" dirty="0" err="1" smtClean="0"/>
              <a:t>velicibus</a:t>
            </a:r>
            <a:r>
              <a:rPr lang="en-AU" dirty="0" smtClean="0"/>
              <a:t> el et </a:t>
            </a:r>
            <a:r>
              <a:rPr lang="en-AU" dirty="0" err="1" smtClean="0"/>
              <a:t>magnatet</a:t>
            </a:r>
            <a:r>
              <a:rPr lang="en-AU" dirty="0" smtClean="0"/>
              <a:t> am, </a:t>
            </a:r>
            <a:r>
              <a:rPr lang="en-AU" dirty="0" err="1" smtClean="0"/>
              <a:t>laborru</a:t>
            </a:r>
            <a:r>
              <a:rPr lang="en-AU" dirty="0" smtClean="0"/>
              <a:t> </a:t>
            </a:r>
            <a:r>
              <a:rPr lang="en-AU" dirty="0" err="1" smtClean="0"/>
              <a:t>mendips</a:t>
            </a:r>
            <a:r>
              <a:rPr lang="en-AU" dirty="0" smtClean="0"/>
              <a:t> </a:t>
            </a:r>
            <a:r>
              <a:rPr lang="en-AU" dirty="0" err="1" smtClean="0"/>
              <a:t>apieni</a:t>
            </a:r>
            <a:r>
              <a:rPr lang="en-AU" dirty="0" smtClean="0"/>
              <a:t> </a:t>
            </a:r>
            <a:r>
              <a:rPr lang="en-AU" dirty="0" err="1" smtClean="0"/>
              <a:t>omnimporibus</a:t>
            </a:r>
            <a:r>
              <a:rPr lang="en-AU" dirty="0" smtClean="0"/>
              <a:t> et </a:t>
            </a:r>
            <a:r>
              <a:rPr lang="en-AU" dirty="0" err="1" smtClean="0"/>
              <a:t>perepellut</a:t>
            </a:r>
            <a:r>
              <a:rPr lang="en-AU" dirty="0" smtClean="0"/>
              <a:t> </a:t>
            </a:r>
            <a:r>
              <a:rPr lang="en-AU" dirty="0" err="1" smtClean="0"/>
              <a:t>adis</a:t>
            </a:r>
            <a:r>
              <a:rPr lang="en-AU" dirty="0" smtClean="0"/>
              <a:t> </a:t>
            </a:r>
            <a:r>
              <a:rPr lang="en-AU" dirty="0" err="1" smtClean="0"/>
              <a:t>sequi</a:t>
            </a:r>
            <a:r>
              <a:rPr lang="en-AU" dirty="0" smtClean="0"/>
              <a:t> </a:t>
            </a:r>
            <a:r>
              <a:rPr lang="en-AU" dirty="0" err="1" smtClean="0"/>
              <a:t>cus</a:t>
            </a:r>
            <a:r>
              <a:rPr lang="en-AU" dirty="0" smtClean="0"/>
              <a:t> et </a:t>
            </a:r>
            <a:r>
              <a:rPr lang="en-AU" dirty="0" err="1" smtClean="0"/>
              <a:t>aliquid</a:t>
            </a:r>
            <a:r>
              <a:rPr lang="en-AU" dirty="0" smtClean="0"/>
              <a:t> </a:t>
            </a:r>
            <a:r>
              <a:rPr lang="en-AU" dirty="0" err="1" smtClean="0"/>
              <a:t>molorere</a:t>
            </a:r>
            <a:r>
              <a:rPr lang="en-AU" dirty="0" smtClean="0"/>
              <a:t>, </a:t>
            </a:r>
            <a:r>
              <a:rPr lang="en-AU" dirty="0" err="1" smtClean="0"/>
              <a:t>cullaut</a:t>
            </a:r>
            <a:r>
              <a:rPr lang="en-AU" dirty="0" smtClean="0"/>
              <a:t> </a:t>
            </a:r>
            <a:r>
              <a:rPr lang="en-AU" dirty="0" err="1" smtClean="0"/>
              <a:t>adion</a:t>
            </a:r>
            <a:r>
              <a:rPr lang="en-AU" dirty="0" smtClean="0"/>
              <a:t> </a:t>
            </a:r>
            <a:r>
              <a:rPr lang="en-AU" dirty="0" err="1" smtClean="0"/>
              <a:t>est</a:t>
            </a:r>
            <a:r>
              <a:rPr lang="en-AU" dirty="0" smtClean="0"/>
              <a:t> </a:t>
            </a:r>
            <a:r>
              <a:rPr lang="en-AU" dirty="0" err="1" smtClean="0"/>
              <a:t>magnimp</a:t>
            </a:r>
            <a:r>
              <a:rPr lang="en-AU" dirty="0" smtClean="0"/>
              <a:t> </a:t>
            </a:r>
            <a:r>
              <a:rPr lang="en-AU" dirty="0" err="1" smtClean="0"/>
              <a:t>oremporibus</a:t>
            </a:r>
            <a:r>
              <a:rPr lang="en-AU" dirty="0" smtClean="0"/>
              <a:t>, </a:t>
            </a:r>
            <a:r>
              <a:rPr lang="en-AU" dirty="0" err="1" smtClean="0"/>
              <a:t>conem</a:t>
            </a:r>
            <a:r>
              <a:rPr lang="en-AU" dirty="0" smtClean="0"/>
              <a:t> </a:t>
            </a:r>
            <a:r>
              <a:rPr lang="en-AU" dirty="0" err="1" smtClean="0"/>
              <a:t>etur</a:t>
            </a:r>
            <a:r>
              <a:rPr lang="en-AU" dirty="0" smtClean="0"/>
              <a:t> </a:t>
            </a:r>
            <a:r>
              <a:rPr lang="en-AU" dirty="0" err="1" smtClean="0"/>
              <a:t>Adit</a:t>
            </a:r>
            <a:r>
              <a:rPr lang="en-AU" dirty="0" smtClean="0"/>
              <a:t> </a:t>
            </a:r>
            <a:r>
              <a:rPr lang="en-AU" dirty="0" err="1" smtClean="0"/>
              <a:t>eatas</a:t>
            </a:r>
            <a:r>
              <a:rPr lang="en-AU" dirty="0" smtClean="0"/>
              <a:t> re </a:t>
            </a:r>
            <a:r>
              <a:rPr lang="en-AU" dirty="0" err="1" smtClean="0"/>
              <a:t>nectoruntevelictatem</a:t>
            </a:r>
            <a:r>
              <a:rPr lang="en-AU" dirty="0" smtClean="0"/>
              <a:t> </a:t>
            </a:r>
            <a:r>
              <a:rPr lang="en-AU" dirty="0" err="1" smtClean="0"/>
              <a:t>quaeperum</a:t>
            </a:r>
            <a:endParaRPr lang="en-AU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77867" y="960497"/>
            <a:ext cx="8027985" cy="538195"/>
          </a:xfrm>
          <a:prstGeom prst="rect">
            <a:avLst/>
          </a:prstGeom>
        </p:spPr>
        <p:txBody>
          <a:bodyPr vert="horz"/>
          <a:lstStyle>
            <a:lvl1pPr algn="l">
              <a:defRPr sz="3300" b="1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r>
              <a:rPr lang="en-AU" sz="2700" dirty="0" smtClean="0">
                <a:solidFill>
                  <a:srgbClr val="009AC7"/>
                </a:solidFill>
              </a:rPr>
              <a:t>Headline (Verdana Bold)</a:t>
            </a:r>
            <a:endParaRPr lang="en-US" sz="2700" dirty="0">
              <a:solidFill>
                <a:srgbClr val="009AC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C196-3ABE-43C0-9E5E-32D62974A7D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90463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6" y="2218699"/>
            <a:ext cx="5661974" cy="1875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2700" baseline="0">
                <a:latin typeface="Verdana"/>
              </a:defRPr>
            </a:lvl1pPr>
            <a:lvl2pPr>
              <a:spcBef>
                <a:spcPts val="0"/>
              </a:spcBef>
              <a:spcAft>
                <a:spcPts val="450"/>
              </a:spcAft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AU" dirty="0" smtClean="0"/>
              <a:t>Text (Verdana Regular)</a:t>
            </a:r>
          </a:p>
          <a:p>
            <a:pPr lvl="1"/>
            <a:r>
              <a:rPr lang="en-AU" dirty="0" smtClean="0"/>
              <a:t>et </a:t>
            </a:r>
            <a:r>
              <a:rPr lang="en-AU" dirty="0" err="1" smtClean="0"/>
              <a:t>velicibus</a:t>
            </a:r>
            <a:r>
              <a:rPr lang="en-AU" dirty="0" smtClean="0"/>
              <a:t> el et </a:t>
            </a:r>
            <a:r>
              <a:rPr lang="en-AU" dirty="0" err="1" smtClean="0"/>
              <a:t>magnatet</a:t>
            </a:r>
            <a:r>
              <a:rPr lang="en-AU" dirty="0" smtClean="0"/>
              <a:t> am, </a:t>
            </a:r>
            <a:r>
              <a:rPr lang="en-AU" dirty="0" err="1" smtClean="0"/>
              <a:t>laborru</a:t>
            </a:r>
            <a:r>
              <a:rPr lang="en-AU" dirty="0" smtClean="0"/>
              <a:t> </a:t>
            </a:r>
            <a:r>
              <a:rPr lang="en-AU" dirty="0" err="1" smtClean="0"/>
              <a:t>mendips</a:t>
            </a:r>
            <a:r>
              <a:rPr lang="en-AU" dirty="0" smtClean="0"/>
              <a:t> </a:t>
            </a:r>
            <a:r>
              <a:rPr lang="en-AU" dirty="0" err="1" smtClean="0"/>
              <a:t>apieni</a:t>
            </a:r>
            <a:r>
              <a:rPr lang="en-AU" dirty="0" smtClean="0"/>
              <a:t> </a:t>
            </a:r>
            <a:r>
              <a:rPr lang="en-AU" dirty="0" err="1" smtClean="0"/>
              <a:t>omnimporibus</a:t>
            </a:r>
            <a:r>
              <a:rPr lang="en-AU" dirty="0" smtClean="0"/>
              <a:t> et </a:t>
            </a:r>
            <a:r>
              <a:rPr lang="en-AU" dirty="0" err="1" smtClean="0"/>
              <a:t>perepellut</a:t>
            </a:r>
            <a:r>
              <a:rPr lang="en-AU" dirty="0" smtClean="0"/>
              <a:t> </a:t>
            </a:r>
            <a:r>
              <a:rPr lang="en-AU" dirty="0" err="1" smtClean="0"/>
              <a:t>adis</a:t>
            </a:r>
            <a:r>
              <a:rPr lang="en-AU" dirty="0" smtClean="0"/>
              <a:t> </a:t>
            </a:r>
            <a:r>
              <a:rPr lang="en-AU" dirty="0" err="1" smtClean="0"/>
              <a:t>sequi</a:t>
            </a:r>
            <a:r>
              <a:rPr lang="en-AU" dirty="0" smtClean="0"/>
              <a:t> </a:t>
            </a:r>
            <a:r>
              <a:rPr lang="en-AU" dirty="0" err="1" smtClean="0"/>
              <a:t>cus</a:t>
            </a:r>
            <a:r>
              <a:rPr lang="en-AU" dirty="0" smtClean="0"/>
              <a:t> et </a:t>
            </a:r>
            <a:r>
              <a:rPr lang="en-AU" dirty="0" err="1" smtClean="0"/>
              <a:t>aliquid</a:t>
            </a:r>
            <a:r>
              <a:rPr lang="en-AU" dirty="0" smtClean="0"/>
              <a:t> </a:t>
            </a:r>
            <a:r>
              <a:rPr lang="en-AU" dirty="0" err="1" smtClean="0"/>
              <a:t>molorere</a:t>
            </a:r>
            <a:r>
              <a:rPr lang="en-AU" dirty="0" smtClean="0"/>
              <a:t>, </a:t>
            </a:r>
            <a:r>
              <a:rPr lang="en-AU" dirty="0" err="1" smtClean="0"/>
              <a:t>cullaut</a:t>
            </a:r>
            <a:r>
              <a:rPr lang="en-AU" dirty="0" smtClean="0"/>
              <a:t> </a:t>
            </a:r>
            <a:r>
              <a:rPr lang="en-AU" dirty="0" err="1" smtClean="0"/>
              <a:t>adion</a:t>
            </a:r>
            <a:r>
              <a:rPr lang="en-AU" dirty="0" smtClean="0"/>
              <a:t> </a:t>
            </a:r>
            <a:r>
              <a:rPr lang="en-AU" dirty="0" err="1" smtClean="0"/>
              <a:t>est</a:t>
            </a:r>
            <a:r>
              <a:rPr lang="en-AU" dirty="0" smtClean="0"/>
              <a:t> </a:t>
            </a:r>
            <a:r>
              <a:rPr lang="en-AU" dirty="0" err="1" smtClean="0"/>
              <a:t>magnimp</a:t>
            </a:r>
            <a:r>
              <a:rPr lang="en-AU" dirty="0" smtClean="0"/>
              <a:t> </a:t>
            </a:r>
            <a:r>
              <a:rPr lang="en-AU" dirty="0" err="1" smtClean="0"/>
              <a:t>oremporibus</a:t>
            </a:r>
            <a:r>
              <a:rPr lang="en-AU" dirty="0" smtClean="0"/>
              <a:t>, </a:t>
            </a:r>
            <a:r>
              <a:rPr lang="en-AU" dirty="0" err="1" smtClean="0"/>
              <a:t>conem</a:t>
            </a:r>
            <a:r>
              <a:rPr lang="en-AU" dirty="0" smtClean="0"/>
              <a:t> </a:t>
            </a:r>
            <a:r>
              <a:rPr lang="en-AU" dirty="0" err="1" smtClean="0"/>
              <a:t>etur</a:t>
            </a:r>
            <a:r>
              <a:rPr lang="en-AU" dirty="0" smtClean="0"/>
              <a:t> </a:t>
            </a:r>
            <a:r>
              <a:rPr lang="en-AU" dirty="0" err="1" smtClean="0"/>
              <a:t>Adit</a:t>
            </a:r>
            <a:r>
              <a:rPr lang="en-AU" dirty="0" smtClean="0"/>
              <a:t> </a:t>
            </a:r>
            <a:r>
              <a:rPr lang="en-AU" dirty="0" err="1" smtClean="0"/>
              <a:t>eatas</a:t>
            </a:r>
            <a:r>
              <a:rPr lang="en-AU" dirty="0" smtClean="0"/>
              <a:t> re </a:t>
            </a:r>
            <a:r>
              <a:rPr lang="en-AU" dirty="0" err="1" smtClean="0"/>
              <a:t>nectoruntevelictatem</a:t>
            </a:r>
            <a:r>
              <a:rPr lang="en-AU" dirty="0" smtClean="0"/>
              <a:t> </a:t>
            </a:r>
            <a:r>
              <a:rPr lang="en-AU" dirty="0" err="1" smtClean="0"/>
              <a:t>quaeperum</a:t>
            </a:r>
            <a:endParaRPr lang="en-AU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77867" y="960497"/>
            <a:ext cx="8027985" cy="538195"/>
          </a:xfrm>
          <a:prstGeom prst="rect">
            <a:avLst/>
          </a:prstGeom>
        </p:spPr>
        <p:txBody>
          <a:bodyPr vert="horz"/>
          <a:lstStyle>
            <a:lvl1pPr algn="l">
              <a:defRPr sz="3300" b="1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r>
              <a:rPr lang="en-AU" sz="2700" dirty="0" smtClean="0">
                <a:solidFill>
                  <a:srgbClr val="009AC7"/>
                </a:solidFill>
              </a:rPr>
              <a:t>Headline (Verdana Bold)</a:t>
            </a:r>
            <a:endParaRPr lang="en-US" sz="2700" dirty="0">
              <a:solidFill>
                <a:srgbClr val="009AC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C196-3ABE-43C0-9E5E-32D62974A7D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31279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77866" y="2218699"/>
            <a:ext cx="5661974" cy="18758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14313" indent="-214313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 sz="2700" baseline="0">
                <a:latin typeface="Verdana"/>
              </a:defRPr>
            </a:lvl1pPr>
            <a:lvl2pPr>
              <a:spcBef>
                <a:spcPts val="0"/>
              </a:spcBef>
              <a:spcAft>
                <a:spcPts val="450"/>
              </a:spcAft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</a:lstStyle>
          <a:p>
            <a:pPr lvl="0"/>
            <a:r>
              <a:rPr lang="en-AU" dirty="0" smtClean="0"/>
              <a:t>Text (Verdana Regular)</a:t>
            </a:r>
          </a:p>
          <a:p>
            <a:pPr lvl="1"/>
            <a:r>
              <a:rPr lang="en-AU" dirty="0" smtClean="0"/>
              <a:t>et </a:t>
            </a:r>
            <a:r>
              <a:rPr lang="en-AU" dirty="0" err="1" smtClean="0"/>
              <a:t>velicibus</a:t>
            </a:r>
            <a:r>
              <a:rPr lang="en-AU" dirty="0" smtClean="0"/>
              <a:t> el et </a:t>
            </a:r>
            <a:r>
              <a:rPr lang="en-AU" dirty="0" err="1" smtClean="0"/>
              <a:t>magnatet</a:t>
            </a:r>
            <a:r>
              <a:rPr lang="en-AU" dirty="0" smtClean="0"/>
              <a:t> am, </a:t>
            </a:r>
            <a:r>
              <a:rPr lang="en-AU" dirty="0" err="1" smtClean="0"/>
              <a:t>laborru</a:t>
            </a:r>
            <a:r>
              <a:rPr lang="en-AU" dirty="0" smtClean="0"/>
              <a:t> </a:t>
            </a:r>
            <a:r>
              <a:rPr lang="en-AU" dirty="0" err="1" smtClean="0"/>
              <a:t>mendips</a:t>
            </a:r>
            <a:r>
              <a:rPr lang="en-AU" dirty="0" smtClean="0"/>
              <a:t> </a:t>
            </a:r>
            <a:r>
              <a:rPr lang="en-AU" dirty="0" err="1" smtClean="0"/>
              <a:t>apieni</a:t>
            </a:r>
            <a:r>
              <a:rPr lang="en-AU" dirty="0" smtClean="0"/>
              <a:t> </a:t>
            </a:r>
            <a:r>
              <a:rPr lang="en-AU" dirty="0" err="1" smtClean="0"/>
              <a:t>omnimporibus</a:t>
            </a:r>
            <a:r>
              <a:rPr lang="en-AU" dirty="0" smtClean="0"/>
              <a:t> et </a:t>
            </a:r>
            <a:r>
              <a:rPr lang="en-AU" dirty="0" err="1" smtClean="0"/>
              <a:t>perepellut</a:t>
            </a:r>
            <a:r>
              <a:rPr lang="en-AU" dirty="0" smtClean="0"/>
              <a:t> </a:t>
            </a:r>
            <a:r>
              <a:rPr lang="en-AU" dirty="0" err="1" smtClean="0"/>
              <a:t>adis</a:t>
            </a:r>
            <a:r>
              <a:rPr lang="en-AU" dirty="0" smtClean="0"/>
              <a:t> </a:t>
            </a:r>
            <a:r>
              <a:rPr lang="en-AU" dirty="0" err="1" smtClean="0"/>
              <a:t>sequi</a:t>
            </a:r>
            <a:r>
              <a:rPr lang="en-AU" dirty="0" smtClean="0"/>
              <a:t> </a:t>
            </a:r>
            <a:r>
              <a:rPr lang="en-AU" dirty="0" err="1" smtClean="0"/>
              <a:t>cus</a:t>
            </a:r>
            <a:r>
              <a:rPr lang="en-AU" dirty="0" smtClean="0"/>
              <a:t> et </a:t>
            </a:r>
            <a:r>
              <a:rPr lang="en-AU" dirty="0" err="1" smtClean="0"/>
              <a:t>aliquid</a:t>
            </a:r>
            <a:r>
              <a:rPr lang="en-AU" dirty="0" smtClean="0"/>
              <a:t> </a:t>
            </a:r>
            <a:r>
              <a:rPr lang="en-AU" dirty="0" err="1" smtClean="0"/>
              <a:t>molorere</a:t>
            </a:r>
            <a:r>
              <a:rPr lang="en-AU" dirty="0" smtClean="0"/>
              <a:t>, </a:t>
            </a:r>
            <a:r>
              <a:rPr lang="en-AU" dirty="0" err="1" smtClean="0"/>
              <a:t>cullaut</a:t>
            </a:r>
            <a:r>
              <a:rPr lang="en-AU" dirty="0" smtClean="0"/>
              <a:t> </a:t>
            </a:r>
            <a:r>
              <a:rPr lang="en-AU" dirty="0" err="1" smtClean="0"/>
              <a:t>adion</a:t>
            </a:r>
            <a:r>
              <a:rPr lang="en-AU" dirty="0" smtClean="0"/>
              <a:t> </a:t>
            </a:r>
            <a:r>
              <a:rPr lang="en-AU" dirty="0" err="1" smtClean="0"/>
              <a:t>est</a:t>
            </a:r>
            <a:r>
              <a:rPr lang="en-AU" dirty="0" smtClean="0"/>
              <a:t> </a:t>
            </a:r>
            <a:r>
              <a:rPr lang="en-AU" dirty="0" err="1" smtClean="0"/>
              <a:t>magnimp</a:t>
            </a:r>
            <a:r>
              <a:rPr lang="en-AU" dirty="0" smtClean="0"/>
              <a:t> </a:t>
            </a:r>
            <a:r>
              <a:rPr lang="en-AU" dirty="0" err="1" smtClean="0"/>
              <a:t>oremporibus</a:t>
            </a:r>
            <a:r>
              <a:rPr lang="en-AU" dirty="0" smtClean="0"/>
              <a:t>, </a:t>
            </a:r>
            <a:r>
              <a:rPr lang="en-AU" dirty="0" err="1" smtClean="0"/>
              <a:t>conem</a:t>
            </a:r>
            <a:r>
              <a:rPr lang="en-AU" dirty="0" smtClean="0"/>
              <a:t> </a:t>
            </a:r>
            <a:r>
              <a:rPr lang="en-AU" dirty="0" err="1" smtClean="0"/>
              <a:t>etur</a:t>
            </a:r>
            <a:r>
              <a:rPr lang="en-AU" dirty="0" smtClean="0"/>
              <a:t> </a:t>
            </a:r>
            <a:r>
              <a:rPr lang="en-AU" dirty="0" err="1" smtClean="0"/>
              <a:t>Adit</a:t>
            </a:r>
            <a:r>
              <a:rPr lang="en-AU" dirty="0" smtClean="0"/>
              <a:t> </a:t>
            </a:r>
            <a:r>
              <a:rPr lang="en-AU" dirty="0" err="1" smtClean="0"/>
              <a:t>eatas</a:t>
            </a:r>
            <a:r>
              <a:rPr lang="en-AU" dirty="0" smtClean="0"/>
              <a:t> re </a:t>
            </a:r>
            <a:r>
              <a:rPr lang="en-AU" dirty="0" err="1" smtClean="0"/>
              <a:t>nectoruntevelictatem</a:t>
            </a:r>
            <a:r>
              <a:rPr lang="en-AU" dirty="0" smtClean="0"/>
              <a:t> </a:t>
            </a:r>
            <a:r>
              <a:rPr lang="en-AU" dirty="0" err="1" smtClean="0"/>
              <a:t>quaeperum</a:t>
            </a:r>
            <a:endParaRPr lang="en-AU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77867" y="960497"/>
            <a:ext cx="8027985" cy="538195"/>
          </a:xfrm>
          <a:prstGeom prst="rect">
            <a:avLst/>
          </a:prstGeom>
        </p:spPr>
        <p:txBody>
          <a:bodyPr vert="horz"/>
          <a:lstStyle>
            <a:lvl1pPr algn="l">
              <a:defRPr sz="3300" b="1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r>
              <a:rPr lang="en-AU" sz="2700" dirty="0" smtClean="0">
                <a:solidFill>
                  <a:srgbClr val="009AC7"/>
                </a:solidFill>
              </a:rPr>
              <a:t>Headline (Verdana Bold)</a:t>
            </a:r>
            <a:endParaRPr lang="en-US" sz="2700" dirty="0">
              <a:solidFill>
                <a:srgbClr val="009AC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18C196-3ABE-43C0-9E5E-32D62974A7DC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6258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8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9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0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5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2479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1657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5984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74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2087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541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1895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6620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535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9798593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474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UOA-LC-RG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029" y="203597"/>
            <a:ext cx="1851396" cy="45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19969" y="1318761"/>
            <a:ext cx="914400" cy="685800"/>
          </a:xfrm>
          <a:prstGeom prst="rect">
            <a:avLst/>
          </a:prstGeom>
        </p:spPr>
        <p:txBody>
          <a:bodyPr wrap="none" rtlCol="0" anchor="t">
            <a:normAutofit/>
          </a:bodyPr>
          <a:lstStyle/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35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0401" y="4787503"/>
            <a:ext cx="642730" cy="355997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rgbClr val="009AC7"/>
                </a:solidFill>
                <a:latin typeface="Verdana"/>
                <a:cs typeface="Verdana"/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BF18C196-3ABE-43C0-9E5E-32D62974A7DC}" type="slidenum">
              <a:rPr lang="en-NZ" smtClean="0">
                <a:ea typeface="+mn-ea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NZ" dirty="0">
              <a:ea typeface="+mn-e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727825" y="47875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 eaLnBrk="1" fontAlgn="auto" hangingPunct="1">
              <a:spcBef>
                <a:spcPts val="0"/>
              </a:spcBef>
              <a:spcAft>
                <a:spcPts val="0"/>
              </a:spcAft>
            </a:pPr>
            <a:fld id="{F82F713A-5EB9-4B7A-B87D-F2B7940161AF}" type="datetimeFigureOut">
              <a:rPr lang="en-NZ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t>1/03/2017</a:t>
            </a:fld>
            <a:endParaRPr lang="en-NZ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9896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Update on Fees 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2724150"/>
            <a:ext cx="4003288" cy="1314450"/>
          </a:xfrm>
        </p:spPr>
        <p:txBody>
          <a:bodyPr/>
          <a:lstStyle/>
          <a:p>
            <a:r>
              <a:rPr lang="en-US" sz="1800" dirty="0" smtClean="0">
                <a:latin typeface="Arial" charset="0"/>
              </a:rPr>
              <a:t>External Presenter, Prof. </a:t>
            </a:r>
            <a:r>
              <a:rPr lang="en-US" sz="1800" dirty="0">
                <a:latin typeface="Arial" charset="0"/>
              </a:rPr>
              <a:t>David </a:t>
            </a:r>
            <a:r>
              <a:rPr lang="en-US" sz="1800" dirty="0" smtClean="0">
                <a:latin typeface="Arial" charset="0"/>
              </a:rPr>
              <a:t>Hay University </a:t>
            </a:r>
            <a:r>
              <a:rPr lang="en-US" sz="1800" dirty="0">
                <a:latin typeface="Arial" charset="0"/>
              </a:rPr>
              <a:t>of Auckland, New Zealand </a:t>
            </a:r>
            <a:endParaRPr lang="en-US" sz="1800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IESBA CAG Meeting</a:t>
            </a:r>
          </a:p>
          <a:p>
            <a:r>
              <a:rPr lang="en-US" dirty="0" smtClean="0">
                <a:latin typeface="Arial" charset="0"/>
              </a:rPr>
              <a:t>March 6, 2017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NZ" dirty="0" smtClean="0"/>
              <a:t>Other stakeholders</a:t>
            </a:r>
          </a:p>
          <a:p>
            <a:r>
              <a:rPr lang="en-NZ" dirty="0" smtClean="0"/>
              <a:t>Processes implemented by firms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Additional issues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4203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51400" y="2218699"/>
            <a:ext cx="5271915" cy="2242769"/>
          </a:xfrm>
        </p:spPr>
        <p:txBody>
          <a:bodyPr>
            <a:normAutofit fontScale="70000" lnSpcReduction="20000"/>
          </a:bodyPr>
          <a:lstStyle/>
          <a:p>
            <a:r>
              <a:rPr lang="en-NZ" dirty="0" smtClean="0"/>
              <a:t>More comprehensive meta-analysis</a:t>
            </a:r>
          </a:p>
          <a:p>
            <a:r>
              <a:rPr lang="en-NZ" dirty="0"/>
              <a:t>Investigate mixed results</a:t>
            </a:r>
          </a:p>
          <a:p>
            <a:r>
              <a:rPr lang="en-NZ" dirty="0" smtClean="0"/>
              <a:t>Dependence</a:t>
            </a:r>
            <a:endParaRPr lang="en-NZ" dirty="0"/>
          </a:p>
          <a:p>
            <a:r>
              <a:rPr lang="en-NZ" dirty="0" smtClean="0"/>
              <a:t>Fees and inspection reports</a:t>
            </a:r>
          </a:p>
          <a:p>
            <a:r>
              <a:rPr lang="en-NZ" dirty="0" smtClean="0"/>
              <a:t>Non-audit services around the world</a:t>
            </a:r>
          </a:p>
          <a:p>
            <a:r>
              <a:rPr lang="en-NZ" dirty="0" smtClean="0"/>
              <a:t>Internal firm data</a:t>
            </a:r>
          </a:p>
          <a:p>
            <a:r>
              <a:rPr lang="en-NZ" dirty="0" smtClean="0"/>
              <a:t>Publicizing results of this study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Research suggestions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1082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51399" y="2218699"/>
            <a:ext cx="5701483" cy="2009145"/>
          </a:xfrm>
        </p:spPr>
        <p:txBody>
          <a:bodyPr>
            <a:normAutofit fontScale="85000" lnSpcReduction="20000"/>
          </a:bodyPr>
          <a:lstStyle/>
          <a:p>
            <a:r>
              <a:rPr lang="en-NZ" dirty="0" smtClean="0"/>
              <a:t>Level of audit fees</a:t>
            </a:r>
          </a:p>
          <a:p>
            <a:r>
              <a:rPr lang="en-NZ" dirty="0" smtClean="0"/>
              <a:t>Relative size of fees and dependence</a:t>
            </a:r>
          </a:p>
          <a:p>
            <a:r>
              <a:rPr lang="en-NZ" dirty="0" smtClean="0"/>
              <a:t>Ratio of non-audit to audit fees</a:t>
            </a:r>
          </a:p>
          <a:p>
            <a:r>
              <a:rPr lang="en-NZ" dirty="0" smtClean="0"/>
              <a:t>Audit services by firms that have non-audit service businesses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Issues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750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322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651399" y="2218699"/>
            <a:ext cx="3081965" cy="1875861"/>
          </a:xfrm>
        </p:spPr>
        <p:txBody>
          <a:bodyPr>
            <a:normAutofit fontScale="92500" lnSpcReduction="10000"/>
          </a:bodyPr>
          <a:lstStyle/>
          <a:p>
            <a:r>
              <a:rPr lang="en-NZ" dirty="0" smtClean="0"/>
              <a:t>Professor of Auditing, University of Auckland, New Zealand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David Hay</a:t>
            </a:r>
            <a:endParaRPr lang="en-NZ" dirty="0"/>
          </a:p>
        </p:txBody>
      </p:sp>
      <p:pic>
        <p:nvPicPr>
          <p:cNvPr id="5" name="Picture 4" descr="File:Top of University of Auckland Clock Tower.JPG - Wikipedia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3364" y="2218699"/>
            <a:ext cx="3267636" cy="292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35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51399" y="2218699"/>
            <a:ext cx="5701483" cy="2009145"/>
          </a:xfrm>
        </p:spPr>
        <p:txBody>
          <a:bodyPr>
            <a:normAutofit fontScale="85000" lnSpcReduction="20000"/>
          </a:bodyPr>
          <a:lstStyle/>
          <a:p>
            <a:r>
              <a:rPr lang="en-NZ" dirty="0" smtClean="0"/>
              <a:t>Level of audit fees</a:t>
            </a:r>
          </a:p>
          <a:p>
            <a:r>
              <a:rPr lang="en-NZ" dirty="0" smtClean="0"/>
              <a:t>Relative size of fees and dependence</a:t>
            </a:r>
          </a:p>
          <a:p>
            <a:r>
              <a:rPr lang="en-NZ" dirty="0" smtClean="0"/>
              <a:t>Ratio of non-audit to audit fees</a:t>
            </a:r>
          </a:p>
          <a:p>
            <a:r>
              <a:rPr lang="en-NZ" dirty="0" smtClean="0"/>
              <a:t>Audit services by firms that have non-audit service businesses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Issues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5155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51399" y="2218699"/>
            <a:ext cx="4744376" cy="2084508"/>
          </a:xfrm>
        </p:spPr>
        <p:txBody>
          <a:bodyPr>
            <a:normAutofit fontScale="85000" lnSpcReduction="20000"/>
          </a:bodyPr>
          <a:lstStyle/>
          <a:p>
            <a:r>
              <a:rPr lang="en-NZ" dirty="0" smtClean="0"/>
              <a:t>Risks that are not confirmed by evidence</a:t>
            </a:r>
          </a:p>
          <a:p>
            <a:r>
              <a:rPr lang="en-NZ" dirty="0" smtClean="0"/>
              <a:t>Risks that are confirmed by evidence</a:t>
            </a:r>
          </a:p>
          <a:p>
            <a:r>
              <a:rPr lang="en-NZ" dirty="0" smtClean="0"/>
              <a:t>Risks where there is mixed evidence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Overview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8613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595176" y="1951892"/>
            <a:ext cx="6077212" cy="2705519"/>
          </a:xfrm>
        </p:spPr>
        <p:txBody>
          <a:bodyPr>
            <a:normAutofit fontScale="92500" lnSpcReduction="20000"/>
          </a:bodyPr>
          <a:lstStyle/>
          <a:p>
            <a:r>
              <a:rPr lang="en-NZ" dirty="0" smtClean="0"/>
              <a:t>Lower audit fees after switch</a:t>
            </a:r>
          </a:p>
          <a:p>
            <a:r>
              <a:rPr lang="en-NZ" dirty="0" smtClean="0"/>
              <a:t>Non-audit services (NAS) and independence in appearance</a:t>
            </a:r>
          </a:p>
          <a:p>
            <a:r>
              <a:rPr lang="en-NZ" dirty="0" smtClean="0"/>
              <a:t>Mixed results: </a:t>
            </a:r>
          </a:p>
          <a:p>
            <a:pPr lvl="1"/>
            <a:r>
              <a:rPr lang="en-NZ" dirty="0" smtClean="0"/>
              <a:t>competition; </a:t>
            </a:r>
          </a:p>
          <a:p>
            <a:pPr lvl="1"/>
            <a:r>
              <a:rPr lang="en-NZ" dirty="0" smtClean="0"/>
              <a:t>dependence; </a:t>
            </a:r>
          </a:p>
          <a:p>
            <a:pPr lvl="1"/>
            <a:r>
              <a:rPr lang="en-NZ" dirty="0" smtClean="0"/>
              <a:t>NAS and independence of mind</a:t>
            </a:r>
          </a:p>
          <a:p>
            <a:pPr lvl="1"/>
            <a:r>
              <a:rPr lang="en-NZ" dirty="0" smtClean="0"/>
              <a:t>NAS to non-audit clients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Concerns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3215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1651399" y="2218698"/>
            <a:ext cx="5139365" cy="2428606"/>
          </a:xfrm>
        </p:spPr>
        <p:txBody>
          <a:bodyPr>
            <a:normAutofit/>
          </a:bodyPr>
          <a:lstStyle/>
          <a:p>
            <a:r>
              <a:rPr lang="en-NZ" dirty="0" smtClean="0"/>
              <a:t>Level</a:t>
            </a:r>
          </a:p>
          <a:p>
            <a:r>
              <a:rPr lang="en-NZ" dirty="0" smtClean="0"/>
              <a:t>New engagements and low-balling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Issue </a:t>
            </a:r>
            <a:r>
              <a:rPr lang="en-NZ" dirty="0"/>
              <a:t>1: Level of audit </a:t>
            </a:r>
            <a:r>
              <a:rPr lang="en-NZ" dirty="0" smtClean="0"/>
              <a:t>fees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5180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51399" y="2218698"/>
            <a:ext cx="5535685" cy="2340742"/>
          </a:xfrm>
        </p:spPr>
        <p:txBody>
          <a:bodyPr>
            <a:normAutofit fontScale="85000" lnSpcReduction="10000"/>
          </a:bodyPr>
          <a:lstStyle/>
          <a:p>
            <a:r>
              <a:rPr lang="en-NZ" dirty="0" smtClean="0"/>
              <a:t>High fees and loss of independence – or risk</a:t>
            </a:r>
          </a:p>
          <a:p>
            <a:r>
              <a:rPr lang="en-NZ" dirty="0" smtClean="0"/>
              <a:t>Partner income related to clients gained or lost, audit failures</a:t>
            </a:r>
          </a:p>
          <a:p>
            <a:r>
              <a:rPr lang="en-NZ" dirty="0" smtClean="0"/>
              <a:t>Dependence at office or partner level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Issue </a:t>
            </a:r>
            <a:r>
              <a:rPr lang="en-NZ" dirty="0"/>
              <a:t>2: Relative </a:t>
            </a:r>
            <a:r>
              <a:rPr lang="en-NZ" dirty="0" smtClean="0"/>
              <a:t>size of fees </a:t>
            </a:r>
            <a:r>
              <a:rPr lang="en-NZ" dirty="0"/>
              <a:t>and </a:t>
            </a:r>
            <a:r>
              <a:rPr lang="en-NZ" dirty="0" smtClean="0"/>
              <a:t>dependence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6641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51400" y="2218698"/>
            <a:ext cx="5189016" cy="2589438"/>
          </a:xfrm>
        </p:spPr>
        <p:txBody>
          <a:bodyPr>
            <a:normAutofit/>
          </a:bodyPr>
          <a:lstStyle/>
          <a:p>
            <a:r>
              <a:rPr lang="en-NZ" dirty="0" smtClean="0"/>
              <a:t>Appearance of independence</a:t>
            </a:r>
          </a:p>
          <a:p>
            <a:r>
              <a:rPr lang="en-NZ" dirty="0" smtClean="0"/>
              <a:t>Independence of mind</a:t>
            </a:r>
          </a:p>
          <a:p>
            <a:pPr lvl="1"/>
            <a:r>
              <a:rPr lang="en-NZ" dirty="0" smtClean="0"/>
              <a:t>Generally</a:t>
            </a:r>
          </a:p>
          <a:p>
            <a:pPr lvl="1"/>
            <a:r>
              <a:rPr lang="en-NZ" dirty="0" smtClean="0"/>
              <a:t>Current concerns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Issue </a:t>
            </a:r>
            <a:r>
              <a:rPr lang="en-NZ" dirty="0"/>
              <a:t>3: Ratio of non-audit to audit fees</a:t>
            </a:r>
            <a:br>
              <a:rPr lang="en-NZ" dirty="0"/>
            </a:b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6536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31981" y="2323651"/>
            <a:ext cx="5047438" cy="2363905"/>
          </a:xfrm>
        </p:spPr>
        <p:txBody>
          <a:bodyPr>
            <a:normAutofit lnSpcReduction="10000"/>
          </a:bodyPr>
          <a:lstStyle/>
          <a:p>
            <a:r>
              <a:rPr lang="en-NZ" dirty="0" smtClean="0"/>
              <a:t>Audit firms that provide NAS to non-audit clients</a:t>
            </a:r>
          </a:p>
          <a:p>
            <a:pPr lvl="1"/>
            <a:r>
              <a:rPr lang="en-NZ" dirty="0" smtClean="0"/>
              <a:t>Evidence of reduced quality</a:t>
            </a:r>
          </a:p>
          <a:p>
            <a:pPr lvl="1"/>
            <a:r>
              <a:rPr lang="en-NZ" dirty="0" smtClean="0"/>
              <a:t>Evidence of reduced independence in appearance</a:t>
            </a:r>
          </a:p>
          <a:p>
            <a:pPr lvl="1"/>
            <a:r>
              <a:rPr lang="en-NZ" dirty="0" smtClean="0"/>
              <a:t>Studies are unpublished</a:t>
            </a:r>
          </a:p>
          <a:p>
            <a:pPr lvl="1"/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982" y="766483"/>
            <a:ext cx="5940407" cy="732209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Issue </a:t>
            </a:r>
            <a:r>
              <a:rPr lang="en-NZ" dirty="0"/>
              <a:t>4: Audit services by firms that have non-audit service business</a:t>
            </a:r>
          </a:p>
        </p:txBody>
      </p:sp>
    </p:spTree>
    <p:extLst>
      <p:ext uri="{BB962C8B-B14F-4D97-AF65-F5344CB8AC3E}">
        <p14:creationId xmlns:p14="http://schemas.microsoft.com/office/powerpoint/2010/main" val="338572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57BB0C0C-69F4-4EA7-8584-C27CAFD5813F}" vid="{B7BC6B2E-B0DB-41E9-97FE-2BDEFE3CF0CE}"/>
    </a:ext>
  </a:extLst>
</a:theme>
</file>

<file path=ppt/theme/theme10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1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2.xml><?xml version="1.0" encoding="utf-8"?>
<a:theme xmlns:a="http://schemas.openxmlformats.org/drawingml/2006/main" name="1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1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8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ppt/theme/theme9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/>
      <a:lstStyle>
        <a:defPPr>
          <a:defRPr sz="36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918</TotalTime>
  <Words>328</Words>
  <Application>Microsoft Office PowerPoint</Application>
  <PresentationFormat>On-screen Show (16:9)</PresentationFormat>
  <Paragraphs>69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13</vt:i4>
      </vt:variant>
    </vt:vector>
  </HeadingPairs>
  <TitlesOfParts>
    <vt:vector size="33" baseType="lpstr">
      <vt:lpstr>MS PGothic</vt:lpstr>
      <vt:lpstr>MS PGothic</vt:lpstr>
      <vt:lpstr>Arial</vt:lpstr>
      <vt:lpstr>Bauer Bodoni Std</vt:lpstr>
      <vt:lpstr>Calibri</vt:lpstr>
      <vt:lpstr>Verdana</vt:lpstr>
      <vt:lpstr>ヒラギノ角ゴ Pro W3</vt:lpstr>
      <vt:lpstr>IESBA_Powerpoint_template_GREEN RIBBON_WIDESCREEN</vt:lpstr>
      <vt:lpstr>Custom Design</vt:lpstr>
      <vt:lpstr>1_Custom Design</vt:lpstr>
      <vt:lpstr>2_Custom Design</vt:lpstr>
      <vt:lpstr>3_Custom Design</vt:lpstr>
      <vt:lpstr>4_Custom Design</vt:lpstr>
      <vt:lpstr>5_Custom Design</vt:lpstr>
      <vt:lpstr>6_Custom Design</vt:lpstr>
      <vt:lpstr>7_Custom Design</vt:lpstr>
      <vt:lpstr>8_Custom Design</vt:lpstr>
      <vt:lpstr>9_Custom Design</vt:lpstr>
      <vt:lpstr>10_Custom Design</vt:lpstr>
      <vt:lpstr>11_Custom Design</vt:lpstr>
      <vt:lpstr>Update on Fees </vt:lpstr>
      <vt:lpstr>David Hay</vt:lpstr>
      <vt:lpstr>Issues</vt:lpstr>
      <vt:lpstr>Overview</vt:lpstr>
      <vt:lpstr>Concerns</vt:lpstr>
      <vt:lpstr>Issue 1: Level of audit fees</vt:lpstr>
      <vt:lpstr>Issue 2: Relative size of fees and dependence</vt:lpstr>
      <vt:lpstr>Issue 3: Ratio of non-audit to audit fees </vt:lpstr>
      <vt:lpstr>Issue 4: Audit services by firms that have non-audit service business</vt:lpstr>
      <vt:lpstr>Additional issues</vt:lpstr>
      <vt:lpstr>Research suggestions</vt:lpstr>
      <vt:lpstr>Issues</vt:lpstr>
      <vt:lpstr>PowerPoint Presentation</vt:lpstr>
    </vt:vector>
  </TitlesOfParts>
  <Company>Deloitte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Crouch, Dawn</dc:creator>
  <cp:lastModifiedBy>Geoff Kwan</cp:lastModifiedBy>
  <cp:revision>80</cp:revision>
  <cp:lastPrinted>2016-11-29T17:15:35Z</cp:lastPrinted>
  <dcterms:created xsi:type="dcterms:W3CDTF">2016-11-07T18:08:51Z</dcterms:created>
  <dcterms:modified xsi:type="dcterms:W3CDTF">2017-03-01T14:07:49Z</dcterms:modified>
</cp:coreProperties>
</file>