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26" r:id="rId1"/>
  </p:sldMasterIdLst>
  <p:notesMasterIdLst>
    <p:notesMasterId r:id="rId10"/>
  </p:notesMasterIdLst>
  <p:handoutMasterIdLst>
    <p:handoutMasterId r:id="rId11"/>
  </p:handoutMasterIdLst>
  <p:sldIdLst>
    <p:sldId id="298" r:id="rId2"/>
    <p:sldId id="533" r:id="rId3"/>
    <p:sldId id="543" r:id="rId4"/>
    <p:sldId id="531" r:id="rId5"/>
    <p:sldId id="534" r:id="rId6"/>
    <p:sldId id="535" r:id="rId7"/>
    <p:sldId id="542" r:id="rId8"/>
    <p:sldId id="295" r:id="rId9"/>
  </p:sldIdLst>
  <p:sldSz cx="9144000" cy="5143500" type="screen16x9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493">
          <p15:clr>
            <a:srgbClr val="A4A3A4"/>
          </p15:clr>
        </p15:guide>
        <p15:guide id="2" orient="horz" pos="295">
          <p15:clr>
            <a:srgbClr val="A4A3A4"/>
          </p15:clr>
        </p15:guide>
        <p15:guide id="3" orient="horz" pos="850">
          <p15:clr>
            <a:srgbClr val="A4A3A4"/>
          </p15:clr>
        </p15:guide>
        <p15:guide id="4" orient="horz" pos="2784">
          <p15:clr>
            <a:srgbClr val="A4A3A4"/>
          </p15:clr>
        </p15:guide>
        <p15:guide id="5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iane Jules" initials="DJ" lastIdx="42" clrIdx="0">
    <p:extLst/>
  </p:cmAuthor>
  <p:cmAuthor id="2" name="Gary Hannaford" initials="GH" lastIdx="8" clrIdx="1">
    <p:extLst/>
  </p:cmAuthor>
  <p:cmAuthor id="3" name="Herbert Smith Freehills" initials="HSF" lastIdx="1" clrIdx="2"/>
  <p:cmAuthor id="4" name="John Morrow" initials="JM" lastIdx="6" clrIdx="3">
    <p:extLst>
      <p:ext uri="{19B8F6BF-5375-455C-9EA6-DF929625EA0E}">
        <p15:presenceInfo xmlns:p15="http://schemas.microsoft.com/office/powerpoint/2012/main" userId="S-1-5-21-1801674531-1972579041-839522115-1345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53D20"/>
    <a:srgbClr val="013C80"/>
    <a:srgbClr val="295398"/>
    <a:srgbClr val="2D8EC2"/>
    <a:srgbClr val="12A9D9"/>
    <a:srgbClr val="1A276D"/>
    <a:srgbClr val="68B133"/>
    <a:srgbClr val="168136"/>
    <a:srgbClr val="D56229"/>
    <a:srgbClr val="E58D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DD51EE0-D2E9-4329-990C-447AB9357958}" v="9" dt="2019-02-26T20:01:28.60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97" autoAdjust="0"/>
    <p:restoredTop sz="84160" autoAdjust="0"/>
  </p:normalViewPr>
  <p:slideViewPr>
    <p:cSldViewPr showGuides="1">
      <p:cViewPr varScale="1">
        <p:scale>
          <a:sx n="116" d="100"/>
          <a:sy n="116" d="100"/>
        </p:scale>
        <p:origin x="81" y="78"/>
      </p:cViewPr>
      <p:guideLst>
        <p:guide orient="horz" pos="1493"/>
        <p:guide orient="horz" pos="295"/>
        <p:guide orient="horz" pos="850"/>
        <p:guide orient="horz" pos="2784"/>
        <p:guide pos="2880"/>
      </p:guideLst>
    </p:cSldViewPr>
  </p:slideViewPr>
  <p:outlineViewPr>
    <p:cViewPr>
      <p:scale>
        <a:sx n="33" d="100"/>
        <a:sy n="33" d="100"/>
      </p:scale>
      <p:origin x="0" y="-811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sha Pieters" userId="6962b603-e177-4c05-931a-4d39626761d7" providerId="ADAL" clId="{E2FFBFC7-2900-4F22-9E76-38E67C5D8D78}"/>
    <pc:docChg chg="custSel addSld modSld">
      <pc:chgData name="Misha Pieters" userId="6962b603-e177-4c05-931a-4d39626761d7" providerId="ADAL" clId="{E2FFBFC7-2900-4F22-9E76-38E67C5D8D78}" dt="2019-02-26T20:03:05.524" v="842" actId="20577"/>
      <pc:docMkLst>
        <pc:docMk/>
      </pc:docMkLst>
      <pc:sldChg chg="modSp">
        <pc:chgData name="Misha Pieters" userId="6962b603-e177-4c05-931a-4d39626761d7" providerId="ADAL" clId="{E2FFBFC7-2900-4F22-9E76-38E67C5D8D78}" dt="2019-02-26T19:37:35.649" v="54" actId="20577"/>
        <pc:sldMkLst>
          <pc:docMk/>
          <pc:sldMk cId="1967919804" sldId="298"/>
        </pc:sldMkLst>
        <pc:spChg chg="mod">
          <ac:chgData name="Misha Pieters" userId="6962b603-e177-4c05-931a-4d39626761d7" providerId="ADAL" clId="{E2FFBFC7-2900-4F22-9E76-38E67C5D8D78}" dt="2019-02-26T19:37:35.649" v="54" actId="20577"/>
          <ac:spMkLst>
            <pc:docMk/>
            <pc:sldMk cId="1967919804" sldId="298"/>
            <ac:spMk id="6" creationId="{00000000-0000-0000-0000-000000000000}"/>
          </ac:spMkLst>
        </pc:spChg>
        <pc:spChg chg="mod">
          <ac:chgData name="Misha Pieters" userId="6962b603-e177-4c05-931a-4d39626761d7" providerId="ADAL" clId="{E2FFBFC7-2900-4F22-9E76-38E67C5D8D78}" dt="2019-02-26T19:37:17.158" v="49" actId="20577"/>
          <ac:spMkLst>
            <pc:docMk/>
            <pc:sldMk cId="1967919804" sldId="298"/>
            <ac:spMk id="22529" creationId="{00000000-0000-0000-0000-000000000000}"/>
          </ac:spMkLst>
        </pc:spChg>
      </pc:sldChg>
      <pc:sldChg chg="modSp">
        <pc:chgData name="Misha Pieters" userId="6962b603-e177-4c05-931a-4d39626761d7" providerId="ADAL" clId="{E2FFBFC7-2900-4F22-9E76-38E67C5D8D78}" dt="2019-02-26T19:38:14.725" v="78" actId="20577"/>
        <pc:sldMkLst>
          <pc:docMk/>
          <pc:sldMk cId="410870143" sldId="531"/>
        </pc:sldMkLst>
        <pc:spChg chg="mod">
          <ac:chgData name="Misha Pieters" userId="6962b603-e177-4c05-931a-4d39626761d7" providerId="ADAL" clId="{E2FFBFC7-2900-4F22-9E76-38E67C5D8D78}" dt="2019-02-26T19:38:14.725" v="78" actId="20577"/>
          <ac:spMkLst>
            <pc:docMk/>
            <pc:sldMk cId="410870143" sldId="531"/>
            <ac:spMk id="4" creationId="{00000000-0000-0000-0000-000000000000}"/>
          </ac:spMkLst>
        </pc:spChg>
      </pc:sldChg>
      <pc:sldChg chg="modSp">
        <pc:chgData name="Misha Pieters" userId="6962b603-e177-4c05-931a-4d39626761d7" providerId="ADAL" clId="{E2FFBFC7-2900-4F22-9E76-38E67C5D8D78}" dt="2019-02-26T19:46:26.515" v="221" actId="20577"/>
        <pc:sldMkLst>
          <pc:docMk/>
          <pc:sldMk cId="2644843767" sldId="533"/>
        </pc:sldMkLst>
        <pc:spChg chg="mod">
          <ac:chgData name="Misha Pieters" userId="6962b603-e177-4c05-931a-4d39626761d7" providerId="ADAL" clId="{E2FFBFC7-2900-4F22-9E76-38E67C5D8D78}" dt="2019-02-26T19:46:26.515" v="221" actId="20577"/>
          <ac:spMkLst>
            <pc:docMk/>
            <pc:sldMk cId="2644843767" sldId="533"/>
            <ac:spMk id="4" creationId="{00000000-0000-0000-0000-000000000000}"/>
          </ac:spMkLst>
        </pc:spChg>
        <pc:spChg chg="mod">
          <ac:chgData name="Misha Pieters" userId="6962b603-e177-4c05-931a-4d39626761d7" providerId="ADAL" clId="{E2FFBFC7-2900-4F22-9E76-38E67C5D8D78}" dt="2019-02-26T19:38:01.333" v="66" actId="20577"/>
          <ac:spMkLst>
            <pc:docMk/>
            <pc:sldMk cId="2644843767" sldId="533"/>
            <ac:spMk id="5" creationId="{00000000-0000-0000-0000-000000000000}"/>
          </ac:spMkLst>
        </pc:spChg>
      </pc:sldChg>
      <pc:sldChg chg="modSp">
        <pc:chgData name="Misha Pieters" userId="6962b603-e177-4c05-931a-4d39626761d7" providerId="ADAL" clId="{E2FFBFC7-2900-4F22-9E76-38E67C5D8D78}" dt="2019-02-26T19:57:01.858" v="721" actId="20577"/>
        <pc:sldMkLst>
          <pc:docMk/>
          <pc:sldMk cId="3184302798" sldId="534"/>
        </pc:sldMkLst>
        <pc:spChg chg="mod">
          <ac:chgData name="Misha Pieters" userId="6962b603-e177-4c05-931a-4d39626761d7" providerId="ADAL" clId="{E2FFBFC7-2900-4F22-9E76-38E67C5D8D78}" dt="2019-02-26T19:57:01.858" v="721" actId="20577"/>
          <ac:spMkLst>
            <pc:docMk/>
            <pc:sldMk cId="3184302798" sldId="534"/>
            <ac:spMk id="2" creationId="{00000000-0000-0000-0000-000000000000}"/>
          </ac:spMkLst>
        </pc:spChg>
        <pc:spChg chg="mod">
          <ac:chgData name="Misha Pieters" userId="6962b603-e177-4c05-931a-4d39626761d7" providerId="ADAL" clId="{E2FFBFC7-2900-4F22-9E76-38E67C5D8D78}" dt="2019-02-26T19:38:21.914" v="90" actId="20577"/>
          <ac:spMkLst>
            <pc:docMk/>
            <pc:sldMk cId="3184302798" sldId="534"/>
            <ac:spMk id="3" creationId="{00000000-0000-0000-0000-000000000000}"/>
          </ac:spMkLst>
        </pc:spChg>
        <pc:spChg chg="mod">
          <ac:chgData name="Misha Pieters" userId="6962b603-e177-4c05-931a-4d39626761d7" providerId="ADAL" clId="{E2FFBFC7-2900-4F22-9E76-38E67C5D8D78}" dt="2019-02-26T19:54:55.335" v="490" actId="20577"/>
          <ac:spMkLst>
            <pc:docMk/>
            <pc:sldMk cId="3184302798" sldId="534"/>
            <ac:spMk id="4" creationId="{00000000-0000-0000-0000-000000000000}"/>
          </ac:spMkLst>
        </pc:spChg>
      </pc:sldChg>
      <pc:sldChg chg="modSp">
        <pc:chgData name="Misha Pieters" userId="6962b603-e177-4c05-931a-4d39626761d7" providerId="ADAL" clId="{E2FFBFC7-2900-4F22-9E76-38E67C5D8D78}" dt="2019-02-26T20:02:01.293" v="799" actId="20577"/>
        <pc:sldMkLst>
          <pc:docMk/>
          <pc:sldMk cId="3907966597" sldId="535"/>
        </pc:sldMkLst>
        <pc:spChg chg="mod">
          <ac:chgData name="Misha Pieters" userId="6962b603-e177-4c05-931a-4d39626761d7" providerId="ADAL" clId="{E2FFBFC7-2900-4F22-9E76-38E67C5D8D78}" dt="2019-02-26T20:02:01.293" v="799" actId="20577"/>
          <ac:spMkLst>
            <pc:docMk/>
            <pc:sldMk cId="3907966597" sldId="535"/>
            <ac:spMk id="2" creationId="{00000000-0000-0000-0000-000000000000}"/>
          </ac:spMkLst>
        </pc:spChg>
        <pc:spChg chg="mod">
          <ac:chgData name="Misha Pieters" userId="6962b603-e177-4c05-931a-4d39626761d7" providerId="ADAL" clId="{E2FFBFC7-2900-4F22-9E76-38E67C5D8D78}" dt="2019-02-26T19:38:31.407" v="102" actId="20577"/>
          <ac:spMkLst>
            <pc:docMk/>
            <pc:sldMk cId="3907966597" sldId="535"/>
            <ac:spMk id="3" creationId="{00000000-0000-0000-0000-000000000000}"/>
          </ac:spMkLst>
        </pc:spChg>
        <pc:spChg chg="mod">
          <ac:chgData name="Misha Pieters" userId="6962b603-e177-4c05-931a-4d39626761d7" providerId="ADAL" clId="{E2FFBFC7-2900-4F22-9E76-38E67C5D8D78}" dt="2019-02-26T20:00:45.084" v="738" actId="20577"/>
          <ac:spMkLst>
            <pc:docMk/>
            <pc:sldMk cId="3907966597" sldId="535"/>
            <ac:spMk id="4" creationId="{00000000-0000-0000-0000-000000000000}"/>
          </ac:spMkLst>
        </pc:spChg>
      </pc:sldChg>
      <pc:sldChg chg="modSp">
        <pc:chgData name="Misha Pieters" userId="6962b603-e177-4c05-931a-4d39626761d7" providerId="ADAL" clId="{E2FFBFC7-2900-4F22-9E76-38E67C5D8D78}" dt="2019-02-26T20:03:05.524" v="842" actId="20577"/>
        <pc:sldMkLst>
          <pc:docMk/>
          <pc:sldMk cId="3376322573" sldId="542"/>
        </pc:sldMkLst>
        <pc:spChg chg="mod">
          <ac:chgData name="Misha Pieters" userId="6962b603-e177-4c05-931a-4d39626761d7" providerId="ADAL" clId="{E2FFBFC7-2900-4F22-9E76-38E67C5D8D78}" dt="2019-02-26T20:03:05.524" v="842" actId="20577"/>
          <ac:spMkLst>
            <pc:docMk/>
            <pc:sldMk cId="3376322573" sldId="542"/>
            <ac:spMk id="2" creationId="{00000000-0000-0000-0000-000000000000}"/>
          </ac:spMkLst>
        </pc:spChg>
        <pc:spChg chg="mod">
          <ac:chgData name="Misha Pieters" userId="6962b603-e177-4c05-931a-4d39626761d7" providerId="ADAL" clId="{E2FFBFC7-2900-4F22-9E76-38E67C5D8D78}" dt="2019-02-26T19:38:38.998" v="116" actId="20577"/>
          <ac:spMkLst>
            <pc:docMk/>
            <pc:sldMk cId="3376322573" sldId="542"/>
            <ac:spMk id="3" creationId="{00000000-0000-0000-0000-000000000000}"/>
          </ac:spMkLst>
        </pc:spChg>
      </pc:sldChg>
      <pc:sldChg chg="modSp add">
        <pc:chgData name="Misha Pieters" userId="6962b603-e177-4c05-931a-4d39626761d7" providerId="ADAL" clId="{E2FFBFC7-2900-4F22-9E76-38E67C5D8D78}" dt="2019-02-26T19:53:42.496" v="468" actId="20577"/>
        <pc:sldMkLst>
          <pc:docMk/>
          <pc:sldMk cId="3275713218" sldId="543"/>
        </pc:sldMkLst>
        <pc:spChg chg="mod">
          <ac:chgData name="Misha Pieters" userId="6962b603-e177-4c05-931a-4d39626761d7" providerId="ADAL" clId="{E2FFBFC7-2900-4F22-9E76-38E67C5D8D78}" dt="2019-02-26T19:53:42.496" v="468" actId="20577"/>
          <ac:spMkLst>
            <pc:docMk/>
            <pc:sldMk cId="3275713218" sldId="543"/>
            <ac:spMk id="2" creationId="{3250FBDC-75B5-458C-92A8-5B50FDFA3278}"/>
          </ac:spMkLst>
        </pc:spChg>
        <pc:spChg chg="mod">
          <ac:chgData name="Misha Pieters" userId="6962b603-e177-4c05-931a-4d39626761d7" providerId="ADAL" clId="{E2FFBFC7-2900-4F22-9E76-38E67C5D8D78}" dt="2019-02-26T19:46:52.518" v="223"/>
          <ac:spMkLst>
            <pc:docMk/>
            <pc:sldMk cId="3275713218" sldId="543"/>
            <ac:spMk id="3" creationId="{87F7A746-9E21-4671-A794-9235A3223429}"/>
          </ac:spMkLst>
        </pc:spChg>
        <pc:spChg chg="mod">
          <ac:chgData name="Misha Pieters" userId="6962b603-e177-4c05-931a-4d39626761d7" providerId="ADAL" clId="{E2FFBFC7-2900-4F22-9E76-38E67C5D8D78}" dt="2019-02-26T19:47:02.274" v="237" actId="20577"/>
          <ac:spMkLst>
            <pc:docMk/>
            <pc:sldMk cId="3275713218" sldId="543"/>
            <ac:spMk id="4" creationId="{4E4EBFE6-BC75-4A7D-B255-DC6EA64F030F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6434"/>
          </a:xfrm>
          <a:prstGeom prst="rect">
            <a:avLst/>
          </a:prstGeom>
        </p:spPr>
        <p:txBody>
          <a:bodyPr vert="horz" lIns="92977" tIns="46488" rIns="92977" bIns="46488" rtlCol="0"/>
          <a:lstStyle>
            <a:lvl1pPr algn="l">
              <a:defRPr sz="11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9" y="1"/>
            <a:ext cx="3037840" cy="466434"/>
          </a:xfrm>
          <a:prstGeom prst="rect">
            <a:avLst/>
          </a:prstGeom>
        </p:spPr>
        <p:txBody>
          <a:bodyPr vert="horz" lIns="92977" tIns="46488" rIns="92977" bIns="46488" rtlCol="0"/>
          <a:lstStyle>
            <a:lvl1pPr algn="r">
              <a:defRPr sz="1100"/>
            </a:lvl1pPr>
          </a:lstStyle>
          <a:p>
            <a:fld id="{2B4B733A-D87D-4E17-B6F1-847B38E03953}" type="datetimeFigureOut">
              <a:rPr lang="en-US" smtClean="0"/>
              <a:t>3/1/2019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8"/>
            <a:ext cx="3037840" cy="466433"/>
          </a:xfrm>
          <a:prstGeom prst="rect">
            <a:avLst/>
          </a:prstGeom>
        </p:spPr>
        <p:txBody>
          <a:bodyPr vert="horz" lIns="92977" tIns="46488" rIns="92977" bIns="46488" rtlCol="0" anchor="b"/>
          <a:lstStyle>
            <a:lvl1pPr algn="l">
              <a:defRPr sz="11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9" y="8829968"/>
            <a:ext cx="3037840" cy="466433"/>
          </a:xfrm>
          <a:prstGeom prst="rect">
            <a:avLst/>
          </a:prstGeom>
        </p:spPr>
        <p:txBody>
          <a:bodyPr vert="horz" lIns="92977" tIns="46488" rIns="92977" bIns="46488" rtlCol="0" anchor="b"/>
          <a:lstStyle>
            <a:lvl1pPr algn="r">
              <a:defRPr sz="1100"/>
            </a:lvl1pPr>
          </a:lstStyle>
          <a:p>
            <a:fld id="{1A635890-1661-4B08-8516-676FF861133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13857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2977" tIns="46488" rIns="92977" bIns="46488" rtlCol="0"/>
          <a:lstStyle>
            <a:lvl1pPr algn="l">
              <a:defRPr sz="11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9" y="0"/>
            <a:ext cx="3037840" cy="464820"/>
          </a:xfrm>
          <a:prstGeom prst="rect">
            <a:avLst/>
          </a:prstGeom>
        </p:spPr>
        <p:txBody>
          <a:bodyPr vert="horz" wrap="square" lIns="92977" tIns="46488" rIns="92977" bIns="46488" numCol="1" anchor="t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3/1/2019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77" tIns="46488" rIns="92977" bIns="46488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415791"/>
            <a:ext cx="5608320" cy="4183380"/>
          </a:xfrm>
          <a:prstGeom prst="rect">
            <a:avLst/>
          </a:prstGeom>
        </p:spPr>
        <p:txBody>
          <a:bodyPr vert="horz" lIns="92977" tIns="46488" rIns="92977" bIns="46488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2977" tIns="46488" rIns="92977" bIns="46488" rtlCol="0" anchor="b"/>
          <a:lstStyle>
            <a:lvl1pPr algn="l">
              <a:defRPr sz="11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9" y="8829967"/>
            <a:ext cx="3037840" cy="464820"/>
          </a:xfrm>
          <a:prstGeom prst="rect">
            <a:avLst/>
          </a:prstGeom>
        </p:spPr>
        <p:txBody>
          <a:bodyPr vert="horz" wrap="square" lIns="92977" tIns="46488" rIns="92977" bIns="46488" numCol="1" anchor="b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74909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62376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42641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98003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9824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0" y="1198961"/>
            <a:ext cx="9144000" cy="3950208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11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8961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398986"/>
            <a:ext cx="4648200" cy="742950"/>
          </a:xfr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185" y="384188"/>
            <a:ext cx="2056917" cy="60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0818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357" y="1662424"/>
            <a:ext cx="2627286" cy="767091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2215068" y="2744562"/>
            <a:ext cx="4713863" cy="76944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4400" kern="300" dirty="0">
                <a:solidFill>
                  <a:srgbClr val="005BAA"/>
                </a:solidFill>
                <a:latin typeface="Bauer Bodoni Std" pitchFamily="18" charset="0"/>
              </a:rPr>
              <a:t>The Ethics Board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3408828" y="382905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tx2">
                    <a:lumMod val="65000"/>
                    <a:lumOff val="35000"/>
                  </a:schemeClr>
                </a:solidFill>
                <a:hlinkClick r:id="rId3"/>
              </a:rPr>
              <a:t>www.ethicsboard.org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903066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776"/>
              </a:spcBef>
              <a:defRPr/>
            </a:lvl2pPr>
            <a:lvl3pPr>
              <a:spcBef>
                <a:spcPts val="776"/>
              </a:spcBef>
              <a:defRPr/>
            </a:lvl3pPr>
            <a:lvl4pPr>
              <a:spcBef>
                <a:spcPts val="776"/>
              </a:spcBef>
              <a:defRPr/>
            </a:lvl4pPr>
            <a:lvl5pPr>
              <a:spcBef>
                <a:spcPts val="776"/>
              </a:spcBef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475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078"/>
            <a:ext cx="5791200" cy="481012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49374"/>
            <a:ext cx="511175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6" y="1349377"/>
            <a:ext cx="3084513" cy="30702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6" y="3305177"/>
            <a:ext cx="8113713" cy="102155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6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3027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49375"/>
            <a:ext cx="4114800" cy="307022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9375"/>
            <a:ext cx="411480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2838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0490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7911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349375"/>
            <a:ext cx="8458200" cy="3070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29" y="2"/>
            <a:ext cx="9140971" cy="1258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45876"/>
            <a:ext cx="8458200" cy="306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>
                <a:solidFill>
                  <a:schemeClr val="bg2"/>
                </a:solidFill>
                <a:cs typeface="MS PGothic" charset="0"/>
              </a:rPr>
              <a:t> | Proprietary and Copyrighted Information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693" y="4739925"/>
            <a:ext cx="1028458" cy="3002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25" r:id="rId2"/>
    <p:sldLayoutId id="2147483845" r:id="rId3"/>
    <p:sldLayoutId id="2147483846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44" r:id="rId10"/>
    <p:sldLayoutId id="2147483847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ts val="776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694944" indent="-347472" algn="l" rtl="0" eaLnBrk="1" fontAlgn="base" hangingPunct="1">
        <a:spcBef>
          <a:spcPts val="776"/>
        </a:spcBef>
        <a:spcAft>
          <a:spcPct val="0"/>
        </a:spcAft>
        <a:buChar char="–"/>
        <a:defRPr sz="20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042416" indent="-347472" algn="l" rtl="0" eaLnBrk="1" fontAlgn="base" hangingPunct="1">
        <a:spcBef>
          <a:spcPts val="776"/>
        </a:spcBef>
        <a:spcAft>
          <a:spcPct val="0"/>
        </a:spcAft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389888" indent="-347472" algn="l" rtl="0" eaLnBrk="1" fontAlgn="base" hangingPunct="1">
        <a:spcBef>
          <a:spcPts val="776"/>
        </a:spcBef>
        <a:spcAft>
          <a:spcPct val="0"/>
        </a:spcAft>
        <a:buChar char="–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1737360" indent="-347472" algn="l" rtl="0" eaLnBrk="1" fontAlgn="base" hangingPunct="1">
        <a:spcBef>
          <a:spcPts val="776"/>
        </a:spcBef>
        <a:spcAft>
          <a:spcPct val="0"/>
        </a:spcAft>
        <a:buChar char="»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register.gotowebinar.com/register/8640281625838349570?utm_source=IFAC+Main+List&amp;utm_campaign=2b8a7370f7-EMAIL_CAMPAIGN_2018_03_26_COPY_02&amp;utm_medium=email&amp;utm_term=0_cc08d67019-2b8a7370f7-80277489" TargetMode="External"/><Relationship Id="rId2" Type="http://schemas.openxmlformats.org/officeDocument/2006/relationships/hyperlink" Target="https://register.gotowebinar.com/register/3513890025193036546?utm_source=IFAC+Main+List&amp;utm_campaign=2b8a7370f7-EMAIL_CAMPAIGN_2018_03_26_COPY_02&amp;utm_medium=email&amp;utm_term=0_cc08d67019-2b8a7370f7-80277489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ctrTitle"/>
          </p:nvPr>
        </p:nvSpPr>
        <p:spPr>
          <a:xfrm>
            <a:off x="3962400" y="1398986"/>
            <a:ext cx="5105400" cy="742950"/>
          </a:xfrm>
        </p:spPr>
        <p:txBody>
          <a:bodyPr/>
          <a:lstStyle/>
          <a:p>
            <a:r>
              <a:rPr lang="en-US" dirty="0"/>
              <a:t>Revised and Restructured Code Rollout and e-Code </a:t>
            </a:r>
            <a:endParaRPr lang="en-US" dirty="0">
              <a:latin typeface="Arial" charset="0"/>
            </a:endParaRPr>
          </a:p>
        </p:txBody>
      </p:sp>
      <p:sp>
        <p:nvSpPr>
          <p:cNvPr id="5" name="Subtitle 3"/>
          <p:cNvSpPr txBox="1">
            <a:spLocks/>
          </p:cNvSpPr>
          <p:nvPr/>
        </p:nvSpPr>
        <p:spPr bwMode="auto">
          <a:xfrm>
            <a:off x="3962400" y="3000373"/>
            <a:ext cx="5105400" cy="790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xmlns:mv="urn:schemas-microsoft-com:mac:vml" xmlns:mc="http://schemas.openxmlformats.org/markup-compatibility/2006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bg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2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2860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93700" indent="-393700"/>
            <a:r>
              <a:rPr lang="en-US" sz="2000" dirty="0"/>
              <a:t>Don Thomson, Working Group Chair</a:t>
            </a:r>
          </a:p>
          <a:p>
            <a:r>
              <a:rPr lang="en-US" sz="2000" dirty="0"/>
              <a:t>Jeff Nordstedt, Finn Partners </a:t>
            </a:r>
          </a:p>
          <a:p>
            <a:pPr marL="393700" indent="-393700"/>
            <a:endParaRPr lang="en-US" sz="2000" dirty="0"/>
          </a:p>
        </p:txBody>
      </p:sp>
      <p:sp>
        <p:nvSpPr>
          <p:cNvPr id="6" name="Subtitle 3"/>
          <p:cNvSpPr>
            <a:spLocks noGrp="1"/>
          </p:cNvSpPr>
          <p:nvPr>
            <p:ph type="subTitle" idx="1"/>
          </p:nvPr>
        </p:nvSpPr>
        <p:spPr>
          <a:xfrm>
            <a:off x="3962400" y="3790950"/>
            <a:ext cx="4876800" cy="1066800"/>
          </a:xfrm>
        </p:spPr>
        <p:txBody>
          <a:bodyPr/>
          <a:lstStyle/>
          <a:p>
            <a:pPr marL="236538" indent="-236538"/>
            <a:r>
              <a:rPr lang="en-US" sz="1600" dirty="0"/>
              <a:t>CAG Meeting</a:t>
            </a:r>
          </a:p>
          <a:p>
            <a:pPr marL="236538" indent="-236538"/>
            <a:r>
              <a:rPr lang="en-US" sz="1600" dirty="0"/>
              <a:t>New York, NY</a:t>
            </a:r>
          </a:p>
          <a:p>
            <a:pPr marL="236538" indent="-236538"/>
            <a:r>
              <a:rPr lang="en-US" sz="1600" dirty="0"/>
              <a:t>March 4, 2019</a:t>
            </a:r>
          </a:p>
        </p:txBody>
      </p:sp>
    </p:spTree>
    <p:extLst>
      <p:ext uri="{BB962C8B-B14F-4D97-AF65-F5344CB8AC3E}">
        <p14:creationId xmlns:p14="http://schemas.microsoft.com/office/powerpoint/2010/main" val="19679198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81000" y="1504950"/>
            <a:ext cx="8458200" cy="3063240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sz="2800" dirty="0"/>
              <a:t>Rollout update</a:t>
            </a:r>
          </a:p>
          <a:p>
            <a:pPr>
              <a:spcAft>
                <a:spcPts val="600"/>
              </a:spcAft>
            </a:pPr>
            <a:r>
              <a:rPr lang="en-US" sz="2800" dirty="0"/>
              <a:t>Objective of e-Code initiative</a:t>
            </a:r>
          </a:p>
          <a:p>
            <a:pPr>
              <a:spcAft>
                <a:spcPts val="600"/>
              </a:spcAft>
            </a:pPr>
            <a:r>
              <a:rPr lang="en-US" sz="2800" dirty="0"/>
              <a:t>e-Code Key features</a:t>
            </a:r>
          </a:p>
          <a:p>
            <a:pPr>
              <a:spcAft>
                <a:spcPts val="600"/>
              </a:spcAft>
            </a:pPr>
            <a:r>
              <a:rPr lang="en-US" sz="2800" dirty="0"/>
              <a:t>Rollout and e-Code Next steps and timeline</a:t>
            </a:r>
          </a:p>
          <a:p>
            <a:pPr>
              <a:spcAft>
                <a:spcPts val="600"/>
              </a:spcAft>
            </a:pPr>
            <a:r>
              <a:rPr lang="en-US" sz="2800" dirty="0"/>
              <a:t>Staged website demonstration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/>
              <a:t>Rollout and e-Code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Topics for Discussion</a:t>
            </a:r>
          </a:p>
        </p:txBody>
      </p:sp>
    </p:spTree>
    <p:extLst>
      <p:ext uri="{BB962C8B-B14F-4D97-AF65-F5344CB8AC3E}">
        <p14:creationId xmlns:p14="http://schemas.microsoft.com/office/powerpoint/2010/main" val="26448437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250FBDC-75B5-458C-92A8-5B50FDFA32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/>
              <a:t>Dedicated webpage</a:t>
            </a:r>
          </a:p>
          <a:p>
            <a:r>
              <a:rPr lang="en-NZ" dirty="0"/>
              <a:t>Webinar</a:t>
            </a:r>
          </a:p>
          <a:p>
            <a:pPr lvl="1"/>
            <a:r>
              <a:rPr lang="en-NZ" dirty="0">
                <a:hlinkClick r:id="rId2"/>
              </a:rPr>
              <a:t>March 28</a:t>
            </a:r>
            <a:endParaRPr lang="en-NZ" dirty="0"/>
          </a:p>
          <a:p>
            <a:pPr lvl="1"/>
            <a:r>
              <a:rPr lang="en-NZ" dirty="0">
                <a:hlinkClick r:id="rId3"/>
              </a:rPr>
              <a:t>April 17</a:t>
            </a:r>
            <a:endParaRPr lang="en-NZ" dirty="0"/>
          </a:p>
          <a:p>
            <a:r>
              <a:rPr lang="en-NZ" dirty="0"/>
              <a:t>Outreach activities since September</a:t>
            </a:r>
          </a:p>
          <a:p>
            <a:r>
              <a:rPr lang="en-NZ" dirty="0"/>
              <a:t>Decoding the Ethics Code series</a:t>
            </a:r>
          </a:p>
          <a:p>
            <a:pPr lvl="1"/>
            <a:endParaRPr lang="en-NZ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7F7A746-9E21-4671-A794-9235A3223429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/>
              <a:t>Rollout and e-Code</a:t>
            </a:r>
          </a:p>
          <a:p>
            <a:endParaRPr lang="en-NZ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E4EBFE6-BC75-4A7D-B255-DC6EA64F03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/>
              <a:t>Rollout update</a:t>
            </a:r>
          </a:p>
        </p:txBody>
      </p:sp>
    </p:spTree>
    <p:extLst>
      <p:ext uri="{BB962C8B-B14F-4D97-AF65-F5344CB8AC3E}">
        <p14:creationId xmlns:p14="http://schemas.microsoft.com/office/powerpoint/2010/main" val="32757132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idx="1"/>
          </p:nvPr>
        </p:nvSpPr>
        <p:spPr>
          <a:xfrm>
            <a:off x="381000" y="1352550"/>
            <a:ext cx="6248400" cy="3063240"/>
          </a:xfrm>
        </p:spPr>
        <p:txBody>
          <a:bodyPr/>
          <a:lstStyle/>
          <a:p>
            <a:pPr>
              <a:buClr>
                <a:schemeClr val="tx2">
                  <a:lumMod val="65000"/>
                  <a:lumOff val="35000"/>
                </a:schemeClr>
              </a:buClr>
              <a:defRPr/>
            </a:pPr>
            <a:r>
              <a:rPr lang="en-US" sz="2200" dirty="0"/>
              <a:t>Innovative web based tool with “app-like” features and functionalities</a:t>
            </a:r>
          </a:p>
          <a:p>
            <a:pPr lvl="1"/>
            <a:r>
              <a:rPr lang="en-US" sz="1800" dirty="0"/>
              <a:t>To enhance accessibility and ease of use</a:t>
            </a:r>
          </a:p>
          <a:p>
            <a:pPr lvl="1"/>
            <a:r>
              <a:rPr lang="en-US" sz="1800" dirty="0"/>
              <a:t>To facilitate learning, compliance and enforcement</a:t>
            </a:r>
          </a:p>
          <a:p>
            <a:pPr lvl="1"/>
            <a:r>
              <a:rPr lang="en-US" sz="1800" dirty="0"/>
              <a:t>To achieve consistent understanding and implementation of provisions in Code</a:t>
            </a:r>
          </a:p>
          <a:p>
            <a:pPr lvl="1"/>
            <a:r>
              <a:rPr lang="en-US" sz="1800" dirty="0"/>
              <a:t>For new/ infrequent users as well as experienced users</a:t>
            </a:r>
          </a:p>
          <a:p>
            <a:pPr lvl="1"/>
            <a:r>
              <a:rPr lang="en-US" sz="1800" dirty="0"/>
              <a:t>Support adoption and implementation of Code </a:t>
            </a:r>
          </a:p>
          <a:p>
            <a:pPr lvl="1"/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/>
              <a:t>Rollout and e-Code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Objective of e-Code Initiative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530A83D-78B9-BA4E-992D-21C3D09D93D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928" t="6730" r="4325" b="7001"/>
          <a:stretch/>
        </p:blipFill>
        <p:spPr>
          <a:xfrm>
            <a:off x="6324600" y="1475225"/>
            <a:ext cx="2739659" cy="2798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8701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200150"/>
            <a:ext cx="8763000" cy="3063240"/>
          </a:xfrm>
        </p:spPr>
        <p:txBody>
          <a:bodyPr/>
          <a:lstStyle/>
          <a:p>
            <a:r>
              <a:rPr lang="en-US" dirty="0"/>
              <a:t>Use of the Guide to the Code</a:t>
            </a:r>
          </a:p>
          <a:p>
            <a:r>
              <a:rPr lang="en-US" dirty="0"/>
              <a:t>Access to non-authoritative material </a:t>
            </a:r>
          </a:p>
          <a:p>
            <a:r>
              <a:rPr lang="en-US" dirty="0"/>
              <a:t>Search function</a:t>
            </a:r>
          </a:p>
          <a:p>
            <a:r>
              <a:rPr lang="en-US" dirty="0"/>
              <a:t>Navigational tools</a:t>
            </a:r>
          </a:p>
          <a:p>
            <a:r>
              <a:rPr lang="en-US" dirty="0"/>
              <a:t>Defined term pop ups </a:t>
            </a:r>
          </a:p>
          <a:p>
            <a:r>
              <a:rPr lang="en-US" dirty="0"/>
              <a:t>Bookmark, share and copy extracts from the Code</a:t>
            </a:r>
          </a:p>
          <a:p>
            <a:endParaRPr lang="en-US" sz="2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/>
              <a:t>Rollout and e-Code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Key features of the e-Code</a:t>
            </a:r>
          </a:p>
        </p:txBody>
      </p:sp>
    </p:spTree>
    <p:extLst>
      <p:ext uri="{BB962C8B-B14F-4D97-AF65-F5344CB8AC3E}">
        <p14:creationId xmlns:p14="http://schemas.microsoft.com/office/powerpoint/2010/main" val="31843027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610600" cy="3063240"/>
          </a:xfrm>
        </p:spPr>
        <p:txBody>
          <a:bodyPr/>
          <a:lstStyle/>
          <a:p>
            <a:r>
              <a:rPr lang="en-US" sz="2200" dirty="0"/>
              <a:t>Launch decoding </a:t>
            </a:r>
            <a:r>
              <a:rPr lang="en-NZ" sz="2000" dirty="0"/>
              <a:t>the Ethics Code series</a:t>
            </a:r>
            <a:endParaRPr lang="en-US" sz="2200" dirty="0"/>
          </a:p>
          <a:p>
            <a:r>
              <a:rPr lang="en-US" sz="2200" dirty="0"/>
              <a:t>Prepare introductory video to assist users understand features</a:t>
            </a:r>
          </a:p>
          <a:p>
            <a:r>
              <a:rPr lang="en-US" sz="2200" dirty="0"/>
              <a:t>Issue e-Code status report</a:t>
            </a:r>
          </a:p>
          <a:p>
            <a:r>
              <a:rPr lang="en-US" sz="2200" dirty="0"/>
              <a:t>Webinars in March and April</a:t>
            </a:r>
          </a:p>
          <a:p>
            <a:r>
              <a:rPr lang="en-US" sz="2200" dirty="0"/>
              <a:t>Reflect on feedback from CAG and IESBA March meeting</a:t>
            </a:r>
          </a:p>
          <a:p>
            <a:r>
              <a:rPr lang="en-US" sz="2200" dirty="0"/>
              <a:t>Beta tester feedback due 9 April </a:t>
            </a:r>
          </a:p>
          <a:p>
            <a:r>
              <a:rPr lang="en-US" sz="2200" dirty="0"/>
              <a:t>NSS feedback 13 May </a:t>
            </a:r>
          </a:p>
          <a:p>
            <a:r>
              <a:rPr lang="en-US" sz="2200" dirty="0"/>
              <a:t>Refine e-Code ahead of launch in June 2019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/>
              <a:t>Rollout and e-Code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Next Steps and timeline</a:t>
            </a:r>
          </a:p>
        </p:txBody>
      </p:sp>
    </p:spTree>
    <p:extLst>
      <p:ext uri="{BB962C8B-B14F-4D97-AF65-F5344CB8AC3E}">
        <p14:creationId xmlns:p14="http://schemas.microsoft.com/office/powerpoint/2010/main" val="39079665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spcBef>
                <a:spcPts val="600"/>
              </a:spcBef>
              <a:buChar char="•"/>
            </a:pPr>
            <a:r>
              <a:rPr lang="en-US" sz="2400" dirty="0">
                <a:cs typeface="ＭＳ Ｐゴシック" charset="0"/>
              </a:rPr>
              <a:t>CAG representatives are asked for views about </a:t>
            </a:r>
          </a:p>
          <a:p>
            <a:pPr lvl="1"/>
            <a:r>
              <a:rPr lang="en-US" dirty="0"/>
              <a:t>Rollout activities</a:t>
            </a:r>
          </a:p>
          <a:p>
            <a:pPr lvl="1"/>
            <a:r>
              <a:rPr lang="en-US" dirty="0"/>
              <a:t>The e-Code</a:t>
            </a:r>
            <a:endParaRPr lang="en-US" sz="2800" dirty="0"/>
          </a:p>
          <a:p>
            <a:pPr lvl="1"/>
            <a:r>
              <a:rPr lang="en-US" dirty="0"/>
              <a:t>Any other matters that might be relevant in refining the e-Code</a:t>
            </a:r>
          </a:p>
          <a:p>
            <a:pPr lvl="1"/>
            <a:r>
              <a:rPr lang="en-US" dirty="0"/>
              <a:t>e-Code update/status report</a:t>
            </a:r>
          </a:p>
          <a:p>
            <a:r>
              <a:rPr lang="en-US" dirty="0"/>
              <a:t>Request for support to promote awareness and adoption of the Code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/>
              <a:t>Rollout and e-Code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Matters for Consideration </a:t>
            </a:r>
          </a:p>
        </p:txBody>
      </p:sp>
    </p:spTree>
    <p:extLst>
      <p:ext uri="{BB962C8B-B14F-4D97-AF65-F5344CB8AC3E}">
        <p14:creationId xmlns:p14="http://schemas.microsoft.com/office/powerpoint/2010/main" val="33763225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20707978"/>
      </p:ext>
    </p:extLst>
  </p:cSld>
  <p:clrMapOvr>
    <a:masterClrMapping/>
  </p:clrMapOvr>
</p:sld>
</file>

<file path=ppt/theme/theme1.xml><?xml version="1.0" encoding="utf-8"?>
<a:theme xmlns:a="http://schemas.openxmlformats.org/drawingml/2006/main" name="IESBA_Powerpoint_template_GREEN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20150423 Forum of Firms IESBA Peter Hughes" id="{855BE383-8B6C-4EB1-8557-672D5CCEBC22}" vid="{F4A2DCA7-B248-4570-8002-E7D7FAD854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4857</TotalTime>
  <Words>272</Words>
  <Application>Microsoft Office PowerPoint</Application>
  <PresentationFormat>On-screen Show (16:9)</PresentationFormat>
  <Paragraphs>58</Paragraphs>
  <Slides>8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Bauer Bodoni Std</vt:lpstr>
      <vt:lpstr>Calibri</vt:lpstr>
      <vt:lpstr>IESBA_Powerpoint_template_GREEN RIBBON_WIDESCREEN</vt:lpstr>
      <vt:lpstr>Revised and Restructured Code Rollout and e-Code </vt:lpstr>
      <vt:lpstr>Topics for Discussion</vt:lpstr>
      <vt:lpstr>Rollout update</vt:lpstr>
      <vt:lpstr>Objective of e-Code Initiative</vt:lpstr>
      <vt:lpstr>Key features of the e-Code</vt:lpstr>
      <vt:lpstr>Next Steps and timeline</vt:lpstr>
      <vt:lpstr>Matters for Consideration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Professional Skepticism</dc:title>
  <dc:creator>Diane Jules</dc:creator>
  <cp:lastModifiedBy>Misha Pieters</cp:lastModifiedBy>
  <cp:revision>246</cp:revision>
  <cp:lastPrinted>2018-03-01T14:19:52Z</cp:lastPrinted>
  <dcterms:modified xsi:type="dcterms:W3CDTF">2019-02-28T19:18:18Z</dcterms:modified>
</cp:coreProperties>
</file>