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4"/>
  </p:notesMasterIdLst>
  <p:sldIdLst>
    <p:sldId id="259" r:id="rId3"/>
    <p:sldId id="258" r:id="rId4"/>
    <p:sldId id="257" r:id="rId5"/>
    <p:sldId id="271" r:id="rId6"/>
    <p:sldId id="272" r:id="rId7"/>
    <p:sldId id="274" r:id="rId8"/>
    <p:sldId id="273" r:id="rId9"/>
    <p:sldId id="275" r:id="rId10"/>
    <p:sldId id="276" r:id="rId11"/>
    <p:sldId id="277" r:id="rId12"/>
    <p:sldId id="26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6073" autoAdjust="0"/>
  </p:normalViewPr>
  <p:slideViewPr>
    <p:cSldViewPr snapToGrid="0">
      <p:cViewPr varScale="1">
        <p:scale>
          <a:sx n="75" d="100"/>
          <a:sy n="75" d="100"/>
        </p:scale>
        <p:origin x="41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image" Target="../media/image15.svg"/><Relationship Id="rId1" Type="http://schemas.openxmlformats.org/officeDocument/2006/relationships/image" Target="../media/image17.png"/><Relationship Id="rId6" Type="http://schemas.openxmlformats.org/officeDocument/2006/relationships/image" Target="../media/image19.svg"/><Relationship Id="rId5" Type="http://schemas.openxmlformats.org/officeDocument/2006/relationships/image" Target="../media/image19.png"/><Relationship Id="rId4" Type="http://schemas.openxmlformats.org/officeDocument/2006/relationships/image" Target="../media/image1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image" Target="../media/image15.svg"/><Relationship Id="rId1" Type="http://schemas.openxmlformats.org/officeDocument/2006/relationships/image" Target="../media/image17.png"/><Relationship Id="rId6" Type="http://schemas.openxmlformats.org/officeDocument/2006/relationships/image" Target="../media/image19.svg"/><Relationship Id="rId5" Type="http://schemas.openxmlformats.org/officeDocument/2006/relationships/image" Target="../media/image19.png"/><Relationship Id="rId4" Type="http://schemas.openxmlformats.org/officeDocument/2006/relationships/image" Target="../media/image1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834B27-E931-42F4-A57A-1CE0452BCBE5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0778A075-3D8E-44AE-A84F-71289E872146}">
      <dgm:prSet phldrT="[Text]"/>
      <dgm:spPr>
        <a:noFill/>
        <a:ln w="57150">
          <a:solidFill>
            <a:srgbClr val="FF0000"/>
          </a:solidFill>
        </a:ln>
      </dgm:spPr>
      <dgm:t>
        <a:bodyPr/>
        <a:lstStyle/>
        <a:p>
          <a:pPr algn="l"/>
          <a:r>
            <a: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Address Evolving Nature Of Audit Services</a:t>
          </a:r>
        </a:p>
      </dgm:t>
    </dgm:pt>
    <dgm:pt modelId="{4657C2A9-53B9-40B3-A1F4-15FE1B527161}" type="parTrans" cxnId="{A89967AC-FB9E-4A59-A6AA-8D05B9EAD6F8}">
      <dgm:prSet/>
      <dgm:spPr/>
      <dgm:t>
        <a:bodyPr/>
        <a:lstStyle/>
        <a:p>
          <a:endParaRPr lang="en-US"/>
        </a:p>
      </dgm:t>
    </dgm:pt>
    <dgm:pt modelId="{D0DE33F2-41E4-4D24-8D6B-9FDC47E5CED5}" type="sibTrans" cxnId="{A89967AC-FB9E-4A59-A6AA-8D05B9EAD6F8}">
      <dgm:prSet/>
      <dgm:spPr/>
      <dgm:t>
        <a:bodyPr/>
        <a:lstStyle/>
        <a:p>
          <a:endParaRPr lang="en-US"/>
        </a:p>
      </dgm:t>
    </dgm:pt>
    <dgm:pt modelId="{5704FA34-9E49-4B7D-97C2-FB669F1F178F}">
      <dgm:prSet phldrT="[Text]"/>
      <dgm:spPr>
        <a:noFill/>
        <a:ln w="57150">
          <a:solidFill>
            <a:srgbClr val="FF0000"/>
          </a:solidFill>
        </a:ln>
      </dgm:spPr>
      <dgm:t>
        <a:bodyPr/>
        <a:lstStyle/>
        <a:p>
          <a:pPr algn="l"/>
          <a:r>
            <a: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Emerging Tools And Techniques, Including Data Analytics</a:t>
          </a:r>
        </a:p>
      </dgm:t>
    </dgm:pt>
    <dgm:pt modelId="{6D4D78C7-4E6B-4068-AF91-A4393FEBBECD}" type="parTrans" cxnId="{7B843CFC-AF4A-4B43-A7EA-85B9D6694EBF}">
      <dgm:prSet/>
      <dgm:spPr/>
      <dgm:t>
        <a:bodyPr/>
        <a:lstStyle/>
        <a:p>
          <a:endParaRPr lang="en-US"/>
        </a:p>
      </dgm:t>
    </dgm:pt>
    <dgm:pt modelId="{47942C5B-D6E0-4544-A6B7-92F979CF60BC}" type="sibTrans" cxnId="{7B843CFC-AF4A-4B43-A7EA-85B9D6694EBF}">
      <dgm:prSet/>
      <dgm:spPr/>
      <dgm:t>
        <a:bodyPr/>
        <a:lstStyle/>
        <a:p>
          <a:endParaRPr lang="en-US"/>
        </a:p>
      </dgm:t>
    </dgm:pt>
    <dgm:pt modelId="{4BF5D045-DF82-49E1-A065-537ED493D245}">
      <dgm:prSet phldrT="[Text]"/>
      <dgm:spPr>
        <a:noFill/>
        <a:ln w="57150">
          <a:solidFill>
            <a:srgbClr val="FF0000"/>
          </a:solidFill>
        </a:ln>
      </dgm:spPr>
      <dgm:t>
        <a:bodyPr/>
        <a:lstStyle/>
        <a:p>
          <a:pPr algn="l"/>
          <a:r>
            <a: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Professional Skepticism</a:t>
          </a:r>
        </a:p>
      </dgm:t>
    </dgm:pt>
    <dgm:pt modelId="{6D2C7C89-21BE-4D20-A331-EB987F8F7637}" type="parTrans" cxnId="{238DA63B-0A4E-4BF8-990B-984669525F53}">
      <dgm:prSet/>
      <dgm:spPr/>
      <dgm:t>
        <a:bodyPr/>
        <a:lstStyle/>
        <a:p>
          <a:endParaRPr lang="en-US"/>
        </a:p>
      </dgm:t>
    </dgm:pt>
    <dgm:pt modelId="{CD17E84C-03B4-48E3-9FF9-E6E87B6DB793}" type="sibTrans" cxnId="{238DA63B-0A4E-4BF8-990B-984669525F53}">
      <dgm:prSet/>
      <dgm:spPr/>
      <dgm:t>
        <a:bodyPr/>
        <a:lstStyle/>
        <a:p>
          <a:endParaRPr lang="en-US"/>
        </a:p>
      </dgm:t>
    </dgm:pt>
    <dgm:pt modelId="{62D7CD67-E775-427B-A769-AD3E4FCF23E7}">
      <dgm:prSet/>
      <dgm:spPr>
        <a:noFill/>
        <a:ln w="57150">
          <a:solidFill>
            <a:srgbClr val="FF0000"/>
          </a:solidFill>
        </a:ln>
      </dgm:spPr>
      <dgm:t>
        <a:bodyPr/>
        <a:lstStyle/>
        <a:p>
          <a:pPr algn="l"/>
          <a:r>
            <a: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External Information 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Sources</a:t>
          </a:r>
        </a:p>
      </dgm:t>
    </dgm:pt>
    <dgm:pt modelId="{4BB5F18A-A45E-450F-B70F-893D90BD0AD9}" type="parTrans" cxnId="{2E4FD726-E707-42C0-916F-07DF675A36D1}">
      <dgm:prSet/>
      <dgm:spPr/>
      <dgm:t>
        <a:bodyPr/>
        <a:lstStyle/>
        <a:p>
          <a:endParaRPr lang="en-US"/>
        </a:p>
      </dgm:t>
    </dgm:pt>
    <dgm:pt modelId="{F04F09CA-A39B-4070-88FC-4987CCCDCBC3}" type="sibTrans" cxnId="{2E4FD726-E707-42C0-916F-07DF675A36D1}">
      <dgm:prSet/>
      <dgm:spPr/>
      <dgm:t>
        <a:bodyPr/>
        <a:lstStyle/>
        <a:p>
          <a:endParaRPr lang="en-US"/>
        </a:p>
      </dgm:t>
    </dgm:pt>
    <dgm:pt modelId="{E439DA32-2D16-48EA-B47E-7D7487B13572}" type="pres">
      <dgm:prSet presAssocID="{C7834B27-E931-42F4-A57A-1CE0452BCBE5}" presName="linearFlow" presStyleCnt="0">
        <dgm:presLayoutVars>
          <dgm:dir/>
          <dgm:resizeHandles val="exact"/>
        </dgm:presLayoutVars>
      </dgm:prSet>
      <dgm:spPr/>
    </dgm:pt>
    <dgm:pt modelId="{28702ACE-EC38-4E39-BA37-91CC301FD9CF}" type="pres">
      <dgm:prSet presAssocID="{0778A075-3D8E-44AE-A84F-71289E872146}" presName="composite" presStyleCnt="0"/>
      <dgm:spPr/>
    </dgm:pt>
    <dgm:pt modelId="{D0461893-3310-49CB-AB3D-1A03029E51E0}" type="pres">
      <dgm:prSet presAssocID="{0778A075-3D8E-44AE-A84F-71289E872146}" presName="imgShp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ell Tower"/>
        </a:ext>
      </dgm:extLst>
    </dgm:pt>
    <dgm:pt modelId="{256A6F37-473A-4075-A1B1-FC47713D85FC}" type="pres">
      <dgm:prSet presAssocID="{0778A075-3D8E-44AE-A84F-71289E872146}" presName="txShp" presStyleLbl="node1" presStyleIdx="0" presStyleCnt="4" custLinFactNeighborX="8502" custLinFactNeighborY="-2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C7956D-062F-4B90-840D-0CE8176D730B}" type="pres">
      <dgm:prSet presAssocID="{D0DE33F2-41E4-4D24-8D6B-9FDC47E5CED5}" presName="spacing" presStyleCnt="0"/>
      <dgm:spPr/>
    </dgm:pt>
    <dgm:pt modelId="{95E20FF7-3FB5-47FA-83B9-0810A593FD33}" type="pres">
      <dgm:prSet presAssocID="{5704FA34-9E49-4B7D-97C2-FB669F1F178F}" presName="composite" presStyleCnt="0"/>
      <dgm:spPr/>
    </dgm:pt>
    <dgm:pt modelId="{48FFD0E9-F59F-4DD4-A106-EE95F51689E2}" type="pres">
      <dgm:prSet presAssocID="{5704FA34-9E49-4B7D-97C2-FB669F1F178F}" presName="imgShp" presStyleLbl="fgImgPlace1" presStyleIdx="1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ools"/>
        </a:ext>
      </dgm:extLst>
    </dgm:pt>
    <dgm:pt modelId="{019F5872-E693-412B-B35E-B8797C5E08E0}" type="pres">
      <dgm:prSet presAssocID="{5704FA34-9E49-4B7D-97C2-FB669F1F178F}" presName="txShp" presStyleLbl="node1" presStyleIdx="1" presStyleCnt="4" custLinFactNeighborX="9033" custLinFactNeighborY="51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909BCA-CCFD-4E30-B2B0-F2E93C9615F1}" type="pres">
      <dgm:prSet presAssocID="{47942C5B-D6E0-4544-A6B7-92F979CF60BC}" presName="spacing" presStyleCnt="0"/>
      <dgm:spPr/>
    </dgm:pt>
    <dgm:pt modelId="{1D0B3362-D338-436B-9904-E10A6EF01ECD}" type="pres">
      <dgm:prSet presAssocID="{4BF5D045-DF82-49E1-A065-537ED493D245}" presName="composite" presStyleCnt="0"/>
      <dgm:spPr/>
    </dgm:pt>
    <dgm:pt modelId="{DADA2DCC-1271-4C01-99E8-708F9AE2C692}" type="pres">
      <dgm:prSet presAssocID="{4BF5D045-DF82-49E1-A065-537ED493D245}" presName="imgShp" presStyleLbl="fgImgPlace1" presStyleIdx="2" presStyleCnt="4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rain in head"/>
        </a:ext>
      </dgm:extLst>
    </dgm:pt>
    <dgm:pt modelId="{F1EA6E2A-DEB4-499E-AE5F-F8B0752B6366}" type="pres">
      <dgm:prSet presAssocID="{4BF5D045-DF82-49E1-A065-537ED493D245}" presName="txShp" presStyleLbl="node1" presStyleIdx="2" presStyleCnt="4" custLinFactNeighborX="87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E0D04D-5352-40ED-9730-630401F62800}" type="pres">
      <dgm:prSet presAssocID="{CD17E84C-03B4-48E3-9FF9-E6E87B6DB793}" presName="spacing" presStyleCnt="0"/>
      <dgm:spPr/>
    </dgm:pt>
    <dgm:pt modelId="{C8FC91B4-CAC8-4677-AC7D-C84F32CEAECA}" type="pres">
      <dgm:prSet presAssocID="{62D7CD67-E775-427B-A769-AD3E4FCF23E7}" presName="composite" presStyleCnt="0"/>
      <dgm:spPr/>
    </dgm:pt>
    <dgm:pt modelId="{9FC4EE16-5274-49B2-9279-B6EB49633143}" type="pres">
      <dgm:prSet presAssocID="{62D7CD67-E775-427B-A769-AD3E4FCF23E7}" presName="imgShp" presStyleLbl="fgImgPlace1" presStyleIdx="3" presStyleCnt="4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28473371-639E-49D4-83EC-11D86C0C6BB2}" type="pres">
      <dgm:prSet presAssocID="{62D7CD67-E775-427B-A769-AD3E4FCF23E7}" presName="txShp" presStyleLbl="node1" presStyleIdx="3" presStyleCnt="4" custLinFactNeighborX="8768" custLinFactNeighborY="2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0395E02-5772-47ED-92A1-9B67542212F4}" type="presOf" srcId="{0778A075-3D8E-44AE-A84F-71289E872146}" destId="{256A6F37-473A-4075-A1B1-FC47713D85FC}" srcOrd="0" destOrd="0" presId="urn:microsoft.com/office/officeart/2005/8/layout/vList3"/>
    <dgm:cxn modelId="{543567C6-5688-41C1-9E0B-9528D82C38D8}" type="presOf" srcId="{62D7CD67-E775-427B-A769-AD3E4FCF23E7}" destId="{28473371-639E-49D4-83EC-11D86C0C6BB2}" srcOrd="0" destOrd="0" presId="urn:microsoft.com/office/officeart/2005/8/layout/vList3"/>
    <dgm:cxn modelId="{A89967AC-FB9E-4A59-A6AA-8D05B9EAD6F8}" srcId="{C7834B27-E931-42F4-A57A-1CE0452BCBE5}" destId="{0778A075-3D8E-44AE-A84F-71289E872146}" srcOrd="0" destOrd="0" parTransId="{4657C2A9-53B9-40B3-A1F4-15FE1B527161}" sibTransId="{D0DE33F2-41E4-4D24-8D6B-9FDC47E5CED5}"/>
    <dgm:cxn modelId="{238DA63B-0A4E-4BF8-990B-984669525F53}" srcId="{C7834B27-E931-42F4-A57A-1CE0452BCBE5}" destId="{4BF5D045-DF82-49E1-A065-537ED493D245}" srcOrd="2" destOrd="0" parTransId="{6D2C7C89-21BE-4D20-A331-EB987F8F7637}" sibTransId="{CD17E84C-03B4-48E3-9FF9-E6E87B6DB793}"/>
    <dgm:cxn modelId="{94510214-E11C-4985-8F7F-E21B7B517F81}" type="presOf" srcId="{C7834B27-E931-42F4-A57A-1CE0452BCBE5}" destId="{E439DA32-2D16-48EA-B47E-7D7487B13572}" srcOrd="0" destOrd="0" presId="urn:microsoft.com/office/officeart/2005/8/layout/vList3"/>
    <dgm:cxn modelId="{7B843CFC-AF4A-4B43-A7EA-85B9D6694EBF}" srcId="{C7834B27-E931-42F4-A57A-1CE0452BCBE5}" destId="{5704FA34-9E49-4B7D-97C2-FB669F1F178F}" srcOrd="1" destOrd="0" parTransId="{6D4D78C7-4E6B-4068-AF91-A4393FEBBECD}" sibTransId="{47942C5B-D6E0-4544-A6B7-92F979CF60BC}"/>
    <dgm:cxn modelId="{2E4FD726-E707-42C0-916F-07DF675A36D1}" srcId="{C7834B27-E931-42F4-A57A-1CE0452BCBE5}" destId="{62D7CD67-E775-427B-A769-AD3E4FCF23E7}" srcOrd="3" destOrd="0" parTransId="{4BB5F18A-A45E-450F-B70F-893D90BD0AD9}" sibTransId="{F04F09CA-A39B-4070-88FC-4987CCCDCBC3}"/>
    <dgm:cxn modelId="{B896EC2B-D540-493B-9049-1DEBABB0E123}" type="presOf" srcId="{4BF5D045-DF82-49E1-A065-537ED493D245}" destId="{F1EA6E2A-DEB4-499E-AE5F-F8B0752B6366}" srcOrd="0" destOrd="0" presId="urn:microsoft.com/office/officeart/2005/8/layout/vList3"/>
    <dgm:cxn modelId="{07D18D8D-8228-4097-A63D-39E94CFB9E27}" type="presOf" srcId="{5704FA34-9E49-4B7D-97C2-FB669F1F178F}" destId="{019F5872-E693-412B-B35E-B8797C5E08E0}" srcOrd="0" destOrd="0" presId="urn:microsoft.com/office/officeart/2005/8/layout/vList3"/>
    <dgm:cxn modelId="{D2B0A86A-6D61-41E7-928F-84BE7DA2DFD4}" type="presParOf" srcId="{E439DA32-2D16-48EA-B47E-7D7487B13572}" destId="{28702ACE-EC38-4E39-BA37-91CC301FD9CF}" srcOrd="0" destOrd="0" presId="urn:microsoft.com/office/officeart/2005/8/layout/vList3"/>
    <dgm:cxn modelId="{3329300E-31C5-41A8-ACBB-8221022E4EC5}" type="presParOf" srcId="{28702ACE-EC38-4E39-BA37-91CC301FD9CF}" destId="{D0461893-3310-49CB-AB3D-1A03029E51E0}" srcOrd="0" destOrd="0" presId="urn:microsoft.com/office/officeart/2005/8/layout/vList3"/>
    <dgm:cxn modelId="{2BAF2D6A-003B-47DE-8D5B-0215D9696921}" type="presParOf" srcId="{28702ACE-EC38-4E39-BA37-91CC301FD9CF}" destId="{256A6F37-473A-4075-A1B1-FC47713D85FC}" srcOrd="1" destOrd="0" presId="urn:microsoft.com/office/officeart/2005/8/layout/vList3"/>
    <dgm:cxn modelId="{A69454CA-52DD-4C56-A88F-159572857028}" type="presParOf" srcId="{E439DA32-2D16-48EA-B47E-7D7487B13572}" destId="{16C7956D-062F-4B90-840D-0CE8176D730B}" srcOrd="1" destOrd="0" presId="urn:microsoft.com/office/officeart/2005/8/layout/vList3"/>
    <dgm:cxn modelId="{92520345-EBD0-41E7-8942-709F5FDDF180}" type="presParOf" srcId="{E439DA32-2D16-48EA-B47E-7D7487B13572}" destId="{95E20FF7-3FB5-47FA-83B9-0810A593FD33}" srcOrd="2" destOrd="0" presId="urn:microsoft.com/office/officeart/2005/8/layout/vList3"/>
    <dgm:cxn modelId="{3CC0DA47-DE82-4527-8C57-AC447C8DF509}" type="presParOf" srcId="{95E20FF7-3FB5-47FA-83B9-0810A593FD33}" destId="{48FFD0E9-F59F-4DD4-A106-EE95F51689E2}" srcOrd="0" destOrd="0" presId="urn:microsoft.com/office/officeart/2005/8/layout/vList3"/>
    <dgm:cxn modelId="{5D319C5A-350F-4856-BDB4-D5758DBBE94D}" type="presParOf" srcId="{95E20FF7-3FB5-47FA-83B9-0810A593FD33}" destId="{019F5872-E693-412B-B35E-B8797C5E08E0}" srcOrd="1" destOrd="0" presId="urn:microsoft.com/office/officeart/2005/8/layout/vList3"/>
    <dgm:cxn modelId="{EA9B56B8-9974-42BA-AB0C-72DA9FBECF96}" type="presParOf" srcId="{E439DA32-2D16-48EA-B47E-7D7487B13572}" destId="{9D909BCA-CCFD-4E30-B2B0-F2E93C9615F1}" srcOrd="3" destOrd="0" presId="urn:microsoft.com/office/officeart/2005/8/layout/vList3"/>
    <dgm:cxn modelId="{C10DD36D-AB31-46D1-8126-DD5C04DF3018}" type="presParOf" srcId="{E439DA32-2D16-48EA-B47E-7D7487B13572}" destId="{1D0B3362-D338-436B-9904-E10A6EF01ECD}" srcOrd="4" destOrd="0" presId="urn:microsoft.com/office/officeart/2005/8/layout/vList3"/>
    <dgm:cxn modelId="{24894BF8-BB96-47F0-B6E9-547FE900D89D}" type="presParOf" srcId="{1D0B3362-D338-436B-9904-E10A6EF01ECD}" destId="{DADA2DCC-1271-4C01-99E8-708F9AE2C692}" srcOrd="0" destOrd="0" presId="urn:microsoft.com/office/officeart/2005/8/layout/vList3"/>
    <dgm:cxn modelId="{82CBD9F7-209B-4CE8-B473-7FEFFFEC321B}" type="presParOf" srcId="{1D0B3362-D338-436B-9904-E10A6EF01ECD}" destId="{F1EA6E2A-DEB4-499E-AE5F-F8B0752B6366}" srcOrd="1" destOrd="0" presId="urn:microsoft.com/office/officeart/2005/8/layout/vList3"/>
    <dgm:cxn modelId="{9B051801-8046-46E4-904C-96CCDAEA7F8A}" type="presParOf" srcId="{E439DA32-2D16-48EA-B47E-7D7487B13572}" destId="{06E0D04D-5352-40ED-9730-630401F62800}" srcOrd="5" destOrd="0" presId="urn:microsoft.com/office/officeart/2005/8/layout/vList3"/>
    <dgm:cxn modelId="{1A8D905E-45EE-4712-AEF1-2B0807F80ECE}" type="presParOf" srcId="{E439DA32-2D16-48EA-B47E-7D7487B13572}" destId="{C8FC91B4-CAC8-4677-AC7D-C84F32CEAECA}" srcOrd="6" destOrd="0" presId="urn:microsoft.com/office/officeart/2005/8/layout/vList3"/>
    <dgm:cxn modelId="{0337DA46-C918-4CD6-B527-F5DB577D51C0}" type="presParOf" srcId="{C8FC91B4-CAC8-4677-AC7D-C84F32CEAECA}" destId="{9FC4EE16-5274-49B2-9279-B6EB49633143}" srcOrd="0" destOrd="0" presId="urn:microsoft.com/office/officeart/2005/8/layout/vList3"/>
    <dgm:cxn modelId="{0964633F-CF89-4A2D-A5EF-1A41C5D27151}" type="presParOf" srcId="{C8FC91B4-CAC8-4677-AC7D-C84F32CEAECA}" destId="{28473371-639E-49D4-83EC-11D86C0C6BB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466AAE-0635-4A43-A326-7BD24C2BCDBA}" type="doc">
      <dgm:prSet loTypeId="urn:microsoft.com/office/officeart/2005/8/layout/hChevron3" loCatId="" qsTypeId="urn:microsoft.com/office/officeart/2005/8/quickstyle/simple4" qsCatId="simple" csTypeId="urn:microsoft.com/office/officeart/2005/8/colors/accent2_3" csCatId="accent2" phldr="1"/>
      <dgm:spPr/>
    </dgm:pt>
    <dgm:pt modelId="{F5C6D73B-8742-E240-9C77-A4C07AF792FC}">
      <dgm:prSet phldrT="[Text]" custT="1"/>
      <dgm:spPr/>
      <dgm:t>
        <a:bodyPr/>
        <a:lstStyle/>
        <a:p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ED</a:t>
          </a:r>
        </a:p>
        <a:p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May 2019</a:t>
          </a:r>
        </a:p>
      </dgm:t>
    </dgm:pt>
    <dgm:pt modelId="{E6B0A88F-E6A8-0C45-88D2-2156A6B7661E}" type="parTrans" cxnId="{65CB24C8-9F90-0F45-8AE3-B31AE43E8460}">
      <dgm:prSet/>
      <dgm:spPr/>
      <dgm:t>
        <a:bodyPr/>
        <a:lstStyle/>
        <a:p>
          <a:endParaRPr lang="en-US"/>
        </a:p>
      </dgm:t>
    </dgm:pt>
    <dgm:pt modelId="{1A28DBE0-53CF-BC45-AAE4-67E3E26B6A7F}" type="sibTrans" cxnId="{65CB24C8-9F90-0F45-8AE3-B31AE43E8460}">
      <dgm:prSet/>
      <dgm:spPr/>
      <dgm:t>
        <a:bodyPr/>
        <a:lstStyle/>
        <a:p>
          <a:endParaRPr lang="en-US"/>
        </a:p>
      </dgm:t>
    </dgm:pt>
    <dgm:pt modelId="{DA8BBF7A-49E6-7F4A-A240-58EDBC50F5C1}">
      <dgm:prSet phldrT="[Text]" custT="1"/>
      <dgm:spPr/>
      <dgm:t>
        <a:bodyPr/>
        <a:lstStyle/>
        <a:p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Discuss Comment Letters</a:t>
          </a:r>
        </a:p>
        <a:p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October 2019</a:t>
          </a:r>
        </a:p>
      </dgm:t>
    </dgm:pt>
    <dgm:pt modelId="{7C918276-6BF8-7C44-B645-54002E1817DB}" type="parTrans" cxnId="{75085D21-B640-AC46-AA5E-1169A3D47D80}">
      <dgm:prSet/>
      <dgm:spPr/>
      <dgm:t>
        <a:bodyPr/>
        <a:lstStyle/>
        <a:p>
          <a:endParaRPr lang="en-US"/>
        </a:p>
      </dgm:t>
    </dgm:pt>
    <dgm:pt modelId="{7F601006-58F6-CD45-8CBD-7D60DEE4F55D}" type="sibTrans" cxnId="{75085D21-B640-AC46-AA5E-1169A3D47D80}">
      <dgm:prSet/>
      <dgm:spPr/>
      <dgm:t>
        <a:bodyPr/>
        <a:lstStyle/>
        <a:p>
          <a:endParaRPr lang="en-US"/>
        </a:p>
      </dgm:t>
    </dgm:pt>
    <dgm:pt modelId="{918BED4D-618D-4AAF-948C-BE70B78FB4B1}">
      <dgm:prSet custT="1"/>
      <dgm:spPr/>
      <dgm:t>
        <a:bodyPr/>
        <a:lstStyle/>
        <a:p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Final</a:t>
          </a:r>
        </a:p>
        <a:p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January 2020</a:t>
          </a:r>
        </a:p>
      </dgm:t>
    </dgm:pt>
    <dgm:pt modelId="{DD18F513-27CE-434F-83B4-D9CDBF36C306}" type="parTrans" cxnId="{891007AA-0AD5-4F78-B873-DD4788381A92}">
      <dgm:prSet/>
      <dgm:spPr/>
      <dgm:t>
        <a:bodyPr/>
        <a:lstStyle/>
        <a:p>
          <a:endParaRPr lang="en-US"/>
        </a:p>
      </dgm:t>
    </dgm:pt>
    <dgm:pt modelId="{4BD5E97E-ACF0-4CA8-959B-F53E14B531ED}" type="sibTrans" cxnId="{891007AA-0AD5-4F78-B873-DD4788381A92}">
      <dgm:prSet/>
      <dgm:spPr/>
      <dgm:t>
        <a:bodyPr/>
        <a:lstStyle/>
        <a:p>
          <a:endParaRPr lang="en-US"/>
        </a:p>
      </dgm:t>
    </dgm:pt>
    <dgm:pt modelId="{D2094BD7-3317-4C7D-AA59-F2E66F0E0B0C}">
      <dgm:prSet custT="1"/>
      <dgm:spPr/>
      <dgm:t>
        <a:bodyPr/>
        <a:lstStyle/>
        <a:p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Effective Date</a:t>
          </a:r>
        </a:p>
        <a:p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June 2021</a:t>
          </a:r>
        </a:p>
      </dgm:t>
    </dgm:pt>
    <dgm:pt modelId="{06F9FA4E-2AA1-44E8-8FE2-E50E55DA3FB6}" type="parTrans" cxnId="{C8F87611-B1F1-493D-A295-FE03C602B1CD}">
      <dgm:prSet/>
      <dgm:spPr/>
      <dgm:t>
        <a:bodyPr/>
        <a:lstStyle/>
        <a:p>
          <a:endParaRPr lang="en-US"/>
        </a:p>
      </dgm:t>
    </dgm:pt>
    <dgm:pt modelId="{E8BB5B60-6AB2-4F40-B7FA-3A770012CA62}" type="sibTrans" cxnId="{C8F87611-B1F1-493D-A295-FE03C602B1CD}">
      <dgm:prSet/>
      <dgm:spPr/>
      <dgm:t>
        <a:bodyPr/>
        <a:lstStyle/>
        <a:p>
          <a:endParaRPr lang="en-US"/>
        </a:p>
      </dgm:t>
    </dgm:pt>
    <dgm:pt modelId="{2E380F34-1E2A-1645-8B04-910DA295FF85}" type="pres">
      <dgm:prSet presAssocID="{C2466AAE-0635-4A43-A326-7BD24C2BCDBA}" presName="Name0" presStyleCnt="0">
        <dgm:presLayoutVars>
          <dgm:dir/>
          <dgm:resizeHandles val="exact"/>
        </dgm:presLayoutVars>
      </dgm:prSet>
      <dgm:spPr/>
    </dgm:pt>
    <dgm:pt modelId="{F9F8EF19-B5B2-8F4E-8432-6C9F916E9D76}" type="pres">
      <dgm:prSet presAssocID="{F5C6D73B-8742-E240-9C77-A4C07AF792FC}" presName="parTxOnly" presStyleLbl="node1" presStyleIdx="0" presStyleCnt="4" custScaleX="615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64436B-C45B-B34C-84AB-3416B8720588}" type="pres">
      <dgm:prSet presAssocID="{1A28DBE0-53CF-BC45-AAE4-67E3E26B6A7F}" presName="parSpace" presStyleCnt="0"/>
      <dgm:spPr/>
    </dgm:pt>
    <dgm:pt modelId="{E0C75EE0-9369-DD4A-B39B-C49145EDEB91}" type="pres">
      <dgm:prSet presAssocID="{DA8BBF7A-49E6-7F4A-A240-58EDBC50F5C1}" presName="parTxOnly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047BFA-76D7-4CBE-B92D-A7D0BC8D6FA4}" type="pres">
      <dgm:prSet presAssocID="{7F601006-58F6-CD45-8CBD-7D60DEE4F55D}" presName="parSpace" presStyleCnt="0"/>
      <dgm:spPr/>
    </dgm:pt>
    <dgm:pt modelId="{1E60CA36-A7CB-45EC-88DF-B129061C1073}" type="pres">
      <dgm:prSet presAssocID="{918BED4D-618D-4AAF-948C-BE70B78FB4B1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42A185-4A94-463E-933F-FBE1FD86A11C}" type="pres">
      <dgm:prSet presAssocID="{4BD5E97E-ACF0-4CA8-959B-F53E14B531ED}" presName="parSpace" presStyleCnt="0"/>
      <dgm:spPr/>
    </dgm:pt>
    <dgm:pt modelId="{0DE2695C-7466-46D9-830C-79D4B1827317}" type="pres">
      <dgm:prSet presAssocID="{D2094BD7-3317-4C7D-AA59-F2E66F0E0B0C}" presName="parTxOnly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CB24C8-9F90-0F45-8AE3-B31AE43E8460}" srcId="{C2466AAE-0635-4A43-A326-7BD24C2BCDBA}" destId="{F5C6D73B-8742-E240-9C77-A4C07AF792FC}" srcOrd="0" destOrd="0" parTransId="{E6B0A88F-E6A8-0C45-88D2-2156A6B7661E}" sibTransId="{1A28DBE0-53CF-BC45-AAE4-67E3E26B6A7F}"/>
    <dgm:cxn modelId="{F2FE345F-4595-4F9C-9FFF-386CC7354236}" type="presOf" srcId="{918BED4D-618D-4AAF-948C-BE70B78FB4B1}" destId="{1E60CA36-A7CB-45EC-88DF-B129061C1073}" srcOrd="0" destOrd="0" presId="urn:microsoft.com/office/officeart/2005/8/layout/hChevron3"/>
    <dgm:cxn modelId="{75085D21-B640-AC46-AA5E-1169A3D47D80}" srcId="{C2466AAE-0635-4A43-A326-7BD24C2BCDBA}" destId="{DA8BBF7A-49E6-7F4A-A240-58EDBC50F5C1}" srcOrd="1" destOrd="0" parTransId="{7C918276-6BF8-7C44-B645-54002E1817DB}" sibTransId="{7F601006-58F6-CD45-8CBD-7D60DEE4F55D}"/>
    <dgm:cxn modelId="{891007AA-0AD5-4F78-B873-DD4788381A92}" srcId="{C2466AAE-0635-4A43-A326-7BD24C2BCDBA}" destId="{918BED4D-618D-4AAF-948C-BE70B78FB4B1}" srcOrd="2" destOrd="0" parTransId="{DD18F513-27CE-434F-83B4-D9CDBF36C306}" sibTransId="{4BD5E97E-ACF0-4CA8-959B-F53E14B531ED}"/>
    <dgm:cxn modelId="{EB3ECF8B-F234-4DA6-BCE7-2ACDFCEC2D96}" type="presOf" srcId="{DA8BBF7A-49E6-7F4A-A240-58EDBC50F5C1}" destId="{E0C75EE0-9369-DD4A-B39B-C49145EDEB91}" srcOrd="0" destOrd="0" presId="urn:microsoft.com/office/officeart/2005/8/layout/hChevron3"/>
    <dgm:cxn modelId="{FB04C839-CAA1-4278-B99B-8615F2EEC964}" type="presOf" srcId="{C2466AAE-0635-4A43-A326-7BD24C2BCDBA}" destId="{2E380F34-1E2A-1645-8B04-910DA295FF85}" srcOrd="0" destOrd="0" presId="urn:microsoft.com/office/officeart/2005/8/layout/hChevron3"/>
    <dgm:cxn modelId="{C8F87611-B1F1-493D-A295-FE03C602B1CD}" srcId="{C2466AAE-0635-4A43-A326-7BD24C2BCDBA}" destId="{D2094BD7-3317-4C7D-AA59-F2E66F0E0B0C}" srcOrd="3" destOrd="0" parTransId="{06F9FA4E-2AA1-44E8-8FE2-E50E55DA3FB6}" sibTransId="{E8BB5B60-6AB2-4F40-B7FA-3A770012CA62}"/>
    <dgm:cxn modelId="{0E4B1A4A-E2C4-4072-A6DC-CBDEBCAE47AC}" type="presOf" srcId="{D2094BD7-3317-4C7D-AA59-F2E66F0E0B0C}" destId="{0DE2695C-7466-46D9-830C-79D4B1827317}" srcOrd="0" destOrd="0" presId="urn:microsoft.com/office/officeart/2005/8/layout/hChevron3"/>
    <dgm:cxn modelId="{14F0DF20-6312-42C7-843F-70FB9B83A5C4}" type="presOf" srcId="{F5C6D73B-8742-E240-9C77-A4C07AF792FC}" destId="{F9F8EF19-B5B2-8F4E-8432-6C9F916E9D76}" srcOrd="0" destOrd="0" presId="urn:microsoft.com/office/officeart/2005/8/layout/hChevron3"/>
    <dgm:cxn modelId="{7A4BAEAA-3A54-425D-8249-47F2506D730E}" type="presParOf" srcId="{2E380F34-1E2A-1645-8B04-910DA295FF85}" destId="{F9F8EF19-B5B2-8F4E-8432-6C9F916E9D76}" srcOrd="0" destOrd="0" presId="urn:microsoft.com/office/officeart/2005/8/layout/hChevron3"/>
    <dgm:cxn modelId="{17C5F841-DD10-4B0B-B923-5D68F3840EFB}" type="presParOf" srcId="{2E380F34-1E2A-1645-8B04-910DA295FF85}" destId="{9A64436B-C45B-B34C-84AB-3416B8720588}" srcOrd="1" destOrd="0" presId="urn:microsoft.com/office/officeart/2005/8/layout/hChevron3"/>
    <dgm:cxn modelId="{CB42F54E-6A82-462F-94BF-29C9B96BB1F0}" type="presParOf" srcId="{2E380F34-1E2A-1645-8B04-910DA295FF85}" destId="{E0C75EE0-9369-DD4A-B39B-C49145EDEB91}" srcOrd="2" destOrd="0" presId="urn:microsoft.com/office/officeart/2005/8/layout/hChevron3"/>
    <dgm:cxn modelId="{F39D9BC4-C0FD-445A-815D-10B10DD7A77E}" type="presParOf" srcId="{2E380F34-1E2A-1645-8B04-910DA295FF85}" destId="{61047BFA-76D7-4CBE-B92D-A7D0BC8D6FA4}" srcOrd="3" destOrd="0" presId="urn:microsoft.com/office/officeart/2005/8/layout/hChevron3"/>
    <dgm:cxn modelId="{56DBABFD-3C99-4830-9D81-F8720547425A}" type="presParOf" srcId="{2E380F34-1E2A-1645-8B04-910DA295FF85}" destId="{1E60CA36-A7CB-45EC-88DF-B129061C1073}" srcOrd="4" destOrd="0" presId="urn:microsoft.com/office/officeart/2005/8/layout/hChevron3"/>
    <dgm:cxn modelId="{11573C8A-5F0D-4EA2-ACBF-D9BA4D969E06}" type="presParOf" srcId="{2E380F34-1E2A-1645-8B04-910DA295FF85}" destId="{6542A185-4A94-463E-933F-FBE1FD86A11C}" srcOrd="5" destOrd="0" presId="urn:microsoft.com/office/officeart/2005/8/layout/hChevron3"/>
    <dgm:cxn modelId="{470B6BF4-F1C2-45C0-9BE7-61EF664DCCA3}" type="presParOf" srcId="{2E380F34-1E2A-1645-8B04-910DA295FF85}" destId="{0DE2695C-7466-46D9-830C-79D4B1827317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6A6F37-473A-4075-A1B1-FC47713D85FC}">
      <dsp:nvSpPr>
        <dsp:cNvPr id="0" name=""/>
        <dsp:cNvSpPr/>
      </dsp:nvSpPr>
      <dsp:spPr>
        <a:xfrm rot="10800000">
          <a:off x="1722732" y="330"/>
          <a:ext cx="4567421" cy="735877"/>
        </a:xfrm>
        <a:prstGeom prst="homePlate">
          <a:avLst/>
        </a:prstGeom>
        <a:noFill/>
        <a:ln w="5715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4502" tIns="80010" rIns="149352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Address Evolving Nature Of Audit Services</a:t>
          </a:r>
        </a:p>
      </dsp:txBody>
      <dsp:txXfrm rot="10800000">
        <a:off x="1906701" y="330"/>
        <a:ext cx="4383452" cy="735877"/>
      </dsp:txXfrm>
    </dsp:sp>
    <dsp:sp modelId="{D0461893-3310-49CB-AB3D-1A03029E51E0}">
      <dsp:nvSpPr>
        <dsp:cNvPr id="0" name=""/>
        <dsp:cNvSpPr/>
      </dsp:nvSpPr>
      <dsp:spPr>
        <a:xfrm>
          <a:off x="966471" y="2478"/>
          <a:ext cx="735877" cy="73587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9F5872-E693-412B-B35E-B8797C5E08E0}">
      <dsp:nvSpPr>
        <dsp:cNvPr id="0" name=""/>
        <dsp:cNvSpPr/>
      </dsp:nvSpPr>
      <dsp:spPr>
        <a:xfrm rot="10800000">
          <a:off x="1746985" y="995632"/>
          <a:ext cx="4567421" cy="735877"/>
        </a:xfrm>
        <a:prstGeom prst="homePlate">
          <a:avLst/>
        </a:prstGeom>
        <a:noFill/>
        <a:ln w="5715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4502" tIns="80010" rIns="149352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Emerging Tools And Techniques, Including Data Analytics</a:t>
          </a:r>
        </a:p>
      </dsp:txBody>
      <dsp:txXfrm rot="10800000">
        <a:off x="1930954" y="995632"/>
        <a:ext cx="4383452" cy="735877"/>
      </dsp:txXfrm>
    </dsp:sp>
    <dsp:sp modelId="{48FFD0E9-F59F-4DD4-A106-EE95F51689E2}">
      <dsp:nvSpPr>
        <dsp:cNvPr id="0" name=""/>
        <dsp:cNvSpPr/>
      </dsp:nvSpPr>
      <dsp:spPr>
        <a:xfrm>
          <a:off x="966471" y="958021"/>
          <a:ext cx="735877" cy="735877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EA6E2A-DEB4-499E-AE5F-F8B0752B6366}">
      <dsp:nvSpPr>
        <dsp:cNvPr id="0" name=""/>
        <dsp:cNvSpPr/>
      </dsp:nvSpPr>
      <dsp:spPr>
        <a:xfrm rot="10800000">
          <a:off x="1734881" y="1913563"/>
          <a:ext cx="4567421" cy="735877"/>
        </a:xfrm>
        <a:prstGeom prst="homePlate">
          <a:avLst/>
        </a:prstGeom>
        <a:noFill/>
        <a:ln w="5715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4502" tIns="80010" rIns="149352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Professional Skepticism</a:t>
          </a:r>
        </a:p>
      </dsp:txBody>
      <dsp:txXfrm rot="10800000">
        <a:off x="1918850" y="1913563"/>
        <a:ext cx="4383452" cy="735877"/>
      </dsp:txXfrm>
    </dsp:sp>
    <dsp:sp modelId="{DADA2DCC-1271-4C01-99E8-708F9AE2C692}">
      <dsp:nvSpPr>
        <dsp:cNvPr id="0" name=""/>
        <dsp:cNvSpPr/>
      </dsp:nvSpPr>
      <dsp:spPr>
        <a:xfrm>
          <a:off x="966471" y="1913563"/>
          <a:ext cx="735877" cy="735877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473371-639E-49D4-83EC-11D86C0C6BB2}">
      <dsp:nvSpPr>
        <dsp:cNvPr id="0" name=""/>
        <dsp:cNvSpPr/>
      </dsp:nvSpPr>
      <dsp:spPr>
        <a:xfrm rot="10800000">
          <a:off x="1734881" y="2871255"/>
          <a:ext cx="4567421" cy="735877"/>
        </a:xfrm>
        <a:prstGeom prst="homePlate">
          <a:avLst/>
        </a:prstGeom>
        <a:noFill/>
        <a:ln w="5715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4502" tIns="80010" rIns="149352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External Information </a:t>
          </a:r>
          <a:r>
            <a:rPr lang="en-US" sz="2100" kern="1200" dirty="0">
              <a:latin typeface="Arial" panose="020B0604020202020204" pitchFamily="34" charset="0"/>
              <a:cs typeface="Arial" panose="020B0604020202020204" pitchFamily="34" charset="0"/>
            </a:rPr>
            <a:t>Sources</a:t>
          </a:r>
        </a:p>
      </dsp:txBody>
      <dsp:txXfrm rot="10800000">
        <a:off x="1918850" y="2871255"/>
        <a:ext cx="4383452" cy="735877"/>
      </dsp:txXfrm>
    </dsp:sp>
    <dsp:sp modelId="{9FC4EE16-5274-49B2-9279-B6EB49633143}">
      <dsp:nvSpPr>
        <dsp:cNvPr id="0" name=""/>
        <dsp:cNvSpPr/>
      </dsp:nvSpPr>
      <dsp:spPr>
        <a:xfrm>
          <a:off x="966471" y="2869106"/>
          <a:ext cx="735877" cy="735877"/>
        </a:xfrm>
        <a:prstGeom prst="ellipse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F8EF19-B5B2-8F4E-8432-6C9F916E9D76}">
      <dsp:nvSpPr>
        <dsp:cNvPr id="0" name=""/>
        <dsp:cNvSpPr/>
      </dsp:nvSpPr>
      <dsp:spPr>
        <a:xfrm>
          <a:off x="510" y="2570631"/>
          <a:ext cx="1794161" cy="1165323"/>
        </a:xfrm>
        <a:prstGeom prst="homePlat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ED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May 2019</a:t>
          </a:r>
        </a:p>
      </dsp:txBody>
      <dsp:txXfrm>
        <a:off x="510" y="2570631"/>
        <a:ext cx="1502830" cy="1165323"/>
      </dsp:txXfrm>
    </dsp:sp>
    <dsp:sp modelId="{E0C75EE0-9369-DD4A-B39B-C49145EDEB91}">
      <dsp:nvSpPr>
        <dsp:cNvPr id="0" name=""/>
        <dsp:cNvSpPr/>
      </dsp:nvSpPr>
      <dsp:spPr>
        <a:xfrm>
          <a:off x="1212010" y="2570631"/>
          <a:ext cx="2913309" cy="1165323"/>
        </a:xfrm>
        <a:prstGeom prst="chevron">
          <a:avLst/>
        </a:prstGeom>
        <a:gradFill rotWithShape="0">
          <a:gsLst>
            <a:gs pos="0">
              <a:schemeClr val="accent2">
                <a:shade val="80000"/>
                <a:hueOff val="-160472"/>
                <a:satOff val="3389"/>
                <a:lumOff val="902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80000"/>
                <a:hueOff val="-160472"/>
                <a:satOff val="3389"/>
                <a:lumOff val="902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80000"/>
                <a:hueOff val="-160472"/>
                <a:satOff val="3389"/>
                <a:lumOff val="902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Discuss Comment Letters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October 2019</a:t>
          </a:r>
        </a:p>
      </dsp:txBody>
      <dsp:txXfrm>
        <a:off x="1794672" y="2570631"/>
        <a:ext cx="1747986" cy="1165323"/>
      </dsp:txXfrm>
    </dsp:sp>
    <dsp:sp modelId="{1E60CA36-A7CB-45EC-88DF-B129061C1073}">
      <dsp:nvSpPr>
        <dsp:cNvPr id="0" name=""/>
        <dsp:cNvSpPr/>
      </dsp:nvSpPr>
      <dsp:spPr>
        <a:xfrm>
          <a:off x="3542658" y="2570631"/>
          <a:ext cx="2913309" cy="1165323"/>
        </a:xfrm>
        <a:prstGeom prst="chevron">
          <a:avLst/>
        </a:prstGeom>
        <a:gradFill rotWithShape="0">
          <a:gsLst>
            <a:gs pos="0">
              <a:schemeClr val="accent2">
                <a:shade val="80000"/>
                <a:hueOff val="-320943"/>
                <a:satOff val="6777"/>
                <a:lumOff val="1805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80000"/>
                <a:hueOff val="-320943"/>
                <a:satOff val="6777"/>
                <a:lumOff val="1805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80000"/>
                <a:hueOff val="-320943"/>
                <a:satOff val="6777"/>
                <a:lumOff val="1805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Final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January 2020</a:t>
          </a:r>
        </a:p>
      </dsp:txBody>
      <dsp:txXfrm>
        <a:off x="4125320" y="2570631"/>
        <a:ext cx="1747986" cy="1165323"/>
      </dsp:txXfrm>
    </dsp:sp>
    <dsp:sp modelId="{0DE2695C-7466-46D9-830C-79D4B1827317}">
      <dsp:nvSpPr>
        <dsp:cNvPr id="0" name=""/>
        <dsp:cNvSpPr/>
      </dsp:nvSpPr>
      <dsp:spPr>
        <a:xfrm>
          <a:off x="5873305" y="2570631"/>
          <a:ext cx="2913309" cy="1165323"/>
        </a:xfrm>
        <a:prstGeom prst="chevron">
          <a:avLst/>
        </a:prstGeom>
        <a:gradFill rotWithShape="0">
          <a:gsLst>
            <a:gs pos="0">
              <a:schemeClr val="accent2">
                <a:shade val="80000"/>
                <a:hueOff val="-481415"/>
                <a:satOff val="10166"/>
                <a:lumOff val="270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80000"/>
                <a:hueOff val="-481415"/>
                <a:satOff val="10166"/>
                <a:lumOff val="270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80000"/>
                <a:hueOff val="-481415"/>
                <a:satOff val="10166"/>
                <a:lumOff val="270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Effective Date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latin typeface="Arial" panose="020B0604020202020204" pitchFamily="34" charset="0"/>
              <a:cs typeface="Arial" panose="020B0604020202020204" pitchFamily="34" charset="0"/>
            </a:rPr>
            <a:t>June 2021</a:t>
          </a:r>
        </a:p>
      </dsp:txBody>
      <dsp:txXfrm>
        <a:off x="6455967" y="2570631"/>
        <a:ext cx="1747986" cy="11653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2D069-970D-4398-BD95-A219843A6AD4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CB90A-9334-4ADC-8CB5-77F605DA7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68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10189-AC31-7546-878A-F48FDE4A29F5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113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://www.iaasb.org/" TargetMode="External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2.png"/><Relationship Id="rId11" Type="http://schemas.openxmlformats.org/officeDocument/2006/relationships/hyperlink" Target="mailto:permissions@ifac.org" TargetMode="External"/><Relationship Id="rId5" Type="http://schemas.openxmlformats.org/officeDocument/2006/relationships/image" Target="../media/image11.png"/><Relationship Id="rId10" Type="http://schemas.openxmlformats.org/officeDocument/2006/relationships/hyperlink" Target="http://www.ifac.org/about-ifac/translations-permissions" TargetMode="External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EC16-5153-4444-ADE5-376764F9317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966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D7C1-6C21-4A0C-AB04-28957353C25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976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AAA40-D496-4BA5-94BC-EC2395AF4BA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34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3"/>
            <a:ext cx="12192000" cy="5757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914401" y="3424965"/>
            <a:ext cx="10524511" cy="1458360"/>
          </a:xfrm>
        </p:spPr>
        <p:txBody>
          <a:bodyPr anchor="t">
            <a:normAutofit/>
          </a:bodyPr>
          <a:lstStyle>
            <a:lvl1pPr>
              <a:defRPr sz="3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914402" y="4961469"/>
            <a:ext cx="6310489" cy="1225964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 descr="IAASB Logo with FullNam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605" y="5534026"/>
            <a:ext cx="3720336" cy="653407"/>
          </a:xfrm>
          <a:prstGeom prst="rect">
            <a:avLst/>
          </a:prstGeom>
        </p:spPr>
      </p:pic>
      <p:pic>
        <p:nvPicPr>
          <p:cNvPr id="9" name="Picture 8" descr="Page topper.jpg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3"/>
            <a:ext cx="12192000" cy="312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621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3"/>
            <a:ext cx="12192000" cy="5757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914401" y="3424965"/>
            <a:ext cx="10524511" cy="1458360"/>
          </a:xfrm>
        </p:spPr>
        <p:txBody>
          <a:bodyPr anchor="t">
            <a:normAutofit/>
          </a:bodyPr>
          <a:lstStyle>
            <a:lvl1pPr>
              <a:defRPr sz="3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914402" y="4961469"/>
            <a:ext cx="6310489" cy="1225964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IAASB Logo with FullNam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605" y="5534026"/>
            <a:ext cx="3720336" cy="6534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0" t="12331" r="-210" b="13383"/>
          <a:stretch/>
        </p:blipFill>
        <p:spPr>
          <a:xfrm>
            <a:off x="2" y="2"/>
            <a:ext cx="12208933" cy="316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558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or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3"/>
            <a:ext cx="12192000" cy="5757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914401" y="3424965"/>
            <a:ext cx="10524511" cy="1458360"/>
          </a:xfrm>
        </p:spPr>
        <p:txBody>
          <a:bodyPr anchor="t">
            <a:normAutofit/>
          </a:bodyPr>
          <a:lstStyle>
            <a:lvl1pPr>
              <a:defRPr sz="3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914402" y="4961469"/>
            <a:ext cx="6310489" cy="1225964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 descr="IAASB Logo with FullNam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605" y="5537200"/>
            <a:ext cx="3702259" cy="650232"/>
          </a:xfrm>
          <a:prstGeom prst="rect">
            <a:avLst/>
          </a:prstGeom>
        </p:spPr>
      </p:pic>
      <p:pic>
        <p:nvPicPr>
          <p:cNvPr id="9" name="Picture 8" descr="Ribbon_orange_top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601537"/>
            <a:ext cx="12192000" cy="1648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9064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808080"/>
                </a:solidFill>
              </a:defRPr>
            </a:lvl1pPr>
            <a:lvl2pPr>
              <a:defRPr>
                <a:solidFill>
                  <a:srgbClr val="808080"/>
                </a:solidFill>
              </a:defRPr>
            </a:lvl2pPr>
            <a:lvl3pPr>
              <a:defRPr>
                <a:solidFill>
                  <a:srgbClr val="808080"/>
                </a:solidFill>
              </a:defRPr>
            </a:lvl3pPr>
            <a:lvl4pPr marL="857229" indent="-228594">
              <a:defRPr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05136" y="6511061"/>
            <a:ext cx="3677264" cy="304412"/>
          </a:xfrm>
        </p:spPr>
        <p:txBody>
          <a:bodyPr/>
          <a:lstStyle>
            <a:lvl1pPr marL="0" marR="0" indent="0" algn="r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rgbClr val="808080"/>
                </a:solidFill>
              </a:defRPr>
            </a:lvl1pPr>
          </a:lstStyle>
          <a:p>
            <a:r>
              <a:rPr lang="en-US" dirty="0" smtClean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dirty="0" smtClean="0">
              <a:latin typeface="Arial" panose="020B0604020202020204" pitchFamily="34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072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610881"/>
            <a:ext cx="12192000" cy="52522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dirty="0" smtClean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0" y="5732585"/>
            <a:ext cx="12192000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/>
        </p:nvSpPr>
        <p:spPr>
          <a:xfrm>
            <a:off x="0" y="5732585"/>
            <a:ext cx="12192000" cy="5385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70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036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855641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855641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808016" y="6497447"/>
            <a:ext cx="2774384" cy="335775"/>
          </a:xfrm>
        </p:spPr>
        <p:txBody>
          <a:bodyPr/>
          <a:lstStyle/>
          <a:p>
            <a:pPr algn="r"/>
            <a:r>
              <a:rPr lang="en-US" dirty="0" smtClean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36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50690"/>
            <a:ext cx="5386917" cy="48066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003648"/>
            <a:ext cx="5386917" cy="3951288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855641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350690"/>
            <a:ext cx="5389033" cy="48066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003648"/>
            <a:ext cx="5389033" cy="3951288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855641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 smtClean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82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 smtClean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202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A7036-7F39-45B7-B8E7-90186E26FD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5762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 smtClean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669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4003" y="2082499"/>
            <a:ext cx="5857477" cy="976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 userDrawn="1"/>
        </p:nvSpPr>
        <p:spPr>
          <a:xfrm>
            <a:off x="5095865" y="5009183"/>
            <a:ext cx="1685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89"/>
            <a:r>
              <a:rPr lang="en-US" dirty="0" smtClean="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www.iaasb.org</a:t>
            </a:r>
            <a:endParaRPr lang="en-US" sz="20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 flipH="1">
            <a:off x="508000" y="6430429"/>
            <a:ext cx="11684000" cy="46039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189"/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746" y="5557768"/>
            <a:ext cx="770407" cy="2575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003" y="5567520"/>
            <a:ext cx="583308" cy="2575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723" y="5554229"/>
            <a:ext cx="770407" cy="2575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197" y="5557768"/>
            <a:ext cx="770407" cy="3125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015" y="5557768"/>
            <a:ext cx="770407" cy="257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0285" y="5553603"/>
            <a:ext cx="770407" cy="25753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931335" y="6144039"/>
            <a:ext cx="108373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89"/>
            <a:r>
              <a:rPr lang="en-US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 copyright, trademark, and permissions information, please go to </a:t>
            </a:r>
            <a:r>
              <a:rPr lang="en-US" sz="1200" u="sng" dirty="0" smtClean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permissions</a:t>
            </a:r>
            <a:r>
              <a:rPr lang="en-US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or contact </a:t>
            </a:r>
            <a:r>
              <a:rPr lang="en-US" sz="1200" u="sng" dirty="0" smtClean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1"/>
              </a:rPr>
              <a:t>permissions@ifac.org</a:t>
            </a:r>
            <a:r>
              <a:rPr lang="en-US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674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F55C-F0A0-40C2-92AA-13448C1B6DE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602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41662-97DA-482D-BB44-A5E7E146358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659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3B72-01DD-4123-ABCF-B71DC3DF9A3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644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7D7D-1F9A-439A-9B1F-FAD176DAAE9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155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3D415-7CDF-4724-8022-A789958CE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93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48A9-3F54-4B3A-97B0-C24F2AA0F4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46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5935-DE68-40A0-AD95-3EF9318A565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092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56EE5-B36E-4704-9EC0-BD21A5BAD42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1BF3E-DF8B-49A5-8A7B-7F8F24820CA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0" y="633845"/>
            <a:ext cx="12192000" cy="447208"/>
          </a:xfrm>
          <a:prstGeom prst="rect">
            <a:avLst/>
          </a:prstGeom>
          <a:gradFill flip="none" rotWithShape="1">
            <a:gsLst>
              <a:gs pos="0">
                <a:srgbClr val="FAA61A"/>
              </a:gs>
              <a:gs pos="70000">
                <a:srgbClr val="F15A22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342900">
              <a:defRPr/>
            </a:pPr>
            <a:endParaRPr lang="en-US" sz="1350" kern="0">
              <a:solidFill>
                <a:prstClr val="white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3384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8521" y="107419"/>
            <a:ext cx="2776728" cy="487680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285141"/>
            <a:ext cx="12192000" cy="49434"/>
          </a:xfrm>
          <a:prstGeom prst="rect">
            <a:avLst/>
          </a:prstGeom>
          <a:gradFill flip="none" rotWithShape="1">
            <a:gsLst>
              <a:gs pos="0">
                <a:srgbClr val="FAA61A"/>
              </a:gs>
              <a:gs pos="70000">
                <a:srgbClr val="F15A22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342900">
              <a:defRPr/>
            </a:pPr>
            <a:endParaRPr lang="en-US" sz="1350" kern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0" y="6207974"/>
            <a:ext cx="12192000" cy="49434"/>
          </a:xfrm>
          <a:prstGeom prst="rect">
            <a:avLst/>
          </a:prstGeom>
          <a:gradFill flip="none" rotWithShape="1">
            <a:gsLst>
              <a:gs pos="0">
                <a:srgbClr val="FAA61A"/>
              </a:gs>
              <a:gs pos="70000">
                <a:srgbClr val="F15A22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342900">
              <a:defRPr/>
            </a:pPr>
            <a:endParaRPr lang="en-US" sz="1350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423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69917"/>
            <a:ext cx="12192000" cy="5385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70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69917"/>
            <a:ext cx="10972800" cy="5385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2515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6647" y="6511061"/>
            <a:ext cx="2743200" cy="304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defTabSz="457189"/>
            <a:fld id="{AF73A935-0AD8-4B38-AD39-55437B5CA1D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189"/>
              <a:t>2/27/2019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21531" y="6511061"/>
            <a:ext cx="4114800" cy="304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defTabSz="457189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08016" y="6511061"/>
            <a:ext cx="2774384" cy="3044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rgbClr val="808080"/>
                </a:solidFill>
                <a:latin typeface="Arial Narrow"/>
                <a:cs typeface="Arial Narrow"/>
              </a:defRPr>
            </a:lvl1pPr>
          </a:lstStyle>
          <a:p>
            <a:pPr algn="r" defTabSz="457189"/>
            <a:r>
              <a:rPr lang="en-US" smtClean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 defTabSz="457189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auto">
          <a:xfrm flipH="1">
            <a:off x="508000" y="6429638"/>
            <a:ext cx="11684000" cy="46039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189"/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1" name="Picture 10" descr="IAASB Logo with FullName.jpg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9157" y="73879"/>
            <a:ext cx="2383243" cy="41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775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189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3034" indent="-173034" algn="l" defTabSz="457189" rtl="0" eaLnBrk="1" latinLnBrk="0" hangingPunct="1">
        <a:spcBef>
          <a:spcPts val="1200"/>
        </a:spcBef>
        <a:buFont typeface="Arial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189" indent="-228594" algn="l" defTabSz="457189" rtl="0" eaLnBrk="1" latinLnBrk="0" hangingPunct="1">
        <a:spcBef>
          <a:spcPts val="600"/>
        </a:spcBef>
        <a:spcAft>
          <a:spcPts val="400"/>
        </a:spcAft>
        <a:buFont typeface="Arial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30223" indent="-171446" algn="l" defTabSz="45718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youtube.com/watch?v=GiZGrJkv3H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Audit Evidence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914402" y="4295163"/>
            <a:ext cx="6310489" cy="1892271"/>
          </a:xfrm>
        </p:spPr>
        <p:txBody>
          <a:bodyPr/>
          <a:lstStyle/>
          <a:p>
            <a:r>
              <a:rPr lang="en-US" dirty="0" smtClean="0"/>
              <a:t>Bob </a:t>
            </a:r>
            <a:r>
              <a:rPr lang="en-US" dirty="0" err="1" smtClean="0"/>
              <a:t>Dohrer</a:t>
            </a:r>
            <a:r>
              <a:rPr lang="en-US" dirty="0" smtClean="0"/>
              <a:t>, Technology Working Group Chair and Audit Evidence Working Group Chair</a:t>
            </a:r>
            <a:endParaRPr lang="en-US" dirty="0"/>
          </a:p>
          <a:p>
            <a:r>
              <a:rPr lang="en-US" dirty="0" smtClean="0"/>
              <a:t>IAASB CAG Meeting, New York</a:t>
            </a:r>
          </a:p>
          <a:p>
            <a:r>
              <a:rPr lang="en-US" dirty="0" smtClean="0"/>
              <a:t>Agenda Item D</a:t>
            </a:r>
          </a:p>
          <a:p>
            <a:r>
              <a:rPr lang="en-US" dirty="0" smtClean="0"/>
              <a:t>March </a:t>
            </a:r>
            <a:r>
              <a:rPr lang="en-US" dirty="0"/>
              <a:t>5</a:t>
            </a:r>
            <a:r>
              <a:rPr lang="en-US" dirty="0" smtClean="0"/>
              <a:t>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25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97873" y="665230"/>
            <a:ext cx="11055927" cy="3765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Audit Evidence</a:t>
            </a:r>
            <a:r>
              <a:rPr lang="en-US" sz="2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AICPA’s </a:t>
            </a:r>
            <a:r>
              <a:rPr lang="en-US" sz="2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Audit Evidence </a:t>
            </a:r>
            <a:r>
              <a:rPr lang="en-US" sz="2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Timeline</a:t>
            </a:r>
            <a:endParaRPr lang="en-US" sz="2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509891860"/>
              </p:ext>
            </p:extLst>
          </p:nvPr>
        </p:nvGraphicFramePr>
        <p:xfrm>
          <a:off x="1652858" y="427937"/>
          <a:ext cx="8787126" cy="6306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2759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42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7873" y="1298864"/>
            <a:ext cx="7515890" cy="5504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347472" defTabSz="342900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its implications for audit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assurance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key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 for the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IAASB</a:t>
            </a:r>
          </a:p>
          <a:p>
            <a:pPr marL="0" lvl="1" indent="-347472" defTabSz="342900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Analytics Working Group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established in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</a:p>
          <a:p>
            <a:pPr marL="676656" lvl="2" indent="-347472" defTabSz="342900">
              <a:lnSpc>
                <a:spcPts val="2400"/>
              </a:lnSpc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‒"/>
              <a:tabLst>
                <a:tab pos="342900" algn="l"/>
              </a:tabLst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Advisory Panel</a:t>
            </a:r>
            <a:endParaRPr lang="en-US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8016" lvl="1" indent="-347472" defTabSz="342900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Consultation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issued in 2016:</a:t>
            </a:r>
          </a:p>
          <a:p>
            <a:pPr marL="676656" lvl="1" indent="-347472" defTabSz="342900">
              <a:lnSpc>
                <a:spcPts val="2400"/>
              </a:lnSpc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‒"/>
              <a:tabLst>
                <a:tab pos="342900" algn="l"/>
              </a:tabLst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 stakeholders about the IAASB’s ongoing work on technology, with a focus on data analytics, in an audit of financial statements</a:t>
            </a:r>
            <a:endParaRPr lang="en-US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76656" lvl="1" indent="-347472" defTabSz="342900">
              <a:lnSpc>
                <a:spcPts val="2400"/>
              </a:lnSpc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‒"/>
              <a:tabLst>
                <a:tab pos="342900" algn="l"/>
              </a:tabLst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Obtain input on whether all of the considerations on the use of data analytics have been identified</a:t>
            </a:r>
            <a:endParaRPr lang="en-US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8016" lvl="1" indent="-347472" defTabSz="342900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 Statement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issued 2018</a:t>
            </a:r>
          </a:p>
          <a:p>
            <a:pPr marL="128016" lvl="1" indent="-347472" defTabSz="342900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 on the IAASB’s work on data analytics is available at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</a:t>
            </a: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://www.youtube.com/watch?v=GiZGrJkv3H8</a:t>
            </a: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28016" lvl="1" indent="-128016" defTabSz="342900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8016" lvl="2" indent="-128016">
              <a:lnSpc>
                <a:spcPts val="2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342900" algn="l"/>
              </a:tabLst>
            </a:pP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97873" y="667467"/>
            <a:ext cx="11055927" cy="3765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History of the IAASB’s Work on Technology and Data Analytics</a:t>
            </a:r>
            <a:endParaRPr lang="en-US" sz="2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7523" y="1178932"/>
            <a:ext cx="3804477" cy="4869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376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7873" y="1197082"/>
            <a:ext cx="10915958" cy="4337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016" lvl="1" indent="-347472" defTabSz="342900">
              <a:lnSpc>
                <a:spcPts val="26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work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focused on data analytics, but the topic is broader and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encompasses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676656" lvl="2" indent="-347472" defTabSz="342900">
              <a:lnSpc>
                <a:spcPts val="2600"/>
              </a:lnSpc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automation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audit and assurance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tasks </a:t>
            </a:r>
          </a:p>
          <a:p>
            <a:pPr marL="676656" lvl="2" indent="-347472" defTabSz="342900">
              <a:lnSpc>
                <a:spcPts val="2600"/>
              </a:lnSpc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Management’s or the practitioner’s use of 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blockchain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artificial intelligence (AI)</a:t>
            </a:r>
            <a:endParaRPr lang="en-US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76656" lvl="2" indent="-347472" defTabSz="342900">
              <a:lnSpc>
                <a:spcPts val="2600"/>
              </a:lnSpc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Technology-enabled remote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audit and assurance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</a:p>
          <a:p>
            <a:pPr marL="128016" lvl="1" indent="-347472" defTabSz="342900">
              <a:lnSpc>
                <a:spcPts val="26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Terms of Reference to be agreed for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Working 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</a:p>
          <a:p>
            <a:pPr marL="128016" lvl="1" indent="-347472" defTabSz="342900">
              <a:lnSpc>
                <a:spcPts val="26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Communiqués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be issued to provide update on the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technology is being 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incorporated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 the IAASB’s current 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</a:p>
          <a:p>
            <a:pPr marL="676656" lvl="2" indent="-347472" defTabSz="342900">
              <a:lnSpc>
                <a:spcPts val="2600"/>
              </a:lnSpc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ED-ISA 315 (Revised)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use of automated tools and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techniques</a:t>
            </a:r>
          </a:p>
          <a:p>
            <a:pPr marL="676656" lvl="2" indent="-347472" defTabSz="342900">
              <a:lnSpc>
                <a:spcPts val="2600"/>
              </a:lnSpc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ED-ISQM 1 and ED-ISA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220 – use of technological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</a:p>
          <a:p>
            <a:pPr marL="676656" lvl="2" indent="-347472" defTabSz="342900">
              <a:lnSpc>
                <a:spcPts val="2600"/>
              </a:lnSpc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ISA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 – implications of technology in obtaining and assessing audit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evidence</a:t>
            </a:r>
            <a:endParaRPr lang="en-US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8016" lvl="2" indent="-128016">
              <a:lnSpc>
                <a:spcPts val="2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342900" algn="l"/>
              </a:tabLst>
            </a:pP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97873" y="665230"/>
            <a:ext cx="11055927" cy="3765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Technology: The Way Forward</a:t>
            </a:r>
            <a:endParaRPr lang="en-US" sz="2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972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97873" y="665230"/>
            <a:ext cx="11055927" cy="3765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and Audit Evidence Working Groups</a:t>
            </a:r>
            <a:endParaRPr lang="en-US" sz="2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986707" y="1521753"/>
            <a:ext cx="8063175" cy="3894485"/>
            <a:chOff x="1986707" y="1521753"/>
            <a:chExt cx="8063175" cy="3894485"/>
          </a:xfrm>
        </p:grpSpPr>
        <p:sp>
          <p:nvSpPr>
            <p:cNvPr id="6" name="Content Placeholder 6"/>
            <p:cNvSpPr txBox="1">
              <a:spLocks/>
            </p:cNvSpPr>
            <p:nvPr/>
          </p:nvSpPr>
          <p:spPr>
            <a:xfrm>
              <a:off x="1986707" y="1521753"/>
              <a:ext cx="2468974" cy="1749579"/>
            </a:xfrm>
            <a:prstGeom prst="roundRect">
              <a:avLst/>
            </a:prstGeom>
            <a:noFill/>
            <a:ln w="57150" cap="flat" cmpd="sng" algn="ctr">
              <a:solidFill>
                <a:schemeClr val="accent1"/>
              </a:solidFill>
              <a:prstDash val="soli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0" tIns="0" rIns="0" bIns="0" rtlCol="0" anchor="ctr">
              <a:noAutofit/>
            </a:bodyPr>
            <a:lstStyle>
              <a:lvl1pPr marL="173034" indent="-173034" algn="l" defTabSz="457189" rtl="0" eaLnBrk="1" latinLnBrk="0" hangingPunct="1">
                <a:spcBef>
                  <a:spcPts val="1200"/>
                </a:spcBef>
                <a:buFont typeface="Arial"/>
                <a:buChar char="•"/>
                <a:defRPr sz="2000" kern="1200">
                  <a:solidFill>
                    <a:srgbClr val="808080"/>
                  </a:solidFill>
                  <a:latin typeface="+mn-lt"/>
                  <a:ea typeface="+mn-ea"/>
                  <a:cs typeface="+mn-cs"/>
                </a:defRPr>
              </a:lvl1pPr>
              <a:lvl2pPr marL="457189" indent="-228594" algn="l" defTabSz="457189" rtl="0" eaLnBrk="1" latinLnBrk="0" hangingPunct="1">
                <a:spcBef>
                  <a:spcPts val="600"/>
                </a:spcBef>
                <a:spcAft>
                  <a:spcPts val="400"/>
                </a:spcAft>
                <a:buFont typeface="Arial"/>
                <a:buChar char="–"/>
                <a:defRPr sz="1800" kern="1200">
                  <a:solidFill>
                    <a:srgbClr val="808080"/>
                  </a:solidFill>
                  <a:latin typeface="+mn-lt"/>
                  <a:ea typeface="+mn-ea"/>
                  <a:cs typeface="+mn-cs"/>
                </a:defRPr>
              </a:lvl2pPr>
              <a:lvl3pPr marL="630223" indent="-171446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1600" kern="1200">
                  <a:solidFill>
                    <a:srgbClr val="808080"/>
                  </a:solidFill>
                  <a:latin typeface="+mn-lt"/>
                  <a:ea typeface="+mn-ea"/>
                  <a:cs typeface="+mn-cs"/>
                </a:defRPr>
              </a:lvl3pPr>
              <a:lvl4pPr marL="857229" indent="-228594" algn="l" defTabSz="457189" rtl="0" eaLnBrk="1" latinLnBrk="0" hangingPunct="1">
                <a:spcBef>
                  <a:spcPct val="20000"/>
                </a:spcBef>
                <a:buFont typeface="Arial"/>
                <a:buChar char="–"/>
                <a:defRPr sz="1400" kern="1200">
                  <a:solidFill>
                    <a:srgbClr val="80808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084236" indent="-228594" algn="l" defTabSz="457189" rtl="0" eaLnBrk="1" latinLnBrk="0" hangingPunct="1">
                <a:spcBef>
                  <a:spcPct val="20000"/>
                </a:spcBef>
                <a:buFont typeface="Arial"/>
                <a:buChar char="»"/>
                <a:defRPr sz="1400" kern="1200">
                  <a:solidFill>
                    <a:srgbClr val="80808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537" indent="-228594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1917" indent="0" algn="ctr">
                <a:spcBef>
                  <a:spcPts val="1067"/>
                </a:spcBef>
                <a:buFont typeface="Arial"/>
                <a:buNone/>
              </a:pPr>
              <a:r>
                <a:rPr lang="en-US" sz="2400" b="1" dirty="0" smtClean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Data Analytics Working Group</a:t>
              </a:r>
              <a:endParaRPr lang="en-US" sz="2133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Content Placeholder 6"/>
            <p:cNvSpPr txBox="1">
              <a:spLocks/>
            </p:cNvSpPr>
            <p:nvPr/>
          </p:nvSpPr>
          <p:spPr>
            <a:xfrm>
              <a:off x="5690168" y="3666659"/>
              <a:ext cx="2468974" cy="1749579"/>
            </a:xfrm>
            <a:prstGeom prst="roundRect">
              <a:avLst/>
            </a:prstGeom>
            <a:noFill/>
            <a:ln w="57150" cap="flat" cmpd="sng" algn="ctr">
              <a:solidFill>
                <a:schemeClr val="accent1"/>
              </a:solidFill>
              <a:prstDash val="soli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0" tIns="0" rIns="0" bIns="0" rtlCol="0" anchor="ctr">
              <a:noAutofit/>
            </a:bodyPr>
            <a:lstStyle>
              <a:lvl1pPr marL="173034" indent="-173034" algn="l" defTabSz="457189" rtl="0" eaLnBrk="1" latinLnBrk="0" hangingPunct="1">
                <a:spcBef>
                  <a:spcPts val="1200"/>
                </a:spcBef>
                <a:buFont typeface="Arial"/>
                <a:buChar char="•"/>
                <a:defRPr sz="2000" kern="1200">
                  <a:solidFill>
                    <a:srgbClr val="808080"/>
                  </a:solidFill>
                  <a:latin typeface="+mn-lt"/>
                  <a:ea typeface="+mn-ea"/>
                  <a:cs typeface="+mn-cs"/>
                </a:defRPr>
              </a:lvl1pPr>
              <a:lvl2pPr marL="457189" indent="-228594" algn="l" defTabSz="457189" rtl="0" eaLnBrk="1" latinLnBrk="0" hangingPunct="1">
                <a:spcBef>
                  <a:spcPts val="600"/>
                </a:spcBef>
                <a:spcAft>
                  <a:spcPts val="400"/>
                </a:spcAft>
                <a:buFont typeface="Arial"/>
                <a:buChar char="–"/>
                <a:defRPr sz="1800" kern="1200">
                  <a:solidFill>
                    <a:srgbClr val="808080"/>
                  </a:solidFill>
                  <a:latin typeface="+mn-lt"/>
                  <a:ea typeface="+mn-ea"/>
                  <a:cs typeface="+mn-cs"/>
                </a:defRPr>
              </a:lvl2pPr>
              <a:lvl3pPr marL="630223" indent="-171446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1600" kern="1200">
                  <a:solidFill>
                    <a:srgbClr val="808080"/>
                  </a:solidFill>
                  <a:latin typeface="+mn-lt"/>
                  <a:ea typeface="+mn-ea"/>
                  <a:cs typeface="+mn-cs"/>
                </a:defRPr>
              </a:lvl3pPr>
              <a:lvl4pPr marL="857229" indent="-228594" algn="l" defTabSz="457189" rtl="0" eaLnBrk="1" latinLnBrk="0" hangingPunct="1">
                <a:spcBef>
                  <a:spcPct val="20000"/>
                </a:spcBef>
                <a:buFont typeface="Arial"/>
                <a:buChar char="–"/>
                <a:defRPr sz="1400" kern="1200">
                  <a:solidFill>
                    <a:srgbClr val="80808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084236" indent="-228594" algn="l" defTabSz="457189" rtl="0" eaLnBrk="1" latinLnBrk="0" hangingPunct="1">
                <a:spcBef>
                  <a:spcPct val="20000"/>
                </a:spcBef>
                <a:buFont typeface="Arial"/>
                <a:buChar char="»"/>
                <a:defRPr sz="1400" kern="1200">
                  <a:solidFill>
                    <a:srgbClr val="80808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537" indent="-228594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1917" indent="0" algn="ctr">
                <a:spcBef>
                  <a:spcPts val="1067"/>
                </a:spcBef>
                <a:buFont typeface="Arial"/>
                <a:buNone/>
              </a:pPr>
              <a:r>
                <a:rPr lang="en-US" sz="2400" b="1" dirty="0" smtClean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Audit Evidence Working Group (New)</a:t>
              </a:r>
              <a:endParaRPr lang="en-US" sz="2133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Content Placeholder 6"/>
            <p:cNvSpPr txBox="1">
              <a:spLocks/>
            </p:cNvSpPr>
            <p:nvPr/>
          </p:nvSpPr>
          <p:spPr>
            <a:xfrm>
              <a:off x="5690168" y="1591071"/>
              <a:ext cx="2468974" cy="1749579"/>
            </a:xfrm>
            <a:prstGeom prst="roundRect">
              <a:avLst/>
            </a:prstGeom>
            <a:noFill/>
            <a:ln w="57150" cap="flat" cmpd="sng" algn="ctr">
              <a:solidFill>
                <a:schemeClr val="accent1"/>
              </a:solidFill>
              <a:prstDash val="soli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0" tIns="0" rIns="0" bIns="0" rtlCol="0" anchor="ctr">
              <a:noAutofit/>
            </a:bodyPr>
            <a:lstStyle>
              <a:lvl1pPr marL="173034" indent="-173034" algn="l" defTabSz="457189" rtl="0" eaLnBrk="1" latinLnBrk="0" hangingPunct="1">
                <a:spcBef>
                  <a:spcPts val="1200"/>
                </a:spcBef>
                <a:buFont typeface="Arial"/>
                <a:buChar char="•"/>
                <a:defRPr sz="2000" kern="1200">
                  <a:solidFill>
                    <a:srgbClr val="808080"/>
                  </a:solidFill>
                  <a:latin typeface="+mn-lt"/>
                  <a:ea typeface="+mn-ea"/>
                  <a:cs typeface="+mn-cs"/>
                </a:defRPr>
              </a:lvl1pPr>
              <a:lvl2pPr marL="457189" indent="-228594" algn="l" defTabSz="457189" rtl="0" eaLnBrk="1" latinLnBrk="0" hangingPunct="1">
                <a:spcBef>
                  <a:spcPts val="600"/>
                </a:spcBef>
                <a:spcAft>
                  <a:spcPts val="400"/>
                </a:spcAft>
                <a:buFont typeface="Arial"/>
                <a:buChar char="–"/>
                <a:defRPr sz="1800" kern="1200">
                  <a:solidFill>
                    <a:srgbClr val="808080"/>
                  </a:solidFill>
                  <a:latin typeface="+mn-lt"/>
                  <a:ea typeface="+mn-ea"/>
                  <a:cs typeface="+mn-cs"/>
                </a:defRPr>
              </a:lvl2pPr>
              <a:lvl3pPr marL="630223" indent="-171446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1600" kern="1200">
                  <a:solidFill>
                    <a:srgbClr val="808080"/>
                  </a:solidFill>
                  <a:latin typeface="+mn-lt"/>
                  <a:ea typeface="+mn-ea"/>
                  <a:cs typeface="+mn-cs"/>
                </a:defRPr>
              </a:lvl3pPr>
              <a:lvl4pPr marL="857229" indent="-228594" algn="l" defTabSz="457189" rtl="0" eaLnBrk="1" latinLnBrk="0" hangingPunct="1">
                <a:spcBef>
                  <a:spcPct val="20000"/>
                </a:spcBef>
                <a:buFont typeface="Arial"/>
                <a:buChar char="–"/>
                <a:defRPr sz="1400" kern="1200">
                  <a:solidFill>
                    <a:srgbClr val="80808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084236" indent="-228594" algn="l" defTabSz="457189" rtl="0" eaLnBrk="1" latinLnBrk="0" hangingPunct="1">
                <a:spcBef>
                  <a:spcPct val="20000"/>
                </a:spcBef>
                <a:buFont typeface="Arial"/>
                <a:buChar char="»"/>
                <a:defRPr sz="1400" kern="1200">
                  <a:solidFill>
                    <a:srgbClr val="80808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537" indent="-228594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1917" indent="0" algn="ctr">
                <a:spcBef>
                  <a:spcPts val="1067"/>
                </a:spcBef>
                <a:buFont typeface="Arial"/>
                <a:buNone/>
              </a:pPr>
              <a:r>
                <a:rPr lang="en-US" sz="2400" b="1" dirty="0" smtClean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Emerging Technology Working Group</a:t>
              </a:r>
              <a:endParaRPr lang="en-US" sz="2133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ight Arrow 10"/>
            <p:cNvSpPr/>
            <p:nvPr/>
          </p:nvSpPr>
          <p:spPr>
            <a:xfrm>
              <a:off x="4455681" y="2084076"/>
              <a:ext cx="1218477" cy="763571"/>
            </a:xfrm>
            <a:prstGeom prst="rightArrow">
              <a:avLst/>
            </a:prstGeom>
            <a:noFill/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2" name="Content Placeholder 6"/>
            <p:cNvSpPr txBox="1">
              <a:spLocks/>
            </p:cNvSpPr>
            <p:nvPr/>
          </p:nvSpPr>
          <p:spPr>
            <a:xfrm>
              <a:off x="8364903" y="1591071"/>
              <a:ext cx="1684979" cy="3761913"/>
            </a:xfrm>
            <a:prstGeom prst="roundRect">
              <a:avLst/>
            </a:prstGeom>
            <a:noFill/>
            <a:ln w="57150" cap="flat" cmpd="sng" algn="ctr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0" tIns="0" rIns="0" bIns="0" rtlCol="0" anchor="ctr">
              <a:noAutofit/>
            </a:bodyPr>
            <a:lstStyle>
              <a:lvl1pPr marL="173034" indent="-173034" algn="l" defTabSz="457189" rtl="0" eaLnBrk="1" latinLnBrk="0" hangingPunct="1">
                <a:spcBef>
                  <a:spcPts val="1200"/>
                </a:spcBef>
                <a:buFont typeface="Arial"/>
                <a:buChar char="•"/>
                <a:defRPr sz="2000" kern="1200">
                  <a:solidFill>
                    <a:srgbClr val="808080"/>
                  </a:solidFill>
                  <a:latin typeface="+mn-lt"/>
                  <a:ea typeface="+mn-ea"/>
                  <a:cs typeface="+mn-cs"/>
                </a:defRPr>
              </a:lvl1pPr>
              <a:lvl2pPr marL="457189" indent="-228594" algn="l" defTabSz="457189" rtl="0" eaLnBrk="1" latinLnBrk="0" hangingPunct="1">
                <a:spcBef>
                  <a:spcPts val="600"/>
                </a:spcBef>
                <a:spcAft>
                  <a:spcPts val="400"/>
                </a:spcAft>
                <a:buFont typeface="Arial"/>
                <a:buChar char="–"/>
                <a:defRPr sz="1800" kern="1200">
                  <a:solidFill>
                    <a:srgbClr val="808080"/>
                  </a:solidFill>
                  <a:latin typeface="+mn-lt"/>
                  <a:ea typeface="+mn-ea"/>
                  <a:cs typeface="+mn-cs"/>
                </a:defRPr>
              </a:lvl2pPr>
              <a:lvl3pPr marL="630223" indent="-171446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1600" kern="1200">
                  <a:solidFill>
                    <a:srgbClr val="808080"/>
                  </a:solidFill>
                  <a:latin typeface="+mn-lt"/>
                  <a:ea typeface="+mn-ea"/>
                  <a:cs typeface="+mn-cs"/>
                </a:defRPr>
              </a:lvl3pPr>
              <a:lvl4pPr marL="857229" indent="-228594" algn="l" defTabSz="457189" rtl="0" eaLnBrk="1" latinLnBrk="0" hangingPunct="1">
                <a:spcBef>
                  <a:spcPct val="20000"/>
                </a:spcBef>
                <a:buFont typeface="Arial"/>
                <a:buChar char="–"/>
                <a:defRPr sz="1400" kern="1200">
                  <a:solidFill>
                    <a:srgbClr val="80808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084236" indent="-228594" algn="l" defTabSz="457189" rtl="0" eaLnBrk="1" latinLnBrk="0" hangingPunct="1">
                <a:spcBef>
                  <a:spcPct val="20000"/>
                </a:spcBef>
                <a:buFont typeface="Arial"/>
                <a:buChar char="»"/>
                <a:defRPr sz="1400" kern="1200">
                  <a:solidFill>
                    <a:srgbClr val="80808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537" indent="-228594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457189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1917" indent="0" algn="ctr">
                <a:spcBef>
                  <a:spcPts val="1067"/>
                </a:spcBef>
                <a:buFont typeface="Arial"/>
                <a:buNone/>
              </a:pPr>
              <a:r>
                <a:rPr lang="en-US" sz="2400" b="1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Bob </a:t>
              </a:r>
              <a:r>
                <a:rPr lang="en-US" sz="2400" b="1" dirty="0" err="1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Dohrer</a:t>
              </a:r>
              <a:r>
                <a:rPr lang="en-US" sz="24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400" b="1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 Chair of both WGs</a:t>
              </a:r>
              <a:endParaRPr lang="en-US" sz="2133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5375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97873" y="665230"/>
            <a:ext cx="11055927" cy="3765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Audit Evidence: What is Driving the Need for Change?</a:t>
            </a:r>
            <a:endParaRPr lang="en-US" sz="2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468626" y="1380953"/>
            <a:ext cx="2126792" cy="1221447"/>
          </a:xfrm>
          <a:prstGeom prst="roundRect">
            <a:avLst/>
          </a:prstGeom>
          <a:noFill/>
          <a:ln w="57150" cap="flat" cmpd="sng" algn="ctr">
            <a:solidFill>
              <a:schemeClr val="accent1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 anchor="ctr">
            <a:noAutofit/>
          </a:bodyPr>
          <a:lstStyle>
            <a:lvl1pPr marL="173034" indent="-173034" algn="l" defTabSz="457189" rtl="0" eaLnBrk="1" latinLnBrk="0" hangingPunct="1">
              <a:spcBef>
                <a:spcPts val="1200"/>
              </a:spcBef>
              <a:buFont typeface="Arial"/>
              <a:buChar char="•"/>
              <a:defRPr sz="20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1pPr>
            <a:lvl2pPr marL="457189" indent="-228594" algn="l" defTabSz="457189" rtl="0" eaLnBrk="1" latinLnBrk="0" hangingPunct="1">
              <a:spcBef>
                <a:spcPts val="600"/>
              </a:spcBef>
              <a:spcAft>
                <a:spcPts val="400"/>
              </a:spcAft>
              <a:buFont typeface="Arial"/>
              <a:buChar char="–"/>
              <a:defRPr sz="18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2pPr>
            <a:lvl3pPr marL="630223" indent="-171446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3pPr>
            <a:lvl4pPr marL="857229" indent="-22859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84236" indent="-228594" algn="l" defTabSz="457189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1917" indent="0" algn="ctr">
              <a:spcBef>
                <a:spcPts val="1067"/>
              </a:spcBef>
              <a:buFont typeface="Arial"/>
              <a:buNone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ISA post-implementation review</a:t>
            </a:r>
            <a:endParaRPr lang="en-US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6"/>
          <p:cNvSpPr txBox="1">
            <a:spLocks/>
          </p:cNvSpPr>
          <p:nvPr/>
        </p:nvSpPr>
        <p:spPr>
          <a:xfrm>
            <a:off x="4040348" y="1380951"/>
            <a:ext cx="7800670" cy="1221447"/>
          </a:xfrm>
          <a:prstGeom prst="roundRect">
            <a:avLst/>
          </a:prstGeom>
          <a:noFill/>
          <a:ln w="57150" cap="flat" cmpd="sng" algn="ctr">
            <a:solidFill>
              <a:schemeClr val="accent1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 anchor="ctr">
            <a:noAutofit/>
          </a:bodyPr>
          <a:lstStyle>
            <a:lvl1pPr marL="173034" indent="-173034" algn="l" defTabSz="457189" rtl="0" eaLnBrk="1" latinLnBrk="0" hangingPunct="1">
              <a:spcBef>
                <a:spcPts val="1200"/>
              </a:spcBef>
              <a:buFont typeface="Arial"/>
              <a:buChar char="•"/>
              <a:defRPr sz="20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1pPr>
            <a:lvl2pPr marL="457189" indent="-228594" algn="l" defTabSz="457189" rtl="0" eaLnBrk="1" latinLnBrk="0" hangingPunct="1">
              <a:spcBef>
                <a:spcPts val="600"/>
              </a:spcBef>
              <a:spcAft>
                <a:spcPts val="400"/>
              </a:spcAft>
              <a:buFont typeface="Arial"/>
              <a:buChar char="–"/>
              <a:defRPr sz="18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2pPr>
            <a:lvl3pPr marL="630223" indent="-171446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3pPr>
            <a:lvl4pPr marL="857229" indent="-22859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84236" indent="-228594" algn="l" defTabSz="457189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1917" indent="0">
              <a:spcBef>
                <a:spcPts val="1067"/>
              </a:spcBef>
              <a:buFont typeface="Arial"/>
              <a:buNone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Professional skepticism</a:t>
            </a:r>
            <a:endParaRPr lang="en-US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ontent Placeholder 6"/>
          <p:cNvSpPr txBox="1">
            <a:spLocks/>
          </p:cNvSpPr>
          <p:nvPr/>
        </p:nvSpPr>
        <p:spPr>
          <a:xfrm>
            <a:off x="439030" y="2924738"/>
            <a:ext cx="2126792" cy="1476282"/>
          </a:xfrm>
          <a:prstGeom prst="roundRect">
            <a:avLst/>
          </a:prstGeom>
          <a:noFill/>
          <a:ln w="57150" cap="flat" cmpd="sng" algn="ctr">
            <a:solidFill>
              <a:schemeClr val="accent2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 anchor="ctr">
            <a:noAutofit/>
          </a:bodyPr>
          <a:lstStyle>
            <a:lvl1pPr marL="173034" indent="-173034" algn="l" defTabSz="457189" rtl="0" eaLnBrk="1" latinLnBrk="0" hangingPunct="1">
              <a:spcBef>
                <a:spcPts val="1200"/>
              </a:spcBef>
              <a:buFont typeface="Arial"/>
              <a:buChar char="•"/>
              <a:defRPr sz="20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1pPr>
            <a:lvl2pPr marL="457189" indent="-228594" algn="l" defTabSz="457189" rtl="0" eaLnBrk="1" latinLnBrk="0" hangingPunct="1">
              <a:spcBef>
                <a:spcPts val="600"/>
              </a:spcBef>
              <a:spcAft>
                <a:spcPts val="400"/>
              </a:spcAft>
              <a:buFont typeface="Arial"/>
              <a:buChar char="–"/>
              <a:defRPr sz="18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2pPr>
            <a:lvl3pPr marL="630223" indent="-171446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3pPr>
            <a:lvl4pPr marL="857229" indent="-22859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84236" indent="-228594" algn="l" defTabSz="457189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1917" indent="0" algn="ctr">
              <a:spcBef>
                <a:spcPts val="1067"/>
              </a:spcBef>
              <a:buFont typeface="Arial"/>
              <a:buNone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</a:p>
        </p:txBody>
      </p:sp>
      <p:sp>
        <p:nvSpPr>
          <p:cNvPr id="15" name="Content Placeholder 6"/>
          <p:cNvSpPr txBox="1">
            <a:spLocks/>
          </p:cNvSpPr>
          <p:nvPr/>
        </p:nvSpPr>
        <p:spPr>
          <a:xfrm>
            <a:off x="4040348" y="2924738"/>
            <a:ext cx="7800670" cy="1476282"/>
          </a:xfrm>
          <a:prstGeom prst="roundRect">
            <a:avLst/>
          </a:prstGeom>
          <a:noFill/>
          <a:ln w="57150" cap="flat" cmpd="sng" algn="ctr">
            <a:solidFill>
              <a:schemeClr val="accent2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 anchor="ctr">
            <a:noAutofit/>
          </a:bodyPr>
          <a:lstStyle>
            <a:lvl1pPr marL="173034" indent="-173034" algn="l" defTabSz="457189" rtl="0" eaLnBrk="1" latinLnBrk="0" hangingPunct="1">
              <a:spcBef>
                <a:spcPts val="1200"/>
              </a:spcBef>
              <a:buFont typeface="Arial"/>
              <a:buChar char="•"/>
              <a:defRPr sz="20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1pPr>
            <a:lvl2pPr marL="457189" indent="-228594" algn="l" defTabSz="457189" rtl="0" eaLnBrk="1" latinLnBrk="0" hangingPunct="1">
              <a:spcBef>
                <a:spcPts val="600"/>
              </a:spcBef>
              <a:spcAft>
                <a:spcPts val="400"/>
              </a:spcAft>
              <a:buFont typeface="Arial"/>
              <a:buChar char="–"/>
              <a:defRPr sz="18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2pPr>
            <a:lvl3pPr marL="630223" indent="-171446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3pPr>
            <a:lvl4pPr marL="857229" indent="-22859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84236" indent="-228594" algn="l" defTabSz="457189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4817" indent="-342900">
              <a:spcBef>
                <a:spcPts val="1067"/>
              </a:spcBef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AI, robotics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blockchain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cloud computing, social networks and new digital currencies and payment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platforms</a:t>
            </a:r>
          </a:p>
          <a:p>
            <a:pPr marL="464817" indent="-342900">
              <a:spcBef>
                <a:spcPts val="1067"/>
              </a:spcBef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audits are performed (use of automated tools and techniques, such as data analytics, robotics and AI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2743760" y="1800806"/>
            <a:ext cx="381740" cy="38174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229004" y="1850992"/>
            <a:ext cx="281262" cy="28136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3613771" y="1854451"/>
            <a:ext cx="281262" cy="28136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743760" y="3492736"/>
            <a:ext cx="381740" cy="38174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ontent Placeholder 6"/>
          <p:cNvSpPr txBox="1">
            <a:spLocks/>
          </p:cNvSpPr>
          <p:nvPr/>
        </p:nvSpPr>
        <p:spPr>
          <a:xfrm>
            <a:off x="468626" y="4685350"/>
            <a:ext cx="2126792" cy="1221447"/>
          </a:xfrm>
          <a:prstGeom prst="roundRect">
            <a:avLst/>
          </a:pr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 anchor="ctr">
            <a:noAutofit/>
          </a:bodyPr>
          <a:lstStyle>
            <a:lvl1pPr marL="173034" indent="-173034" algn="l" defTabSz="457189" rtl="0" eaLnBrk="1" latinLnBrk="0" hangingPunct="1">
              <a:spcBef>
                <a:spcPts val="1200"/>
              </a:spcBef>
              <a:buFont typeface="Arial"/>
              <a:buChar char="•"/>
              <a:defRPr sz="20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1pPr>
            <a:lvl2pPr marL="457189" indent="-228594" algn="l" defTabSz="457189" rtl="0" eaLnBrk="1" latinLnBrk="0" hangingPunct="1">
              <a:spcBef>
                <a:spcPts val="600"/>
              </a:spcBef>
              <a:spcAft>
                <a:spcPts val="400"/>
              </a:spcAft>
              <a:buFont typeface="Arial"/>
              <a:buChar char="–"/>
              <a:defRPr sz="18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2pPr>
            <a:lvl3pPr marL="630223" indent="-171446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3pPr>
            <a:lvl4pPr marL="857229" indent="-22859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84236" indent="-228594" algn="l" defTabSz="457189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1917" indent="0" algn="ctr">
              <a:spcBef>
                <a:spcPts val="1067"/>
              </a:spcBef>
              <a:buFont typeface="Arial"/>
              <a:buNone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audit environment</a:t>
            </a:r>
          </a:p>
        </p:txBody>
      </p:sp>
      <p:sp>
        <p:nvSpPr>
          <p:cNvPr id="23" name="Content Placeholder 6"/>
          <p:cNvSpPr txBox="1">
            <a:spLocks/>
          </p:cNvSpPr>
          <p:nvPr/>
        </p:nvSpPr>
        <p:spPr>
          <a:xfrm>
            <a:off x="4040348" y="4685350"/>
            <a:ext cx="7800670" cy="1221447"/>
          </a:xfrm>
          <a:prstGeom prst="roundRect">
            <a:avLst/>
          </a:pr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 anchor="ctr">
            <a:noAutofit/>
          </a:bodyPr>
          <a:lstStyle>
            <a:lvl1pPr marL="173034" indent="-173034" algn="l" defTabSz="457189" rtl="0" eaLnBrk="1" latinLnBrk="0" hangingPunct="1">
              <a:spcBef>
                <a:spcPts val="1200"/>
              </a:spcBef>
              <a:buFont typeface="Arial"/>
              <a:buChar char="•"/>
              <a:defRPr sz="20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1pPr>
            <a:lvl2pPr marL="457189" indent="-228594" algn="l" defTabSz="457189" rtl="0" eaLnBrk="1" latinLnBrk="0" hangingPunct="1">
              <a:spcBef>
                <a:spcPts val="600"/>
              </a:spcBef>
              <a:spcAft>
                <a:spcPts val="400"/>
              </a:spcAft>
              <a:buFont typeface="Arial"/>
              <a:buChar char="–"/>
              <a:defRPr sz="18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2pPr>
            <a:lvl3pPr marL="630223" indent="-171446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3pPr>
            <a:lvl4pPr marL="857229" indent="-22859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84236" indent="-228594" algn="l" defTabSz="457189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4817" indent="-342900">
              <a:spcBef>
                <a:spcPts val="1067"/>
              </a:spcBef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Corporate failures</a:t>
            </a:r>
          </a:p>
          <a:p>
            <a:pPr marL="464817" indent="-342900">
              <a:spcBef>
                <a:spcPts val="1067"/>
              </a:spcBef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Poor results of external inspections</a:t>
            </a:r>
            <a:endParaRPr lang="en-US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2696193" y="5105204"/>
            <a:ext cx="381740" cy="38174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229004" y="3542922"/>
            <a:ext cx="281262" cy="281367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634676" y="3542922"/>
            <a:ext cx="281262" cy="281367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215673" y="5155388"/>
            <a:ext cx="281262" cy="28136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634676" y="5155388"/>
            <a:ext cx="281262" cy="28136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037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97873" y="665230"/>
            <a:ext cx="11055927" cy="3765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Audit Evidence: What are the Areas that may Need to be Considered? </a:t>
            </a:r>
            <a:endParaRPr lang="en-US" sz="2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6"/>
          <p:cNvSpPr txBox="1">
            <a:spLocks/>
          </p:cNvSpPr>
          <p:nvPr/>
        </p:nvSpPr>
        <p:spPr>
          <a:xfrm>
            <a:off x="107539" y="1526399"/>
            <a:ext cx="11610984" cy="4185495"/>
          </a:xfrm>
          <a:prstGeom prst="roundRect">
            <a:avLst/>
          </a:prstGeom>
          <a:noFill/>
          <a:ln w="5715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 anchor="ctr">
            <a:noAutofit/>
          </a:bodyPr>
          <a:lstStyle>
            <a:lvl1pPr marL="173034" indent="-173034" algn="l" defTabSz="457189" rtl="0" eaLnBrk="1" latinLnBrk="0" hangingPunct="1">
              <a:spcBef>
                <a:spcPts val="1200"/>
              </a:spcBef>
              <a:buFont typeface="Arial"/>
              <a:buChar char="•"/>
              <a:defRPr sz="20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1pPr>
            <a:lvl2pPr marL="457189" indent="-228594" algn="l" defTabSz="457189" rtl="0" eaLnBrk="1" latinLnBrk="0" hangingPunct="1">
              <a:spcBef>
                <a:spcPts val="600"/>
              </a:spcBef>
              <a:spcAft>
                <a:spcPts val="400"/>
              </a:spcAft>
              <a:buFont typeface="Arial"/>
              <a:buChar char="–"/>
              <a:defRPr sz="18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2pPr>
            <a:lvl3pPr marL="630223" indent="-171446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3pPr>
            <a:lvl4pPr marL="857229" indent="-22859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84236" indent="-228594" algn="l" defTabSz="457189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4817" indent="-342900">
              <a:spcBef>
                <a:spcPts val="500"/>
              </a:spcBef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the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 of the standard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still appropriate?</a:t>
            </a:r>
          </a:p>
          <a:p>
            <a:pPr marL="748972" lvl="1" indent="-342900">
              <a:spcBef>
                <a:spcPts val="500"/>
              </a:spcBef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Important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relationships to other standards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(ISA 200, ISA 315 (Revised) and ISA 330)</a:t>
            </a:r>
          </a:p>
          <a:p>
            <a:pPr marL="464817" indent="-342900">
              <a:spcBef>
                <a:spcPts val="500"/>
              </a:spcBef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does information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obtained through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emerging audit techniques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fit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within the audit evidence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(i.e., tests of controls, substantive procedures, inspection, observation, inquiry etc.)</a:t>
            </a:r>
          </a:p>
          <a:p>
            <a:pPr marL="464817" indent="-342900">
              <a:spcBef>
                <a:spcPts val="500"/>
              </a:spcBef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the definition of sufficient appropriate audit evidence still appropriate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748972" lvl="1" indent="-342900">
              <a:spcBef>
                <a:spcPts val="500"/>
              </a:spcBef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Sufficiency currently focused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quantity</a:t>
            </a:r>
          </a:p>
          <a:p>
            <a:pPr marL="748972" lvl="1" indent="-342900">
              <a:spcBef>
                <a:spcPts val="500"/>
              </a:spcBef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Desire to incorporate concept of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persuasiveness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(professional skepticism)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4817" indent="-342900">
              <a:spcBef>
                <a:spcPts val="50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Embedding concepts to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enhance professional skepticism</a:t>
            </a:r>
          </a:p>
          <a:p>
            <a:pPr marL="748972" lvl="1" indent="-342900">
              <a:spcBef>
                <a:spcPts val="50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Enhancing how the standard deals with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contradictory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evidence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obtaining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evidence in an unbiased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manner</a:t>
            </a:r>
          </a:p>
          <a:p>
            <a:pPr marL="464817" indent="-342900">
              <a:spcBef>
                <a:spcPts val="50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What affects the determination of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whether sufficient appropriate audit evidence has been obtained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748972" lvl="1" indent="-342900">
              <a:spcBef>
                <a:spcPts val="50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How does the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nature, timing and extent of the audit procedures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affect this determination?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880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97873" y="665230"/>
            <a:ext cx="11055927" cy="3765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Audit Evidence: What are the Areas that may Need to be Considered? </a:t>
            </a:r>
          </a:p>
        </p:txBody>
      </p:sp>
      <p:sp>
        <p:nvSpPr>
          <p:cNvPr id="13" name="Content Placeholder 6"/>
          <p:cNvSpPr txBox="1">
            <a:spLocks/>
          </p:cNvSpPr>
          <p:nvPr/>
        </p:nvSpPr>
        <p:spPr>
          <a:xfrm>
            <a:off x="82487" y="1697206"/>
            <a:ext cx="11486697" cy="4309635"/>
          </a:xfrm>
          <a:prstGeom prst="roundRect">
            <a:avLst/>
          </a:prstGeom>
          <a:noFill/>
          <a:ln w="5715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 anchor="ctr">
            <a:noAutofit/>
          </a:bodyPr>
          <a:lstStyle>
            <a:lvl1pPr marL="173034" indent="-173034" algn="l" defTabSz="457189" rtl="0" eaLnBrk="1" latinLnBrk="0" hangingPunct="1">
              <a:spcBef>
                <a:spcPts val="1200"/>
              </a:spcBef>
              <a:buFont typeface="Arial"/>
              <a:buChar char="•"/>
              <a:defRPr sz="20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1pPr>
            <a:lvl2pPr marL="457189" indent="-228594" algn="l" defTabSz="457189" rtl="0" eaLnBrk="1" latinLnBrk="0" hangingPunct="1">
              <a:spcBef>
                <a:spcPts val="600"/>
              </a:spcBef>
              <a:spcAft>
                <a:spcPts val="400"/>
              </a:spcAft>
              <a:buFont typeface="Arial"/>
              <a:buChar char="–"/>
              <a:defRPr sz="18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2pPr>
            <a:lvl3pPr marL="630223" indent="-171446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3pPr>
            <a:lvl4pPr marL="857229" indent="-22859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84236" indent="-228594" algn="l" defTabSz="457189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4817" indent="-342900">
              <a:spcBef>
                <a:spcPts val="60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Is the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requirement addressing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relevance and reliability of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to be used as audit evidence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still appropriate?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8972" lvl="1" indent="-34290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Increasing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availability of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information,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new sources of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changes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how information is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generated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8972" lvl="1" indent="-34290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What other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attributes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should be considered (e.g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., completeness and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accuracy)?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4817" indent="-342900">
              <a:spcBef>
                <a:spcPts val="600"/>
              </a:spcBef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requirements addressing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selection of items for testing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still appropriate given new audit techniques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464817" indent="-342900">
              <a:spcBef>
                <a:spcPts val="600"/>
              </a:spcBef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it still appropriate that the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requirements dealing with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experts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located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ISA 500?</a:t>
            </a:r>
            <a:endParaRPr lang="en-US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4817" indent="-342900">
              <a:spcBef>
                <a:spcPts val="600"/>
              </a:spcBef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Various areas in need of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modernization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e.g.:</a:t>
            </a:r>
          </a:p>
          <a:p>
            <a:pPr marL="748972" lvl="1" indent="-342900"/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 of accounting records</a:t>
            </a:r>
          </a:p>
          <a:p>
            <a:pPr marL="748972" lvl="1" indent="-342900"/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Statements that are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factually questionable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(such as “reliability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audit evidence is increased when it is obtained from independent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sources”)</a:t>
            </a:r>
          </a:p>
          <a:p>
            <a:pPr marL="748972" lvl="1" indent="-342900"/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examples that recognize emerging tools and techniques</a:t>
            </a:r>
          </a:p>
          <a:p>
            <a:pPr marL="748972" lvl="1" indent="-342900"/>
            <a:endParaRPr lang="en-US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552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97873" y="665230"/>
            <a:ext cx="11055927" cy="3765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Audit Evidence</a:t>
            </a:r>
            <a:r>
              <a:rPr lang="en-US" sz="2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AICPA’s </a:t>
            </a:r>
            <a:r>
              <a:rPr lang="en-US" sz="2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Audit Evidence </a:t>
            </a:r>
            <a:r>
              <a:rPr lang="en-US" sz="2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</a:t>
            </a:r>
            <a:r>
              <a:rPr lang="en-US" sz="2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Overall Objectives 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xmlns="" id="{8F54D1AB-45D1-4074-85D7-F8E8BC13ACD6}"/>
              </a:ext>
            </a:extLst>
          </p:cNvPr>
          <p:cNvGraphicFramePr/>
          <p:nvPr>
            <p:extLst/>
          </p:nvPr>
        </p:nvGraphicFramePr>
        <p:xfrm>
          <a:off x="776835" y="2039193"/>
          <a:ext cx="6868303" cy="3607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10F7127-8B19-4D07-BC8C-51143BD3C4AC}"/>
              </a:ext>
            </a:extLst>
          </p:cNvPr>
          <p:cNvSpPr txBox="1"/>
          <p:nvPr/>
        </p:nvSpPr>
        <p:spPr>
          <a:xfrm>
            <a:off x="9162854" y="1089914"/>
            <a:ext cx="3029146" cy="511345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 anchor="ctr">
            <a:noAutofit/>
          </a:bodyPr>
          <a:lstStyle/>
          <a:p>
            <a:pPr algn="ctr" defTabSz="609585"/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ways that business is transacted and reporting takes place has changed and thus information evaluated by the auditor is different than in the past.</a:t>
            </a:r>
          </a:p>
        </p:txBody>
      </p:sp>
    </p:spTree>
    <p:extLst>
      <p:ext uri="{BB962C8B-B14F-4D97-AF65-F5344CB8AC3E}">
        <p14:creationId xmlns:p14="http://schemas.microsoft.com/office/powerpoint/2010/main" val="3438859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97873" y="665230"/>
            <a:ext cx="11055927" cy="3765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Audit Evidence</a:t>
            </a:r>
            <a:r>
              <a:rPr lang="en-US" sz="2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AICPA’s </a:t>
            </a:r>
            <a:r>
              <a:rPr lang="en-US" sz="2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Audit Evidence </a:t>
            </a:r>
            <a:r>
              <a:rPr lang="en-US" sz="2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Attributes of Information</a:t>
            </a:r>
            <a:endParaRPr lang="en-US" sz="2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940" y="1305878"/>
            <a:ext cx="5468586" cy="475529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038371" y="2605741"/>
            <a:ext cx="25852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Attributes </a:t>
            </a:r>
            <a:r>
              <a:rPr 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considered in the context of other </a:t>
            </a:r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attributes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153105"/>
      </p:ext>
    </p:extLst>
  </p:cSld>
  <p:clrMapOvr>
    <a:masterClrMapping/>
  </p:clrMapOvr>
</p:sld>
</file>

<file path=ppt/theme/theme1.xml><?xml version="1.0" encoding="utf-8"?>
<a:theme xmlns:a="http://schemas.openxmlformats.org/drawingml/2006/main" name="6_Custom 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Custom 34">
      <a:dk1>
        <a:sysClr val="windowText" lastClr="000000"/>
      </a:dk1>
      <a:lt1>
        <a:sysClr val="window" lastClr="FFFFFF"/>
      </a:lt1>
      <a:dk2>
        <a:srgbClr val="005BAA"/>
      </a:dk2>
      <a:lt2>
        <a:srgbClr val="00C0F3"/>
      </a:lt2>
      <a:accent1>
        <a:srgbClr val="F15A22"/>
      </a:accent1>
      <a:accent2>
        <a:srgbClr val="FAA61A"/>
      </a:accent2>
      <a:accent3>
        <a:srgbClr val="005BAA"/>
      </a:accent3>
      <a:accent4>
        <a:srgbClr val="00C0F3"/>
      </a:accent4>
      <a:accent5>
        <a:srgbClr val="0D9C4A"/>
      </a:accent5>
      <a:accent6>
        <a:srgbClr val="8DC63F"/>
      </a:accent6>
      <a:hlink>
        <a:srgbClr val="005BAA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AASB_Powerpoint_template_2016_Widescreen" id="{551C3455-CE53-451D-A561-326C993C81B9}" vid="{313783E5-FB8C-4610-BC8F-F48741466E0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554</Words>
  <Application>Microsoft Office PowerPoint</Application>
  <PresentationFormat>Widescreen</PresentationFormat>
  <Paragraphs>86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MS PGothic</vt:lpstr>
      <vt:lpstr>Arial</vt:lpstr>
      <vt:lpstr>Arial Narrow</vt:lpstr>
      <vt:lpstr>Calibri</vt:lpstr>
      <vt:lpstr>Calibri Light</vt:lpstr>
      <vt:lpstr>Times New Roman</vt:lpstr>
      <vt:lpstr>6_Custom Design</vt:lpstr>
      <vt:lpstr>2_Office Theme</vt:lpstr>
      <vt:lpstr>Audit Evidence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BJ</dc:creator>
  <cp:lastModifiedBy>Phil Minnaar</cp:lastModifiedBy>
  <cp:revision>16</cp:revision>
  <dcterms:created xsi:type="dcterms:W3CDTF">2019-02-14T19:07:31Z</dcterms:created>
  <dcterms:modified xsi:type="dcterms:W3CDTF">2019-02-27T16:16:24Z</dcterms:modified>
</cp:coreProperties>
</file>