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2"/>
  </p:notesMasterIdLst>
  <p:handoutMasterIdLst>
    <p:handoutMasterId r:id="rId13"/>
  </p:handoutMasterIdLst>
  <p:sldIdLst>
    <p:sldId id="427" r:id="rId2"/>
    <p:sldId id="488" r:id="rId3"/>
    <p:sldId id="481" r:id="rId4"/>
    <p:sldId id="482" r:id="rId5"/>
    <p:sldId id="494" r:id="rId6"/>
    <p:sldId id="478" r:id="rId7"/>
    <p:sldId id="496" r:id="rId8"/>
    <p:sldId id="473" r:id="rId9"/>
    <p:sldId id="492" r:id="rId10"/>
    <p:sldId id="445" r:id="rId11"/>
  </p:sldIdLst>
  <p:sldSz cx="9144000" cy="5143500" type="screen16x9"/>
  <p:notesSz cx="6950075" cy="9236075"/>
  <p:defaultText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Armand Kotze" initials="AK" lastIdx="1" clrIdx="6">
    <p:extLst>
      <p:ext uri="{19B8F6BF-5375-455C-9EA6-DF929625EA0E}">
        <p15:presenceInfo xmlns:p15="http://schemas.microsoft.com/office/powerpoint/2012/main" userId="S-1-5-21-1801674531-1972579041-839522115-13462" providerId="AD"/>
      </p:ext>
    </p:extLst>
  </p:cmAuthor>
  <p:cmAuthor id="1" name="Zietsman, Megan" initials="MZ" lastIdx="39" clrIdx="0">
    <p:extLst>
      <p:ext uri="{19B8F6BF-5375-455C-9EA6-DF929625EA0E}">
        <p15:presenceInfo xmlns:p15="http://schemas.microsoft.com/office/powerpoint/2012/main" userId="Zietsman, Megan" providerId="None"/>
      </p:ext>
    </p:extLst>
  </p:cmAuthor>
  <p:cmAuthor id="8" name="Dan Montgomery" initials="DM" lastIdx="7" clrIdx="7">
    <p:extLst>
      <p:ext uri="{19B8F6BF-5375-455C-9EA6-DF929625EA0E}">
        <p15:presenceInfo xmlns:p15="http://schemas.microsoft.com/office/powerpoint/2012/main" userId="8ba5e3d143c5e0b2" providerId="Windows Live"/>
      </p:ext>
    </p:extLst>
  </p:cmAuthor>
  <p:cmAuthor id="2" name="Kathleen Healy" initials="KH" lastIdx="13" clrIdx="1">
    <p:extLst>
      <p:ext uri="{19B8F6BF-5375-455C-9EA6-DF929625EA0E}">
        <p15:presenceInfo xmlns:p15="http://schemas.microsoft.com/office/powerpoint/2012/main" userId="S-1-5-21-1801674531-1972579041-839522115-4130" providerId="AD"/>
      </p:ext>
    </p:extLst>
  </p:cmAuthor>
  <p:cmAuthor id="9" name="Jasper van den Hout" initials="JvdH" lastIdx="6" clrIdx="8">
    <p:extLst>
      <p:ext uri="{19B8F6BF-5375-455C-9EA6-DF929625EA0E}">
        <p15:presenceInfo xmlns:p15="http://schemas.microsoft.com/office/powerpoint/2012/main" userId="S-1-5-21-1801674531-1972579041-839522115-11621" providerId="AD"/>
      </p:ext>
    </p:extLst>
  </p:cmAuthor>
  <p:cmAuthor id="3" name="Natalie Klonaridis" initials="NK" lastIdx="16" clrIdx="2">
    <p:extLst>
      <p:ext uri="{19B8F6BF-5375-455C-9EA6-DF929625EA0E}">
        <p15:presenceInfo xmlns:p15="http://schemas.microsoft.com/office/powerpoint/2012/main" userId="S-1-5-21-1801674531-1972579041-839522115-13323" providerId="AD"/>
      </p:ext>
    </p:extLst>
  </p:cmAuthor>
  <p:cmAuthor id="4" name="Beverley Bahlmann" initials="BB" lastIdx="26" clrIdx="3">
    <p:extLst>
      <p:ext uri="{19B8F6BF-5375-455C-9EA6-DF929625EA0E}">
        <p15:presenceInfo xmlns:p15="http://schemas.microsoft.com/office/powerpoint/2012/main" userId="S-1-5-21-1801674531-1972579041-839522115-4280" providerId="AD"/>
      </p:ext>
    </p:extLst>
  </p:cmAuthor>
  <p:cmAuthor id="5" name="Brett James" initials="BJ" lastIdx="1" clrIdx="4">
    <p:extLst>
      <p:ext uri="{19B8F6BF-5375-455C-9EA6-DF929625EA0E}">
        <p15:presenceInfo xmlns:p15="http://schemas.microsoft.com/office/powerpoint/2012/main" userId="S-1-5-21-1801674531-1972579041-839522115-7169" providerId="AD"/>
      </p:ext>
    </p:extLst>
  </p:cmAuthor>
  <p:cmAuthor id="6" name="Csilla Molnar" initials="CM" lastIdx="1" clrIdx="5">
    <p:extLst>
      <p:ext uri="{19B8F6BF-5375-455C-9EA6-DF929625EA0E}">
        <p15:presenceInfo xmlns:p15="http://schemas.microsoft.com/office/powerpoint/2012/main" userId="S-1-5-21-1801674531-1972579041-839522115-1336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18EFF"/>
    <a:srgbClr val="0085FE"/>
    <a:srgbClr val="004F96"/>
    <a:srgbClr val="00488A"/>
    <a:srgbClr val="0060B8"/>
    <a:srgbClr val="006DD0"/>
    <a:srgbClr val="2597FF"/>
    <a:srgbClr val="FDFDFD"/>
    <a:srgbClr val="00427E"/>
    <a:srgbClr val="006BCC"/>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31" autoAdjust="0"/>
    <p:restoredTop sz="94271" autoAdjust="0"/>
  </p:normalViewPr>
  <p:slideViewPr>
    <p:cSldViewPr snapToGrid="0" snapToObjects="1">
      <p:cViewPr varScale="1">
        <p:scale>
          <a:sx n="112" d="100"/>
          <a:sy n="112" d="100"/>
        </p:scale>
        <p:origin x="77" y="144"/>
      </p:cViewPr>
      <p:guideLst>
        <p:guide orient="horz" pos="1620"/>
        <p:guide pos="2880"/>
      </p:guideLst>
    </p:cSldViewPr>
  </p:slideViewPr>
  <p:outlineViewPr>
    <p:cViewPr>
      <p:scale>
        <a:sx n="66" d="100"/>
        <a:sy n="66" d="100"/>
      </p:scale>
      <p:origin x="0" y="0"/>
    </p:cViewPr>
  </p:outlineViewPr>
  <p:notesTextViewPr>
    <p:cViewPr>
      <p:scale>
        <a:sx n="100" d="100"/>
        <a:sy n="100" d="100"/>
      </p:scale>
      <p:origin x="0" y="0"/>
    </p:cViewPr>
  </p:notesTextViewPr>
  <p:sorterViewPr>
    <p:cViewPr>
      <p:scale>
        <a:sx n="201" d="100"/>
        <a:sy n="201" d="100"/>
      </p:scale>
      <p:origin x="0" y="0"/>
    </p:cViewPr>
  </p:sorterViewPr>
  <p:notesViewPr>
    <p:cSldViewPr snapToGrid="0" snapToObjects="1">
      <p:cViewPr varScale="1">
        <p:scale>
          <a:sx n="88" d="100"/>
          <a:sy n="88" d="100"/>
        </p:scale>
        <p:origin x="3798" y="6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E690BEF-8CAD-4A17-94A7-F292B8A81D71}" type="doc">
      <dgm:prSet loTypeId="urn:microsoft.com/office/officeart/2005/8/layout/vList2" loCatId="list" qsTypeId="urn:microsoft.com/office/officeart/2005/8/quickstyle/simple1" qsCatId="simple" csTypeId="urn:microsoft.com/office/officeart/2005/8/colors/accent0_3" csCatId="mainScheme" phldr="1"/>
      <dgm:spPr/>
      <dgm:t>
        <a:bodyPr/>
        <a:lstStyle/>
        <a:p>
          <a:endParaRPr lang="en-US"/>
        </a:p>
      </dgm:t>
    </dgm:pt>
    <dgm:pt modelId="{6EA8773E-FBFE-4F93-986C-697EA8B45513}">
      <dgm:prSet phldrT="[Text]" custT="1"/>
      <dgm:spPr/>
      <dgm:t>
        <a:bodyPr/>
        <a:lstStyle/>
        <a:p>
          <a:r>
            <a:rPr lang="en-US" sz="2000" b="1" dirty="0">
              <a:latin typeface="Arial" panose="020B0604020202020204" pitchFamily="34" charset="0"/>
              <a:cs typeface="Arial" panose="020B0604020202020204" pitchFamily="34" charset="0"/>
            </a:rPr>
            <a:t>Members</a:t>
          </a:r>
        </a:p>
      </dgm:t>
    </dgm:pt>
    <dgm:pt modelId="{95C8CCB8-E406-4A43-AED1-45E9B6F54E2D}" type="parTrans" cxnId="{851E8979-EC8B-4176-A05D-7C5FA2E431D4}">
      <dgm:prSet/>
      <dgm:spPr/>
      <dgm:t>
        <a:bodyPr/>
        <a:lstStyle/>
        <a:p>
          <a:endParaRPr lang="en-US"/>
        </a:p>
      </dgm:t>
    </dgm:pt>
    <dgm:pt modelId="{86222AD1-2111-464F-AA81-3031926906A5}" type="sibTrans" cxnId="{851E8979-EC8B-4176-A05D-7C5FA2E431D4}">
      <dgm:prSet/>
      <dgm:spPr/>
      <dgm:t>
        <a:bodyPr/>
        <a:lstStyle/>
        <a:p>
          <a:endParaRPr lang="en-US"/>
        </a:p>
      </dgm:t>
    </dgm:pt>
    <dgm:pt modelId="{56CE470C-93FB-4448-9C1D-473C7CBF8D0B}">
      <dgm:prSet phldrT="[Text]" custT="1"/>
      <dgm:spPr/>
      <dgm:t>
        <a:bodyPr/>
        <a:lstStyle/>
        <a:p>
          <a:pPr marL="0" indent="-347472">
            <a:lnSpc>
              <a:spcPts val="2400"/>
            </a:lnSpc>
            <a:spcBef>
              <a:spcPts val="600"/>
            </a:spcBef>
            <a:spcAft>
              <a:spcPts val="300"/>
            </a:spcAft>
          </a:pPr>
          <a:r>
            <a:rPr lang="en-GB" sz="1800" b="0" baseline="0" dirty="0">
              <a:solidFill>
                <a:schemeClr val="bg1">
                  <a:lumMod val="50000"/>
                </a:schemeClr>
              </a:solidFill>
              <a:latin typeface="Arial" panose="020B0604020202020204" pitchFamily="34" charset="0"/>
              <a:cs typeface="Arial" panose="020B0604020202020204" pitchFamily="34" charset="0"/>
            </a:rPr>
            <a:t>Len </a:t>
          </a:r>
          <a:r>
            <a:rPr lang="en-GB" sz="1800" b="0" baseline="0" dirty="0" err="1">
              <a:solidFill>
                <a:schemeClr val="bg1">
                  <a:lumMod val="50000"/>
                </a:schemeClr>
              </a:solidFill>
              <a:latin typeface="Arial" panose="020B0604020202020204" pitchFamily="34" charset="0"/>
              <a:cs typeface="Arial" panose="020B0604020202020204" pitchFamily="34" charset="0"/>
            </a:rPr>
            <a:t>Jui</a:t>
          </a:r>
          <a:r>
            <a:rPr lang="en-GB" sz="1800" b="0" baseline="0" dirty="0">
              <a:solidFill>
                <a:schemeClr val="bg1">
                  <a:lumMod val="50000"/>
                </a:schemeClr>
              </a:solidFill>
              <a:latin typeface="Arial" panose="020B0604020202020204" pitchFamily="34" charset="0"/>
              <a:cs typeface="Arial" panose="020B0604020202020204" pitchFamily="34" charset="0"/>
            </a:rPr>
            <a:t>, Task Force Chair</a:t>
          </a:r>
          <a:endParaRPr lang="en-US" sz="1800" b="0" baseline="0" dirty="0">
            <a:solidFill>
              <a:schemeClr val="bg1">
                <a:lumMod val="50000"/>
              </a:schemeClr>
            </a:solidFill>
            <a:latin typeface="Arial" panose="020B0604020202020204" pitchFamily="34" charset="0"/>
            <a:cs typeface="Arial" panose="020B0604020202020204" pitchFamily="34" charset="0"/>
          </a:endParaRPr>
        </a:p>
      </dgm:t>
    </dgm:pt>
    <dgm:pt modelId="{5E34DD7B-47FD-42E2-8593-894C5A6C49B8}" type="parTrans" cxnId="{CE709F1A-A637-4F73-822D-CA4797706918}">
      <dgm:prSet/>
      <dgm:spPr/>
      <dgm:t>
        <a:bodyPr/>
        <a:lstStyle/>
        <a:p>
          <a:endParaRPr lang="en-US"/>
        </a:p>
      </dgm:t>
    </dgm:pt>
    <dgm:pt modelId="{27513EFA-19D2-45FC-8129-BFEBA7E61C60}" type="sibTrans" cxnId="{CE709F1A-A637-4F73-822D-CA4797706918}">
      <dgm:prSet/>
      <dgm:spPr/>
      <dgm:t>
        <a:bodyPr/>
        <a:lstStyle/>
        <a:p>
          <a:endParaRPr lang="en-US"/>
        </a:p>
      </dgm:t>
    </dgm:pt>
    <dgm:pt modelId="{A0C60B36-B425-43E4-8E11-5BEFC4CDF774}">
      <dgm:prSet phldrT="[Text]" custT="1"/>
      <dgm:spPr/>
      <dgm:t>
        <a:bodyPr/>
        <a:lstStyle/>
        <a:p>
          <a:pPr marL="0" indent="-347472">
            <a:lnSpc>
              <a:spcPts val="2400"/>
            </a:lnSpc>
            <a:spcBef>
              <a:spcPts val="600"/>
            </a:spcBef>
            <a:spcAft>
              <a:spcPts val="300"/>
            </a:spcAft>
          </a:pPr>
          <a:r>
            <a:rPr lang="en-GB" sz="1800" b="0" baseline="0" dirty="0" smtClean="0">
              <a:solidFill>
                <a:schemeClr val="bg1">
                  <a:lumMod val="50000"/>
                </a:schemeClr>
              </a:solidFill>
              <a:latin typeface="Arial" panose="020B0604020202020204" pitchFamily="34" charset="0"/>
              <a:cs typeface="Arial" panose="020B0604020202020204" pitchFamily="34" charset="0"/>
            </a:rPr>
            <a:t>Bob </a:t>
          </a:r>
          <a:r>
            <a:rPr lang="en-GB" sz="1800" b="0" baseline="0" dirty="0">
              <a:solidFill>
                <a:schemeClr val="bg1">
                  <a:lumMod val="50000"/>
                </a:schemeClr>
              </a:solidFill>
              <a:latin typeface="Arial" panose="020B0604020202020204" pitchFamily="34" charset="0"/>
              <a:cs typeface="Arial" panose="020B0604020202020204" pitchFamily="34" charset="0"/>
            </a:rPr>
            <a:t>Dohrer</a:t>
          </a:r>
          <a:endParaRPr lang="en-US" sz="1800" b="0" baseline="0" dirty="0">
            <a:solidFill>
              <a:schemeClr val="bg1">
                <a:lumMod val="50000"/>
              </a:schemeClr>
            </a:solidFill>
            <a:latin typeface="Arial" panose="020B0604020202020204" pitchFamily="34" charset="0"/>
            <a:cs typeface="Arial" panose="020B0604020202020204" pitchFamily="34" charset="0"/>
          </a:endParaRPr>
        </a:p>
      </dgm:t>
    </dgm:pt>
    <dgm:pt modelId="{683AECF6-7660-4208-8DCB-B66CBC82B89E}" type="parTrans" cxnId="{979E9139-11AD-4667-8A62-9F9936641E4B}">
      <dgm:prSet/>
      <dgm:spPr/>
      <dgm:t>
        <a:bodyPr/>
        <a:lstStyle/>
        <a:p>
          <a:endParaRPr lang="en-US"/>
        </a:p>
      </dgm:t>
    </dgm:pt>
    <dgm:pt modelId="{DB0DA61B-AF4F-470F-85C7-2C7C1A1A268F}" type="sibTrans" cxnId="{979E9139-11AD-4667-8A62-9F9936641E4B}">
      <dgm:prSet/>
      <dgm:spPr/>
      <dgm:t>
        <a:bodyPr/>
        <a:lstStyle/>
        <a:p>
          <a:endParaRPr lang="en-US"/>
        </a:p>
      </dgm:t>
    </dgm:pt>
    <dgm:pt modelId="{F7BD72AD-1D0B-4D9E-8948-3F0CCDB092FB}">
      <dgm:prSet phldrT="[Text]" custT="1"/>
      <dgm:spPr/>
      <dgm:t>
        <a:bodyPr/>
        <a:lstStyle/>
        <a:p>
          <a:pPr marL="0" indent="-347472">
            <a:lnSpc>
              <a:spcPts val="2400"/>
            </a:lnSpc>
            <a:spcBef>
              <a:spcPts val="600"/>
            </a:spcBef>
            <a:spcAft>
              <a:spcPts val="300"/>
            </a:spcAft>
          </a:pPr>
          <a:r>
            <a:rPr lang="en-GB" sz="1800" b="0" baseline="0" dirty="0">
              <a:solidFill>
                <a:schemeClr val="bg1">
                  <a:lumMod val="50000"/>
                </a:schemeClr>
              </a:solidFill>
              <a:latin typeface="Arial" panose="020B0604020202020204" pitchFamily="34" charset="0"/>
              <a:cs typeface="Arial" panose="020B0604020202020204" pitchFamily="34" charset="0"/>
            </a:rPr>
            <a:t>Rich </a:t>
          </a:r>
          <a:r>
            <a:rPr lang="en-GB" sz="1800" b="0" baseline="0" dirty="0" err="1">
              <a:solidFill>
                <a:schemeClr val="bg1">
                  <a:lumMod val="50000"/>
                </a:schemeClr>
              </a:solidFill>
              <a:latin typeface="Arial" panose="020B0604020202020204" pitchFamily="34" charset="0"/>
              <a:cs typeface="Arial" panose="020B0604020202020204" pitchFamily="34" charset="0"/>
            </a:rPr>
            <a:t>Sharko</a:t>
          </a:r>
          <a:endParaRPr lang="en-US" sz="1800" b="0" baseline="0" dirty="0">
            <a:solidFill>
              <a:schemeClr val="bg1">
                <a:lumMod val="50000"/>
              </a:schemeClr>
            </a:solidFill>
            <a:latin typeface="Arial" panose="020B0604020202020204" pitchFamily="34" charset="0"/>
            <a:cs typeface="Arial" panose="020B0604020202020204" pitchFamily="34" charset="0"/>
          </a:endParaRPr>
        </a:p>
      </dgm:t>
    </dgm:pt>
    <dgm:pt modelId="{68D18182-6C01-4890-975B-27A1EBE8A3F2}" type="parTrans" cxnId="{81AA31FD-BE97-4BF7-AFBF-AD5D2D242D37}">
      <dgm:prSet/>
      <dgm:spPr/>
      <dgm:t>
        <a:bodyPr/>
        <a:lstStyle/>
        <a:p>
          <a:endParaRPr lang="en-US"/>
        </a:p>
      </dgm:t>
    </dgm:pt>
    <dgm:pt modelId="{C66D7637-5680-450C-A4CA-9E4C90B88423}" type="sibTrans" cxnId="{81AA31FD-BE97-4BF7-AFBF-AD5D2D242D37}">
      <dgm:prSet/>
      <dgm:spPr/>
      <dgm:t>
        <a:bodyPr/>
        <a:lstStyle/>
        <a:p>
          <a:endParaRPr lang="en-US"/>
        </a:p>
      </dgm:t>
    </dgm:pt>
    <dgm:pt modelId="{8EF3DE63-7902-43B6-9956-1243A54EBF61}">
      <dgm:prSet phldrT="[Text]" custT="1"/>
      <dgm:spPr/>
      <dgm:t>
        <a:bodyPr/>
        <a:lstStyle/>
        <a:p>
          <a:pPr marL="0" indent="-347472">
            <a:lnSpc>
              <a:spcPts val="2400"/>
            </a:lnSpc>
            <a:spcBef>
              <a:spcPts val="600"/>
            </a:spcBef>
            <a:spcAft>
              <a:spcPts val="300"/>
            </a:spcAft>
          </a:pPr>
          <a:r>
            <a:rPr lang="en-GB" sz="1800" b="0" baseline="0" dirty="0">
              <a:solidFill>
                <a:schemeClr val="bg1">
                  <a:lumMod val="50000"/>
                </a:schemeClr>
              </a:solidFill>
              <a:latin typeface="Arial" panose="020B0604020202020204" pitchFamily="34" charset="0"/>
              <a:cs typeface="Arial" panose="020B0604020202020204" pitchFamily="34" charset="0"/>
            </a:rPr>
            <a:t>Wolf </a:t>
          </a:r>
          <a:r>
            <a:rPr lang="en-GB" sz="1800" b="0" baseline="0" dirty="0" err="1">
              <a:solidFill>
                <a:schemeClr val="bg1">
                  <a:lumMod val="50000"/>
                </a:schemeClr>
              </a:solidFill>
              <a:latin typeface="Arial" panose="020B0604020202020204" pitchFamily="34" charset="0"/>
              <a:cs typeface="Arial" panose="020B0604020202020204" pitchFamily="34" charset="0"/>
            </a:rPr>
            <a:t>Böhm</a:t>
          </a:r>
          <a:endParaRPr lang="en-US" sz="1800" b="0" baseline="0" dirty="0">
            <a:solidFill>
              <a:schemeClr val="bg1">
                <a:lumMod val="50000"/>
              </a:schemeClr>
            </a:solidFill>
            <a:latin typeface="Arial" panose="020B0604020202020204" pitchFamily="34" charset="0"/>
            <a:cs typeface="Arial" panose="020B0604020202020204" pitchFamily="34" charset="0"/>
          </a:endParaRPr>
        </a:p>
      </dgm:t>
    </dgm:pt>
    <dgm:pt modelId="{F160D799-A9D1-475A-BC20-23126A067C2B}" type="parTrans" cxnId="{E4134334-6CE4-426B-ACE7-18DFFCC88C87}">
      <dgm:prSet/>
      <dgm:spPr/>
      <dgm:t>
        <a:bodyPr/>
        <a:lstStyle/>
        <a:p>
          <a:endParaRPr lang="en-US"/>
        </a:p>
      </dgm:t>
    </dgm:pt>
    <dgm:pt modelId="{7CE0E816-088A-4F9F-B393-4D6A6AD23160}" type="sibTrans" cxnId="{E4134334-6CE4-426B-ACE7-18DFFCC88C87}">
      <dgm:prSet/>
      <dgm:spPr/>
      <dgm:t>
        <a:bodyPr/>
        <a:lstStyle/>
        <a:p>
          <a:endParaRPr lang="en-US"/>
        </a:p>
      </dgm:t>
    </dgm:pt>
    <dgm:pt modelId="{68BA03FA-5A84-4F38-B299-0818D86481D9}">
      <dgm:prSet phldrT="[Text]" custT="1"/>
      <dgm:spPr/>
      <dgm:t>
        <a:bodyPr/>
        <a:lstStyle/>
        <a:p>
          <a:pPr marL="0" indent="-347472">
            <a:lnSpc>
              <a:spcPts val="2400"/>
            </a:lnSpc>
            <a:spcBef>
              <a:spcPts val="600"/>
            </a:spcBef>
            <a:spcAft>
              <a:spcPts val="300"/>
            </a:spcAft>
          </a:pPr>
          <a:r>
            <a:rPr lang="en-GB" sz="1800" b="0" baseline="0" dirty="0">
              <a:solidFill>
                <a:schemeClr val="bg1">
                  <a:lumMod val="50000"/>
                </a:schemeClr>
              </a:solidFill>
              <a:latin typeface="Arial" panose="020B0604020202020204" pitchFamily="34" charset="0"/>
              <a:cs typeface="Arial" panose="020B0604020202020204" pitchFamily="34" charset="0"/>
            </a:rPr>
            <a:t>Josephine Jackson</a:t>
          </a:r>
          <a:endParaRPr lang="en-US" sz="1800" b="0" baseline="0" dirty="0">
            <a:solidFill>
              <a:schemeClr val="bg1">
                <a:lumMod val="50000"/>
              </a:schemeClr>
            </a:solidFill>
            <a:latin typeface="Arial" panose="020B0604020202020204" pitchFamily="34" charset="0"/>
            <a:cs typeface="Arial" panose="020B0604020202020204" pitchFamily="34" charset="0"/>
          </a:endParaRPr>
        </a:p>
      </dgm:t>
    </dgm:pt>
    <dgm:pt modelId="{5122545C-CAF9-425A-8214-C1930AF9C375}" type="parTrans" cxnId="{3A28DD5C-27AA-4918-8DA4-672647DA3DC0}">
      <dgm:prSet/>
      <dgm:spPr/>
      <dgm:t>
        <a:bodyPr/>
        <a:lstStyle/>
        <a:p>
          <a:endParaRPr lang="en-US"/>
        </a:p>
      </dgm:t>
    </dgm:pt>
    <dgm:pt modelId="{CEC91099-E27F-4B26-BC10-99FD62180CB0}" type="sibTrans" cxnId="{3A28DD5C-27AA-4918-8DA4-672647DA3DC0}">
      <dgm:prSet/>
      <dgm:spPr/>
      <dgm:t>
        <a:bodyPr/>
        <a:lstStyle/>
        <a:p>
          <a:endParaRPr lang="en-US"/>
        </a:p>
      </dgm:t>
    </dgm:pt>
    <dgm:pt modelId="{A4693DE4-180C-43D7-A064-7726F1BAF41F}">
      <dgm:prSet phldrT="[Text]" custT="1"/>
      <dgm:spPr/>
      <dgm:t>
        <a:bodyPr/>
        <a:lstStyle/>
        <a:p>
          <a:pPr marL="0" indent="-347472">
            <a:lnSpc>
              <a:spcPts val="2400"/>
            </a:lnSpc>
            <a:spcBef>
              <a:spcPts val="600"/>
            </a:spcBef>
            <a:spcAft>
              <a:spcPts val="300"/>
            </a:spcAft>
          </a:pPr>
          <a:r>
            <a:rPr lang="en-GB" sz="1800" b="0" baseline="0" dirty="0">
              <a:solidFill>
                <a:schemeClr val="bg1">
                  <a:lumMod val="50000"/>
                </a:schemeClr>
              </a:solidFill>
              <a:latin typeface="Arial" panose="020B0604020202020204" pitchFamily="34" charset="0"/>
              <a:cs typeface="Arial" panose="020B0604020202020204" pitchFamily="34" charset="0"/>
            </a:rPr>
            <a:t>Dora </a:t>
          </a:r>
          <a:r>
            <a:rPr lang="en-GB" sz="1800" b="0" baseline="0" dirty="0" err="1">
              <a:solidFill>
                <a:schemeClr val="bg1">
                  <a:lumMod val="50000"/>
                </a:schemeClr>
              </a:solidFill>
              <a:latin typeface="Arial" panose="020B0604020202020204" pitchFamily="34" charset="0"/>
              <a:cs typeface="Arial" panose="020B0604020202020204" pitchFamily="34" charset="0"/>
            </a:rPr>
            <a:t>Burzenski</a:t>
          </a:r>
          <a:r>
            <a:rPr lang="en-GB" sz="1800" b="0" baseline="0" dirty="0">
              <a:solidFill>
                <a:schemeClr val="bg1">
                  <a:lumMod val="50000"/>
                </a:schemeClr>
              </a:solidFill>
              <a:latin typeface="Arial" panose="020B0604020202020204" pitchFamily="34" charset="0"/>
              <a:cs typeface="Arial" panose="020B0604020202020204" pitchFamily="34" charset="0"/>
            </a:rPr>
            <a:t> (Correspondent member)</a:t>
          </a:r>
          <a:endParaRPr lang="en-US" sz="1800" b="0" baseline="0" dirty="0">
            <a:solidFill>
              <a:schemeClr val="bg1">
                <a:lumMod val="50000"/>
              </a:schemeClr>
            </a:solidFill>
            <a:latin typeface="Arial" panose="020B0604020202020204" pitchFamily="34" charset="0"/>
            <a:cs typeface="Arial" panose="020B0604020202020204" pitchFamily="34" charset="0"/>
          </a:endParaRPr>
        </a:p>
      </dgm:t>
    </dgm:pt>
    <dgm:pt modelId="{F5EB4265-9B53-42C9-8660-6EA1D1961FD3}" type="parTrans" cxnId="{3E1FBF1B-170B-47CB-8BBA-3891054A219A}">
      <dgm:prSet/>
      <dgm:spPr/>
      <dgm:t>
        <a:bodyPr/>
        <a:lstStyle/>
        <a:p>
          <a:endParaRPr lang="en-US"/>
        </a:p>
      </dgm:t>
    </dgm:pt>
    <dgm:pt modelId="{34CC773B-FF1C-4DCC-B7F3-5F6E78B6DCCB}" type="sibTrans" cxnId="{3E1FBF1B-170B-47CB-8BBA-3891054A219A}">
      <dgm:prSet/>
      <dgm:spPr/>
      <dgm:t>
        <a:bodyPr/>
        <a:lstStyle/>
        <a:p>
          <a:endParaRPr lang="en-US"/>
        </a:p>
      </dgm:t>
    </dgm:pt>
    <dgm:pt modelId="{E6343688-F36E-466E-A193-C7B35F8D153A}" type="pres">
      <dgm:prSet presAssocID="{0E690BEF-8CAD-4A17-94A7-F292B8A81D71}" presName="linear" presStyleCnt="0">
        <dgm:presLayoutVars>
          <dgm:animLvl val="lvl"/>
          <dgm:resizeHandles val="exact"/>
        </dgm:presLayoutVars>
      </dgm:prSet>
      <dgm:spPr/>
      <dgm:t>
        <a:bodyPr/>
        <a:lstStyle/>
        <a:p>
          <a:endParaRPr lang="en-US"/>
        </a:p>
      </dgm:t>
    </dgm:pt>
    <dgm:pt modelId="{569E3F8D-BBA3-4533-94D8-C5D29E86A959}" type="pres">
      <dgm:prSet presAssocID="{6EA8773E-FBFE-4F93-986C-697EA8B45513}" presName="parentText" presStyleLbl="node1" presStyleIdx="0" presStyleCnt="1" custLinFactNeighborX="-1002" custLinFactNeighborY="-4567">
        <dgm:presLayoutVars>
          <dgm:chMax val="0"/>
          <dgm:bulletEnabled val="1"/>
        </dgm:presLayoutVars>
      </dgm:prSet>
      <dgm:spPr/>
      <dgm:t>
        <a:bodyPr/>
        <a:lstStyle/>
        <a:p>
          <a:endParaRPr lang="en-US"/>
        </a:p>
      </dgm:t>
    </dgm:pt>
    <dgm:pt modelId="{203DA770-4C5D-484E-B06A-64E5F9A677B2}" type="pres">
      <dgm:prSet presAssocID="{6EA8773E-FBFE-4F93-986C-697EA8B45513}" presName="childText" presStyleLbl="revTx" presStyleIdx="0" presStyleCnt="1" custScaleY="111856">
        <dgm:presLayoutVars>
          <dgm:bulletEnabled val="1"/>
        </dgm:presLayoutVars>
      </dgm:prSet>
      <dgm:spPr/>
      <dgm:t>
        <a:bodyPr/>
        <a:lstStyle/>
        <a:p>
          <a:endParaRPr lang="en-US"/>
        </a:p>
      </dgm:t>
    </dgm:pt>
  </dgm:ptLst>
  <dgm:cxnLst>
    <dgm:cxn modelId="{CE709F1A-A637-4F73-822D-CA4797706918}" srcId="{6EA8773E-FBFE-4F93-986C-697EA8B45513}" destId="{56CE470C-93FB-4448-9C1D-473C7CBF8D0B}" srcOrd="0" destOrd="0" parTransId="{5E34DD7B-47FD-42E2-8593-894C5A6C49B8}" sibTransId="{27513EFA-19D2-45FC-8129-BFEBA7E61C60}"/>
    <dgm:cxn modelId="{851E8979-EC8B-4176-A05D-7C5FA2E431D4}" srcId="{0E690BEF-8CAD-4A17-94A7-F292B8A81D71}" destId="{6EA8773E-FBFE-4F93-986C-697EA8B45513}" srcOrd="0" destOrd="0" parTransId="{95C8CCB8-E406-4A43-AED1-45E9B6F54E2D}" sibTransId="{86222AD1-2111-464F-AA81-3031926906A5}"/>
    <dgm:cxn modelId="{C3DFE022-5B5F-42BB-9077-E0EF40CAF2E5}" type="presOf" srcId="{56CE470C-93FB-4448-9C1D-473C7CBF8D0B}" destId="{203DA770-4C5D-484E-B06A-64E5F9A677B2}" srcOrd="0" destOrd="0" presId="urn:microsoft.com/office/officeart/2005/8/layout/vList2"/>
    <dgm:cxn modelId="{595CE8A2-A0E4-4F5C-A230-9C81BA7BFBBA}" type="presOf" srcId="{8EF3DE63-7902-43B6-9956-1243A54EBF61}" destId="{203DA770-4C5D-484E-B06A-64E5F9A677B2}" srcOrd="0" destOrd="3" presId="urn:microsoft.com/office/officeart/2005/8/layout/vList2"/>
    <dgm:cxn modelId="{979E9139-11AD-4667-8A62-9F9936641E4B}" srcId="{6EA8773E-FBFE-4F93-986C-697EA8B45513}" destId="{A0C60B36-B425-43E4-8E11-5BEFC4CDF774}" srcOrd="1" destOrd="0" parTransId="{683AECF6-7660-4208-8DCB-B66CBC82B89E}" sibTransId="{DB0DA61B-AF4F-470F-85C7-2C7C1A1A268F}"/>
    <dgm:cxn modelId="{8AA6E68C-D031-40C5-8CCD-05CD86A3A6DE}" type="presOf" srcId="{6EA8773E-FBFE-4F93-986C-697EA8B45513}" destId="{569E3F8D-BBA3-4533-94D8-C5D29E86A959}" srcOrd="0" destOrd="0" presId="urn:microsoft.com/office/officeart/2005/8/layout/vList2"/>
    <dgm:cxn modelId="{3E1FBF1B-170B-47CB-8BBA-3891054A219A}" srcId="{6EA8773E-FBFE-4F93-986C-697EA8B45513}" destId="{A4693DE4-180C-43D7-A064-7726F1BAF41F}" srcOrd="5" destOrd="0" parTransId="{F5EB4265-9B53-42C9-8660-6EA1D1961FD3}" sibTransId="{34CC773B-FF1C-4DCC-B7F3-5F6E78B6DCCB}"/>
    <dgm:cxn modelId="{3A28DD5C-27AA-4918-8DA4-672647DA3DC0}" srcId="{6EA8773E-FBFE-4F93-986C-697EA8B45513}" destId="{68BA03FA-5A84-4F38-B299-0818D86481D9}" srcOrd="4" destOrd="0" parTransId="{5122545C-CAF9-425A-8214-C1930AF9C375}" sibTransId="{CEC91099-E27F-4B26-BC10-99FD62180CB0}"/>
    <dgm:cxn modelId="{48D1B708-C65B-4FFA-BFAC-F8AFABE6968A}" type="presOf" srcId="{F7BD72AD-1D0B-4D9E-8948-3F0CCDB092FB}" destId="{203DA770-4C5D-484E-B06A-64E5F9A677B2}" srcOrd="0" destOrd="2" presId="urn:microsoft.com/office/officeart/2005/8/layout/vList2"/>
    <dgm:cxn modelId="{452E15E8-B716-4A1B-A0A4-EBE8EBADD8A2}" type="presOf" srcId="{0E690BEF-8CAD-4A17-94A7-F292B8A81D71}" destId="{E6343688-F36E-466E-A193-C7B35F8D153A}" srcOrd="0" destOrd="0" presId="urn:microsoft.com/office/officeart/2005/8/layout/vList2"/>
    <dgm:cxn modelId="{2958D0D7-326A-4012-894F-1DEC61732974}" type="presOf" srcId="{A4693DE4-180C-43D7-A064-7726F1BAF41F}" destId="{203DA770-4C5D-484E-B06A-64E5F9A677B2}" srcOrd="0" destOrd="5" presId="urn:microsoft.com/office/officeart/2005/8/layout/vList2"/>
    <dgm:cxn modelId="{90DBD00E-5AEF-424D-8A30-898446D3942D}" type="presOf" srcId="{A0C60B36-B425-43E4-8E11-5BEFC4CDF774}" destId="{203DA770-4C5D-484E-B06A-64E5F9A677B2}" srcOrd="0" destOrd="1" presId="urn:microsoft.com/office/officeart/2005/8/layout/vList2"/>
    <dgm:cxn modelId="{81AA31FD-BE97-4BF7-AFBF-AD5D2D242D37}" srcId="{6EA8773E-FBFE-4F93-986C-697EA8B45513}" destId="{F7BD72AD-1D0B-4D9E-8948-3F0CCDB092FB}" srcOrd="2" destOrd="0" parTransId="{68D18182-6C01-4890-975B-27A1EBE8A3F2}" sibTransId="{C66D7637-5680-450C-A4CA-9E4C90B88423}"/>
    <dgm:cxn modelId="{E4134334-6CE4-426B-ACE7-18DFFCC88C87}" srcId="{6EA8773E-FBFE-4F93-986C-697EA8B45513}" destId="{8EF3DE63-7902-43B6-9956-1243A54EBF61}" srcOrd="3" destOrd="0" parTransId="{F160D799-A9D1-475A-BC20-23126A067C2B}" sibTransId="{7CE0E816-088A-4F9F-B393-4D6A6AD23160}"/>
    <dgm:cxn modelId="{74415307-C419-40E8-9151-F9697F719CFE}" type="presOf" srcId="{68BA03FA-5A84-4F38-B299-0818D86481D9}" destId="{203DA770-4C5D-484E-B06A-64E5F9A677B2}" srcOrd="0" destOrd="4" presId="urn:microsoft.com/office/officeart/2005/8/layout/vList2"/>
    <dgm:cxn modelId="{B309E5C0-6208-4846-8705-7EC009952B1C}" type="presParOf" srcId="{E6343688-F36E-466E-A193-C7B35F8D153A}" destId="{569E3F8D-BBA3-4533-94D8-C5D29E86A959}" srcOrd="0" destOrd="0" presId="urn:microsoft.com/office/officeart/2005/8/layout/vList2"/>
    <dgm:cxn modelId="{CCD003F1-33DF-414A-88B6-B0A7AEC6C9B2}" type="presParOf" srcId="{E6343688-F36E-466E-A193-C7B35F8D153A}" destId="{203DA770-4C5D-484E-B06A-64E5F9A677B2}" srcOrd="1"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E690BEF-8CAD-4A17-94A7-F292B8A81D71}" type="doc">
      <dgm:prSet loTypeId="urn:microsoft.com/office/officeart/2005/8/layout/vList2" loCatId="list" qsTypeId="urn:microsoft.com/office/officeart/2005/8/quickstyle/simple1" qsCatId="simple" csTypeId="urn:microsoft.com/office/officeart/2005/8/colors/accent0_3" csCatId="mainScheme" phldr="1"/>
      <dgm:spPr/>
      <dgm:t>
        <a:bodyPr/>
        <a:lstStyle/>
        <a:p>
          <a:endParaRPr lang="en-US"/>
        </a:p>
      </dgm:t>
    </dgm:pt>
    <dgm:pt modelId="{6EA8773E-FBFE-4F93-986C-697EA8B45513}">
      <dgm:prSet phldrT="[Text]" custT="1"/>
      <dgm:spPr/>
      <dgm:t>
        <a:bodyPr/>
        <a:lstStyle/>
        <a:p>
          <a:r>
            <a:rPr lang="en-US" sz="2000" b="1" dirty="0">
              <a:latin typeface="Arial" panose="020B0604020202020204" pitchFamily="34" charset="0"/>
              <a:cs typeface="Arial" panose="020B0604020202020204" pitchFamily="34" charset="0"/>
            </a:rPr>
            <a:t>Staff</a:t>
          </a:r>
        </a:p>
      </dgm:t>
    </dgm:pt>
    <dgm:pt modelId="{95C8CCB8-E406-4A43-AED1-45E9B6F54E2D}" type="parTrans" cxnId="{851E8979-EC8B-4176-A05D-7C5FA2E431D4}">
      <dgm:prSet/>
      <dgm:spPr/>
      <dgm:t>
        <a:bodyPr/>
        <a:lstStyle/>
        <a:p>
          <a:endParaRPr lang="en-US"/>
        </a:p>
      </dgm:t>
    </dgm:pt>
    <dgm:pt modelId="{86222AD1-2111-464F-AA81-3031926906A5}" type="sibTrans" cxnId="{851E8979-EC8B-4176-A05D-7C5FA2E431D4}">
      <dgm:prSet/>
      <dgm:spPr/>
      <dgm:t>
        <a:bodyPr/>
        <a:lstStyle/>
        <a:p>
          <a:endParaRPr lang="en-US"/>
        </a:p>
      </dgm:t>
    </dgm:pt>
    <dgm:pt modelId="{56CE470C-93FB-4448-9C1D-473C7CBF8D0B}">
      <dgm:prSet phldrT="[Text]" custT="1"/>
      <dgm:spPr/>
      <dgm:t>
        <a:bodyPr/>
        <a:lstStyle/>
        <a:p>
          <a:pPr marL="0" indent="-347472">
            <a:lnSpc>
              <a:spcPts val="2400"/>
            </a:lnSpc>
            <a:spcBef>
              <a:spcPts val="600"/>
            </a:spcBef>
            <a:spcAft>
              <a:spcPts val="300"/>
            </a:spcAft>
          </a:pPr>
          <a:r>
            <a:rPr lang="en-US" sz="1800" b="0" baseline="0" dirty="0">
              <a:solidFill>
                <a:schemeClr val="bg1">
                  <a:lumMod val="50000"/>
                </a:schemeClr>
              </a:solidFill>
              <a:latin typeface="Arial" panose="020B0604020202020204" pitchFamily="34" charset="0"/>
              <a:cs typeface="Arial" panose="020B0604020202020204" pitchFamily="34" charset="0"/>
            </a:rPr>
            <a:t>Jasper van den </a:t>
          </a:r>
          <a:r>
            <a:rPr lang="en-US" sz="1800" b="0" baseline="0" dirty="0" err="1">
              <a:solidFill>
                <a:schemeClr val="bg1">
                  <a:lumMod val="50000"/>
                </a:schemeClr>
              </a:solidFill>
              <a:latin typeface="Arial" panose="020B0604020202020204" pitchFamily="34" charset="0"/>
              <a:cs typeface="Arial" panose="020B0604020202020204" pitchFamily="34" charset="0"/>
            </a:rPr>
            <a:t>Hout</a:t>
          </a:r>
          <a:endParaRPr lang="en-US" sz="1800" b="0" baseline="0" dirty="0">
            <a:solidFill>
              <a:schemeClr val="bg1">
                <a:lumMod val="50000"/>
              </a:schemeClr>
            </a:solidFill>
            <a:latin typeface="Arial" panose="020B0604020202020204" pitchFamily="34" charset="0"/>
            <a:cs typeface="Arial" panose="020B0604020202020204" pitchFamily="34" charset="0"/>
          </a:endParaRPr>
        </a:p>
      </dgm:t>
    </dgm:pt>
    <dgm:pt modelId="{5E34DD7B-47FD-42E2-8593-894C5A6C49B8}" type="parTrans" cxnId="{CE709F1A-A637-4F73-822D-CA4797706918}">
      <dgm:prSet/>
      <dgm:spPr/>
      <dgm:t>
        <a:bodyPr/>
        <a:lstStyle/>
        <a:p>
          <a:endParaRPr lang="en-US"/>
        </a:p>
      </dgm:t>
    </dgm:pt>
    <dgm:pt modelId="{27513EFA-19D2-45FC-8129-BFEBA7E61C60}" type="sibTrans" cxnId="{CE709F1A-A637-4F73-822D-CA4797706918}">
      <dgm:prSet/>
      <dgm:spPr/>
      <dgm:t>
        <a:bodyPr/>
        <a:lstStyle/>
        <a:p>
          <a:endParaRPr lang="en-US"/>
        </a:p>
      </dgm:t>
    </dgm:pt>
    <dgm:pt modelId="{0F27D44D-2476-4FC7-8ABE-1D289AD605C0}">
      <dgm:prSet phldrT="[Text]" custT="1"/>
      <dgm:spPr/>
      <dgm:t>
        <a:bodyPr/>
        <a:lstStyle/>
        <a:p>
          <a:pPr marL="0" indent="-347472">
            <a:lnSpc>
              <a:spcPts val="2400"/>
            </a:lnSpc>
            <a:spcBef>
              <a:spcPts val="600"/>
            </a:spcBef>
            <a:spcAft>
              <a:spcPts val="300"/>
            </a:spcAft>
          </a:pPr>
          <a:r>
            <a:rPr lang="en-US" sz="1800" b="0" baseline="0" dirty="0">
              <a:solidFill>
                <a:schemeClr val="bg1">
                  <a:lumMod val="50000"/>
                </a:schemeClr>
              </a:solidFill>
              <a:latin typeface="Arial" panose="020B0604020202020204" pitchFamily="34" charset="0"/>
              <a:cs typeface="Arial" panose="020B0604020202020204" pitchFamily="34" charset="0"/>
            </a:rPr>
            <a:t>Dan Montgomery (Consultant role)</a:t>
          </a:r>
        </a:p>
      </dgm:t>
    </dgm:pt>
    <dgm:pt modelId="{B01B80BC-8BC6-42DA-9C4D-49C4E4F562DE}" type="parTrans" cxnId="{63755B4C-6C5B-49B2-8173-B55B5798AE23}">
      <dgm:prSet/>
      <dgm:spPr/>
      <dgm:t>
        <a:bodyPr/>
        <a:lstStyle/>
        <a:p>
          <a:endParaRPr lang="en-US"/>
        </a:p>
      </dgm:t>
    </dgm:pt>
    <dgm:pt modelId="{43983EB2-9CBC-40BE-8062-7CB5F99F53E4}" type="sibTrans" cxnId="{63755B4C-6C5B-49B2-8173-B55B5798AE23}">
      <dgm:prSet/>
      <dgm:spPr/>
      <dgm:t>
        <a:bodyPr/>
        <a:lstStyle/>
        <a:p>
          <a:endParaRPr lang="en-US"/>
        </a:p>
      </dgm:t>
    </dgm:pt>
    <dgm:pt modelId="{E6343688-F36E-466E-A193-C7B35F8D153A}" type="pres">
      <dgm:prSet presAssocID="{0E690BEF-8CAD-4A17-94A7-F292B8A81D71}" presName="linear" presStyleCnt="0">
        <dgm:presLayoutVars>
          <dgm:animLvl val="lvl"/>
          <dgm:resizeHandles val="exact"/>
        </dgm:presLayoutVars>
      </dgm:prSet>
      <dgm:spPr/>
      <dgm:t>
        <a:bodyPr/>
        <a:lstStyle/>
        <a:p>
          <a:endParaRPr lang="en-US"/>
        </a:p>
      </dgm:t>
    </dgm:pt>
    <dgm:pt modelId="{569E3F8D-BBA3-4533-94D8-C5D29E86A959}" type="pres">
      <dgm:prSet presAssocID="{6EA8773E-FBFE-4F93-986C-697EA8B45513}" presName="parentText" presStyleLbl="node1" presStyleIdx="0" presStyleCnt="1" custScaleY="153711" custLinFactNeighborX="-1002" custLinFactNeighborY="-4567">
        <dgm:presLayoutVars>
          <dgm:chMax val="0"/>
          <dgm:bulletEnabled val="1"/>
        </dgm:presLayoutVars>
      </dgm:prSet>
      <dgm:spPr/>
      <dgm:t>
        <a:bodyPr/>
        <a:lstStyle/>
        <a:p>
          <a:endParaRPr lang="en-US"/>
        </a:p>
      </dgm:t>
    </dgm:pt>
    <dgm:pt modelId="{203DA770-4C5D-484E-B06A-64E5F9A677B2}" type="pres">
      <dgm:prSet presAssocID="{6EA8773E-FBFE-4F93-986C-697EA8B45513}" presName="childText" presStyleLbl="revTx" presStyleIdx="0" presStyleCnt="1" custScaleY="523239">
        <dgm:presLayoutVars>
          <dgm:bulletEnabled val="1"/>
        </dgm:presLayoutVars>
      </dgm:prSet>
      <dgm:spPr/>
      <dgm:t>
        <a:bodyPr/>
        <a:lstStyle/>
        <a:p>
          <a:endParaRPr lang="en-US"/>
        </a:p>
      </dgm:t>
    </dgm:pt>
  </dgm:ptLst>
  <dgm:cxnLst>
    <dgm:cxn modelId="{CE709F1A-A637-4F73-822D-CA4797706918}" srcId="{6EA8773E-FBFE-4F93-986C-697EA8B45513}" destId="{56CE470C-93FB-4448-9C1D-473C7CBF8D0B}" srcOrd="0" destOrd="0" parTransId="{5E34DD7B-47FD-42E2-8593-894C5A6C49B8}" sibTransId="{27513EFA-19D2-45FC-8129-BFEBA7E61C60}"/>
    <dgm:cxn modelId="{851E8979-EC8B-4176-A05D-7C5FA2E431D4}" srcId="{0E690BEF-8CAD-4A17-94A7-F292B8A81D71}" destId="{6EA8773E-FBFE-4F93-986C-697EA8B45513}" srcOrd="0" destOrd="0" parTransId="{95C8CCB8-E406-4A43-AED1-45E9B6F54E2D}" sibTransId="{86222AD1-2111-464F-AA81-3031926906A5}"/>
    <dgm:cxn modelId="{EB42B2A2-56D7-4155-AD30-69E3F58D1E0D}" type="presOf" srcId="{0E690BEF-8CAD-4A17-94A7-F292B8A81D71}" destId="{E6343688-F36E-466E-A193-C7B35F8D153A}" srcOrd="0" destOrd="0" presId="urn:microsoft.com/office/officeart/2005/8/layout/vList2"/>
    <dgm:cxn modelId="{63755B4C-6C5B-49B2-8173-B55B5798AE23}" srcId="{6EA8773E-FBFE-4F93-986C-697EA8B45513}" destId="{0F27D44D-2476-4FC7-8ABE-1D289AD605C0}" srcOrd="1" destOrd="0" parTransId="{B01B80BC-8BC6-42DA-9C4D-49C4E4F562DE}" sibTransId="{43983EB2-9CBC-40BE-8062-7CB5F99F53E4}"/>
    <dgm:cxn modelId="{811FE105-33CD-47B7-AC61-2DD0E3F3EF84}" type="presOf" srcId="{0F27D44D-2476-4FC7-8ABE-1D289AD605C0}" destId="{203DA770-4C5D-484E-B06A-64E5F9A677B2}" srcOrd="0" destOrd="1" presId="urn:microsoft.com/office/officeart/2005/8/layout/vList2"/>
    <dgm:cxn modelId="{66165F36-6E2E-4E2F-BF1E-87356EE4372E}" type="presOf" srcId="{6EA8773E-FBFE-4F93-986C-697EA8B45513}" destId="{569E3F8D-BBA3-4533-94D8-C5D29E86A959}" srcOrd="0" destOrd="0" presId="urn:microsoft.com/office/officeart/2005/8/layout/vList2"/>
    <dgm:cxn modelId="{82AE50E6-40DA-41C5-9453-CADBCB6170E8}" type="presOf" srcId="{56CE470C-93FB-4448-9C1D-473C7CBF8D0B}" destId="{203DA770-4C5D-484E-B06A-64E5F9A677B2}" srcOrd="0" destOrd="0" presId="urn:microsoft.com/office/officeart/2005/8/layout/vList2"/>
    <dgm:cxn modelId="{309D2F0A-A2DF-4673-A19A-D9D3DFBA9233}" type="presParOf" srcId="{E6343688-F36E-466E-A193-C7B35F8D153A}" destId="{569E3F8D-BBA3-4533-94D8-C5D29E86A959}" srcOrd="0" destOrd="0" presId="urn:microsoft.com/office/officeart/2005/8/layout/vList2"/>
    <dgm:cxn modelId="{4A6CD6C4-117E-4B74-962B-F6A43220A08D}" type="presParOf" srcId="{E6343688-F36E-466E-A193-C7B35F8D153A}" destId="{203DA770-4C5D-484E-B06A-64E5F9A677B2}" srcOrd="1"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34889BD-383B-4E1D-8A54-C3C75B426221}" type="doc">
      <dgm:prSet loTypeId="urn:microsoft.com/office/officeart/2005/8/layout/arrow1" loCatId="relationship" qsTypeId="urn:microsoft.com/office/officeart/2005/8/quickstyle/simple1" qsCatId="simple" csTypeId="urn:microsoft.com/office/officeart/2005/8/colors/accent1_2" csCatId="accent1" phldr="1"/>
      <dgm:spPr/>
      <dgm:t>
        <a:bodyPr/>
        <a:lstStyle/>
        <a:p>
          <a:endParaRPr lang="en-US"/>
        </a:p>
      </dgm:t>
    </dgm:pt>
    <dgm:pt modelId="{86CA1D85-54E9-487D-B662-3647BD5FA35F}">
      <dgm:prSet phldrT="[Text]" custT="1"/>
      <dgm:spPr>
        <a:solidFill>
          <a:schemeClr val="accent3"/>
        </a:solidFill>
        <a:ln>
          <a:noFill/>
        </a:ln>
      </dgm:spPr>
      <dgm:t>
        <a:bodyPr/>
        <a:lstStyle/>
        <a:p>
          <a:r>
            <a:rPr lang="en-US" sz="600" b="1" dirty="0" smtClean="0"/>
            <a:t>Inherent risk</a:t>
          </a:r>
          <a:endParaRPr lang="en-US" sz="600" b="1" dirty="0"/>
        </a:p>
      </dgm:t>
    </dgm:pt>
    <dgm:pt modelId="{CCEE096B-7C9B-4420-897E-FB575E25DBCC}" type="parTrans" cxnId="{B41A5149-44DF-4A2A-9AF4-1A03BBB46C0E}">
      <dgm:prSet/>
      <dgm:spPr/>
      <dgm:t>
        <a:bodyPr/>
        <a:lstStyle/>
        <a:p>
          <a:endParaRPr lang="en-US"/>
        </a:p>
      </dgm:t>
    </dgm:pt>
    <dgm:pt modelId="{8B02368A-5CE6-42F0-8F0B-5876BDFFEFD3}" type="sibTrans" cxnId="{B41A5149-44DF-4A2A-9AF4-1A03BBB46C0E}">
      <dgm:prSet/>
      <dgm:spPr/>
      <dgm:t>
        <a:bodyPr/>
        <a:lstStyle/>
        <a:p>
          <a:endParaRPr lang="en-US"/>
        </a:p>
      </dgm:t>
    </dgm:pt>
    <dgm:pt modelId="{5E66B293-6341-4F83-A133-CED21767E21B}">
      <dgm:prSet phldrT="[Text]" custT="1"/>
      <dgm:spPr>
        <a:solidFill>
          <a:schemeClr val="accent3"/>
        </a:solidFill>
        <a:ln>
          <a:noFill/>
        </a:ln>
      </dgm:spPr>
      <dgm:t>
        <a:bodyPr/>
        <a:lstStyle/>
        <a:p>
          <a:r>
            <a:rPr lang="en-US" sz="600" b="1" dirty="0" smtClean="0"/>
            <a:t>Control</a:t>
          </a:r>
          <a:r>
            <a:rPr lang="en-US" sz="700" b="1" dirty="0" smtClean="0"/>
            <a:t> </a:t>
          </a:r>
          <a:r>
            <a:rPr lang="en-US" sz="600" b="1" dirty="0" smtClean="0"/>
            <a:t>risk</a:t>
          </a:r>
          <a:endParaRPr lang="en-US" sz="700" b="1" dirty="0"/>
        </a:p>
      </dgm:t>
    </dgm:pt>
    <dgm:pt modelId="{04182E3F-43B9-43D8-878D-FF654B3BD013}" type="sibTrans" cxnId="{FCE45A1F-3389-4A68-8851-8427B3CAF7AF}">
      <dgm:prSet/>
      <dgm:spPr/>
      <dgm:t>
        <a:bodyPr/>
        <a:lstStyle/>
        <a:p>
          <a:endParaRPr lang="en-US"/>
        </a:p>
      </dgm:t>
    </dgm:pt>
    <dgm:pt modelId="{2845C64F-256C-42B7-AE69-105605BD6F08}" type="parTrans" cxnId="{FCE45A1F-3389-4A68-8851-8427B3CAF7AF}">
      <dgm:prSet/>
      <dgm:spPr/>
      <dgm:t>
        <a:bodyPr/>
        <a:lstStyle/>
        <a:p>
          <a:endParaRPr lang="en-US"/>
        </a:p>
      </dgm:t>
    </dgm:pt>
    <dgm:pt modelId="{BB7EEF91-A399-4A85-B6EE-C2B27CF5867D}" type="pres">
      <dgm:prSet presAssocID="{434889BD-383B-4E1D-8A54-C3C75B426221}" presName="cycle" presStyleCnt="0">
        <dgm:presLayoutVars>
          <dgm:dir/>
          <dgm:resizeHandles val="exact"/>
        </dgm:presLayoutVars>
      </dgm:prSet>
      <dgm:spPr/>
      <dgm:t>
        <a:bodyPr/>
        <a:lstStyle/>
        <a:p>
          <a:endParaRPr lang="en-US"/>
        </a:p>
      </dgm:t>
    </dgm:pt>
    <dgm:pt modelId="{484FCEDF-592C-4A01-A30F-045FF143660E}" type="pres">
      <dgm:prSet presAssocID="{86CA1D85-54E9-487D-B662-3647BD5FA35F}" presName="arrow" presStyleLbl="node1" presStyleIdx="0" presStyleCnt="2">
        <dgm:presLayoutVars>
          <dgm:bulletEnabled val="1"/>
        </dgm:presLayoutVars>
      </dgm:prSet>
      <dgm:spPr/>
      <dgm:t>
        <a:bodyPr/>
        <a:lstStyle/>
        <a:p>
          <a:endParaRPr lang="en-US"/>
        </a:p>
      </dgm:t>
    </dgm:pt>
    <dgm:pt modelId="{3EBBEEFB-35D8-4873-9154-BFD383DF8E8F}" type="pres">
      <dgm:prSet presAssocID="{5E66B293-6341-4F83-A133-CED21767E21B}" presName="arrow" presStyleLbl="node1" presStyleIdx="1" presStyleCnt="2">
        <dgm:presLayoutVars>
          <dgm:bulletEnabled val="1"/>
        </dgm:presLayoutVars>
      </dgm:prSet>
      <dgm:spPr/>
      <dgm:t>
        <a:bodyPr/>
        <a:lstStyle/>
        <a:p>
          <a:endParaRPr lang="en-US"/>
        </a:p>
      </dgm:t>
    </dgm:pt>
  </dgm:ptLst>
  <dgm:cxnLst>
    <dgm:cxn modelId="{FCE45A1F-3389-4A68-8851-8427B3CAF7AF}" srcId="{434889BD-383B-4E1D-8A54-C3C75B426221}" destId="{5E66B293-6341-4F83-A133-CED21767E21B}" srcOrd="1" destOrd="0" parTransId="{2845C64F-256C-42B7-AE69-105605BD6F08}" sibTransId="{04182E3F-43B9-43D8-878D-FF654B3BD013}"/>
    <dgm:cxn modelId="{6AD38137-F13D-4F2A-97F9-5298F1F5BF61}" type="presOf" srcId="{86CA1D85-54E9-487D-B662-3647BD5FA35F}" destId="{484FCEDF-592C-4A01-A30F-045FF143660E}" srcOrd="0" destOrd="0" presId="urn:microsoft.com/office/officeart/2005/8/layout/arrow1"/>
    <dgm:cxn modelId="{CF77FD85-07DF-4EC1-A668-4687C8B67699}" type="presOf" srcId="{5E66B293-6341-4F83-A133-CED21767E21B}" destId="{3EBBEEFB-35D8-4873-9154-BFD383DF8E8F}" srcOrd="0" destOrd="0" presId="urn:microsoft.com/office/officeart/2005/8/layout/arrow1"/>
    <dgm:cxn modelId="{71E35D09-CA21-4F2B-ABE2-625500DAFD3F}" type="presOf" srcId="{434889BD-383B-4E1D-8A54-C3C75B426221}" destId="{BB7EEF91-A399-4A85-B6EE-C2B27CF5867D}" srcOrd="0" destOrd="0" presId="urn:microsoft.com/office/officeart/2005/8/layout/arrow1"/>
    <dgm:cxn modelId="{B41A5149-44DF-4A2A-9AF4-1A03BBB46C0E}" srcId="{434889BD-383B-4E1D-8A54-C3C75B426221}" destId="{86CA1D85-54E9-487D-B662-3647BD5FA35F}" srcOrd="0" destOrd="0" parTransId="{CCEE096B-7C9B-4420-897E-FB575E25DBCC}" sibTransId="{8B02368A-5CE6-42F0-8F0B-5876BDFFEFD3}"/>
    <dgm:cxn modelId="{F97D196E-BE71-4E71-BBCE-60981FCDC04A}" type="presParOf" srcId="{BB7EEF91-A399-4A85-B6EE-C2B27CF5867D}" destId="{484FCEDF-592C-4A01-A30F-045FF143660E}" srcOrd="0" destOrd="0" presId="urn:microsoft.com/office/officeart/2005/8/layout/arrow1"/>
    <dgm:cxn modelId="{783D4C9C-5973-4301-B578-C042E0AD4103}" type="presParOf" srcId="{BB7EEF91-A399-4A85-B6EE-C2B27CF5867D}" destId="{3EBBEEFB-35D8-4873-9154-BFD383DF8E8F}" srcOrd="1" destOrd="0" presId="urn:microsoft.com/office/officeart/2005/8/layout/arrow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9E3F8D-BBA3-4533-94D8-C5D29E86A959}">
      <dsp:nvSpPr>
        <dsp:cNvPr id="0" name=""/>
        <dsp:cNvSpPr/>
      </dsp:nvSpPr>
      <dsp:spPr>
        <a:xfrm>
          <a:off x="0" y="0"/>
          <a:ext cx="8194431" cy="410926"/>
        </a:xfrm>
        <a:prstGeom prst="roundRect">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US" sz="2000" b="1" kern="1200" dirty="0">
              <a:latin typeface="Arial" panose="020B0604020202020204" pitchFamily="34" charset="0"/>
              <a:cs typeface="Arial" panose="020B0604020202020204" pitchFamily="34" charset="0"/>
            </a:rPr>
            <a:t>Members</a:t>
          </a:r>
        </a:p>
      </dsp:txBody>
      <dsp:txXfrm>
        <a:off x="20060" y="20060"/>
        <a:ext cx="8154311" cy="370806"/>
      </dsp:txXfrm>
    </dsp:sp>
    <dsp:sp modelId="{203DA770-4C5D-484E-B06A-64E5F9A677B2}">
      <dsp:nvSpPr>
        <dsp:cNvPr id="0" name=""/>
        <dsp:cNvSpPr/>
      </dsp:nvSpPr>
      <dsp:spPr>
        <a:xfrm>
          <a:off x="0" y="412416"/>
          <a:ext cx="8194431" cy="20330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0173" tIns="22860" rIns="128016" bIns="22860" numCol="1" spcCol="1270" anchor="t" anchorCtr="0">
          <a:noAutofit/>
        </a:bodyPr>
        <a:lstStyle/>
        <a:p>
          <a:pPr marL="0" lvl="1" indent="-347472" algn="l" defTabSz="800100">
            <a:lnSpc>
              <a:spcPts val="2400"/>
            </a:lnSpc>
            <a:spcBef>
              <a:spcPct val="0"/>
            </a:spcBef>
            <a:spcAft>
              <a:spcPts val="300"/>
            </a:spcAft>
            <a:buChar char="••"/>
          </a:pPr>
          <a:r>
            <a:rPr lang="en-GB" sz="1800" b="0" kern="1200" baseline="0" dirty="0">
              <a:solidFill>
                <a:schemeClr val="bg1">
                  <a:lumMod val="50000"/>
                </a:schemeClr>
              </a:solidFill>
              <a:latin typeface="Arial" panose="020B0604020202020204" pitchFamily="34" charset="0"/>
              <a:cs typeface="Arial" panose="020B0604020202020204" pitchFamily="34" charset="0"/>
            </a:rPr>
            <a:t>Len </a:t>
          </a:r>
          <a:r>
            <a:rPr lang="en-GB" sz="1800" b="0" kern="1200" baseline="0" dirty="0" err="1">
              <a:solidFill>
                <a:schemeClr val="bg1">
                  <a:lumMod val="50000"/>
                </a:schemeClr>
              </a:solidFill>
              <a:latin typeface="Arial" panose="020B0604020202020204" pitchFamily="34" charset="0"/>
              <a:cs typeface="Arial" panose="020B0604020202020204" pitchFamily="34" charset="0"/>
            </a:rPr>
            <a:t>Jui</a:t>
          </a:r>
          <a:r>
            <a:rPr lang="en-GB" sz="1800" b="0" kern="1200" baseline="0" dirty="0">
              <a:solidFill>
                <a:schemeClr val="bg1">
                  <a:lumMod val="50000"/>
                </a:schemeClr>
              </a:solidFill>
              <a:latin typeface="Arial" panose="020B0604020202020204" pitchFamily="34" charset="0"/>
              <a:cs typeface="Arial" panose="020B0604020202020204" pitchFamily="34" charset="0"/>
            </a:rPr>
            <a:t>, Task Force Chair</a:t>
          </a:r>
          <a:endParaRPr lang="en-US" sz="1800" b="0" kern="1200" baseline="0" dirty="0">
            <a:solidFill>
              <a:schemeClr val="bg1">
                <a:lumMod val="50000"/>
              </a:schemeClr>
            </a:solidFill>
            <a:latin typeface="Arial" panose="020B0604020202020204" pitchFamily="34" charset="0"/>
            <a:cs typeface="Arial" panose="020B0604020202020204" pitchFamily="34" charset="0"/>
          </a:endParaRPr>
        </a:p>
        <a:p>
          <a:pPr marL="0" lvl="1" indent="-347472" algn="l" defTabSz="800100">
            <a:lnSpc>
              <a:spcPts val="2400"/>
            </a:lnSpc>
            <a:spcBef>
              <a:spcPct val="0"/>
            </a:spcBef>
            <a:spcAft>
              <a:spcPts val="300"/>
            </a:spcAft>
            <a:buChar char="••"/>
          </a:pPr>
          <a:r>
            <a:rPr lang="en-GB" sz="1800" b="0" kern="1200" baseline="0" dirty="0" smtClean="0">
              <a:solidFill>
                <a:schemeClr val="bg1">
                  <a:lumMod val="50000"/>
                </a:schemeClr>
              </a:solidFill>
              <a:latin typeface="Arial" panose="020B0604020202020204" pitchFamily="34" charset="0"/>
              <a:cs typeface="Arial" panose="020B0604020202020204" pitchFamily="34" charset="0"/>
            </a:rPr>
            <a:t>Bob </a:t>
          </a:r>
          <a:r>
            <a:rPr lang="en-GB" sz="1800" b="0" kern="1200" baseline="0" dirty="0">
              <a:solidFill>
                <a:schemeClr val="bg1">
                  <a:lumMod val="50000"/>
                </a:schemeClr>
              </a:solidFill>
              <a:latin typeface="Arial" panose="020B0604020202020204" pitchFamily="34" charset="0"/>
              <a:cs typeface="Arial" panose="020B0604020202020204" pitchFamily="34" charset="0"/>
            </a:rPr>
            <a:t>Dohrer</a:t>
          </a:r>
          <a:endParaRPr lang="en-US" sz="1800" b="0" kern="1200" baseline="0" dirty="0">
            <a:solidFill>
              <a:schemeClr val="bg1">
                <a:lumMod val="50000"/>
              </a:schemeClr>
            </a:solidFill>
            <a:latin typeface="Arial" panose="020B0604020202020204" pitchFamily="34" charset="0"/>
            <a:cs typeface="Arial" panose="020B0604020202020204" pitchFamily="34" charset="0"/>
          </a:endParaRPr>
        </a:p>
        <a:p>
          <a:pPr marL="0" lvl="1" indent="-347472" algn="l" defTabSz="800100">
            <a:lnSpc>
              <a:spcPts val="2400"/>
            </a:lnSpc>
            <a:spcBef>
              <a:spcPct val="0"/>
            </a:spcBef>
            <a:spcAft>
              <a:spcPts val="300"/>
            </a:spcAft>
            <a:buChar char="••"/>
          </a:pPr>
          <a:r>
            <a:rPr lang="en-GB" sz="1800" b="0" kern="1200" baseline="0" dirty="0">
              <a:solidFill>
                <a:schemeClr val="bg1">
                  <a:lumMod val="50000"/>
                </a:schemeClr>
              </a:solidFill>
              <a:latin typeface="Arial" panose="020B0604020202020204" pitchFamily="34" charset="0"/>
              <a:cs typeface="Arial" panose="020B0604020202020204" pitchFamily="34" charset="0"/>
            </a:rPr>
            <a:t>Rich </a:t>
          </a:r>
          <a:r>
            <a:rPr lang="en-GB" sz="1800" b="0" kern="1200" baseline="0" dirty="0" err="1">
              <a:solidFill>
                <a:schemeClr val="bg1">
                  <a:lumMod val="50000"/>
                </a:schemeClr>
              </a:solidFill>
              <a:latin typeface="Arial" panose="020B0604020202020204" pitchFamily="34" charset="0"/>
              <a:cs typeface="Arial" panose="020B0604020202020204" pitchFamily="34" charset="0"/>
            </a:rPr>
            <a:t>Sharko</a:t>
          </a:r>
          <a:endParaRPr lang="en-US" sz="1800" b="0" kern="1200" baseline="0" dirty="0">
            <a:solidFill>
              <a:schemeClr val="bg1">
                <a:lumMod val="50000"/>
              </a:schemeClr>
            </a:solidFill>
            <a:latin typeface="Arial" panose="020B0604020202020204" pitchFamily="34" charset="0"/>
            <a:cs typeface="Arial" panose="020B0604020202020204" pitchFamily="34" charset="0"/>
          </a:endParaRPr>
        </a:p>
        <a:p>
          <a:pPr marL="0" lvl="1" indent="-347472" algn="l" defTabSz="800100">
            <a:lnSpc>
              <a:spcPts val="2400"/>
            </a:lnSpc>
            <a:spcBef>
              <a:spcPct val="0"/>
            </a:spcBef>
            <a:spcAft>
              <a:spcPts val="300"/>
            </a:spcAft>
            <a:buChar char="••"/>
          </a:pPr>
          <a:r>
            <a:rPr lang="en-GB" sz="1800" b="0" kern="1200" baseline="0" dirty="0">
              <a:solidFill>
                <a:schemeClr val="bg1">
                  <a:lumMod val="50000"/>
                </a:schemeClr>
              </a:solidFill>
              <a:latin typeface="Arial" panose="020B0604020202020204" pitchFamily="34" charset="0"/>
              <a:cs typeface="Arial" panose="020B0604020202020204" pitchFamily="34" charset="0"/>
            </a:rPr>
            <a:t>Wolf </a:t>
          </a:r>
          <a:r>
            <a:rPr lang="en-GB" sz="1800" b="0" kern="1200" baseline="0" dirty="0" err="1">
              <a:solidFill>
                <a:schemeClr val="bg1">
                  <a:lumMod val="50000"/>
                </a:schemeClr>
              </a:solidFill>
              <a:latin typeface="Arial" panose="020B0604020202020204" pitchFamily="34" charset="0"/>
              <a:cs typeface="Arial" panose="020B0604020202020204" pitchFamily="34" charset="0"/>
            </a:rPr>
            <a:t>Böhm</a:t>
          </a:r>
          <a:endParaRPr lang="en-US" sz="1800" b="0" kern="1200" baseline="0" dirty="0">
            <a:solidFill>
              <a:schemeClr val="bg1">
                <a:lumMod val="50000"/>
              </a:schemeClr>
            </a:solidFill>
            <a:latin typeface="Arial" panose="020B0604020202020204" pitchFamily="34" charset="0"/>
            <a:cs typeface="Arial" panose="020B0604020202020204" pitchFamily="34" charset="0"/>
          </a:endParaRPr>
        </a:p>
        <a:p>
          <a:pPr marL="0" lvl="1" indent="-347472" algn="l" defTabSz="800100">
            <a:lnSpc>
              <a:spcPts val="2400"/>
            </a:lnSpc>
            <a:spcBef>
              <a:spcPct val="0"/>
            </a:spcBef>
            <a:spcAft>
              <a:spcPts val="300"/>
            </a:spcAft>
            <a:buChar char="••"/>
          </a:pPr>
          <a:r>
            <a:rPr lang="en-GB" sz="1800" b="0" kern="1200" baseline="0" dirty="0">
              <a:solidFill>
                <a:schemeClr val="bg1">
                  <a:lumMod val="50000"/>
                </a:schemeClr>
              </a:solidFill>
              <a:latin typeface="Arial" panose="020B0604020202020204" pitchFamily="34" charset="0"/>
              <a:cs typeface="Arial" panose="020B0604020202020204" pitchFamily="34" charset="0"/>
            </a:rPr>
            <a:t>Josephine Jackson</a:t>
          </a:r>
          <a:endParaRPr lang="en-US" sz="1800" b="0" kern="1200" baseline="0" dirty="0">
            <a:solidFill>
              <a:schemeClr val="bg1">
                <a:lumMod val="50000"/>
              </a:schemeClr>
            </a:solidFill>
            <a:latin typeface="Arial" panose="020B0604020202020204" pitchFamily="34" charset="0"/>
            <a:cs typeface="Arial" panose="020B0604020202020204" pitchFamily="34" charset="0"/>
          </a:endParaRPr>
        </a:p>
        <a:p>
          <a:pPr marL="0" lvl="1" indent="-347472" algn="l" defTabSz="800100">
            <a:lnSpc>
              <a:spcPts val="2400"/>
            </a:lnSpc>
            <a:spcBef>
              <a:spcPct val="0"/>
            </a:spcBef>
            <a:spcAft>
              <a:spcPts val="300"/>
            </a:spcAft>
            <a:buChar char="••"/>
          </a:pPr>
          <a:r>
            <a:rPr lang="en-GB" sz="1800" b="0" kern="1200" baseline="0" dirty="0">
              <a:solidFill>
                <a:schemeClr val="bg1">
                  <a:lumMod val="50000"/>
                </a:schemeClr>
              </a:solidFill>
              <a:latin typeface="Arial" panose="020B0604020202020204" pitchFamily="34" charset="0"/>
              <a:cs typeface="Arial" panose="020B0604020202020204" pitchFamily="34" charset="0"/>
            </a:rPr>
            <a:t>Dora </a:t>
          </a:r>
          <a:r>
            <a:rPr lang="en-GB" sz="1800" b="0" kern="1200" baseline="0" dirty="0" err="1">
              <a:solidFill>
                <a:schemeClr val="bg1">
                  <a:lumMod val="50000"/>
                </a:schemeClr>
              </a:solidFill>
              <a:latin typeface="Arial" panose="020B0604020202020204" pitchFamily="34" charset="0"/>
              <a:cs typeface="Arial" panose="020B0604020202020204" pitchFamily="34" charset="0"/>
            </a:rPr>
            <a:t>Burzenski</a:t>
          </a:r>
          <a:r>
            <a:rPr lang="en-GB" sz="1800" b="0" kern="1200" baseline="0" dirty="0">
              <a:solidFill>
                <a:schemeClr val="bg1">
                  <a:lumMod val="50000"/>
                </a:schemeClr>
              </a:solidFill>
              <a:latin typeface="Arial" panose="020B0604020202020204" pitchFamily="34" charset="0"/>
              <a:cs typeface="Arial" panose="020B0604020202020204" pitchFamily="34" charset="0"/>
            </a:rPr>
            <a:t> (Correspondent member)</a:t>
          </a:r>
          <a:endParaRPr lang="en-US" sz="1800" b="0" kern="1200" baseline="0" dirty="0">
            <a:solidFill>
              <a:schemeClr val="bg1">
                <a:lumMod val="50000"/>
              </a:schemeClr>
            </a:solidFill>
            <a:latin typeface="Arial" panose="020B0604020202020204" pitchFamily="34" charset="0"/>
            <a:cs typeface="Arial" panose="020B0604020202020204" pitchFamily="34" charset="0"/>
          </a:endParaRPr>
        </a:p>
      </dsp:txBody>
      <dsp:txXfrm>
        <a:off x="0" y="412416"/>
        <a:ext cx="8194431" cy="203304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9E3F8D-BBA3-4533-94D8-C5D29E86A959}">
      <dsp:nvSpPr>
        <dsp:cNvPr id="0" name=""/>
        <dsp:cNvSpPr/>
      </dsp:nvSpPr>
      <dsp:spPr>
        <a:xfrm>
          <a:off x="0" y="0"/>
          <a:ext cx="8176847" cy="448199"/>
        </a:xfrm>
        <a:prstGeom prst="roundRect">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US" sz="2000" b="1" kern="1200" dirty="0">
              <a:latin typeface="Arial" panose="020B0604020202020204" pitchFamily="34" charset="0"/>
              <a:cs typeface="Arial" panose="020B0604020202020204" pitchFamily="34" charset="0"/>
            </a:rPr>
            <a:t>Staff</a:t>
          </a:r>
        </a:p>
      </dsp:txBody>
      <dsp:txXfrm>
        <a:off x="21879" y="21879"/>
        <a:ext cx="8133089" cy="404441"/>
      </dsp:txXfrm>
    </dsp:sp>
    <dsp:sp modelId="{203DA770-4C5D-484E-B06A-64E5F9A677B2}">
      <dsp:nvSpPr>
        <dsp:cNvPr id="0" name=""/>
        <dsp:cNvSpPr/>
      </dsp:nvSpPr>
      <dsp:spPr>
        <a:xfrm>
          <a:off x="0" y="448812"/>
          <a:ext cx="8176847" cy="7428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9615" tIns="22860" rIns="128016" bIns="22860" numCol="1" spcCol="1270" anchor="t" anchorCtr="0">
          <a:noAutofit/>
        </a:bodyPr>
        <a:lstStyle/>
        <a:p>
          <a:pPr marL="0" lvl="1" indent="-347472" algn="l" defTabSz="800100">
            <a:lnSpc>
              <a:spcPts val="2400"/>
            </a:lnSpc>
            <a:spcBef>
              <a:spcPct val="0"/>
            </a:spcBef>
            <a:spcAft>
              <a:spcPts val="300"/>
            </a:spcAft>
            <a:buChar char="••"/>
          </a:pPr>
          <a:r>
            <a:rPr lang="en-US" sz="1800" b="0" kern="1200" baseline="0" dirty="0">
              <a:solidFill>
                <a:schemeClr val="bg1">
                  <a:lumMod val="50000"/>
                </a:schemeClr>
              </a:solidFill>
              <a:latin typeface="Arial" panose="020B0604020202020204" pitchFamily="34" charset="0"/>
              <a:cs typeface="Arial" panose="020B0604020202020204" pitchFamily="34" charset="0"/>
            </a:rPr>
            <a:t>Jasper van den </a:t>
          </a:r>
          <a:r>
            <a:rPr lang="en-US" sz="1800" b="0" kern="1200" baseline="0" dirty="0" err="1">
              <a:solidFill>
                <a:schemeClr val="bg1">
                  <a:lumMod val="50000"/>
                </a:schemeClr>
              </a:solidFill>
              <a:latin typeface="Arial" panose="020B0604020202020204" pitchFamily="34" charset="0"/>
              <a:cs typeface="Arial" panose="020B0604020202020204" pitchFamily="34" charset="0"/>
            </a:rPr>
            <a:t>Hout</a:t>
          </a:r>
          <a:endParaRPr lang="en-US" sz="1800" b="0" kern="1200" baseline="0" dirty="0">
            <a:solidFill>
              <a:schemeClr val="bg1">
                <a:lumMod val="50000"/>
              </a:schemeClr>
            </a:solidFill>
            <a:latin typeface="Arial" panose="020B0604020202020204" pitchFamily="34" charset="0"/>
            <a:cs typeface="Arial" panose="020B0604020202020204" pitchFamily="34" charset="0"/>
          </a:endParaRPr>
        </a:p>
        <a:p>
          <a:pPr marL="0" lvl="1" indent="-347472" algn="l" defTabSz="800100">
            <a:lnSpc>
              <a:spcPts val="2400"/>
            </a:lnSpc>
            <a:spcBef>
              <a:spcPct val="0"/>
            </a:spcBef>
            <a:spcAft>
              <a:spcPts val="300"/>
            </a:spcAft>
            <a:buChar char="••"/>
          </a:pPr>
          <a:r>
            <a:rPr lang="en-US" sz="1800" b="0" kern="1200" baseline="0" dirty="0">
              <a:solidFill>
                <a:schemeClr val="bg1">
                  <a:lumMod val="50000"/>
                </a:schemeClr>
              </a:solidFill>
              <a:latin typeface="Arial" panose="020B0604020202020204" pitchFamily="34" charset="0"/>
              <a:cs typeface="Arial" panose="020B0604020202020204" pitchFamily="34" charset="0"/>
            </a:rPr>
            <a:t>Dan Montgomery (Consultant role)</a:t>
          </a:r>
        </a:p>
      </dsp:txBody>
      <dsp:txXfrm>
        <a:off x="0" y="448812"/>
        <a:ext cx="8176847" cy="74283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arrow1">
  <dgm:title val=""/>
  <dgm:desc val=""/>
  <dgm:catLst>
    <dgm:cat type="relationship" pri="7000"/>
    <dgm:cat type="process" pri="32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ycle">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equ" val="2">
        <dgm:constrLst>
          <dgm:constr type="primFontSz" for="ch" ptType="node" op="equ" val="65"/>
          <dgm:constr type="w" for="ch" ptType="node" refType="w"/>
          <dgm:constr type="h" for="ch" ptType="node" refType="w" refFor="ch" refPtType="node"/>
          <dgm:constr type="sibSp" refType="w" refFor="ch" refPtType="node" fact="0.1"/>
          <dgm:constr type="diam" refType="w" refFor="ch" refPtType="node" fact="1.1"/>
        </dgm:constrLst>
      </dgm:if>
      <dgm:if name="Name11" axis="ch" ptType="node" func="cnt" op="equ" val="5">
        <dgm:constrLst>
          <dgm:constr type="primFontSz" for="ch" ptType="node" op="equ" val="65"/>
          <dgm:constr type="w" for="ch" ptType="node" refType="w"/>
          <dgm:constr type="h" for="ch" ptType="node" refType="w" refFor="ch" refPtType="node"/>
          <dgm:constr type="sibSp" refType="w" refFor="ch" refPtType="node" fact="-0.24"/>
        </dgm:constrLst>
      </dgm:if>
      <dgm:if name="Name12" axis="ch" ptType="node" func="cnt" op="equ" val="6">
        <dgm:constrLst>
          <dgm:constr type="primFontSz" for="ch" ptType="node" op="equ" val="65"/>
          <dgm:constr type="w" for="ch" ptType="node" refType="w"/>
          <dgm:constr type="h" for="ch" ptType="node" refType="w" refFor="ch" refPtType="node"/>
          <dgm:constr type="sibSp" refType="w" refFor="ch" refPtType="node" fact="-0.2"/>
        </dgm:constrLst>
      </dgm:if>
      <dgm:if name="Name13" axis="ch" ptType="node" func="cnt" op="equ" val="8">
        <dgm:constrLst>
          <dgm:constr type="primFontSz" for="ch" ptType="node" op="equ" val="65"/>
          <dgm:constr type="w" for="ch" ptType="node" refType="w"/>
          <dgm:constr type="h" for="ch" ptType="node" refType="w" refFor="ch" refPtType="node"/>
          <dgm:constr type="sibSp" refType="w" refFor="ch" refPtType="node" fact="-0.15"/>
        </dgm:constrLst>
      </dgm:if>
      <dgm:if name="Name14" axis="ch" ptType="node" func="cnt" op="equ" val="10">
        <dgm:constrLst>
          <dgm:constr type="primFontSz" for="ch" ptType="node" op="lte" val="65"/>
          <dgm:constr type="w" for="ch" ptType="node" refType="w"/>
          <dgm:constr type="h" for="ch" ptType="node" refType="w" refFor="ch" refPtType="node"/>
          <dgm:constr type="sibSp" refType="w" refFor="ch" refPtType="node" fact="-0.24"/>
        </dgm:constrLst>
      </dgm:if>
      <dgm:else name="Name15">
        <dgm:constrLst>
          <dgm:constr type="primFontSz" for="ch" ptType="node" op="equ" val="65"/>
          <dgm:constr type="w" for="ch" ptType="node" refType="w"/>
          <dgm:constr type="h" for="ch" ptType="node" refType="w" refFor="ch" refPtType="node"/>
          <dgm:constr type="sibSp" refType="w" refFor="ch" refPtType="node" fact="-0.35"/>
        </dgm:constrLst>
      </dgm:else>
    </dgm:choose>
    <dgm:ruleLst/>
    <dgm:forEach name="Name16" axis="ch" ptType="node">
      <dgm:layoutNode name="arrow">
        <dgm:varLst>
          <dgm:bulletEnabled val="1"/>
        </dgm:varLst>
        <dgm:alg type="tx"/>
        <dgm:shape xmlns:r="http://schemas.openxmlformats.org/officeDocument/2006/relationships" type="upArrow" r:blip="">
          <dgm:adjLst>
            <dgm:adj idx="2" val="0.35"/>
          </dgm:adjLst>
        </dgm:shape>
        <dgm:presOf axis="desOrSelf" ptType="node"/>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699" cy="461804"/>
          </a:xfrm>
          <a:prstGeom prst="rect">
            <a:avLst/>
          </a:prstGeom>
        </p:spPr>
        <p:txBody>
          <a:bodyPr vert="horz" lIns="92486" tIns="46243" rIns="92486" bIns="46243" rtlCol="0"/>
          <a:lstStyle>
            <a:lvl1pPr algn="l">
              <a:defRPr sz="1200"/>
            </a:lvl1pPr>
          </a:lstStyle>
          <a:p>
            <a:endParaRPr lang="en-US"/>
          </a:p>
        </p:txBody>
      </p:sp>
      <p:sp>
        <p:nvSpPr>
          <p:cNvPr id="3" name="Date Placeholder 2"/>
          <p:cNvSpPr>
            <a:spLocks noGrp="1"/>
          </p:cNvSpPr>
          <p:nvPr>
            <p:ph type="dt" sz="quarter" idx="1"/>
          </p:nvPr>
        </p:nvSpPr>
        <p:spPr>
          <a:xfrm>
            <a:off x="3936769" y="0"/>
            <a:ext cx="3011699" cy="461804"/>
          </a:xfrm>
          <a:prstGeom prst="rect">
            <a:avLst/>
          </a:prstGeom>
        </p:spPr>
        <p:txBody>
          <a:bodyPr vert="horz" lIns="92486" tIns="46243" rIns="92486" bIns="46243" rtlCol="0"/>
          <a:lstStyle>
            <a:lvl1pPr algn="r">
              <a:defRPr sz="1200"/>
            </a:lvl1pPr>
          </a:lstStyle>
          <a:p>
            <a:fld id="{1E59F908-4FD1-BC49-B361-D833AB0555FC}" type="datetimeFigureOut">
              <a:rPr lang="en-US" smtClean="0"/>
              <a:t>3/4/2019</a:t>
            </a:fld>
            <a:endParaRPr lang="en-US"/>
          </a:p>
        </p:txBody>
      </p:sp>
      <p:sp>
        <p:nvSpPr>
          <p:cNvPr id="4" name="Footer Placeholder 3"/>
          <p:cNvSpPr>
            <a:spLocks noGrp="1"/>
          </p:cNvSpPr>
          <p:nvPr>
            <p:ph type="ftr" sz="quarter" idx="2"/>
          </p:nvPr>
        </p:nvSpPr>
        <p:spPr>
          <a:xfrm>
            <a:off x="0" y="8772668"/>
            <a:ext cx="3011699" cy="461804"/>
          </a:xfrm>
          <a:prstGeom prst="rect">
            <a:avLst/>
          </a:prstGeom>
        </p:spPr>
        <p:txBody>
          <a:bodyPr vert="horz" lIns="92486" tIns="46243" rIns="92486" bIns="46243" rtlCol="0" anchor="b"/>
          <a:lstStyle>
            <a:lvl1pPr algn="l">
              <a:defRPr sz="1200"/>
            </a:lvl1pPr>
          </a:lstStyle>
          <a:p>
            <a:endParaRPr lang="en-US"/>
          </a:p>
        </p:txBody>
      </p:sp>
      <p:sp>
        <p:nvSpPr>
          <p:cNvPr id="5" name="Slide Number Placeholder 4"/>
          <p:cNvSpPr>
            <a:spLocks noGrp="1"/>
          </p:cNvSpPr>
          <p:nvPr>
            <p:ph type="sldNum" sz="quarter" idx="3"/>
          </p:nvPr>
        </p:nvSpPr>
        <p:spPr>
          <a:xfrm>
            <a:off x="3936769" y="8772668"/>
            <a:ext cx="3011699" cy="461804"/>
          </a:xfrm>
          <a:prstGeom prst="rect">
            <a:avLst/>
          </a:prstGeom>
        </p:spPr>
        <p:txBody>
          <a:bodyPr vert="horz" lIns="92486" tIns="46243" rIns="92486" bIns="46243" rtlCol="0" anchor="b"/>
          <a:lstStyle>
            <a:lvl1pPr algn="r">
              <a:defRPr sz="1200"/>
            </a:lvl1pPr>
          </a:lstStyle>
          <a:p>
            <a:fld id="{EA8AE4AE-12A8-4846-97A9-6CB7DEDDF69D}" type="slidenum">
              <a:rPr lang="en-US" smtClean="0"/>
              <a:t>‹#›</a:t>
            </a:fld>
            <a:endParaRPr lang="en-US"/>
          </a:p>
        </p:txBody>
      </p:sp>
    </p:spTree>
    <p:extLst>
      <p:ext uri="{BB962C8B-B14F-4D97-AF65-F5344CB8AC3E}">
        <p14:creationId xmlns:p14="http://schemas.microsoft.com/office/powerpoint/2010/main" val="243532852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699" cy="461804"/>
          </a:xfrm>
          <a:prstGeom prst="rect">
            <a:avLst/>
          </a:prstGeom>
        </p:spPr>
        <p:txBody>
          <a:bodyPr vert="horz" lIns="92486" tIns="46243" rIns="92486" bIns="46243" rtlCol="0"/>
          <a:lstStyle>
            <a:lvl1pPr algn="l">
              <a:defRPr sz="1200"/>
            </a:lvl1pPr>
          </a:lstStyle>
          <a:p>
            <a:endParaRPr lang="en-US"/>
          </a:p>
        </p:txBody>
      </p:sp>
      <p:sp>
        <p:nvSpPr>
          <p:cNvPr id="3" name="Date Placeholder 2"/>
          <p:cNvSpPr>
            <a:spLocks noGrp="1"/>
          </p:cNvSpPr>
          <p:nvPr>
            <p:ph type="dt" idx="1"/>
          </p:nvPr>
        </p:nvSpPr>
        <p:spPr>
          <a:xfrm>
            <a:off x="3936769" y="0"/>
            <a:ext cx="3011699" cy="461804"/>
          </a:xfrm>
          <a:prstGeom prst="rect">
            <a:avLst/>
          </a:prstGeom>
        </p:spPr>
        <p:txBody>
          <a:bodyPr vert="horz" lIns="92486" tIns="46243" rIns="92486" bIns="46243" rtlCol="0"/>
          <a:lstStyle>
            <a:lvl1pPr algn="r">
              <a:defRPr sz="1200"/>
            </a:lvl1pPr>
          </a:lstStyle>
          <a:p>
            <a:fld id="{7745D6F9-5033-7542-84AC-41926A84456D}" type="datetimeFigureOut">
              <a:rPr lang="en-US" smtClean="0"/>
              <a:t>3/4/2019</a:t>
            </a:fld>
            <a:endParaRPr lang="en-US"/>
          </a:p>
        </p:txBody>
      </p:sp>
      <p:sp>
        <p:nvSpPr>
          <p:cNvPr id="4" name="Slide Image Placeholder 3"/>
          <p:cNvSpPr>
            <a:spLocks noGrp="1" noRot="1" noChangeAspect="1"/>
          </p:cNvSpPr>
          <p:nvPr>
            <p:ph type="sldImg" idx="2"/>
          </p:nvPr>
        </p:nvSpPr>
        <p:spPr>
          <a:xfrm>
            <a:off x="396875" y="692150"/>
            <a:ext cx="6156325" cy="3463925"/>
          </a:xfrm>
          <a:prstGeom prst="rect">
            <a:avLst/>
          </a:prstGeom>
          <a:noFill/>
          <a:ln w="12700">
            <a:solidFill>
              <a:prstClr val="black"/>
            </a:solidFill>
          </a:ln>
        </p:spPr>
        <p:txBody>
          <a:bodyPr vert="horz" lIns="92486" tIns="46243" rIns="92486" bIns="46243" rtlCol="0" anchor="ctr"/>
          <a:lstStyle/>
          <a:p>
            <a:endParaRPr lang="en-US"/>
          </a:p>
        </p:txBody>
      </p:sp>
      <p:sp>
        <p:nvSpPr>
          <p:cNvPr id="5" name="Notes Placeholder 4"/>
          <p:cNvSpPr>
            <a:spLocks noGrp="1"/>
          </p:cNvSpPr>
          <p:nvPr>
            <p:ph type="body" sz="quarter" idx="3"/>
          </p:nvPr>
        </p:nvSpPr>
        <p:spPr>
          <a:xfrm>
            <a:off x="695008" y="4387136"/>
            <a:ext cx="5560060" cy="4156234"/>
          </a:xfrm>
          <a:prstGeom prst="rect">
            <a:avLst/>
          </a:prstGeom>
        </p:spPr>
        <p:txBody>
          <a:bodyPr vert="horz" lIns="92486" tIns="46243" rIns="92486" bIns="46243"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772668"/>
            <a:ext cx="3011699" cy="461804"/>
          </a:xfrm>
          <a:prstGeom prst="rect">
            <a:avLst/>
          </a:prstGeom>
        </p:spPr>
        <p:txBody>
          <a:bodyPr vert="horz" lIns="92486" tIns="46243" rIns="92486" bIns="46243" rtlCol="0" anchor="b"/>
          <a:lstStyle>
            <a:lvl1pPr algn="l">
              <a:defRPr sz="1200"/>
            </a:lvl1pPr>
          </a:lstStyle>
          <a:p>
            <a:endParaRPr lang="en-US"/>
          </a:p>
        </p:txBody>
      </p:sp>
      <p:sp>
        <p:nvSpPr>
          <p:cNvPr id="7" name="Slide Number Placeholder 6"/>
          <p:cNvSpPr>
            <a:spLocks noGrp="1"/>
          </p:cNvSpPr>
          <p:nvPr>
            <p:ph type="sldNum" sz="quarter" idx="5"/>
          </p:nvPr>
        </p:nvSpPr>
        <p:spPr>
          <a:xfrm>
            <a:off x="3936769" y="8772668"/>
            <a:ext cx="3011699" cy="461804"/>
          </a:xfrm>
          <a:prstGeom prst="rect">
            <a:avLst/>
          </a:prstGeom>
        </p:spPr>
        <p:txBody>
          <a:bodyPr vert="horz" lIns="92486" tIns="46243" rIns="92486" bIns="46243" rtlCol="0" anchor="b"/>
          <a:lstStyle>
            <a:lvl1pPr algn="r">
              <a:defRPr sz="1200"/>
            </a:lvl1pPr>
          </a:lstStyle>
          <a:p>
            <a:fld id="{4D410189-AC31-7546-878A-F48FDE4A29F5}" type="slidenum">
              <a:rPr lang="en-US" smtClean="0"/>
              <a:t>‹#›</a:t>
            </a:fld>
            <a:endParaRPr lang="en-US"/>
          </a:p>
        </p:txBody>
      </p:sp>
    </p:spTree>
    <p:extLst>
      <p:ext uri="{BB962C8B-B14F-4D97-AF65-F5344CB8AC3E}">
        <p14:creationId xmlns:p14="http://schemas.microsoft.com/office/powerpoint/2010/main" val="525539108"/>
      </p:ext>
    </p:extLst>
  </p:cSld>
  <p:clrMap bg1="lt1" tx1="dk1" bg2="lt2" tx2="dk2" accent1="accent1" accent2="accent2" accent3="accent3" accent4="accent4" accent5="accent5" accent6="accent6" hlink="hlink" folHlink="folHlink"/>
  <p:hf hdr="0" ftr="0" dt="0"/>
  <p:notesStyle>
    <a:lvl1pPr marL="0" algn="l" defTabSz="342900" rtl="0" eaLnBrk="1" latinLnBrk="0" hangingPunct="1">
      <a:defRPr sz="900" kern="1200">
        <a:solidFill>
          <a:schemeClr val="tx1"/>
        </a:solidFill>
        <a:latin typeface="+mn-lt"/>
        <a:ea typeface="+mn-ea"/>
        <a:cs typeface="+mn-cs"/>
      </a:defRPr>
    </a:lvl1pPr>
    <a:lvl2pPr marL="342900" algn="l" defTabSz="342900" rtl="0" eaLnBrk="1" latinLnBrk="0" hangingPunct="1">
      <a:defRPr sz="900" kern="1200">
        <a:solidFill>
          <a:schemeClr val="tx1"/>
        </a:solidFill>
        <a:latin typeface="+mn-lt"/>
        <a:ea typeface="+mn-ea"/>
        <a:cs typeface="+mn-cs"/>
      </a:defRPr>
    </a:lvl2pPr>
    <a:lvl3pPr marL="685800" algn="l" defTabSz="342900" rtl="0" eaLnBrk="1" latinLnBrk="0" hangingPunct="1">
      <a:defRPr sz="900" kern="1200">
        <a:solidFill>
          <a:schemeClr val="tx1"/>
        </a:solidFill>
        <a:latin typeface="+mn-lt"/>
        <a:ea typeface="+mn-ea"/>
        <a:cs typeface="+mn-cs"/>
      </a:defRPr>
    </a:lvl3pPr>
    <a:lvl4pPr marL="1028700" algn="l" defTabSz="342900" rtl="0" eaLnBrk="1" latinLnBrk="0" hangingPunct="1">
      <a:defRPr sz="900" kern="1200">
        <a:solidFill>
          <a:schemeClr val="tx1"/>
        </a:solidFill>
        <a:latin typeface="+mn-lt"/>
        <a:ea typeface="+mn-ea"/>
        <a:cs typeface="+mn-cs"/>
      </a:defRPr>
    </a:lvl4pPr>
    <a:lvl5pPr marL="1371600" algn="l" defTabSz="342900" rtl="0" eaLnBrk="1" latinLnBrk="0" hangingPunct="1">
      <a:defRPr sz="900" kern="1200">
        <a:solidFill>
          <a:schemeClr val="tx1"/>
        </a:solidFill>
        <a:latin typeface="+mn-lt"/>
        <a:ea typeface="+mn-ea"/>
        <a:cs typeface="+mn-cs"/>
      </a:defRPr>
    </a:lvl5pPr>
    <a:lvl6pPr marL="1714500" algn="l" defTabSz="342900" rtl="0" eaLnBrk="1" latinLnBrk="0" hangingPunct="1">
      <a:defRPr sz="900" kern="1200">
        <a:solidFill>
          <a:schemeClr val="tx1"/>
        </a:solidFill>
        <a:latin typeface="+mn-lt"/>
        <a:ea typeface="+mn-ea"/>
        <a:cs typeface="+mn-cs"/>
      </a:defRPr>
    </a:lvl6pPr>
    <a:lvl7pPr marL="2057400" algn="l" defTabSz="342900" rtl="0" eaLnBrk="1" latinLnBrk="0" hangingPunct="1">
      <a:defRPr sz="900" kern="1200">
        <a:solidFill>
          <a:schemeClr val="tx1"/>
        </a:solidFill>
        <a:latin typeface="+mn-lt"/>
        <a:ea typeface="+mn-ea"/>
        <a:cs typeface="+mn-cs"/>
      </a:defRPr>
    </a:lvl7pPr>
    <a:lvl8pPr marL="2400300" algn="l" defTabSz="342900" rtl="0" eaLnBrk="1" latinLnBrk="0" hangingPunct="1">
      <a:defRPr sz="900" kern="1200">
        <a:solidFill>
          <a:schemeClr val="tx1"/>
        </a:solidFill>
        <a:latin typeface="+mn-lt"/>
        <a:ea typeface="+mn-ea"/>
        <a:cs typeface="+mn-cs"/>
      </a:defRPr>
    </a:lvl8pPr>
    <a:lvl9pPr marL="2743200" algn="l" defTabSz="3429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D410189-AC31-7546-878A-F48FDE4A29F5}" type="slidenum">
              <a:rPr lang="en-US" smtClean="0"/>
              <a:t>1</a:t>
            </a:fld>
            <a:endParaRPr lang="en-US"/>
          </a:p>
        </p:txBody>
      </p:sp>
    </p:spTree>
    <p:extLst>
      <p:ext uri="{BB962C8B-B14F-4D97-AF65-F5344CB8AC3E}">
        <p14:creationId xmlns:p14="http://schemas.microsoft.com/office/powerpoint/2010/main" val="17137071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D410189-AC31-7546-878A-F48FDE4A29F5}" type="slidenum">
              <a:rPr lang="en-US" smtClean="0"/>
              <a:t>10</a:t>
            </a:fld>
            <a:endParaRPr lang="en-US"/>
          </a:p>
        </p:txBody>
      </p:sp>
    </p:spTree>
    <p:extLst>
      <p:ext uri="{BB962C8B-B14F-4D97-AF65-F5344CB8AC3E}">
        <p14:creationId xmlns:p14="http://schemas.microsoft.com/office/powerpoint/2010/main" val="14441213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1450" indent="-171450">
              <a:buFont typeface="Arial" panose="020B0604020202020204" pitchFamily="34" charset="0"/>
              <a:buChar char="•"/>
            </a:pPr>
            <a:endParaRPr lang="en-US" sz="1200" kern="1200" dirty="0">
              <a:solidFill>
                <a:schemeClr val="tx1"/>
              </a:solidFill>
              <a:effectLst/>
              <a:latin typeface="+mn-lt"/>
              <a:ea typeface="ＭＳ Ｐゴシック" charset="-128"/>
            </a:endParaRPr>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2</a:t>
            </a:fld>
            <a:endParaRPr lang="en-US" dirty="0"/>
          </a:p>
        </p:txBody>
      </p:sp>
    </p:spTree>
    <p:extLst>
      <p:ext uri="{BB962C8B-B14F-4D97-AF65-F5344CB8AC3E}">
        <p14:creationId xmlns:p14="http://schemas.microsoft.com/office/powerpoint/2010/main" val="26648202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endParaRPr lang="en-US" sz="1200" kern="1200" dirty="0">
              <a:solidFill>
                <a:schemeClr val="tx1"/>
              </a:solidFill>
              <a:effectLst/>
              <a:latin typeface="+mn-lt"/>
              <a:ea typeface="ＭＳ Ｐゴシック" charset="-128"/>
              <a:cs typeface="ＭＳ Ｐゴシック" charset="-128"/>
            </a:endParaRPr>
          </a:p>
        </p:txBody>
      </p:sp>
      <p:sp>
        <p:nvSpPr>
          <p:cNvPr id="4" name="Slide Number Placeholder 3"/>
          <p:cNvSpPr>
            <a:spLocks noGrp="1"/>
          </p:cNvSpPr>
          <p:nvPr>
            <p:ph type="sldNum" sz="quarter" idx="10"/>
          </p:nvPr>
        </p:nvSpPr>
        <p:spPr/>
        <p:txBody>
          <a:bodyPr/>
          <a:lstStyle/>
          <a:p>
            <a:fld id="{4D410189-AC31-7546-878A-F48FDE4A29F5}" type="slidenum">
              <a:rPr lang="en-US" smtClean="0">
                <a:solidFill>
                  <a:prstClr val="black"/>
                </a:solidFill>
              </a:rPr>
              <a:pPr/>
              <a:t>3</a:t>
            </a:fld>
            <a:endParaRPr lang="en-US" dirty="0">
              <a:solidFill>
                <a:prstClr val="black"/>
              </a:solidFill>
            </a:endParaRPr>
          </a:p>
        </p:txBody>
      </p:sp>
    </p:spTree>
    <p:extLst>
      <p:ext uri="{BB962C8B-B14F-4D97-AF65-F5344CB8AC3E}">
        <p14:creationId xmlns:p14="http://schemas.microsoft.com/office/powerpoint/2010/main" val="13637802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BAD342E5-AFF1-4E5D-BEDB-B5261E7DADB0}" type="slidenum">
              <a:rPr lang="en-US" smtClean="0"/>
              <a:t>4</a:t>
            </a:fld>
            <a:endParaRPr lang="en-US" dirty="0"/>
          </a:p>
        </p:txBody>
      </p:sp>
    </p:spTree>
    <p:extLst>
      <p:ext uri="{BB962C8B-B14F-4D97-AF65-F5344CB8AC3E}">
        <p14:creationId xmlns:p14="http://schemas.microsoft.com/office/powerpoint/2010/main" val="38576222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D410189-AC31-7546-878A-F48FDE4A29F5}" type="slidenum">
              <a:rPr lang="en-US" smtClean="0"/>
              <a:t>5</a:t>
            </a:fld>
            <a:endParaRPr lang="en-US"/>
          </a:p>
        </p:txBody>
      </p:sp>
    </p:spTree>
    <p:extLst>
      <p:ext uri="{BB962C8B-B14F-4D97-AF65-F5344CB8AC3E}">
        <p14:creationId xmlns:p14="http://schemas.microsoft.com/office/powerpoint/2010/main" val="2979978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D410189-AC31-7546-878A-F48FDE4A29F5}" type="slidenum">
              <a:rPr lang="en-US" smtClean="0"/>
              <a:t>6</a:t>
            </a:fld>
            <a:endParaRPr lang="en-US"/>
          </a:p>
        </p:txBody>
      </p:sp>
    </p:spTree>
    <p:extLst>
      <p:ext uri="{BB962C8B-B14F-4D97-AF65-F5344CB8AC3E}">
        <p14:creationId xmlns:p14="http://schemas.microsoft.com/office/powerpoint/2010/main" val="29525689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dirty="0" smtClean="0"/>
          </a:p>
        </p:txBody>
      </p:sp>
      <p:sp>
        <p:nvSpPr>
          <p:cNvPr id="4" name="Slide Number Placeholder 3"/>
          <p:cNvSpPr>
            <a:spLocks noGrp="1"/>
          </p:cNvSpPr>
          <p:nvPr>
            <p:ph type="sldNum" sz="quarter" idx="10"/>
          </p:nvPr>
        </p:nvSpPr>
        <p:spPr/>
        <p:txBody>
          <a:bodyPr/>
          <a:lstStyle/>
          <a:p>
            <a:fld id="{BAD342E5-AFF1-4E5D-BEDB-B5261E7DADB0}" type="slidenum">
              <a:rPr lang="en-US" smtClean="0"/>
              <a:t>7</a:t>
            </a:fld>
            <a:endParaRPr lang="en-US" dirty="0"/>
          </a:p>
        </p:txBody>
      </p:sp>
    </p:spTree>
    <p:extLst>
      <p:ext uri="{BB962C8B-B14F-4D97-AF65-F5344CB8AC3E}">
        <p14:creationId xmlns:p14="http://schemas.microsoft.com/office/powerpoint/2010/main" val="21644151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D410189-AC31-7546-878A-F48FDE4A29F5}" type="slidenum">
              <a:rPr lang="en-US" smtClean="0"/>
              <a:t>8</a:t>
            </a:fld>
            <a:endParaRPr lang="en-US"/>
          </a:p>
        </p:txBody>
      </p:sp>
    </p:spTree>
    <p:extLst>
      <p:ext uri="{BB962C8B-B14F-4D97-AF65-F5344CB8AC3E}">
        <p14:creationId xmlns:p14="http://schemas.microsoft.com/office/powerpoint/2010/main" val="15381944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D410189-AC31-7546-878A-F48FDE4A29F5}" type="slidenum">
              <a:rPr lang="en-US" smtClean="0"/>
              <a:t>9</a:t>
            </a:fld>
            <a:endParaRPr lang="en-US"/>
          </a:p>
        </p:txBody>
      </p:sp>
    </p:spTree>
    <p:extLst>
      <p:ext uri="{BB962C8B-B14F-4D97-AF65-F5344CB8AC3E}">
        <p14:creationId xmlns:p14="http://schemas.microsoft.com/office/powerpoint/2010/main" val="61477615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hyperlink" Target="http://www.iaasb.org/" TargetMode="External"/><Relationship Id="rId7"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8.png"/><Relationship Id="rId11" Type="http://schemas.openxmlformats.org/officeDocument/2006/relationships/hyperlink" Target="mailto:permissions@ifac.org" TargetMode="External"/><Relationship Id="rId5" Type="http://schemas.openxmlformats.org/officeDocument/2006/relationships/image" Target="../media/image7.png"/><Relationship Id="rId10" Type="http://schemas.openxmlformats.org/officeDocument/2006/relationships/hyperlink" Target="http://www.ifac.org/about-ifac/translations-permissions" TargetMode="External"/><Relationship Id="rId4" Type="http://schemas.openxmlformats.org/officeDocument/2006/relationships/image" Target="../media/image6.png"/><Relationship Id="rId9" Type="http://schemas.openxmlformats.org/officeDocument/2006/relationships/image" Target="../media/image11.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0" name="Rectangle 19"/>
          <p:cNvSpPr/>
          <p:nvPr userDrawn="1"/>
        </p:nvSpPr>
        <p:spPr>
          <a:xfrm>
            <a:off x="0" y="2"/>
            <a:ext cx="9144000" cy="431799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11" name="Title 1"/>
          <p:cNvSpPr>
            <a:spLocks noGrp="1"/>
          </p:cNvSpPr>
          <p:nvPr>
            <p:ph type="ctrTitle"/>
          </p:nvPr>
        </p:nvSpPr>
        <p:spPr>
          <a:xfrm>
            <a:off x="685800" y="2568724"/>
            <a:ext cx="7893383" cy="1093770"/>
          </a:xfrm>
        </p:spPr>
        <p:txBody>
          <a:bodyPr anchor="t">
            <a:normAutofit/>
          </a:bodyPr>
          <a:lstStyle>
            <a:lvl1pPr>
              <a:defRPr sz="2400">
                <a:solidFill>
                  <a:schemeClr val="accent3"/>
                </a:solidFill>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21" name="Subtitle 2"/>
          <p:cNvSpPr>
            <a:spLocks noGrp="1"/>
          </p:cNvSpPr>
          <p:nvPr>
            <p:ph type="subTitle" idx="1"/>
          </p:nvPr>
        </p:nvSpPr>
        <p:spPr>
          <a:xfrm>
            <a:off x="685801" y="3721101"/>
            <a:ext cx="4732867" cy="919473"/>
          </a:xfrm>
        </p:spPr>
        <p:txBody>
          <a:bodyPr anchor="b"/>
          <a:lstStyle>
            <a:lvl1pPr marL="0" indent="0" algn="l">
              <a:buNone/>
              <a:defRPr sz="1350">
                <a:solidFill>
                  <a:schemeClr val="tx1">
                    <a:lumMod val="65000"/>
                    <a:lumOff val="3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pic>
        <p:nvPicPr>
          <p:cNvPr id="7" name="Picture 6" descr="IAASB Logo with FullName.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802454" y="4150519"/>
            <a:ext cx="2790252" cy="490055"/>
          </a:xfrm>
          <a:prstGeom prst="rect">
            <a:avLst/>
          </a:prstGeom>
        </p:spPr>
      </p:pic>
      <p:pic>
        <p:nvPicPr>
          <p:cNvPr id="9" name="Picture 8" descr="Page topper.jpg"/>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0" y="107"/>
            <a:ext cx="9144000" cy="2345159"/>
          </a:xfrm>
          <a:prstGeom prst="rect">
            <a:avLst/>
          </a:prstGeom>
        </p:spPr>
      </p:pic>
    </p:spTree>
    <p:extLst>
      <p:ext uri="{BB962C8B-B14F-4D97-AF65-F5344CB8AC3E}">
        <p14:creationId xmlns:p14="http://schemas.microsoft.com/office/powerpoint/2010/main" val="31216370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Back Cover">
    <p:spTree>
      <p:nvGrpSpPr>
        <p:cNvPr id="1" name=""/>
        <p:cNvGrpSpPr/>
        <p:nvPr/>
      </p:nvGrpSpPr>
      <p:grpSpPr>
        <a:xfrm>
          <a:off x="0" y="0"/>
          <a:ext cx="0" cy="0"/>
          <a:chOff x="0" y="0"/>
          <a:chExt cx="0" cy="0"/>
        </a:xfrm>
      </p:grpSpPr>
      <p:pic>
        <p:nvPicPr>
          <p:cNvPr id="7"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auto">
          <a:xfrm>
            <a:off x="2268002" y="1561874"/>
            <a:ext cx="4393108" cy="732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userDrawn="1"/>
        </p:nvSpPr>
        <p:spPr>
          <a:xfrm>
            <a:off x="3821898" y="3756887"/>
            <a:ext cx="1310039" cy="300082"/>
          </a:xfrm>
          <a:prstGeom prst="rect">
            <a:avLst/>
          </a:prstGeom>
        </p:spPr>
        <p:txBody>
          <a:bodyPr wrap="none">
            <a:spAutoFit/>
          </a:bodyPr>
          <a:lstStyle/>
          <a:p>
            <a:pPr marL="0" marR="0">
              <a:spcBef>
                <a:spcPts val="0"/>
              </a:spcBef>
              <a:spcAft>
                <a:spcPts val="0"/>
              </a:spcAft>
            </a:pPr>
            <a:r>
              <a:rPr lang="en-US" sz="1350" u="none" dirty="0">
                <a:solidFill>
                  <a:srgbClr val="1F497D"/>
                </a:solidFill>
                <a:effectLst/>
                <a:latin typeface="Arial" panose="020B0604020202020204" pitchFamily="34" charset="0"/>
                <a:ea typeface="Calibri" panose="020F0502020204030204" pitchFamily="34" charset="0"/>
                <a:cs typeface="Arial" panose="020B0604020202020204" pitchFamily="34" charset="0"/>
                <a:hlinkClick r:id="rId3"/>
              </a:rPr>
              <a:t>www.iaasb.org</a:t>
            </a:r>
            <a:endParaRPr lang="en-US" sz="1500" u="none" dirty="0">
              <a:effectLst/>
              <a:latin typeface="Arial" panose="020B0604020202020204" pitchFamily="34" charset="0"/>
              <a:ea typeface="Calibri" panose="020F0502020204030204" pitchFamily="34" charset="0"/>
              <a:cs typeface="Arial" panose="020B0604020202020204" pitchFamily="34" charset="0"/>
            </a:endParaRPr>
          </a:p>
        </p:txBody>
      </p:sp>
      <p:sp>
        <p:nvSpPr>
          <p:cNvPr id="5" name="Rectangle 5"/>
          <p:cNvSpPr>
            <a:spLocks noChangeArrowheads="1"/>
          </p:cNvSpPr>
          <p:nvPr userDrawn="1"/>
        </p:nvSpPr>
        <p:spPr bwMode="auto">
          <a:xfrm flipH="1">
            <a:off x="381000" y="4822821"/>
            <a:ext cx="8763000" cy="34529"/>
          </a:xfrm>
          <a:prstGeom prst="rect">
            <a:avLst/>
          </a:prstGeom>
          <a:gradFill rotWithShape="1">
            <a:gsLst>
              <a:gs pos="0">
                <a:srgbClr val="D53D20"/>
              </a:gs>
              <a:gs pos="999">
                <a:srgbClr val="D53D20"/>
              </a:gs>
              <a:gs pos="100000">
                <a:srgbClr val="E58D23"/>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sz="1350" dirty="0"/>
          </a:p>
        </p:txBody>
      </p:sp>
      <p:pic>
        <p:nvPicPr>
          <p:cNvPr id="3" name="Picture 2"/>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79559" y="4168326"/>
            <a:ext cx="577805" cy="193152"/>
          </a:xfrm>
          <a:prstGeom prst="rect">
            <a:avLst/>
          </a:prstGeom>
        </p:spPr>
      </p:pic>
      <p:pic>
        <p:nvPicPr>
          <p:cNvPr id="4" name="Picture 3"/>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2268002" y="4175640"/>
            <a:ext cx="437481" cy="193152"/>
          </a:xfrm>
          <a:prstGeom prst="rect">
            <a:avLst/>
          </a:prstGeom>
        </p:spPr>
      </p:pic>
      <p:pic>
        <p:nvPicPr>
          <p:cNvPr id="6" name="Picture 5"/>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3430292" y="4165672"/>
            <a:ext cx="577805" cy="193152"/>
          </a:xfrm>
          <a:prstGeom prst="rect">
            <a:avLst/>
          </a:prstGeom>
        </p:spPr>
      </p:pic>
      <p:pic>
        <p:nvPicPr>
          <p:cNvPr id="8" name="Picture 7"/>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4875897" y="4168326"/>
            <a:ext cx="577805" cy="234424"/>
          </a:xfrm>
          <a:prstGeom prst="rect">
            <a:avLst/>
          </a:prstGeom>
        </p:spPr>
      </p:pic>
      <p:pic>
        <p:nvPicPr>
          <p:cNvPr id="9" name="Picture 8"/>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6178511" y="4168326"/>
            <a:ext cx="577805" cy="193152"/>
          </a:xfrm>
          <a:prstGeom prst="rect">
            <a:avLst/>
          </a:prstGeom>
        </p:spPr>
      </p:pic>
      <p:pic>
        <p:nvPicPr>
          <p:cNvPr id="10" name="Picture 9"/>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7335213" y="4165202"/>
            <a:ext cx="577805" cy="193152"/>
          </a:xfrm>
          <a:prstGeom prst="rect">
            <a:avLst/>
          </a:prstGeom>
        </p:spPr>
      </p:pic>
      <p:sp>
        <p:nvSpPr>
          <p:cNvPr id="11" name="Rectangle 10"/>
          <p:cNvSpPr/>
          <p:nvPr userDrawn="1"/>
        </p:nvSpPr>
        <p:spPr>
          <a:xfrm>
            <a:off x="698501" y="4608029"/>
            <a:ext cx="8128000" cy="230832"/>
          </a:xfrm>
          <a:prstGeom prst="rect">
            <a:avLst/>
          </a:prstGeom>
        </p:spPr>
        <p:txBody>
          <a:bodyPr wrap="square">
            <a:spAutoFit/>
          </a:bodyPr>
          <a:lstStyle/>
          <a:p>
            <a:pPr algn="l"/>
            <a:r>
              <a:rPr lang="en-US" sz="900" dirty="0">
                <a:effectLst/>
                <a:latin typeface="Arial" panose="020B0604020202020204" pitchFamily="34" charset="0"/>
                <a:ea typeface="Calibri" panose="020F0502020204030204" pitchFamily="34" charset="0"/>
              </a:rPr>
              <a:t>For copyright, trademark, and permissions information, please go to </a:t>
            </a:r>
            <a:r>
              <a:rPr lang="en-US" sz="900" u="sng" dirty="0">
                <a:solidFill>
                  <a:srgbClr val="0563C1"/>
                </a:solidFill>
                <a:effectLst/>
                <a:latin typeface="Arial" panose="020B0604020202020204" pitchFamily="34" charset="0"/>
                <a:ea typeface="Calibri" panose="020F0502020204030204" pitchFamily="34" charset="0"/>
                <a:cs typeface="Times New Roman" panose="02020603050405020304" pitchFamily="18" charset="0"/>
                <a:hlinkClick r:id="rId10"/>
              </a:rPr>
              <a:t>permissions</a:t>
            </a:r>
            <a:r>
              <a:rPr lang="en-US" sz="900" dirty="0">
                <a:effectLst/>
                <a:latin typeface="Arial" panose="020B0604020202020204" pitchFamily="34" charset="0"/>
                <a:ea typeface="Calibri" panose="020F0502020204030204" pitchFamily="34" charset="0"/>
              </a:rPr>
              <a:t> or contact </a:t>
            </a:r>
            <a:r>
              <a:rPr lang="en-US" sz="900" u="sng" dirty="0">
                <a:solidFill>
                  <a:srgbClr val="0563C1"/>
                </a:solidFill>
                <a:effectLst/>
                <a:latin typeface="Arial" panose="020B0604020202020204" pitchFamily="34" charset="0"/>
                <a:ea typeface="Calibri" panose="020F0502020204030204" pitchFamily="34" charset="0"/>
                <a:cs typeface="Times New Roman" panose="02020603050405020304" pitchFamily="18" charset="0"/>
                <a:hlinkClick r:id="rId11"/>
              </a:rPr>
              <a:t>permissions@ifac.org</a:t>
            </a:r>
            <a:r>
              <a:rPr lang="en-US" sz="900" dirty="0">
                <a:effectLst/>
                <a:latin typeface="Arial" panose="020B0604020202020204" pitchFamily="34" charset="0"/>
                <a:ea typeface="Calibri" panose="020F0502020204030204" pitchFamily="34" charset="0"/>
              </a:rPr>
              <a:t>.</a:t>
            </a:r>
            <a:endParaRPr lang="en-US" sz="900" dirty="0"/>
          </a:p>
        </p:txBody>
      </p:sp>
    </p:spTree>
    <p:extLst>
      <p:ext uri="{BB962C8B-B14F-4D97-AF65-F5344CB8AC3E}">
        <p14:creationId xmlns:p14="http://schemas.microsoft.com/office/powerpoint/2010/main" val="3754577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5" name="Title 1"/>
          <p:cNvSpPr>
            <a:spLocks noGrp="1"/>
          </p:cNvSpPr>
          <p:nvPr>
            <p:ph type="title"/>
          </p:nvPr>
        </p:nvSpPr>
        <p:spPr>
          <a:xfrm>
            <a:off x="381000" y="342900"/>
            <a:ext cx="7543800" cy="400050"/>
          </a:xfrm>
        </p:spPr>
        <p:txBody>
          <a:bodyPr anchor="ctr"/>
          <a:lstStyle/>
          <a:p>
            <a:r>
              <a:rPr lang="en-US"/>
              <a:t>Click to edit Master title style</a:t>
            </a:r>
            <a:endParaRPr lang="en-US" dirty="0"/>
          </a:p>
        </p:txBody>
      </p:sp>
      <p:sp>
        <p:nvSpPr>
          <p:cNvPr id="6" name="Subtitle 2"/>
          <p:cNvSpPr>
            <a:spLocks noGrp="1"/>
          </p:cNvSpPr>
          <p:nvPr>
            <p:ph type="subTitle" idx="10"/>
          </p:nvPr>
        </p:nvSpPr>
        <p:spPr>
          <a:xfrm>
            <a:off x="381000" y="114300"/>
            <a:ext cx="2667000" cy="171450"/>
          </a:xfrm>
        </p:spPr>
        <p:txBody>
          <a:bodyPr lIns="0" tIns="0" rIns="0" bIns="0"/>
          <a:lstStyle>
            <a:lvl1pPr marL="0" indent="0" algn="l">
              <a:buNone/>
              <a:defRPr sz="1050">
                <a:solidFill>
                  <a:schemeClr val="bg1"/>
                </a:solidFill>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en-US"/>
              <a:t>Click to edit Master subtitle style</a:t>
            </a:r>
            <a:endParaRPr lang="en-US" dirty="0"/>
          </a:p>
        </p:txBody>
      </p:sp>
    </p:spTree>
    <p:extLst>
      <p:ext uri="{BB962C8B-B14F-4D97-AF65-F5344CB8AC3E}">
        <p14:creationId xmlns:p14="http://schemas.microsoft.com/office/powerpoint/2010/main" val="22034943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 option 2">
    <p:spTree>
      <p:nvGrpSpPr>
        <p:cNvPr id="1" name=""/>
        <p:cNvGrpSpPr/>
        <p:nvPr/>
      </p:nvGrpSpPr>
      <p:grpSpPr>
        <a:xfrm>
          <a:off x="0" y="0"/>
          <a:ext cx="0" cy="0"/>
          <a:chOff x="0" y="0"/>
          <a:chExt cx="0" cy="0"/>
        </a:xfrm>
      </p:grpSpPr>
      <p:sp>
        <p:nvSpPr>
          <p:cNvPr id="20" name="Rectangle 19"/>
          <p:cNvSpPr/>
          <p:nvPr userDrawn="1"/>
        </p:nvSpPr>
        <p:spPr>
          <a:xfrm>
            <a:off x="0" y="2"/>
            <a:ext cx="9144000" cy="431799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11" name="Title 1"/>
          <p:cNvSpPr>
            <a:spLocks noGrp="1"/>
          </p:cNvSpPr>
          <p:nvPr>
            <p:ph type="ctrTitle"/>
          </p:nvPr>
        </p:nvSpPr>
        <p:spPr>
          <a:xfrm>
            <a:off x="685800" y="2568724"/>
            <a:ext cx="7893383" cy="1093770"/>
          </a:xfrm>
        </p:spPr>
        <p:txBody>
          <a:bodyPr anchor="t">
            <a:normAutofit/>
          </a:bodyPr>
          <a:lstStyle>
            <a:lvl1pPr>
              <a:defRPr sz="2400">
                <a:solidFill>
                  <a:schemeClr val="accent3"/>
                </a:solidFill>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21" name="Subtitle 2"/>
          <p:cNvSpPr>
            <a:spLocks noGrp="1"/>
          </p:cNvSpPr>
          <p:nvPr>
            <p:ph type="subTitle" idx="1"/>
          </p:nvPr>
        </p:nvSpPr>
        <p:spPr>
          <a:xfrm>
            <a:off x="685801" y="3721101"/>
            <a:ext cx="4732867" cy="919473"/>
          </a:xfrm>
        </p:spPr>
        <p:txBody>
          <a:bodyPr anchor="b"/>
          <a:lstStyle>
            <a:lvl1pPr marL="0" indent="0" algn="l">
              <a:buNone/>
              <a:defRPr sz="1350">
                <a:solidFill>
                  <a:schemeClr val="tx1">
                    <a:lumMod val="65000"/>
                    <a:lumOff val="3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pic>
        <p:nvPicPr>
          <p:cNvPr id="8" name="Picture 7" descr="IAASB Logo with FullName.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802454" y="4150519"/>
            <a:ext cx="2790252" cy="490055"/>
          </a:xfrm>
          <a:prstGeom prst="rect">
            <a:avLst/>
          </a:prstGeom>
        </p:spPr>
      </p:pic>
      <p:pic>
        <p:nvPicPr>
          <p:cNvPr id="7" name="Picture 6"/>
          <p:cNvPicPr>
            <a:picLocks noChangeAspect="1"/>
          </p:cNvPicPr>
          <p:nvPr userDrawn="1"/>
        </p:nvPicPr>
        <p:blipFill rotWithShape="1">
          <a:blip r:embed="rId3" cstate="screen">
            <a:extLst>
              <a:ext uri="{28A0092B-C50C-407E-A947-70E740481C1C}">
                <a14:useLocalDpi xmlns:a14="http://schemas.microsoft.com/office/drawing/2010/main"/>
              </a:ext>
            </a:extLst>
          </a:blip>
          <a:srcRect l="210" t="12331" r="-210" b="13383"/>
          <a:stretch/>
        </p:blipFill>
        <p:spPr>
          <a:xfrm>
            <a:off x="1" y="1"/>
            <a:ext cx="9156700" cy="2377439"/>
          </a:xfrm>
          <a:prstGeom prst="rect">
            <a:avLst/>
          </a:prstGeom>
        </p:spPr>
      </p:pic>
    </p:spTree>
    <p:extLst>
      <p:ext uri="{BB962C8B-B14F-4D97-AF65-F5344CB8AC3E}">
        <p14:creationId xmlns:p14="http://schemas.microsoft.com/office/powerpoint/2010/main" val="28388778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ransition or Title Slide">
    <p:spTree>
      <p:nvGrpSpPr>
        <p:cNvPr id="1" name=""/>
        <p:cNvGrpSpPr/>
        <p:nvPr/>
      </p:nvGrpSpPr>
      <p:grpSpPr>
        <a:xfrm>
          <a:off x="0" y="0"/>
          <a:ext cx="0" cy="0"/>
          <a:chOff x="0" y="0"/>
          <a:chExt cx="0" cy="0"/>
        </a:xfrm>
      </p:grpSpPr>
      <p:sp>
        <p:nvSpPr>
          <p:cNvPr id="20" name="Rectangle 19"/>
          <p:cNvSpPr/>
          <p:nvPr userDrawn="1"/>
        </p:nvSpPr>
        <p:spPr>
          <a:xfrm>
            <a:off x="0" y="2"/>
            <a:ext cx="9144000" cy="431799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11" name="Title 1"/>
          <p:cNvSpPr>
            <a:spLocks noGrp="1"/>
          </p:cNvSpPr>
          <p:nvPr>
            <p:ph type="ctrTitle"/>
          </p:nvPr>
        </p:nvSpPr>
        <p:spPr>
          <a:xfrm>
            <a:off x="685800" y="2568724"/>
            <a:ext cx="7893383" cy="1093770"/>
          </a:xfrm>
        </p:spPr>
        <p:txBody>
          <a:bodyPr anchor="t">
            <a:normAutofit/>
          </a:bodyPr>
          <a:lstStyle>
            <a:lvl1pPr>
              <a:defRPr sz="2400">
                <a:solidFill>
                  <a:schemeClr val="accent3"/>
                </a:solidFill>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21" name="Subtitle 2"/>
          <p:cNvSpPr>
            <a:spLocks noGrp="1"/>
          </p:cNvSpPr>
          <p:nvPr>
            <p:ph type="subTitle" idx="1"/>
          </p:nvPr>
        </p:nvSpPr>
        <p:spPr>
          <a:xfrm>
            <a:off x="685801" y="3721101"/>
            <a:ext cx="4732867" cy="919473"/>
          </a:xfrm>
        </p:spPr>
        <p:txBody>
          <a:bodyPr anchor="b"/>
          <a:lstStyle>
            <a:lvl1pPr marL="0" indent="0" algn="l">
              <a:buNone/>
              <a:defRPr sz="1350">
                <a:solidFill>
                  <a:schemeClr val="tx1">
                    <a:lumMod val="65000"/>
                    <a:lumOff val="3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pic>
        <p:nvPicPr>
          <p:cNvPr id="7" name="Picture 6" descr="IAASB Logo with FullName.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802454" y="4152900"/>
            <a:ext cx="2776694" cy="487674"/>
          </a:xfrm>
          <a:prstGeom prst="rect">
            <a:avLst/>
          </a:prstGeom>
        </p:spPr>
      </p:pic>
      <p:pic>
        <p:nvPicPr>
          <p:cNvPr id="9" name="Picture 8" descr="Ribbon_orange_top.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auto">
          <a:xfrm>
            <a:off x="0" y="1201152"/>
            <a:ext cx="9144000" cy="12360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325885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Standard content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1pPr>
              <a:defRPr>
                <a:solidFill>
                  <a:srgbClr val="808080"/>
                </a:solidFill>
              </a:defRPr>
            </a:lvl1pPr>
            <a:lvl2pPr>
              <a:defRPr>
                <a:solidFill>
                  <a:srgbClr val="808080"/>
                </a:solidFill>
              </a:defRPr>
            </a:lvl2pPr>
            <a:lvl3pPr>
              <a:defRPr>
                <a:solidFill>
                  <a:srgbClr val="808080"/>
                </a:solidFill>
              </a:defRPr>
            </a:lvl3pPr>
            <a:lvl4pPr marL="642938" indent="-171450">
              <a:defRPr>
                <a:solidFill>
                  <a:srgbClr val="808080"/>
                </a:solidFill>
                <a:latin typeface="Arial" panose="020B0604020202020204" pitchFamily="34" charset="0"/>
                <a:cs typeface="Arial" panose="020B0604020202020204" pitchFamily="34" charset="0"/>
              </a:defRPr>
            </a:lvl4pPr>
            <a:lvl5pPr marL="813197" indent="-171450">
              <a:defRPr>
                <a:solidFill>
                  <a:srgbClr val="808080"/>
                </a:solidFill>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12"/>
          </p:nvPr>
        </p:nvSpPr>
        <p:spPr>
          <a:xfrm>
            <a:off x="5928852" y="4883295"/>
            <a:ext cx="2757948" cy="228309"/>
          </a:xfrm>
        </p:spPr>
        <p:txBody>
          <a:bodyPr/>
          <a:lstStyle>
            <a:lvl1pPr marL="0" marR="0" indent="0" algn="r" defTabSz="342900" rtl="0" eaLnBrk="1" fontAlgn="auto" latinLnBrk="0" hangingPunct="1">
              <a:lnSpc>
                <a:spcPct val="100000"/>
              </a:lnSpc>
              <a:spcBef>
                <a:spcPts val="0"/>
              </a:spcBef>
              <a:spcAft>
                <a:spcPts val="0"/>
              </a:spcAft>
              <a:buClrTx/>
              <a:buSzTx/>
              <a:buFontTx/>
              <a:buNone/>
              <a:tabLst/>
              <a:defRPr sz="675">
                <a:solidFill>
                  <a:srgbClr val="808080"/>
                </a:solidFill>
              </a:defRPr>
            </a:lvl1pPr>
          </a:lstStyle>
          <a:p>
            <a:r>
              <a:rPr lang="en-US" dirty="0">
                <a:latin typeface="Arial" panose="020B0604020202020204" pitchFamily="34" charset="0"/>
                <a:cs typeface="MS PGothic" charset="0"/>
              </a:rPr>
              <a:t>Page </a:t>
            </a:r>
            <a:fld id="{95158037-59F0-9C4B-B231-1C776117AADA}" type="slidenum">
              <a:rPr lang="en-US" smtClean="0">
                <a:latin typeface="Arial" panose="020B0604020202020204" pitchFamily="34" charset="0"/>
                <a:cs typeface="Arial" panose="020B0604020202020204" pitchFamily="34" charset="0"/>
              </a:rPr>
              <a:pPr/>
              <a:t>‹#›</a:t>
            </a:fld>
            <a:endParaRPr lang="en-US" dirty="0">
              <a:latin typeface="Arial" panose="020B0604020202020204" pitchFamily="34" charset="0"/>
              <a:cs typeface="MS PGothic" charset="0"/>
            </a:endParaRPr>
          </a:p>
        </p:txBody>
      </p:sp>
    </p:spTree>
    <p:extLst>
      <p:ext uri="{BB962C8B-B14F-4D97-AF65-F5344CB8AC3E}">
        <p14:creationId xmlns:p14="http://schemas.microsoft.com/office/powerpoint/2010/main" val="25766693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Rectangle 6"/>
          <p:cNvSpPr/>
          <p:nvPr userDrawn="1"/>
        </p:nvSpPr>
        <p:spPr>
          <a:xfrm>
            <a:off x="0" y="1208161"/>
            <a:ext cx="9144000" cy="393916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6" name="Slide Number Placeholder 5"/>
          <p:cNvSpPr>
            <a:spLocks noGrp="1"/>
          </p:cNvSpPr>
          <p:nvPr>
            <p:ph type="sldNum" sz="quarter" idx="12"/>
          </p:nvPr>
        </p:nvSpPr>
        <p:spPr/>
        <p:txBody>
          <a:bodyPr/>
          <a:lstStyle>
            <a:lvl1pPr algn="r">
              <a:defRPr/>
            </a:lvl1pPr>
          </a:lstStyle>
          <a:p>
            <a:r>
              <a:rPr lang="en-US" dirty="0">
                <a:latin typeface="Arial" panose="020B0604020202020204" pitchFamily="34" charset="0"/>
                <a:cs typeface="MS PGothic" charset="0"/>
              </a:rPr>
              <a:t>Page </a:t>
            </a:r>
            <a:fld id="{95158037-59F0-9C4B-B231-1C776117AADA}" type="slidenum">
              <a:rPr lang="en-US" smtClean="0">
                <a:latin typeface="Arial" panose="020B0604020202020204" pitchFamily="34" charset="0"/>
                <a:cs typeface="Arial" panose="020B0604020202020204" pitchFamily="34" charset="0"/>
              </a:rPr>
              <a:pPr/>
              <a:t>‹#›</a:t>
            </a:fld>
            <a:endParaRPr lang="en-US" dirty="0">
              <a:latin typeface="Arial" panose="020B0604020202020204" pitchFamily="34" charset="0"/>
              <a:cs typeface="Arial" panose="020B0604020202020204" pitchFamily="34" charset="0"/>
            </a:endParaRPr>
          </a:p>
        </p:txBody>
      </p:sp>
      <p:cxnSp>
        <p:nvCxnSpPr>
          <p:cNvPr id="13" name="Straight Connector 12"/>
          <p:cNvCxnSpPr/>
          <p:nvPr userDrawn="1"/>
        </p:nvCxnSpPr>
        <p:spPr>
          <a:xfrm>
            <a:off x="0" y="4299439"/>
            <a:ext cx="9144000" cy="0"/>
          </a:xfrm>
          <a:prstGeom prst="line">
            <a:avLst/>
          </a:prstGeom>
          <a:ln w="9525">
            <a:solidFill>
              <a:schemeClr val="accent4"/>
            </a:solidFill>
          </a:ln>
          <a:effectLst/>
        </p:spPr>
        <p:style>
          <a:lnRef idx="2">
            <a:schemeClr val="accent1"/>
          </a:lnRef>
          <a:fillRef idx="0">
            <a:schemeClr val="accent1"/>
          </a:fillRef>
          <a:effectRef idx="1">
            <a:schemeClr val="accent1"/>
          </a:effectRef>
          <a:fontRef idx="minor">
            <a:schemeClr val="tx1"/>
          </a:fontRef>
        </p:style>
      </p:cxnSp>
      <p:sp>
        <p:nvSpPr>
          <p:cNvPr id="14" name="Rectangle 13"/>
          <p:cNvSpPr/>
          <p:nvPr userDrawn="1"/>
        </p:nvSpPr>
        <p:spPr>
          <a:xfrm>
            <a:off x="0" y="4299438"/>
            <a:ext cx="9144000" cy="403875"/>
          </a:xfrm>
          <a:prstGeom prst="rect">
            <a:avLst/>
          </a:prstGeom>
          <a:gradFill flip="none" rotWithShape="1">
            <a:gsLst>
              <a:gs pos="0">
                <a:schemeClr val="accent2"/>
              </a:gs>
              <a:gs pos="70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1939931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57200" y="1200151"/>
            <a:ext cx="4038600" cy="3394472"/>
          </a:xfrm>
        </p:spPr>
        <p:txBody>
          <a:bodyPr/>
          <a:lstStyle>
            <a:lvl1pPr>
              <a:defRPr sz="1500">
                <a:solidFill>
                  <a:schemeClr val="tx1">
                    <a:lumMod val="65000"/>
                    <a:lumOff val="35000"/>
                  </a:schemeClr>
                </a:solidFill>
              </a:defRPr>
            </a:lvl1pPr>
            <a:lvl2pPr>
              <a:defRPr sz="1350">
                <a:solidFill>
                  <a:schemeClr val="tx1">
                    <a:lumMod val="65000"/>
                    <a:lumOff val="35000"/>
                  </a:schemeClr>
                </a:solidFill>
              </a:defRPr>
            </a:lvl2pPr>
            <a:lvl3pPr>
              <a:defRPr sz="1200">
                <a:solidFill>
                  <a:schemeClr val="tx1">
                    <a:lumMod val="65000"/>
                    <a:lumOff val="35000"/>
                  </a:schemeClr>
                </a:solidFill>
              </a:defRPr>
            </a:lvl3pPr>
            <a:lvl4pPr marL="641747" indent="-171450">
              <a:defRPr sz="1050">
                <a:solidFill>
                  <a:schemeClr val="tx1">
                    <a:lumMod val="65000"/>
                    <a:lumOff val="35000"/>
                  </a:schemeClr>
                </a:solidFill>
                <a:latin typeface="Arial" panose="020B0604020202020204" pitchFamily="34" charset="0"/>
                <a:cs typeface="Arial" panose="020B0604020202020204" pitchFamily="34" charset="0"/>
              </a:defRPr>
            </a:lvl4pPr>
            <a:lvl5pPr marL="813197" indent="-171450">
              <a:defRPr sz="1050">
                <a:solidFill>
                  <a:schemeClr val="tx1">
                    <a:lumMod val="65000"/>
                    <a:lumOff val="35000"/>
                  </a:schemeClr>
                </a:solidFill>
                <a:latin typeface="Arial" panose="020B0604020202020204" pitchFamily="34" charset="0"/>
                <a:cs typeface="Arial" panose="020B0604020202020204" pitchFamily="34" charset="0"/>
              </a:defRPr>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200151"/>
            <a:ext cx="4038600" cy="3394472"/>
          </a:xfrm>
        </p:spPr>
        <p:txBody>
          <a:bodyPr/>
          <a:lstStyle>
            <a:lvl1pPr>
              <a:defRPr sz="1500">
                <a:solidFill>
                  <a:schemeClr val="tx1">
                    <a:lumMod val="65000"/>
                    <a:lumOff val="35000"/>
                  </a:schemeClr>
                </a:solidFill>
              </a:defRPr>
            </a:lvl1pPr>
            <a:lvl2pPr>
              <a:defRPr sz="1350">
                <a:solidFill>
                  <a:schemeClr val="tx1">
                    <a:lumMod val="65000"/>
                    <a:lumOff val="35000"/>
                  </a:schemeClr>
                </a:solidFill>
              </a:defRPr>
            </a:lvl2pPr>
            <a:lvl3pPr>
              <a:defRPr sz="1200">
                <a:solidFill>
                  <a:schemeClr val="tx1">
                    <a:lumMod val="65000"/>
                    <a:lumOff val="35000"/>
                  </a:schemeClr>
                </a:solidFill>
              </a:defRPr>
            </a:lvl3pPr>
            <a:lvl4pPr marL="641747" indent="-171450">
              <a:defRPr sz="1050">
                <a:solidFill>
                  <a:schemeClr val="tx1">
                    <a:lumMod val="65000"/>
                    <a:lumOff val="35000"/>
                  </a:schemeClr>
                </a:solidFill>
                <a:latin typeface="Arial" panose="020B0604020202020204" pitchFamily="34" charset="0"/>
                <a:cs typeface="Arial" panose="020B0604020202020204" pitchFamily="34" charset="0"/>
              </a:defRPr>
            </a:lvl4pPr>
            <a:lvl5pPr marL="813197" indent="-171450">
              <a:defRPr sz="1050">
                <a:solidFill>
                  <a:schemeClr val="tx1">
                    <a:lumMod val="65000"/>
                    <a:lumOff val="35000"/>
                  </a:schemeClr>
                </a:solidFill>
                <a:latin typeface="Arial" panose="020B0604020202020204" pitchFamily="34" charset="0"/>
                <a:cs typeface="Arial" panose="020B0604020202020204" pitchFamily="34" charset="0"/>
              </a:defRPr>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6"/>
          <p:cNvSpPr>
            <a:spLocks noGrp="1"/>
          </p:cNvSpPr>
          <p:nvPr>
            <p:ph type="sldNum" sz="quarter" idx="12"/>
          </p:nvPr>
        </p:nvSpPr>
        <p:spPr>
          <a:xfrm>
            <a:off x="6606012" y="4873085"/>
            <a:ext cx="2080788" cy="251831"/>
          </a:xfrm>
        </p:spPr>
        <p:txBody>
          <a:bodyPr/>
          <a:lstStyle/>
          <a:p>
            <a:pPr algn="r"/>
            <a:r>
              <a:rPr lang="en-US" dirty="0">
                <a:latin typeface="Arial" panose="020B0604020202020204" pitchFamily="34" charset="0"/>
                <a:cs typeface="MS PGothic" charset="0"/>
              </a:rPr>
              <a:t>Page </a:t>
            </a:r>
            <a:fld id="{95158037-59F0-9C4B-B231-1C776117AADA}" type="slidenum">
              <a:rPr lang="en-US" smtClean="0">
                <a:latin typeface="Arial" panose="020B0604020202020204" pitchFamily="34" charset="0"/>
                <a:cs typeface="Arial" panose="020B0604020202020204" pitchFamily="34" charset="0"/>
              </a:rPr>
              <a:pPr algn="r"/>
              <a:t>‹#›</a:t>
            </a:fld>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752037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013017"/>
            <a:ext cx="4040188" cy="360497"/>
          </a:xfrm>
        </p:spPr>
        <p:txBody>
          <a:bodyPr anchor="b"/>
          <a:lstStyle>
            <a:lvl1pPr marL="0" indent="0">
              <a:buNone/>
              <a:defRPr sz="15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57200" y="1502736"/>
            <a:ext cx="4040188" cy="2963466"/>
          </a:xfrm>
        </p:spPr>
        <p:txBody>
          <a:bodyPr/>
          <a:lstStyle>
            <a:lvl1pPr>
              <a:defRPr sz="1500">
                <a:solidFill>
                  <a:schemeClr val="tx1">
                    <a:lumMod val="65000"/>
                    <a:lumOff val="35000"/>
                  </a:schemeClr>
                </a:solidFill>
              </a:defRPr>
            </a:lvl1pPr>
            <a:lvl2pPr>
              <a:defRPr sz="1350">
                <a:solidFill>
                  <a:schemeClr val="tx1">
                    <a:lumMod val="65000"/>
                    <a:lumOff val="35000"/>
                  </a:schemeClr>
                </a:solidFill>
              </a:defRPr>
            </a:lvl2pPr>
            <a:lvl3pPr>
              <a:defRPr sz="1200">
                <a:solidFill>
                  <a:schemeClr val="tx1">
                    <a:lumMod val="65000"/>
                    <a:lumOff val="35000"/>
                  </a:schemeClr>
                </a:solidFill>
              </a:defRPr>
            </a:lvl3pPr>
            <a:lvl4pPr marL="641747" indent="-171450">
              <a:defRPr sz="1050">
                <a:solidFill>
                  <a:schemeClr val="tx1">
                    <a:lumMod val="65000"/>
                    <a:lumOff val="35000"/>
                  </a:schemeClr>
                </a:solidFill>
                <a:latin typeface="Arial" panose="020B0604020202020204" pitchFamily="34" charset="0"/>
                <a:cs typeface="Arial" panose="020B0604020202020204" pitchFamily="34" charset="0"/>
              </a:defRPr>
            </a:lvl4pPr>
            <a:lvl5pPr marL="813197" indent="-171450">
              <a:defRPr sz="1050">
                <a:solidFill>
                  <a:schemeClr val="tx1">
                    <a:lumMod val="65000"/>
                    <a:lumOff val="35000"/>
                  </a:schemeClr>
                </a:solidFill>
                <a:latin typeface="Arial" panose="020B0604020202020204" pitchFamily="34" charset="0"/>
                <a:cs typeface="Arial" panose="020B0604020202020204" pitchFamily="34" charset="0"/>
              </a:defRPr>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5026" y="1013017"/>
            <a:ext cx="4041775" cy="360497"/>
          </a:xfrm>
        </p:spPr>
        <p:txBody>
          <a:bodyPr anchor="b"/>
          <a:lstStyle>
            <a:lvl1pPr marL="0" indent="0">
              <a:buNone/>
              <a:defRPr sz="15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45026" y="1502736"/>
            <a:ext cx="4041775" cy="2963466"/>
          </a:xfrm>
        </p:spPr>
        <p:txBody>
          <a:bodyPr/>
          <a:lstStyle>
            <a:lvl1pPr>
              <a:defRPr sz="1500">
                <a:solidFill>
                  <a:schemeClr val="tx1">
                    <a:lumMod val="65000"/>
                    <a:lumOff val="35000"/>
                  </a:schemeClr>
                </a:solidFill>
              </a:defRPr>
            </a:lvl1pPr>
            <a:lvl2pPr>
              <a:defRPr sz="1350">
                <a:solidFill>
                  <a:schemeClr val="tx1">
                    <a:lumMod val="65000"/>
                    <a:lumOff val="35000"/>
                  </a:schemeClr>
                </a:solidFill>
              </a:defRPr>
            </a:lvl2pPr>
            <a:lvl3pPr>
              <a:defRPr sz="1200">
                <a:solidFill>
                  <a:schemeClr val="tx1">
                    <a:lumMod val="65000"/>
                    <a:lumOff val="35000"/>
                  </a:schemeClr>
                </a:solidFill>
              </a:defRPr>
            </a:lvl3pPr>
            <a:lvl4pPr marL="641747" indent="-171450">
              <a:defRPr sz="1050">
                <a:solidFill>
                  <a:schemeClr val="tx1">
                    <a:lumMod val="65000"/>
                    <a:lumOff val="35000"/>
                  </a:schemeClr>
                </a:solidFill>
                <a:latin typeface="Arial" panose="020B0604020202020204" pitchFamily="34" charset="0"/>
                <a:cs typeface="Arial" panose="020B0604020202020204" pitchFamily="34" charset="0"/>
              </a:defRPr>
            </a:lvl4pPr>
            <a:lvl5pPr marL="813197" indent="-171450">
              <a:defRPr sz="1050">
                <a:solidFill>
                  <a:schemeClr val="tx1">
                    <a:lumMod val="65000"/>
                    <a:lumOff val="35000"/>
                  </a:schemeClr>
                </a:solidFill>
                <a:latin typeface="Arial" panose="020B0604020202020204" pitchFamily="34" charset="0"/>
                <a:cs typeface="Arial" panose="020B0604020202020204" pitchFamily="34" charset="0"/>
              </a:defRPr>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Slide Number Placeholder 8"/>
          <p:cNvSpPr>
            <a:spLocks noGrp="1"/>
          </p:cNvSpPr>
          <p:nvPr>
            <p:ph type="sldNum" sz="quarter" idx="12"/>
          </p:nvPr>
        </p:nvSpPr>
        <p:spPr/>
        <p:txBody>
          <a:bodyPr/>
          <a:lstStyle/>
          <a:p>
            <a:pPr algn="r"/>
            <a:r>
              <a:rPr lang="en-US" dirty="0">
                <a:latin typeface="Arial" panose="020B0604020202020204" pitchFamily="34" charset="0"/>
                <a:cs typeface="MS PGothic" charset="0"/>
              </a:rPr>
              <a:t>Page </a:t>
            </a:r>
            <a:fld id="{95158037-59F0-9C4B-B231-1C776117AADA}" type="slidenum">
              <a:rPr lang="en-US" smtClean="0">
                <a:latin typeface="Arial" panose="020B0604020202020204" pitchFamily="34" charset="0"/>
                <a:cs typeface="Arial" panose="020B0604020202020204" pitchFamily="34" charset="0"/>
              </a:rPr>
              <a:pPr algn="r"/>
              <a:t>‹#›</a:t>
            </a:fld>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354988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Slide Number Placeholder 4"/>
          <p:cNvSpPr>
            <a:spLocks noGrp="1"/>
          </p:cNvSpPr>
          <p:nvPr>
            <p:ph type="sldNum" sz="quarter" idx="12"/>
          </p:nvPr>
        </p:nvSpPr>
        <p:spPr/>
        <p:txBody>
          <a:bodyPr/>
          <a:lstStyle/>
          <a:p>
            <a:pPr algn="r"/>
            <a:r>
              <a:rPr lang="en-US" dirty="0">
                <a:latin typeface="Arial" panose="020B0604020202020204" pitchFamily="34" charset="0"/>
                <a:cs typeface="MS PGothic" charset="0"/>
              </a:rPr>
              <a:t>Page </a:t>
            </a:r>
            <a:fld id="{95158037-59F0-9C4B-B231-1C776117AADA}" type="slidenum">
              <a:rPr lang="en-US" smtClean="0">
                <a:latin typeface="Arial" panose="020B0604020202020204" pitchFamily="34" charset="0"/>
                <a:cs typeface="Arial" panose="020B0604020202020204" pitchFamily="34" charset="0"/>
              </a:rPr>
              <a:pPr algn="r"/>
              <a:t>‹#›</a:t>
            </a:fld>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490450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lgn="r"/>
            <a:r>
              <a:rPr lang="en-US" dirty="0">
                <a:latin typeface="Arial" panose="020B0604020202020204" pitchFamily="34" charset="0"/>
                <a:cs typeface="MS PGothic" charset="0"/>
              </a:rPr>
              <a:t>Page </a:t>
            </a:r>
            <a:fld id="{95158037-59F0-9C4B-B231-1C776117AADA}" type="slidenum">
              <a:rPr lang="en-US" smtClean="0">
                <a:latin typeface="Arial" panose="020B0604020202020204" pitchFamily="34" charset="0"/>
                <a:cs typeface="Arial" panose="020B0604020202020204" pitchFamily="34" charset="0"/>
              </a:rPr>
              <a:pPr algn="r"/>
              <a:t>‹#›</a:t>
            </a:fld>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647768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userDrawn="1"/>
        </p:nvSpPr>
        <p:spPr>
          <a:xfrm>
            <a:off x="0" y="427437"/>
            <a:ext cx="9144000" cy="403875"/>
          </a:xfrm>
          <a:prstGeom prst="rect">
            <a:avLst/>
          </a:prstGeom>
          <a:gradFill flip="none" rotWithShape="1">
            <a:gsLst>
              <a:gs pos="0">
                <a:schemeClr val="accent2"/>
              </a:gs>
              <a:gs pos="70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2" name="Title Placeholder 1"/>
          <p:cNvSpPr>
            <a:spLocks noGrp="1"/>
          </p:cNvSpPr>
          <p:nvPr>
            <p:ph type="title"/>
          </p:nvPr>
        </p:nvSpPr>
        <p:spPr>
          <a:xfrm>
            <a:off x="457200" y="427437"/>
            <a:ext cx="8229600" cy="403875"/>
          </a:xfrm>
          <a:prstGeom prst="rect">
            <a:avLst/>
          </a:prstGeom>
        </p:spPr>
        <p:txBody>
          <a:bodyPr vert="horz" lIns="0" tIns="0" rIns="0" bIns="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457200" y="1200151"/>
            <a:ext cx="8229600" cy="3188677"/>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p:txBody>
      </p:sp>
      <p:sp>
        <p:nvSpPr>
          <p:cNvPr id="4" name="Date Placeholder 3"/>
          <p:cNvSpPr>
            <a:spLocks noGrp="1"/>
          </p:cNvSpPr>
          <p:nvPr>
            <p:ph type="dt" sz="half" idx="2"/>
          </p:nvPr>
        </p:nvSpPr>
        <p:spPr>
          <a:xfrm>
            <a:off x="454985" y="4883295"/>
            <a:ext cx="2057400" cy="228309"/>
          </a:xfrm>
          <a:prstGeom prst="rect">
            <a:avLst/>
          </a:prstGeom>
        </p:spPr>
        <p:txBody>
          <a:bodyPr vert="horz" lIns="91440" tIns="45720" rIns="91440" bIns="45720" rtlCol="0" anchor="ctr"/>
          <a:lstStyle>
            <a:lvl1pPr algn="l">
              <a:defRPr sz="675">
                <a:solidFill>
                  <a:schemeClr val="tx1">
                    <a:tint val="75000"/>
                  </a:schemeClr>
                </a:solidFill>
                <a:latin typeface="Arial" panose="020B0604020202020204" pitchFamily="34" charset="0"/>
              </a:defRPr>
            </a:lvl1pPr>
          </a:lstStyle>
          <a:p>
            <a:fld id="{AF73A935-0AD8-4B38-AD39-55437B5CA1D2}" type="datetime1">
              <a:rPr lang="en-US" smtClean="0"/>
              <a:t>3/4/2019</a:t>
            </a:fld>
            <a:endParaRPr lang="en-US" dirty="0"/>
          </a:p>
        </p:txBody>
      </p:sp>
      <p:sp>
        <p:nvSpPr>
          <p:cNvPr id="5" name="Footer Placeholder 4"/>
          <p:cNvSpPr>
            <a:spLocks noGrp="1"/>
          </p:cNvSpPr>
          <p:nvPr>
            <p:ph type="ftr" sz="quarter" idx="3"/>
          </p:nvPr>
        </p:nvSpPr>
        <p:spPr>
          <a:xfrm>
            <a:off x="3016148" y="4883295"/>
            <a:ext cx="3086100" cy="228309"/>
          </a:xfrm>
          <a:prstGeom prst="rect">
            <a:avLst/>
          </a:prstGeom>
        </p:spPr>
        <p:txBody>
          <a:bodyPr vert="horz" lIns="91440" tIns="45720" rIns="91440" bIns="45720" rtlCol="0" anchor="ctr"/>
          <a:lstStyle>
            <a:lvl1pPr algn="ctr">
              <a:defRPr sz="675">
                <a:solidFill>
                  <a:schemeClr val="tx1">
                    <a:tint val="75000"/>
                  </a:schemeClr>
                </a:solidFill>
                <a:latin typeface="Arial" panose="020B0604020202020204" pitchFamily="34" charset="0"/>
              </a:defRPr>
            </a:lvl1pPr>
          </a:lstStyle>
          <a:p>
            <a:endParaRPr lang="en-US" dirty="0"/>
          </a:p>
        </p:txBody>
      </p:sp>
      <p:sp>
        <p:nvSpPr>
          <p:cNvPr id="6" name="Slide Number Placeholder 5"/>
          <p:cNvSpPr>
            <a:spLocks noGrp="1"/>
          </p:cNvSpPr>
          <p:nvPr>
            <p:ph type="sldNum" sz="quarter" idx="4"/>
          </p:nvPr>
        </p:nvSpPr>
        <p:spPr>
          <a:xfrm>
            <a:off x="6606012" y="4883295"/>
            <a:ext cx="2080788" cy="228309"/>
          </a:xfrm>
          <a:prstGeom prst="rect">
            <a:avLst/>
          </a:prstGeom>
        </p:spPr>
        <p:txBody>
          <a:bodyPr vert="horz" lIns="0" tIns="0" rIns="0" bIns="0" rtlCol="0" anchor="ctr"/>
          <a:lstStyle>
            <a:lvl1pPr algn="ctr">
              <a:defRPr sz="675">
                <a:solidFill>
                  <a:srgbClr val="808080"/>
                </a:solidFill>
                <a:latin typeface="Arial Narrow"/>
                <a:cs typeface="Arial Narrow"/>
              </a:defRPr>
            </a:lvl1pPr>
          </a:lstStyle>
          <a:p>
            <a:pPr algn="r"/>
            <a:r>
              <a:rPr lang="en-US" dirty="0">
                <a:latin typeface="Arial" panose="020B0604020202020204" pitchFamily="34" charset="0"/>
                <a:cs typeface="MS PGothic" charset="0"/>
              </a:rPr>
              <a:t>Page </a:t>
            </a:r>
            <a:fld id="{95158037-59F0-9C4B-B231-1C776117AADA}" type="slidenum">
              <a:rPr lang="en-US" smtClean="0">
                <a:latin typeface="Arial" panose="020B0604020202020204" pitchFamily="34" charset="0"/>
                <a:cs typeface="Arial" panose="020B0604020202020204" pitchFamily="34" charset="0"/>
              </a:rPr>
              <a:pPr algn="r"/>
              <a:t>‹#›</a:t>
            </a:fld>
            <a:endParaRPr lang="en-US" dirty="0">
              <a:latin typeface="Arial" panose="020B0604020202020204" pitchFamily="34" charset="0"/>
              <a:cs typeface="Arial" panose="020B0604020202020204" pitchFamily="34" charset="0"/>
            </a:endParaRPr>
          </a:p>
        </p:txBody>
      </p:sp>
      <p:sp>
        <p:nvSpPr>
          <p:cNvPr id="14" name="Rectangle 5"/>
          <p:cNvSpPr>
            <a:spLocks noChangeArrowheads="1"/>
          </p:cNvSpPr>
          <p:nvPr userDrawn="1"/>
        </p:nvSpPr>
        <p:spPr bwMode="auto">
          <a:xfrm flipH="1">
            <a:off x="381000" y="4822228"/>
            <a:ext cx="8763000" cy="34529"/>
          </a:xfrm>
          <a:prstGeom prst="rect">
            <a:avLst/>
          </a:prstGeom>
          <a:gradFill rotWithShape="1">
            <a:gsLst>
              <a:gs pos="0">
                <a:srgbClr val="D53D20"/>
              </a:gs>
              <a:gs pos="999">
                <a:srgbClr val="D53D20"/>
              </a:gs>
              <a:gs pos="100000">
                <a:srgbClr val="E58D23"/>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sz="1350" dirty="0"/>
          </a:p>
        </p:txBody>
      </p:sp>
      <p:pic>
        <p:nvPicPr>
          <p:cNvPr id="11" name="Picture 10" descr="IAASB Logo with FullName.jpg"/>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6899368" y="55409"/>
            <a:ext cx="1787432" cy="313929"/>
          </a:xfrm>
          <a:prstGeom prst="rect">
            <a:avLst/>
          </a:prstGeom>
        </p:spPr>
      </p:pic>
    </p:spTree>
    <p:extLst>
      <p:ext uri="{BB962C8B-B14F-4D97-AF65-F5344CB8AC3E}">
        <p14:creationId xmlns:p14="http://schemas.microsoft.com/office/powerpoint/2010/main" val="1054232877"/>
      </p:ext>
    </p:extLst>
  </p:cSld>
  <p:clrMap bg1="lt1" tx1="dk1" bg2="lt2" tx2="dk2" accent1="accent1" accent2="accent2" accent3="accent3" accent4="accent4" accent5="accent5" accent6="accent6" hlink="hlink" folHlink="folHlink"/>
  <p:sldLayoutIdLst>
    <p:sldLayoutId id="2147483657" r:id="rId1"/>
    <p:sldLayoutId id="2147483660"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61" r:id="rId11"/>
  </p:sldLayoutIdLst>
  <p:hf hdr="0" ftr="0" dt="0"/>
  <p:txStyles>
    <p:titleStyle>
      <a:lvl1pPr algn="l" defTabSz="342900" rtl="0" eaLnBrk="1" latinLnBrk="0" hangingPunct="1">
        <a:spcBef>
          <a:spcPct val="0"/>
        </a:spcBef>
        <a:buNone/>
        <a:defRPr sz="1800" kern="1200">
          <a:solidFill>
            <a:schemeClr val="bg1"/>
          </a:solidFill>
          <a:latin typeface="Arial" panose="020B0604020202020204" pitchFamily="34" charset="0"/>
          <a:ea typeface="+mj-ea"/>
          <a:cs typeface="Arial" panose="020B0604020202020204" pitchFamily="34" charset="0"/>
        </a:defRPr>
      </a:lvl1pPr>
    </p:titleStyle>
    <p:bodyStyle>
      <a:lvl1pPr marL="129779" indent="-129779" algn="l" defTabSz="342900" rtl="0" eaLnBrk="1" latinLnBrk="0" hangingPunct="1">
        <a:spcBef>
          <a:spcPts val="900"/>
        </a:spcBef>
        <a:buFont typeface="Arial"/>
        <a:buChar char="•"/>
        <a:defRPr sz="15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342900" indent="-171450" algn="l" defTabSz="342900" rtl="0" eaLnBrk="1" latinLnBrk="0" hangingPunct="1">
        <a:spcBef>
          <a:spcPts val="450"/>
        </a:spcBef>
        <a:spcAft>
          <a:spcPts val="300"/>
        </a:spcAft>
        <a:buFont typeface="Arial"/>
        <a:buChar char="–"/>
        <a:defRPr sz="135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472679" indent="-128588" algn="l" defTabSz="342900" rtl="0" eaLnBrk="1" latinLnBrk="0" hangingPunct="1">
        <a:spcBef>
          <a:spcPct val="20000"/>
        </a:spcBef>
        <a:buFont typeface="Arial"/>
        <a:buChar char="•"/>
        <a:defRPr sz="12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200150" indent="-171450" algn="l" defTabSz="342900" rtl="0" eaLnBrk="1" latinLnBrk="0" hangingPunct="1">
        <a:spcBef>
          <a:spcPct val="20000"/>
        </a:spcBef>
        <a:buFont typeface="Arial"/>
        <a:buChar char="–"/>
        <a:defRPr sz="1050" kern="1200">
          <a:solidFill>
            <a:schemeClr val="tx1"/>
          </a:solidFill>
          <a:latin typeface="Arial Narrow"/>
          <a:ea typeface="+mn-ea"/>
          <a:cs typeface="Arial Narrow"/>
        </a:defRPr>
      </a:lvl4pPr>
      <a:lvl5pPr marL="1543050" indent="-171450" algn="l" defTabSz="342900" rtl="0" eaLnBrk="1" latinLnBrk="0" hangingPunct="1">
        <a:spcBef>
          <a:spcPct val="20000"/>
        </a:spcBef>
        <a:buFont typeface="Arial"/>
        <a:buChar char="»"/>
        <a:defRPr sz="1050" kern="1200">
          <a:solidFill>
            <a:schemeClr val="tx1"/>
          </a:solidFill>
          <a:latin typeface="Arial Narrow"/>
          <a:ea typeface="+mn-ea"/>
          <a:cs typeface="Arial Narrow"/>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2.xml"/><Relationship Id="rId1" Type="http://schemas.openxmlformats.org/officeDocument/2006/relationships/slideLayout" Target="../slideLayouts/slideLayout11.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7.xml"/><Relationship Id="rId1" Type="http://schemas.openxmlformats.org/officeDocument/2006/relationships/slideLayout" Target="../slideLayouts/slideLayout9.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466248"/>
            <a:ext cx="7893383" cy="1361438"/>
          </a:xfrm>
        </p:spPr>
        <p:txBody>
          <a:bodyPr>
            <a:normAutofit fontScale="90000"/>
          </a:bodyPr>
          <a:lstStyle/>
          <a:p>
            <a:pPr>
              <a:lnSpc>
                <a:spcPts val="2800"/>
              </a:lnSpc>
              <a:spcBef>
                <a:spcPts val="600"/>
              </a:spcBef>
              <a:spcAft>
                <a:spcPts val="600"/>
              </a:spcAft>
            </a:pPr>
            <a:r>
              <a:rPr lang="en-US" sz="2700" dirty="0"/>
              <a:t>ISA 600, </a:t>
            </a:r>
            <a:r>
              <a:rPr lang="en-US" sz="2700" i="1" dirty="0"/>
              <a:t>Group Audits</a:t>
            </a:r>
            <a:r>
              <a:rPr lang="en-US" sz="2700" dirty="0"/>
              <a:t/>
            </a:r>
            <a:br>
              <a:rPr lang="en-US" sz="2700" dirty="0"/>
            </a:br>
            <a:r>
              <a:rPr lang="en-US" sz="2200" dirty="0"/>
              <a:t/>
            </a:r>
            <a:br>
              <a:rPr lang="en-US" sz="2200" dirty="0"/>
            </a:br>
            <a:r>
              <a:rPr lang="en-US" sz="2200" dirty="0"/>
              <a:t>New York, USA</a:t>
            </a:r>
            <a:br>
              <a:rPr lang="en-US" sz="2200" dirty="0"/>
            </a:br>
            <a:r>
              <a:rPr lang="en-US" sz="2200" dirty="0"/>
              <a:t>March 5, 2019</a:t>
            </a:r>
            <a:r>
              <a:rPr lang="en-US" dirty="0"/>
              <a:t/>
            </a:r>
            <a:br>
              <a:rPr lang="en-US" dirty="0"/>
            </a:br>
            <a:r>
              <a:rPr lang="en-US" sz="1600" dirty="0"/>
              <a:t/>
            </a:r>
            <a:br>
              <a:rPr lang="en-US" sz="1600" dirty="0"/>
            </a:br>
            <a:endParaRPr lang="en-US" sz="1600" dirty="0"/>
          </a:p>
        </p:txBody>
      </p:sp>
      <p:sp>
        <p:nvSpPr>
          <p:cNvPr id="6" name="Subtitle 5"/>
          <p:cNvSpPr>
            <a:spLocks noGrp="1"/>
          </p:cNvSpPr>
          <p:nvPr>
            <p:ph type="subTitle" idx="1"/>
          </p:nvPr>
        </p:nvSpPr>
        <p:spPr>
          <a:xfrm>
            <a:off x="685800" y="4030807"/>
            <a:ext cx="4732867" cy="374279"/>
          </a:xfrm>
        </p:spPr>
        <p:txBody>
          <a:bodyPr/>
          <a:lstStyle/>
          <a:p>
            <a:pPr>
              <a:spcBef>
                <a:spcPts val="600"/>
              </a:spcBef>
            </a:pPr>
            <a:endParaRPr lang="en-US" sz="1600" dirty="0"/>
          </a:p>
          <a:p>
            <a:pPr>
              <a:spcBef>
                <a:spcPts val="600"/>
              </a:spcBef>
            </a:pPr>
            <a:r>
              <a:rPr lang="en-US" sz="1600" dirty="0">
                <a:solidFill>
                  <a:schemeClr val="accent3"/>
                </a:solidFill>
                <a:ea typeface="+mj-ea"/>
              </a:rPr>
              <a:t>Len Jui, </a:t>
            </a:r>
            <a:r>
              <a:rPr lang="en-US" sz="1600" dirty="0" smtClean="0">
                <a:solidFill>
                  <a:schemeClr val="accent3"/>
                </a:solidFill>
                <a:ea typeface="+mj-ea"/>
              </a:rPr>
              <a:t>ISA </a:t>
            </a:r>
            <a:r>
              <a:rPr lang="en-US" sz="1600" dirty="0">
                <a:solidFill>
                  <a:schemeClr val="accent3"/>
                </a:solidFill>
                <a:ea typeface="+mj-ea"/>
              </a:rPr>
              <a:t>600 Task Force Chair</a:t>
            </a:r>
          </a:p>
        </p:txBody>
      </p:sp>
    </p:spTree>
    <p:extLst>
      <p:ext uri="{BB962C8B-B14F-4D97-AF65-F5344CB8AC3E}">
        <p14:creationId xmlns:p14="http://schemas.microsoft.com/office/powerpoint/2010/main" val="42425442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4216949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5992" y="437490"/>
            <a:ext cx="7088321" cy="400050"/>
          </a:xfrm>
        </p:spPr>
        <p:txBody>
          <a:bodyPr>
            <a:normAutofit/>
          </a:bodyPr>
          <a:lstStyle/>
          <a:p>
            <a:r>
              <a:rPr lang="en-US" b="1" dirty="0">
                <a:latin typeface="Arial" charset="0"/>
                <a:ea typeface="ヒラギノ角ゴ Pro W3" charset="0"/>
                <a:cs typeface="ヒラギノ角ゴ Pro W3" charset="0"/>
              </a:rPr>
              <a:t>Task Force</a:t>
            </a:r>
          </a:p>
        </p:txBody>
      </p:sp>
      <p:sp>
        <p:nvSpPr>
          <p:cNvPr id="3" name="Subtitle 2"/>
          <p:cNvSpPr>
            <a:spLocks noGrp="1"/>
          </p:cNvSpPr>
          <p:nvPr>
            <p:ph type="subTitle" idx="10"/>
          </p:nvPr>
        </p:nvSpPr>
        <p:spPr/>
        <p:txBody>
          <a:bodyPr/>
          <a:lstStyle/>
          <a:p>
            <a:endParaRPr lang="en-US" dirty="0"/>
          </a:p>
        </p:txBody>
      </p:sp>
      <p:graphicFrame>
        <p:nvGraphicFramePr>
          <p:cNvPr id="6" name="Diagram 5"/>
          <p:cNvGraphicFramePr/>
          <p:nvPr>
            <p:extLst>
              <p:ext uri="{D42A27DB-BD31-4B8C-83A1-F6EECF244321}">
                <p14:modId xmlns:p14="http://schemas.microsoft.com/office/powerpoint/2010/main" val="1663063645"/>
              </p:ext>
            </p:extLst>
          </p:nvPr>
        </p:nvGraphicFramePr>
        <p:xfrm>
          <a:off x="465992" y="938796"/>
          <a:ext cx="8194431" cy="244695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5" name="Diagram 4"/>
          <p:cNvGraphicFramePr/>
          <p:nvPr>
            <p:extLst>
              <p:ext uri="{D42A27DB-BD31-4B8C-83A1-F6EECF244321}">
                <p14:modId xmlns:p14="http://schemas.microsoft.com/office/powerpoint/2010/main" val="4152897029"/>
              </p:ext>
            </p:extLst>
          </p:nvPr>
        </p:nvGraphicFramePr>
        <p:xfrm>
          <a:off x="465992" y="3528022"/>
          <a:ext cx="8176847" cy="1192259"/>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17251779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graphicEl>
                                              <a:dgm id="{569E3F8D-BBA3-4533-94D8-C5D29E86A959}"/>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graphicEl>
                                              <a:dgm id="{203DA770-4C5D-484E-B06A-64E5F9A677B2}"/>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graphicEl>
                                              <a:dgm id="{569E3F8D-BBA3-4533-94D8-C5D29E86A959}"/>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graphicEl>
                                              <a:dgm id="{203DA770-4C5D-484E-B06A-64E5F9A677B2}"/>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Dgm bld="one"/>
        </p:bldSub>
      </p:bldGraphic>
      <p:bldGraphic spid="5" grpId="0">
        <p:bldSub>
          <a:bldDgm bld="one"/>
        </p:bldSub>
      </p:bldGraphic>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 name="Picture 6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266" y="805556"/>
            <a:ext cx="9144000" cy="3857326"/>
          </a:xfrm>
          <a:prstGeom prst="rect">
            <a:avLst/>
          </a:prstGeom>
        </p:spPr>
      </p:pic>
      <p:grpSp>
        <p:nvGrpSpPr>
          <p:cNvPr id="11" name="Group 10"/>
          <p:cNvGrpSpPr/>
          <p:nvPr/>
        </p:nvGrpSpPr>
        <p:grpSpPr>
          <a:xfrm>
            <a:off x="4821404" y="813981"/>
            <a:ext cx="660194" cy="886770"/>
            <a:chOff x="6285507" y="4045936"/>
            <a:chExt cx="1389976" cy="1963013"/>
          </a:xfrm>
        </p:grpSpPr>
        <p:grpSp>
          <p:nvGrpSpPr>
            <p:cNvPr id="12" name="Group 11"/>
            <p:cNvGrpSpPr/>
            <p:nvPr/>
          </p:nvGrpSpPr>
          <p:grpSpPr>
            <a:xfrm>
              <a:off x="6285507" y="4045936"/>
              <a:ext cx="1361612" cy="1963013"/>
              <a:chOff x="5808790" y="2256590"/>
              <a:chExt cx="1993536" cy="2874046"/>
            </a:xfrm>
          </p:grpSpPr>
          <p:sp>
            <p:nvSpPr>
              <p:cNvPr id="14" name="Rectangle 13"/>
              <p:cNvSpPr/>
              <p:nvPr/>
            </p:nvSpPr>
            <p:spPr>
              <a:xfrm>
                <a:off x="6718887" y="4188899"/>
                <a:ext cx="191914" cy="941737"/>
              </a:xfrm>
              <a:prstGeom prst="rect">
                <a:avLst/>
              </a:prstGeom>
              <a:gradFill>
                <a:gsLst>
                  <a:gs pos="0">
                    <a:sysClr val="windowText" lastClr="000000">
                      <a:lumMod val="75000"/>
                      <a:lumOff val="25000"/>
                      <a:shade val="30000"/>
                      <a:satMod val="115000"/>
                    </a:sysClr>
                  </a:gs>
                  <a:gs pos="50000">
                    <a:sysClr val="window" lastClr="FFFFFF"/>
                  </a:gs>
                  <a:gs pos="100000">
                    <a:sysClr val="windowText" lastClr="000000">
                      <a:lumMod val="75000"/>
                      <a:lumOff val="25000"/>
                      <a:shade val="100000"/>
                      <a:satMod val="115000"/>
                    </a:sysClr>
                  </a:gs>
                </a:gsLst>
                <a:lin ang="0" scaled="0"/>
              </a:gradFill>
              <a:ln w="25400" cap="flat" cmpd="sng" algn="ctr">
                <a:noFill/>
                <a:prstDash val="solid"/>
              </a:ln>
              <a:effectLst/>
            </p:spPr>
            <p:txBody>
              <a:bodyPr rtlCol="0" anchor="ctr"/>
              <a:lstStyle/>
              <a:p>
                <a:pPr algn="ctr">
                  <a:defRPr/>
                </a:pPr>
                <a:endParaRPr lang="en-US" sz="760" kern="0" dirty="0">
                  <a:solidFill>
                    <a:prstClr val="white"/>
                  </a:solidFill>
                </a:endParaRPr>
              </a:p>
            </p:txBody>
          </p:sp>
          <p:grpSp>
            <p:nvGrpSpPr>
              <p:cNvPr id="16" name="Group 15"/>
              <p:cNvGrpSpPr/>
              <p:nvPr/>
            </p:nvGrpSpPr>
            <p:grpSpPr>
              <a:xfrm>
                <a:off x="5808790" y="2256590"/>
                <a:ext cx="1993536" cy="1989351"/>
                <a:chOff x="8140702" y="1878816"/>
                <a:chExt cx="1511300" cy="1508127"/>
              </a:xfrm>
            </p:grpSpPr>
            <p:sp>
              <p:nvSpPr>
                <p:cNvPr id="19" name="Freeform 25"/>
                <p:cNvSpPr>
                  <a:spLocks/>
                </p:cNvSpPr>
                <p:nvPr/>
              </p:nvSpPr>
              <p:spPr bwMode="auto">
                <a:xfrm>
                  <a:off x="8140702" y="1878816"/>
                  <a:ext cx="1511300" cy="1508127"/>
                </a:xfrm>
                <a:custGeom>
                  <a:avLst/>
                  <a:gdLst>
                    <a:gd name="T0" fmla="*/ 385 w 402"/>
                    <a:gd name="T1" fmla="*/ 171 h 401"/>
                    <a:gd name="T2" fmla="*/ 385 w 402"/>
                    <a:gd name="T3" fmla="*/ 231 h 401"/>
                    <a:gd name="T4" fmla="*/ 231 w 402"/>
                    <a:gd name="T5" fmla="*/ 385 h 401"/>
                    <a:gd name="T6" fmla="*/ 171 w 402"/>
                    <a:gd name="T7" fmla="*/ 385 h 401"/>
                    <a:gd name="T8" fmla="*/ 17 w 402"/>
                    <a:gd name="T9" fmla="*/ 231 h 401"/>
                    <a:gd name="T10" fmla="*/ 17 w 402"/>
                    <a:gd name="T11" fmla="*/ 171 h 401"/>
                    <a:gd name="T12" fmla="*/ 171 w 402"/>
                    <a:gd name="T13" fmla="*/ 17 h 401"/>
                    <a:gd name="T14" fmla="*/ 231 w 402"/>
                    <a:gd name="T15" fmla="*/ 17 h 401"/>
                    <a:gd name="T16" fmla="*/ 385 w 402"/>
                    <a:gd name="T17" fmla="*/ 171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2" h="401">
                      <a:moveTo>
                        <a:pt x="385" y="171"/>
                      </a:moveTo>
                      <a:cubicBezTo>
                        <a:pt x="402" y="187"/>
                        <a:pt x="402" y="214"/>
                        <a:pt x="385" y="231"/>
                      </a:cubicBezTo>
                      <a:cubicBezTo>
                        <a:pt x="231" y="385"/>
                        <a:pt x="231" y="385"/>
                        <a:pt x="231" y="385"/>
                      </a:cubicBezTo>
                      <a:cubicBezTo>
                        <a:pt x="214" y="401"/>
                        <a:pt x="187" y="401"/>
                        <a:pt x="171" y="385"/>
                      </a:cubicBezTo>
                      <a:cubicBezTo>
                        <a:pt x="17" y="231"/>
                        <a:pt x="17" y="231"/>
                        <a:pt x="17" y="231"/>
                      </a:cubicBezTo>
                      <a:cubicBezTo>
                        <a:pt x="0" y="214"/>
                        <a:pt x="0" y="187"/>
                        <a:pt x="17" y="171"/>
                      </a:cubicBezTo>
                      <a:cubicBezTo>
                        <a:pt x="171" y="17"/>
                        <a:pt x="171" y="17"/>
                        <a:pt x="171" y="17"/>
                      </a:cubicBezTo>
                      <a:cubicBezTo>
                        <a:pt x="187" y="0"/>
                        <a:pt x="214" y="0"/>
                        <a:pt x="231" y="17"/>
                      </a:cubicBezTo>
                      <a:lnTo>
                        <a:pt x="385" y="171"/>
                      </a:lnTo>
                      <a:close/>
                    </a:path>
                  </a:pathLst>
                </a:custGeom>
                <a:solidFill>
                  <a:srgbClr val="F1C96C">
                    <a:lumMod val="75000"/>
                  </a:srgbClr>
                </a:solidFill>
                <a:ln>
                  <a:noFill/>
                </a:ln>
              </p:spPr>
              <p:txBody>
                <a:bodyPr vert="horz" wrap="square" lIns="51435" tIns="25718" rIns="51435" bIns="25718" numCol="1" anchor="t" anchorCtr="0" compatLnSpc="1">
                  <a:prstTxWarp prst="textNoShape">
                    <a:avLst/>
                  </a:prstTxWarp>
                </a:bodyPr>
                <a:lstStyle/>
                <a:p>
                  <a:pPr>
                    <a:defRPr/>
                  </a:pPr>
                  <a:endParaRPr lang="en-US" sz="760" kern="0" dirty="0">
                    <a:solidFill>
                      <a:prstClr val="black"/>
                    </a:solidFill>
                  </a:endParaRPr>
                </a:p>
              </p:txBody>
            </p:sp>
            <p:sp>
              <p:nvSpPr>
                <p:cNvPr id="20" name="Freeform 26"/>
                <p:cNvSpPr>
                  <a:spLocks noEditPoints="1"/>
                </p:cNvSpPr>
                <p:nvPr/>
              </p:nvSpPr>
              <p:spPr bwMode="auto">
                <a:xfrm>
                  <a:off x="8283576" y="2033588"/>
                  <a:ext cx="1225550" cy="1227138"/>
                </a:xfrm>
                <a:custGeom>
                  <a:avLst/>
                  <a:gdLst>
                    <a:gd name="T0" fmla="*/ 323 w 326"/>
                    <a:gd name="T1" fmla="*/ 157 h 326"/>
                    <a:gd name="T2" fmla="*/ 169 w 326"/>
                    <a:gd name="T3" fmla="*/ 2 h 326"/>
                    <a:gd name="T4" fmla="*/ 163 w 326"/>
                    <a:gd name="T5" fmla="*/ 0 h 326"/>
                    <a:gd name="T6" fmla="*/ 157 w 326"/>
                    <a:gd name="T7" fmla="*/ 2 h 326"/>
                    <a:gd name="T8" fmla="*/ 3 w 326"/>
                    <a:gd name="T9" fmla="*/ 157 h 326"/>
                    <a:gd name="T10" fmla="*/ 0 w 326"/>
                    <a:gd name="T11" fmla="*/ 163 h 326"/>
                    <a:gd name="T12" fmla="*/ 3 w 326"/>
                    <a:gd name="T13" fmla="*/ 169 h 326"/>
                    <a:gd name="T14" fmla="*/ 157 w 326"/>
                    <a:gd name="T15" fmla="*/ 323 h 326"/>
                    <a:gd name="T16" fmla="*/ 163 w 326"/>
                    <a:gd name="T17" fmla="*/ 326 h 326"/>
                    <a:gd name="T18" fmla="*/ 169 w 326"/>
                    <a:gd name="T19" fmla="*/ 323 h 326"/>
                    <a:gd name="T20" fmla="*/ 323 w 326"/>
                    <a:gd name="T21" fmla="*/ 169 h 326"/>
                    <a:gd name="T22" fmla="*/ 326 w 326"/>
                    <a:gd name="T23" fmla="*/ 163 h 326"/>
                    <a:gd name="T24" fmla="*/ 323 w 326"/>
                    <a:gd name="T25" fmla="*/ 157 h 326"/>
                    <a:gd name="T26" fmla="*/ 306 w 326"/>
                    <a:gd name="T27" fmla="*/ 168 h 326"/>
                    <a:gd name="T28" fmla="*/ 168 w 326"/>
                    <a:gd name="T29" fmla="*/ 306 h 326"/>
                    <a:gd name="T30" fmla="*/ 163 w 326"/>
                    <a:gd name="T31" fmla="*/ 308 h 326"/>
                    <a:gd name="T32" fmla="*/ 157 w 326"/>
                    <a:gd name="T33" fmla="*/ 306 h 326"/>
                    <a:gd name="T34" fmla="*/ 20 w 326"/>
                    <a:gd name="T35" fmla="*/ 168 h 326"/>
                    <a:gd name="T36" fmla="*/ 17 w 326"/>
                    <a:gd name="T37" fmla="*/ 163 h 326"/>
                    <a:gd name="T38" fmla="*/ 20 w 326"/>
                    <a:gd name="T39" fmla="*/ 157 h 326"/>
                    <a:gd name="T40" fmla="*/ 157 w 326"/>
                    <a:gd name="T41" fmla="*/ 19 h 326"/>
                    <a:gd name="T42" fmla="*/ 163 w 326"/>
                    <a:gd name="T43" fmla="*/ 17 h 326"/>
                    <a:gd name="T44" fmla="*/ 168 w 326"/>
                    <a:gd name="T45" fmla="*/ 19 h 326"/>
                    <a:gd name="T46" fmla="*/ 306 w 326"/>
                    <a:gd name="T47" fmla="*/ 157 h 326"/>
                    <a:gd name="T48" fmla="*/ 309 w 326"/>
                    <a:gd name="T49" fmla="*/ 163 h 326"/>
                    <a:gd name="T50" fmla="*/ 306 w 326"/>
                    <a:gd name="T51" fmla="*/ 16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26" h="326">
                      <a:moveTo>
                        <a:pt x="323" y="157"/>
                      </a:moveTo>
                      <a:cubicBezTo>
                        <a:pt x="169" y="2"/>
                        <a:pt x="169" y="2"/>
                        <a:pt x="169" y="2"/>
                      </a:cubicBezTo>
                      <a:cubicBezTo>
                        <a:pt x="167" y="0"/>
                        <a:pt x="164" y="0"/>
                        <a:pt x="163" y="0"/>
                      </a:cubicBezTo>
                      <a:cubicBezTo>
                        <a:pt x="162" y="0"/>
                        <a:pt x="159" y="0"/>
                        <a:pt x="157" y="2"/>
                      </a:cubicBezTo>
                      <a:cubicBezTo>
                        <a:pt x="3" y="157"/>
                        <a:pt x="3" y="157"/>
                        <a:pt x="3" y="157"/>
                      </a:cubicBezTo>
                      <a:cubicBezTo>
                        <a:pt x="1" y="158"/>
                        <a:pt x="0" y="160"/>
                        <a:pt x="0" y="163"/>
                      </a:cubicBezTo>
                      <a:cubicBezTo>
                        <a:pt x="0" y="165"/>
                        <a:pt x="1" y="167"/>
                        <a:pt x="3" y="169"/>
                      </a:cubicBezTo>
                      <a:cubicBezTo>
                        <a:pt x="157" y="323"/>
                        <a:pt x="157" y="323"/>
                        <a:pt x="157" y="323"/>
                      </a:cubicBezTo>
                      <a:cubicBezTo>
                        <a:pt x="159" y="325"/>
                        <a:pt x="162" y="326"/>
                        <a:pt x="163" y="326"/>
                      </a:cubicBezTo>
                      <a:cubicBezTo>
                        <a:pt x="164" y="326"/>
                        <a:pt x="167" y="325"/>
                        <a:pt x="169" y="323"/>
                      </a:cubicBezTo>
                      <a:cubicBezTo>
                        <a:pt x="323" y="169"/>
                        <a:pt x="323" y="169"/>
                        <a:pt x="323" y="169"/>
                      </a:cubicBezTo>
                      <a:cubicBezTo>
                        <a:pt x="325" y="167"/>
                        <a:pt x="326" y="164"/>
                        <a:pt x="326" y="163"/>
                      </a:cubicBezTo>
                      <a:cubicBezTo>
                        <a:pt x="326" y="161"/>
                        <a:pt x="325" y="159"/>
                        <a:pt x="323" y="157"/>
                      </a:cubicBezTo>
                      <a:close/>
                      <a:moveTo>
                        <a:pt x="306" y="168"/>
                      </a:moveTo>
                      <a:cubicBezTo>
                        <a:pt x="168" y="306"/>
                        <a:pt x="168" y="306"/>
                        <a:pt x="168" y="306"/>
                      </a:cubicBezTo>
                      <a:cubicBezTo>
                        <a:pt x="167" y="308"/>
                        <a:pt x="164" y="308"/>
                        <a:pt x="163" y="308"/>
                      </a:cubicBezTo>
                      <a:cubicBezTo>
                        <a:pt x="162" y="308"/>
                        <a:pt x="159" y="308"/>
                        <a:pt x="157" y="306"/>
                      </a:cubicBezTo>
                      <a:cubicBezTo>
                        <a:pt x="20" y="168"/>
                        <a:pt x="20" y="168"/>
                        <a:pt x="20" y="168"/>
                      </a:cubicBezTo>
                      <a:cubicBezTo>
                        <a:pt x="18" y="167"/>
                        <a:pt x="17" y="165"/>
                        <a:pt x="17" y="163"/>
                      </a:cubicBezTo>
                      <a:cubicBezTo>
                        <a:pt x="17" y="161"/>
                        <a:pt x="18" y="159"/>
                        <a:pt x="20" y="157"/>
                      </a:cubicBezTo>
                      <a:cubicBezTo>
                        <a:pt x="157" y="19"/>
                        <a:pt x="157" y="19"/>
                        <a:pt x="157" y="19"/>
                      </a:cubicBezTo>
                      <a:cubicBezTo>
                        <a:pt x="159" y="17"/>
                        <a:pt x="162" y="17"/>
                        <a:pt x="163" y="17"/>
                      </a:cubicBezTo>
                      <a:cubicBezTo>
                        <a:pt x="164" y="17"/>
                        <a:pt x="167" y="17"/>
                        <a:pt x="168" y="19"/>
                      </a:cubicBezTo>
                      <a:cubicBezTo>
                        <a:pt x="306" y="157"/>
                        <a:pt x="306" y="157"/>
                        <a:pt x="306" y="157"/>
                      </a:cubicBezTo>
                      <a:cubicBezTo>
                        <a:pt x="308" y="159"/>
                        <a:pt x="309" y="161"/>
                        <a:pt x="309" y="163"/>
                      </a:cubicBezTo>
                      <a:cubicBezTo>
                        <a:pt x="309" y="164"/>
                        <a:pt x="308" y="166"/>
                        <a:pt x="306" y="168"/>
                      </a:cubicBezTo>
                      <a:close/>
                    </a:path>
                  </a:pathLst>
                </a:custGeom>
                <a:solidFill>
                  <a:sysClr val="windowText" lastClr="000000">
                    <a:lumMod val="85000"/>
                    <a:lumOff val="15000"/>
                  </a:sysClr>
                </a:solidFill>
                <a:ln>
                  <a:noFill/>
                </a:ln>
              </p:spPr>
              <p:txBody>
                <a:bodyPr vert="horz" wrap="square" lIns="51435" tIns="25718" rIns="51435" bIns="25718" numCol="1" anchor="t" anchorCtr="0" compatLnSpc="1">
                  <a:prstTxWarp prst="textNoShape">
                    <a:avLst/>
                  </a:prstTxWarp>
                </a:bodyPr>
                <a:lstStyle/>
                <a:p>
                  <a:pPr>
                    <a:defRPr/>
                  </a:pPr>
                  <a:endParaRPr lang="en-US" sz="760" kern="0" dirty="0">
                    <a:solidFill>
                      <a:prstClr val="black"/>
                    </a:solidFill>
                  </a:endParaRPr>
                </a:p>
              </p:txBody>
            </p:sp>
          </p:grpSp>
        </p:grpSp>
        <p:sp>
          <p:nvSpPr>
            <p:cNvPr id="13" name="TextBox 12"/>
            <p:cNvSpPr txBox="1"/>
            <p:nvPr/>
          </p:nvSpPr>
          <p:spPr>
            <a:xfrm>
              <a:off x="6371732" y="4438824"/>
              <a:ext cx="1303751" cy="664281"/>
            </a:xfrm>
            <a:prstGeom prst="rect">
              <a:avLst/>
            </a:prstGeom>
            <a:noFill/>
          </p:spPr>
          <p:txBody>
            <a:bodyPr wrap="square" rtlCol="0" anchor="ctr">
              <a:spAutoFit/>
            </a:bodyPr>
            <a:lstStyle/>
            <a:p>
              <a:pPr algn="ctr"/>
              <a:r>
                <a:rPr lang="en-US" sz="675" b="1" dirty="0" smtClean="0"/>
                <a:t>Information gathering</a:t>
              </a:r>
              <a:endParaRPr lang="en-US" sz="675" b="1" dirty="0"/>
            </a:p>
          </p:txBody>
        </p:sp>
      </p:grpSp>
      <p:grpSp>
        <p:nvGrpSpPr>
          <p:cNvPr id="21" name="Group 20"/>
          <p:cNvGrpSpPr/>
          <p:nvPr/>
        </p:nvGrpSpPr>
        <p:grpSpPr>
          <a:xfrm>
            <a:off x="3932078" y="1281295"/>
            <a:ext cx="755255" cy="1036772"/>
            <a:chOff x="6285506" y="4056650"/>
            <a:chExt cx="1361613" cy="1952298"/>
          </a:xfrm>
        </p:grpSpPr>
        <p:grpSp>
          <p:nvGrpSpPr>
            <p:cNvPr id="22" name="Group 21"/>
            <p:cNvGrpSpPr/>
            <p:nvPr/>
          </p:nvGrpSpPr>
          <p:grpSpPr>
            <a:xfrm>
              <a:off x="6285506" y="4056650"/>
              <a:ext cx="1361613" cy="1952298"/>
              <a:chOff x="5808789" y="2272278"/>
              <a:chExt cx="1993538" cy="2858358"/>
            </a:xfrm>
          </p:grpSpPr>
          <p:sp>
            <p:nvSpPr>
              <p:cNvPr id="24" name="Rectangle 23"/>
              <p:cNvSpPr/>
              <p:nvPr/>
            </p:nvSpPr>
            <p:spPr>
              <a:xfrm>
                <a:off x="6718887" y="4188899"/>
                <a:ext cx="191914" cy="941737"/>
              </a:xfrm>
              <a:prstGeom prst="rect">
                <a:avLst/>
              </a:prstGeom>
              <a:gradFill>
                <a:gsLst>
                  <a:gs pos="0">
                    <a:sysClr val="windowText" lastClr="000000">
                      <a:lumMod val="75000"/>
                      <a:lumOff val="25000"/>
                      <a:shade val="30000"/>
                      <a:satMod val="115000"/>
                    </a:sysClr>
                  </a:gs>
                  <a:gs pos="50000">
                    <a:sysClr val="window" lastClr="FFFFFF"/>
                  </a:gs>
                  <a:gs pos="100000">
                    <a:sysClr val="windowText" lastClr="000000">
                      <a:lumMod val="75000"/>
                      <a:lumOff val="25000"/>
                      <a:shade val="100000"/>
                      <a:satMod val="115000"/>
                    </a:sysClr>
                  </a:gs>
                </a:gsLst>
                <a:lin ang="0" scaled="0"/>
              </a:gradFill>
              <a:ln w="25400" cap="flat" cmpd="sng" algn="ctr">
                <a:noFill/>
                <a:prstDash val="solid"/>
              </a:ln>
              <a:effectLst/>
            </p:spPr>
            <p:txBody>
              <a:bodyPr rtlCol="0" anchor="ctr"/>
              <a:lstStyle/>
              <a:p>
                <a:pPr algn="ctr">
                  <a:defRPr/>
                </a:pPr>
                <a:endParaRPr lang="en-US" sz="760" kern="0" dirty="0">
                  <a:solidFill>
                    <a:prstClr val="white"/>
                  </a:solidFill>
                </a:endParaRPr>
              </a:p>
            </p:txBody>
          </p:sp>
          <p:grpSp>
            <p:nvGrpSpPr>
              <p:cNvPr id="25" name="Group 24"/>
              <p:cNvGrpSpPr/>
              <p:nvPr/>
            </p:nvGrpSpPr>
            <p:grpSpPr>
              <a:xfrm>
                <a:off x="5808789" y="2272278"/>
                <a:ext cx="1993538" cy="1989345"/>
                <a:chOff x="8140698" y="1890710"/>
                <a:chExt cx="1511301" cy="1508123"/>
              </a:xfrm>
            </p:grpSpPr>
            <p:sp>
              <p:nvSpPr>
                <p:cNvPr id="26" name="Freeform 25"/>
                <p:cNvSpPr>
                  <a:spLocks/>
                </p:cNvSpPr>
                <p:nvPr/>
              </p:nvSpPr>
              <p:spPr bwMode="auto">
                <a:xfrm>
                  <a:off x="8140698" y="1890710"/>
                  <a:ext cx="1511301" cy="1508123"/>
                </a:xfrm>
                <a:custGeom>
                  <a:avLst/>
                  <a:gdLst>
                    <a:gd name="T0" fmla="*/ 385 w 402"/>
                    <a:gd name="T1" fmla="*/ 171 h 401"/>
                    <a:gd name="T2" fmla="*/ 385 w 402"/>
                    <a:gd name="T3" fmla="*/ 231 h 401"/>
                    <a:gd name="T4" fmla="*/ 231 w 402"/>
                    <a:gd name="T5" fmla="*/ 385 h 401"/>
                    <a:gd name="T6" fmla="*/ 171 w 402"/>
                    <a:gd name="T7" fmla="*/ 385 h 401"/>
                    <a:gd name="T8" fmla="*/ 17 w 402"/>
                    <a:gd name="T9" fmla="*/ 231 h 401"/>
                    <a:gd name="T10" fmla="*/ 17 w 402"/>
                    <a:gd name="T11" fmla="*/ 171 h 401"/>
                    <a:gd name="T12" fmla="*/ 171 w 402"/>
                    <a:gd name="T13" fmla="*/ 17 h 401"/>
                    <a:gd name="T14" fmla="*/ 231 w 402"/>
                    <a:gd name="T15" fmla="*/ 17 h 401"/>
                    <a:gd name="T16" fmla="*/ 385 w 402"/>
                    <a:gd name="T17" fmla="*/ 171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2" h="401">
                      <a:moveTo>
                        <a:pt x="385" y="171"/>
                      </a:moveTo>
                      <a:cubicBezTo>
                        <a:pt x="402" y="187"/>
                        <a:pt x="402" y="214"/>
                        <a:pt x="385" y="231"/>
                      </a:cubicBezTo>
                      <a:cubicBezTo>
                        <a:pt x="231" y="385"/>
                        <a:pt x="231" y="385"/>
                        <a:pt x="231" y="385"/>
                      </a:cubicBezTo>
                      <a:cubicBezTo>
                        <a:pt x="214" y="401"/>
                        <a:pt x="187" y="401"/>
                        <a:pt x="171" y="385"/>
                      </a:cubicBezTo>
                      <a:cubicBezTo>
                        <a:pt x="17" y="231"/>
                        <a:pt x="17" y="231"/>
                        <a:pt x="17" y="231"/>
                      </a:cubicBezTo>
                      <a:cubicBezTo>
                        <a:pt x="0" y="214"/>
                        <a:pt x="0" y="187"/>
                        <a:pt x="17" y="171"/>
                      </a:cubicBezTo>
                      <a:cubicBezTo>
                        <a:pt x="171" y="17"/>
                        <a:pt x="171" y="17"/>
                        <a:pt x="171" y="17"/>
                      </a:cubicBezTo>
                      <a:cubicBezTo>
                        <a:pt x="187" y="0"/>
                        <a:pt x="214" y="0"/>
                        <a:pt x="231" y="17"/>
                      </a:cubicBezTo>
                      <a:lnTo>
                        <a:pt x="385" y="171"/>
                      </a:lnTo>
                      <a:close/>
                    </a:path>
                  </a:pathLst>
                </a:custGeom>
                <a:solidFill>
                  <a:srgbClr val="F1C96C">
                    <a:lumMod val="75000"/>
                  </a:srgbClr>
                </a:solidFill>
                <a:ln>
                  <a:noFill/>
                </a:ln>
              </p:spPr>
              <p:txBody>
                <a:bodyPr vert="horz" wrap="square" lIns="51435" tIns="25718" rIns="51435" bIns="25718" numCol="1" anchor="t" anchorCtr="0" compatLnSpc="1">
                  <a:prstTxWarp prst="textNoShape">
                    <a:avLst/>
                  </a:prstTxWarp>
                </a:bodyPr>
                <a:lstStyle/>
                <a:p>
                  <a:pPr>
                    <a:defRPr/>
                  </a:pPr>
                  <a:endParaRPr lang="en-US" sz="760" kern="0" dirty="0">
                    <a:solidFill>
                      <a:prstClr val="black"/>
                    </a:solidFill>
                  </a:endParaRPr>
                </a:p>
              </p:txBody>
            </p:sp>
            <p:sp>
              <p:nvSpPr>
                <p:cNvPr id="27" name="Freeform 26"/>
                <p:cNvSpPr>
                  <a:spLocks noEditPoints="1"/>
                </p:cNvSpPr>
                <p:nvPr/>
              </p:nvSpPr>
              <p:spPr bwMode="auto">
                <a:xfrm>
                  <a:off x="8283576" y="2033588"/>
                  <a:ext cx="1225550" cy="1227138"/>
                </a:xfrm>
                <a:custGeom>
                  <a:avLst/>
                  <a:gdLst>
                    <a:gd name="T0" fmla="*/ 323 w 326"/>
                    <a:gd name="T1" fmla="*/ 157 h 326"/>
                    <a:gd name="T2" fmla="*/ 169 w 326"/>
                    <a:gd name="T3" fmla="*/ 2 h 326"/>
                    <a:gd name="T4" fmla="*/ 163 w 326"/>
                    <a:gd name="T5" fmla="*/ 0 h 326"/>
                    <a:gd name="T6" fmla="*/ 157 w 326"/>
                    <a:gd name="T7" fmla="*/ 2 h 326"/>
                    <a:gd name="T8" fmla="*/ 3 w 326"/>
                    <a:gd name="T9" fmla="*/ 157 h 326"/>
                    <a:gd name="T10" fmla="*/ 0 w 326"/>
                    <a:gd name="T11" fmla="*/ 163 h 326"/>
                    <a:gd name="T12" fmla="*/ 3 w 326"/>
                    <a:gd name="T13" fmla="*/ 169 h 326"/>
                    <a:gd name="T14" fmla="*/ 157 w 326"/>
                    <a:gd name="T15" fmla="*/ 323 h 326"/>
                    <a:gd name="T16" fmla="*/ 163 w 326"/>
                    <a:gd name="T17" fmla="*/ 326 h 326"/>
                    <a:gd name="T18" fmla="*/ 169 w 326"/>
                    <a:gd name="T19" fmla="*/ 323 h 326"/>
                    <a:gd name="T20" fmla="*/ 323 w 326"/>
                    <a:gd name="T21" fmla="*/ 169 h 326"/>
                    <a:gd name="T22" fmla="*/ 326 w 326"/>
                    <a:gd name="T23" fmla="*/ 163 h 326"/>
                    <a:gd name="T24" fmla="*/ 323 w 326"/>
                    <a:gd name="T25" fmla="*/ 157 h 326"/>
                    <a:gd name="T26" fmla="*/ 306 w 326"/>
                    <a:gd name="T27" fmla="*/ 168 h 326"/>
                    <a:gd name="T28" fmla="*/ 168 w 326"/>
                    <a:gd name="T29" fmla="*/ 306 h 326"/>
                    <a:gd name="T30" fmla="*/ 163 w 326"/>
                    <a:gd name="T31" fmla="*/ 308 h 326"/>
                    <a:gd name="T32" fmla="*/ 157 w 326"/>
                    <a:gd name="T33" fmla="*/ 306 h 326"/>
                    <a:gd name="T34" fmla="*/ 20 w 326"/>
                    <a:gd name="T35" fmla="*/ 168 h 326"/>
                    <a:gd name="T36" fmla="*/ 17 w 326"/>
                    <a:gd name="T37" fmla="*/ 163 h 326"/>
                    <a:gd name="T38" fmla="*/ 20 w 326"/>
                    <a:gd name="T39" fmla="*/ 157 h 326"/>
                    <a:gd name="T40" fmla="*/ 157 w 326"/>
                    <a:gd name="T41" fmla="*/ 19 h 326"/>
                    <a:gd name="T42" fmla="*/ 163 w 326"/>
                    <a:gd name="T43" fmla="*/ 17 h 326"/>
                    <a:gd name="T44" fmla="*/ 168 w 326"/>
                    <a:gd name="T45" fmla="*/ 19 h 326"/>
                    <a:gd name="T46" fmla="*/ 306 w 326"/>
                    <a:gd name="T47" fmla="*/ 157 h 326"/>
                    <a:gd name="T48" fmla="*/ 309 w 326"/>
                    <a:gd name="T49" fmla="*/ 163 h 326"/>
                    <a:gd name="T50" fmla="*/ 306 w 326"/>
                    <a:gd name="T51" fmla="*/ 16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26" h="326">
                      <a:moveTo>
                        <a:pt x="323" y="157"/>
                      </a:moveTo>
                      <a:cubicBezTo>
                        <a:pt x="169" y="2"/>
                        <a:pt x="169" y="2"/>
                        <a:pt x="169" y="2"/>
                      </a:cubicBezTo>
                      <a:cubicBezTo>
                        <a:pt x="167" y="0"/>
                        <a:pt x="164" y="0"/>
                        <a:pt x="163" y="0"/>
                      </a:cubicBezTo>
                      <a:cubicBezTo>
                        <a:pt x="162" y="0"/>
                        <a:pt x="159" y="0"/>
                        <a:pt x="157" y="2"/>
                      </a:cubicBezTo>
                      <a:cubicBezTo>
                        <a:pt x="3" y="157"/>
                        <a:pt x="3" y="157"/>
                        <a:pt x="3" y="157"/>
                      </a:cubicBezTo>
                      <a:cubicBezTo>
                        <a:pt x="1" y="158"/>
                        <a:pt x="0" y="160"/>
                        <a:pt x="0" y="163"/>
                      </a:cubicBezTo>
                      <a:cubicBezTo>
                        <a:pt x="0" y="165"/>
                        <a:pt x="1" y="167"/>
                        <a:pt x="3" y="169"/>
                      </a:cubicBezTo>
                      <a:cubicBezTo>
                        <a:pt x="157" y="323"/>
                        <a:pt x="157" y="323"/>
                        <a:pt x="157" y="323"/>
                      </a:cubicBezTo>
                      <a:cubicBezTo>
                        <a:pt x="159" y="325"/>
                        <a:pt x="162" y="326"/>
                        <a:pt x="163" y="326"/>
                      </a:cubicBezTo>
                      <a:cubicBezTo>
                        <a:pt x="164" y="326"/>
                        <a:pt x="167" y="325"/>
                        <a:pt x="169" y="323"/>
                      </a:cubicBezTo>
                      <a:cubicBezTo>
                        <a:pt x="323" y="169"/>
                        <a:pt x="323" y="169"/>
                        <a:pt x="323" y="169"/>
                      </a:cubicBezTo>
                      <a:cubicBezTo>
                        <a:pt x="325" y="167"/>
                        <a:pt x="326" y="164"/>
                        <a:pt x="326" y="163"/>
                      </a:cubicBezTo>
                      <a:cubicBezTo>
                        <a:pt x="326" y="161"/>
                        <a:pt x="325" y="159"/>
                        <a:pt x="323" y="157"/>
                      </a:cubicBezTo>
                      <a:close/>
                      <a:moveTo>
                        <a:pt x="306" y="168"/>
                      </a:moveTo>
                      <a:cubicBezTo>
                        <a:pt x="168" y="306"/>
                        <a:pt x="168" y="306"/>
                        <a:pt x="168" y="306"/>
                      </a:cubicBezTo>
                      <a:cubicBezTo>
                        <a:pt x="167" y="308"/>
                        <a:pt x="164" y="308"/>
                        <a:pt x="163" y="308"/>
                      </a:cubicBezTo>
                      <a:cubicBezTo>
                        <a:pt x="162" y="308"/>
                        <a:pt x="159" y="308"/>
                        <a:pt x="157" y="306"/>
                      </a:cubicBezTo>
                      <a:cubicBezTo>
                        <a:pt x="20" y="168"/>
                        <a:pt x="20" y="168"/>
                        <a:pt x="20" y="168"/>
                      </a:cubicBezTo>
                      <a:cubicBezTo>
                        <a:pt x="18" y="167"/>
                        <a:pt x="17" y="165"/>
                        <a:pt x="17" y="163"/>
                      </a:cubicBezTo>
                      <a:cubicBezTo>
                        <a:pt x="17" y="161"/>
                        <a:pt x="18" y="159"/>
                        <a:pt x="20" y="157"/>
                      </a:cubicBezTo>
                      <a:cubicBezTo>
                        <a:pt x="157" y="19"/>
                        <a:pt x="157" y="19"/>
                        <a:pt x="157" y="19"/>
                      </a:cubicBezTo>
                      <a:cubicBezTo>
                        <a:pt x="159" y="17"/>
                        <a:pt x="162" y="17"/>
                        <a:pt x="163" y="17"/>
                      </a:cubicBezTo>
                      <a:cubicBezTo>
                        <a:pt x="164" y="17"/>
                        <a:pt x="167" y="17"/>
                        <a:pt x="168" y="19"/>
                      </a:cubicBezTo>
                      <a:cubicBezTo>
                        <a:pt x="306" y="157"/>
                        <a:pt x="306" y="157"/>
                        <a:pt x="306" y="157"/>
                      </a:cubicBezTo>
                      <a:cubicBezTo>
                        <a:pt x="308" y="159"/>
                        <a:pt x="309" y="161"/>
                        <a:pt x="309" y="163"/>
                      </a:cubicBezTo>
                      <a:cubicBezTo>
                        <a:pt x="309" y="164"/>
                        <a:pt x="308" y="166"/>
                        <a:pt x="306" y="168"/>
                      </a:cubicBezTo>
                      <a:close/>
                    </a:path>
                  </a:pathLst>
                </a:custGeom>
                <a:solidFill>
                  <a:sysClr val="windowText" lastClr="000000">
                    <a:lumMod val="85000"/>
                    <a:lumOff val="15000"/>
                  </a:sysClr>
                </a:solidFill>
                <a:ln>
                  <a:noFill/>
                </a:ln>
              </p:spPr>
              <p:txBody>
                <a:bodyPr vert="horz" wrap="square" lIns="51435" tIns="25718" rIns="51435" bIns="25718" numCol="1" anchor="t" anchorCtr="0" compatLnSpc="1">
                  <a:prstTxWarp prst="textNoShape">
                    <a:avLst/>
                  </a:prstTxWarp>
                </a:bodyPr>
                <a:lstStyle/>
                <a:p>
                  <a:pPr>
                    <a:defRPr/>
                  </a:pPr>
                  <a:endParaRPr lang="en-US" sz="760" kern="0" dirty="0">
                    <a:solidFill>
                      <a:prstClr val="black"/>
                    </a:solidFill>
                  </a:endParaRPr>
                </a:p>
              </p:txBody>
            </p:sp>
          </p:grpSp>
        </p:grpSp>
        <p:sp>
          <p:nvSpPr>
            <p:cNvPr id="23" name="TextBox 22"/>
            <p:cNvSpPr txBox="1"/>
            <p:nvPr/>
          </p:nvSpPr>
          <p:spPr>
            <a:xfrm>
              <a:off x="6371735" y="4520499"/>
              <a:ext cx="1189158" cy="434669"/>
            </a:xfrm>
            <a:prstGeom prst="rect">
              <a:avLst/>
            </a:prstGeom>
            <a:noFill/>
          </p:spPr>
          <p:txBody>
            <a:bodyPr wrap="square" rtlCol="0" anchor="ctr">
              <a:spAutoFit/>
            </a:bodyPr>
            <a:lstStyle/>
            <a:p>
              <a:pPr algn="ctr"/>
              <a:r>
                <a:rPr lang="en-US" sz="900" b="1" dirty="0">
                  <a:solidFill>
                    <a:prstClr val="black"/>
                  </a:solidFill>
                </a:rPr>
                <a:t>ITC</a:t>
              </a:r>
            </a:p>
          </p:txBody>
        </p:sp>
      </p:grpSp>
      <p:grpSp>
        <p:nvGrpSpPr>
          <p:cNvPr id="28" name="Group 27"/>
          <p:cNvGrpSpPr/>
          <p:nvPr/>
        </p:nvGrpSpPr>
        <p:grpSpPr>
          <a:xfrm>
            <a:off x="3042036" y="1799682"/>
            <a:ext cx="1013090" cy="1559845"/>
            <a:chOff x="6285505" y="4056652"/>
            <a:chExt cx="1361612" cy="1952296"/>
          </a:xfrm>
        </p:grpSpPr>
        <p:grpSp>
          <p:nvGrpSpPr>
            <p:cNvPr id="29" name="Group 28"/>
            <p:cNvGrpSpPr/>
            <p:nvPr/>
          </p:nvGrpSpPr>
          <p:grpSpPr>
            <a:xfrm>
              <a:off x="6285505" y="4056652"/>
              <a:ext cx="1361612" cy="1952296"/>
              <a:chOff x="5808785" y="2272281"/>
              <a:chExt cx="1993536" cy="2858355"/>
            </a:xfrm>
          </p:grpSpPr>
          <p:sp>
            <p:nvSpPr>
              <p:cNvPr id="31" name="Rectangle 30"/>
              <p:cNvSpPr/>
              <p:nvPr/>
            </p:nvSpPr>
            <p:spPr>
              <a:xfrm>
                <a:off x="6718887" y="4188899"/>
                <a:ext cx="191914" cy="941737"/>
              </a:xfrm>
              <a:prstGeom prst="rect">
                <a:avLst/>
              </a:prstGeom>
              <a:gradFill>
                <a:gsLst>
                  <a:gs pos="0">
                    <a:sysClr val="windowText" lastClr="000000">
                      <a:lumMod val="75000"/>
                      <a:lumOff val="25000"/>
                      <a:shade val="30000"/>
                      <a:satMod val="115000"/>
                    </a:sysClr>
                  </a:gs>
                  <a:gs pos="50000">
                    <a:sysClr val="window" lastClr="FFFFFF"/>
                  </a:gs>
                  <a:gs pos="100000">
                    <a:sysClr val="windowText" lastClr="000000">
                      <a:lumMod val="75000"/>
                      <a:lumOff val="25000"/>
                      <a:shade val="100000"/>
                      <a:satMod val="115000"/>
                    </a:sysClr>
                  </a:gs>
                </a:gsLst>
                <a:lin ang="0" scaled="0"/>
              </a:gradFill>
              <a:ln w="25400" cap="flat" cmpd="sng" algn="ctr">
                <a:noFill/>
                <a:prstDash val="solid"/>
              </a:ln>
              <a:effectLst/>
            </p:spPr>
            <p:txBody>
              <a:bodyPr rtlCol="0" anchor="ctr"/>
              <a:lstStyle/>
              <a:p>
                <a:pPr algn="ctr">
                  <a:defRPr/>
                </a:pPr>
                <a:endParaRPr lang="en-US" sz="760" kern="0" dirty="0">
                  <a:solidFill>
                    <a:prstClr val="white"/>
                  </a:solidFill>
                </a:endParaRPr>
              </a:p>
            </p:txBody>
          </p:sp>
          <p:grpSp>
            <p:nvGrpSpPr>
              <p:cNvPr id="32" name="Group 31"/>
              <p:cNvGrpSpPr/>
              <p:nvPr/>
            </p:nvGrpSpPr>
            <p:grpSpPr>
              <a:xfrm>
                <a:off x="5808785" y="2272281"/>
                <a:ext cx="1993536" cy="1989349"/>
                <a:chOff x="8140698" y="1890712"/>
                <a:chExt cx="1511300" cy="1508126"/>
              </a:xfrm>
            </p:grpSpPr>
            <p:sp>
              <p:nvSpPr>
                <p:cNvPr id="33" name="Freeform 25"/>
                <p:cNvSpPr>
                  <a:spLocks/>
                </p:cNvSpPr>
                <p:nvPr/>
              </p:nvSpPr>
              <p:spPr bwMode="auto">
                <a:xfrm>
                  <a:off x="8140698" y="1890712"/>
                  <a:ext cx="1511300" cy="1508126"/>
                </a:xfrm>
                <a:custGeom>
                  <a:avLst/>
                  <a:gdLst>
                    <a:gd name="T0" fmla="*/ 385 w 402"/>
                    <a:gd name="T1" fmla="*/ 171 h 401"/>
                    <a:gd name="T2" fmla="*/ 385 w 402"/>
                    <a:gd name="T3" fmla="*/ 231 h 401"/>
                    <a:gd name="T4" fmla="*/ 231 w 402"/>
                    <a:gd name="T5" fmla="*/ 385 h 401"/>
                    <a:gd name="T6" fmla="*/ 171 w 402"/>
                    <a:gd name="T7" fmla="*/ 385 h 401"/>
                    <a:gd name="T8" fmla="*/ 17 w 402"/>
                    <a:gd name="T9" fmla="*/ 231 h 401"/>
                    <a:gd name="T10" fmla="*/ 17 w 402"/>
                    <a:gd name="T11" fmla="*/ 171 h 401"/>
                    <a:gd name="T12" fmla="*/ 171 w 402"/>
                    <a:gd name="T13" fmla="*/ 17 h 401"/>
                    <a:gd name="T14" fmla="*/ 231 w 402"/>
                    <a:gd name="T15" fmla="*/ 17 h 401"/>
                    <a:gd name="T16" fmla="*/ 385 w 402"/>
                    <a:gd name="T17" fmla="*/ 171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2" h="401">
                      <a:moveTo>
                        <a:pt x="385" y="171"/>
                      </a:moveTo>
                      <a:cubicBezTo>
                        <a:pt x="402" y="187"/>
                        <a:pt x="402" y="214"/>
                        <a:pt x="385" y="231"/>
                      </a:cubicBezTo>
                      <a:cubicBezTo>
                        <a:pt x="231" y="385"/>
                        <a:pt x="231" y="385"/>
                        <a:pt x="231" y="385"/>
                      </a:cubicBezTo>
                      <a:cubicBezTo>
                        <a:pt x="214" y="401"/>
                        <a:pt x="187" y="401"/>
                        <a:pt x="171" y="385"/>
                      </a:cubicBezTo>
                      <a:cubicBezTo>
                        <a:pt x="17" y="231"/>
                        <a:pt x="17" y="231"/>
                        <a:pt x="17" y="231"/>
                      </a:cubicBezTo>
                      <a:cubicBezTo>
                        <a:pt x="0" y="214"/>
                        <a:pt x="0" y="187"/>
                        <a:pt x="17" y="171"/>
                      </a:cubicBezTo>
                      <a:cubicBezTo>
                        <a:pt x="171" y="17"/>
                        <a:pt x="171" y="17"/>
                        <a:pt x="171" y="17"/>
                      </a:cubicBezTo>
                      <a:cubicBezTo>
                        <a:pt x="187" y="0"/>
                        <a:pt x="214" y="0"/>
                        <a:pt x="231" y="17"/>
                      </a:cubicBezTo>
                      <a:lnTo>
                        <a:pt x="385" y="171"/>
                      </a:lnTo>
                      <a:close/>
                    </a:path>
                  </a:pathLst>
                </a:custGeom>
                <a:solidFill>
                  <a:srgbClr val="F1C96C">
                    <a:lumMod val="75000"/>
                  </a:srgbClr>
                </a:solidFill>
                <a:ln>
                  <a:noFill/>
                </a:ln>
              </p:spPr>
              <p:txBody>
                <a:bodyPr vert="horz" wrap="square" lIns="51435" tIns="25718" rIns="51435" bIns="25718" numCol="1" anchor="t" anchorCtr="0" compatLnSpc="1">
                  <a:prstTxWarp prst="textNoShape">
                    <a:avLst/>
                  </a:prstTxWarp>
                </a:bodyPr>
                <a:lstStyle/>
                <a:p>
                  <a:pPr>
                    <a:defRPr/>
                  </a:pPr>
                  <a:endParaRPr lang="en-US" sz="760" kern="0" dirty="0">
                    <a:solidFill>
                      <a:prstClr val="black"/>
                    </a:solidFill>
                  </a:endParaRPr>
                </a:p>
              </p:txBody>
            </p:sp>
            <p:sp>
              <p:nvSpPr>
                <p:cNvPr id="34" name="Freeform 26"/>
                <p:cNvSpPr>
                  <a:spLocks noEditPoints="1"/>
                </p:cNvSpPr>
                <p:nvPr/>
              </p:nvSpPr>
              <p:spPr bwMode="auto">
                <a:xfrm>
                  <a:off x="8283576" y="2033588"/>
                  <a:ext cx="1225550" cy="1227138"/>
                </a:xfrm>
                <a:custGeom>
                  <a:avLst/>
                  <a:gdLst>
                    <a:gd name="T0" fmla="*/ 323 w 326"/>
                    <a:gd name="T1" fmla="*/ 157 h 326"/>
                    <a:gd name="T2" fmla="*/ 169 w 326"/>
                    <a:gd name="T3" fmla="*/ 2 h 326"/>
                    <a:gd name="T4" fmla="*/ 163 w 326"/>
                    <a:gd name="T5" fmla="*/ 0 h 326"/>
                    <a:gd name="T6" fmla="*/ 157 w 326"/>
                    <a:gd name="T7" fmla="*/ 2 h 326"/>
                    <a:gd name="T8" fmla="*/ 3 w 326"/>
                    <a:gd name="T9" fmla="*/ 157 h 326"/>
                    <a:gd name="T10" fmla="*/ 0 w 326"/>
                    <a:gd name="T11" fmla="*/ 163 h 326"/>
                    <a:gd name="T12" fmla="*/ 3 w 326"/>
                    <a:gd name="T13" fmla="*/ 169 h 326"/>
                    <a:gd name="T14" fmla="*/ 157 w 326"/>
                    <a:gd name="T15" fmla="*/ 323 h 326"/>
                    <a:gd name="T16" fmla="*/ 163 w 326"/>
                    <a:gd name="T17" fmla="*/ 326 h 326"/>
                    <a:gd name="T18" fmla="*/ 169 w 326"/>
                    <a:gd name="T19" fmla="*/ 323 h 326"/>
                    <a:gd name="T20" fmla="*/ 323 w 326"/>
                    <a:gd name="T21" fmla="*/ 169 h 326"/>
                    <a:gd name="T22" fmla="*/ 326 w 326"/>
                    <a:gd name="T23" fmla="*/ 163 h 326"/>
                    <a:gd name="T24" fmla="*/ 323 w 326"/>
                    <a:gd name="T25" fmla="*/ 157 h 326"/>
                    <a:gd name="T26" fmla="*/ 306 w 326"/>
                    <a:gd name="T27" fmla="*/ 168 h 326"/>
                    <a:gd name="T28" fmla="*/ 168 w 326"/>
                    <a:gd name="T29" fmla="*/ 306 h 326"/>
                    <a:gd name="T30" fmla="*/ 163 w 326"/>
                    <a:gd name="T31" fmla="*/ 308 h 326"/>
                    <a:gd name="T32" fmla="*/ 157 w 326"/>
                    <a:gd name="T33" fmla="*/ 306 h 326"/>
                    <a:gd name="T34" fmla="*/ 20 w 326"/>
                    <a:gd name="T35" fmla="*/ 168 h 326"/>
                    <a:gd name="T36" fmla="*/ 17 w 326"/>
                    <a:gd name="T37" fmla="*/ 163 h 326"/>
                    <a:gd name="T38" fmla="*/ 20 w 326"/>
                    <a:gd name="T39" fmla="*/ 157 h 326"/>
                    <a:gd name="T40" fmla="*/ 157 w 326"/>
                    <a:gd name="T41" fmla="*/ 19 h 326"/>
                    <a:gd name="T42" fmla="*/ 163 w 326"/>
                    <a:gd name="T43" fmla="*/ 17 h 326"/>
                    <a:gd name="T44" fmla="*/ 168 w 326"/>
                    <a:gd name="T45" fmla="*/ 19 h 326"/>
                    <a:gd name="T46" fmla="*/ 306 w 326"/>
                    <a:gd name="T47" fmla="*/ 157 h 326"/>
                    <a:gd name="T48" fmla="*/ 309 w 326"/>
                    <a:gd name="T49" fmla="*/ 163 h 326"/>
                    <a:gd name="T50" fmla="*/ 306 w 326"/>
                    <a:gd name="T51" fmla="*/ 16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26" h="326">
                      <a:moveTo>
                        <a:pt x="323" y="157"/>
                      </a:moveTo>
                      <a:cubicBezTo>
                        <a:pt x="169" y="2"/>
                        <a:pt x="169" y="2"/>
                        <a:pt x="169" y="2"/>
                      </a:cubicBezTo>
                      <a:cubicBezTo>
                        <a:pt x="167" y="0"/>
                        <a:pt x="164" y="0"/>
                        <a:pt x="163" y="0"/>
                      </a:cubicBezTo>
                      <a:cubicBezTo>
                        <a:pt x="162" y="0"/>
                        <a:pt x="159" y="0"/>
                        <a:pt x="157" y="2"/>
                      </a:cubicBezTo>
                      <a:cubicBezTo>
                        <a:pt x="3" y="157"/>
                        <a:pt x="3" y="157"/>
                        <a:pt x="3" y="157"/>
                      </a:cubicBezTo>
                      <a:cubicBezTo>
                        <a:pt x="1" y="158"/>
                        <a:pt x="0" y="160"/>
                        <a:pt x="0" y="163"/>
                      </a:cubicBezTo>
                      <a:cubicBezTo>
                        <a:pt x="0" y="165"/>
                        <a:pt x="1" y="167"/>
                        <a:pt x="3" y="169"/>
                      </a:cubicBezTo>
                      <a:cubicBezTo>
                        <a:pt x="157" y="323"/>
                        <a:pt x="157" y="323"/>
                        <a:pt x="157" y="323"/>
                      </a:cubicBezTo>
                      <a:cubicBezTo>
                        <a:pt x="159" y="325"/>
                        <a:pt x="162" y="326"/>
                        <a:pt x="163" y="326"/>
                      </a:cubicBezTo>
                      <a:cubicBezTo>
                        <a:pt x="164" y="326"/>
                        <a:pt x="167" y="325"/>
                        <a:pt x="169" y="323"/>
                      </a:cubicBezTo>
                      <a:cubicBezTo>
                        <a:pt x="323" y="169"/>
                        <a:pt x="323" y="169"/>
                        <a:pt x="323" y="169"/>
                      </a:cubicBezTo>
                      <a:cubicBezTo>
                        <a:pt x="325" y="167"/>
                        <a:pt x="326" y="164"/>
                        <a:pt x="326" y="163"/>
                      </a:cubicBezTo>
                      <a:cubicBezTo>
                        <a:pt x="326" y="161"/>
                        <a:pt x="325" y="159"/>
                        <a:pt x="323" y="157"/>
                      </a:cubicBezTo>
                      <a:close/>
                      <a:moveTo>
                        <a:pt x="306" y="168"/>
                      </a:moveTo>
                      <a:cubicBezTo>
                        <a:pt x="168" y="306"/>
                        <a:pt x="168" y="306"/>
                        <a:pt x="168" y="306"/>
                      </a:cubicBezTo>
                      <a:cubicBezTo>
                        <a:pt x="167" y="308"/>
                        <a:pt x="164" y="308"/>
                        <a:pt x="163" y="308"/>
                      </a:cubicBezTo>
                      <a:cubicBezTo>
                        <a:pt x="162" y="308"/>
                        <a:pt x="159" y="308"/>
                        <a:pt x="157" y="306"/>
                      </a:cubicBezTo>
                      <a:cubicBezTo>
                        <a:pt x="20" y="168"/>
                        <a:pt x="20" y="168"/>
                        <a:pt x="20" y="168"/>
                      </a:cubicBezTo>
                      <a:cubicBezTo>
                        <a:pt x="18" y="167"/>
                        <a:pt x="17" y="165"/>
                        <a:pt x="17" y="163"/>
                      </a:cubicBezTo>
                      <a:cubicBezTo>
                        <a:pt x="17" y="161"/>
                        <a:pt x="18" y="159"/>
                        <a:pt x="20" y="157"/>
                      </a:cubicBezTo>
                      <a:cubicBezTo>
                        <a:pt x="157" y="19"/>
                        <a:pt x="157" y="19"/>
                        <a:pt x="157" y="19"/>
                      </a:cubicBezTo>
                      <a:cubicBezTo>
                        <a:pt x="159" y="17"/>
                        <a:pt x="162" y="17"/>
                        <a:pt x="163" y="17"/>
                      </a:cubicBezTo>
                      <a:cubicBezTo>
                        <a:pt x="164" y="17"/>
                        <a:pt x="167" y="17"/>
                        <a:pt x="168" y="19"/>
                      </a:cubicBezTo>
                      <a:cubicBezTo>
                        <a:pt x="306" y="157"/>
                        <a:pt x="306" y="157"/>
                        <a:pt x="306" y="157"/>
                      </a:cubicBezTo>
                      <a:cubicBezTo>
                        <a:pt x="308" y="159"/>
                        <a:pt x="309" y="161"/>
                        <a:pt x="309" y="163"/>
                      </a:cubicBezTo>
                      <a:cubicBezTo>
                        <a:pt x="309" y="164"/>
                        <a:pt x="308" y="166"/>
                        <a:pt x="306" y="168"/>
                      </a:cubicBezTo>
                      <a:close/>
                    </a:path>
                  </a:pathLst>
                </a:custGeom>
                <a:solidFill>
                  <a:sysClr val="windowText" lastClr="000000">
                    <a:lumMod val="85000"/>
                    <a:lumOff val="15000"/>
                  </a:sysClr>
                </a:solidFill>
                <a:ln>
                  <a:noFill/>
                </a:ln>
              </p:spPr>
              <p:txBody>
                <a:bodyPr vert="horz" wrap="square" lIns="51435" tIns="25718" rIns="51435" bIns="25718" numCol="1" anchor="t" anchorCtr="0" compatLnSpc="1">
                  <a:prstTxWarp prst="textNoShape">
                    <a:avLst/>
                  </a:prstTxWarp>
                </a:bodyPr>
                <a:lstStyle/>
                <a:p>
                  <a:pPr>
                    <a:defRPr/>
                  </a:pPr>
                  <a:endParaRPr lang="en-US" sz="760" kern="0" dirty="0">
                    <a:solidFill>
                      <a:prstClr val="black"/>
                    </a:solidFill>
                  </a:endParaRPr>
                </a:p>
              </p:txBody>
            </p:sp>
          </p:grpSp>
        </p:grpSp>
        <p:sp>
          <p:nvSpPr>
            <p:cNvPr id="30" name="TextBox 29"/>
            <p:cNvSpPr txBox="1"/>
            <p:nvPr/>
          </p:nvSpPr>
          <p:spPr>
            <a:xfrm>
              <a:off x="6353000" y="4497350"/>
              <a:ext cx="1189158" cy="520036"/>
            </a:xfrm>
            <a:prstGeom prst="rect">
              <a:avLst/>
            </a:prstGeom>
            <a:noFill/>
          </p:spPr>
          <p:txBody>
            <a:bodyPr wrap="square" rtlCol="0" anchor="ctr">
              <a:spAutoFit/>
            </a:bodyPr>
            <a:lstStyle/>
            <a:p>
              <a:pPr algn="ctr"/>
              <a:r>
                <a:rPr lang="en-US" sz="1050" b="1" dirty="0">
                  <a:solidFill>
                    <a:prstClr val="black"/>
                  </a:solidFill>
                </a:rPr>
                <a:t>Project Proposal</a:t>
              </a:r>
              <a:r>
                <a:rPr lang="en-US" sz="675" b="1" dirty="0">
                  <a:solidFill>
                    <a:prstClr val="black"/>
                  </a:solidFill>
                </a:rPr>
                <a:t> </a:t>
              </a:r>
            </a:p>
          </p:txBody>
        </p:sp>
      </p:grpSp>
      <p:grpSp>
        <p:nvGrpSpPr>
          <p:cNvPr id="35" name="Group 34"/>
          <p:cNvGrpSpPr/>
          <p:nvPr/>
        </p:nvGrpSpPr>
        <p:grpSpPr>
          <a:xfrm>
            <a:off x="4395948" y="1622499"/>
            <a:ext cx="1594949" cy="2248942"/>
            <a:chOff x="6285507" y="4056652"/>
            <a:chExt cx="1361612" cy="1952296"/>
          </a:xfrm>
        </p:grpSpPr>
        <p:grpSp>
          <p:nvGrpSpPr>
            <p:cNvPr id="36" name="Group 35"/>
            <p:cNvGrpSpPr/>
            <p:nvPr/>
          </p:nvGrpSpPr>
          <p:grpSpPr>
            <a:xfrm>
              <a:off x="6285507" y="4056652"/>
              <a:ext cx="1361612" cy="1952296"/>
              <a:chOff x="5808789" y="2272281"/>
              <a:chExt cx="1993536" cy="2858355"/>
            </a:xfrm>
          </p:grpSpPr>
          <p:sp>
            <p:nvSpPr>
              <p:cNvPr id="38" name="Rectangle 37"/>
              <p:cNvSpPr/>
              <p:nvPr/>
            </p:nvSpPr>
            <p:spPr>
              <a:xfrm>
                <a:off x="6718887" y="4188899"/>
                <a:ext cx="191914" cy="941737"/>
              </a:xfrm>
              <a:prstGeom prst="rect">
                <a:avLst/>
              </a:prstGeom>
              <a:gradFill>
                <a:gsLst>
                  <a:gs pos="0">
                    <a:sysClr val="windowText" lastClr="000000">
                      <a:lumMod val="75000"/>
                      <a:lumOff val="25000"/>
                      <a:shade val="30000"/>
                      <a:satMod val="115000"/>
                    </a:sysClr>
                  </a:gs>
                  <a:gs pos="50000">
                    <a:sysClr val="window" lastClr="FFFFFF"/>
                  </a:gs>
                  <a:gs pos="100000">
                    <a:sysClr val="windowText" lastClr="000000">
                      <a:lumMod val="75000"/>
                      <a:lumOff val="25000"/>
                      <a:shade val="100000"/>
                      <a:satMod val="115000"/>
                    </a:sysClr>
                  </a:gs>
                </a:gsLst>
                <a:lin ang="0" scaled="0"/>
              </a:gradFill>
              <a:ln w="25400" cap="flat" cmpd="sng" algn="ctr">
                <a:noFill/>
                <a:prstDash val="solid"/>
              </a:ln>
              <a:effectLst/>
            </p:spPr>
            <p:txBody>
              <a:bodyPr rtlCol="0" anchor="ctr"/>
              <a:lstStyle/>
              <a:p>
                <a:pPr algn="ctr">
                  <a:defRPr/>
                </a:pPr>
                <a:endParaRPr lang="en-US" sz="760" kern="0" dirty="0">
                  <a:solidFill>
                    <a:prstClr val="white"/>
                  </a:solidFill>
                </a:endParaRPr>
              </a:p>
            </p:txBody>
          </p:sp>
          <p:grpSp>
            <p:nvGrpSpPr>
              <p:cNvPr id="39" name="Group 38"/>
              <p:cNvGrpSpPr/>
              <p:nvPr/>
            </p:nvGrpSpPr>
            <p:grpSpPr>
              <a:xfrm>
                <a:off x="5808789" y="2272281"/>
                <a:ext cx="1993536" cy="1989348"/>
                <a:chOff x="8140701" y="1890712"/>
                <a:chExt cx="1511300" cy="1508125"/>
              </a:xfrm>
            </p:grpSpPr>
            <p:sp>
              <p:nvSpPr>
                <p:cNvPr id="40" name="Freeform 25"/>
                <p:cNvSpPr>
                  <a:spLocks/>
                </p:cNvSpPr>
                <p:nvPr/>
              </p:nvSpPr>
              <p:spPr bwMode="auto">
                <a:xfrm>
                  <a:off x="8140701" y="1890712"/>
                  <a:ext cx="1511300" cy="1508125"/>
                </a:xfrm>
                <a:custGeom>
                  <a:avLst/>
                  <a:gdLst>
                    <a:gd name="T0" fmla="*/ 385 w 402"/>
                    <a:gd name="T1" fmla="*/ 171 h 401"/>
                    <a:gd name="T2" fmla="*/ 385 w 402"/>
                    <a:gd name="T3" fmla="*/ 231 h 401"/>
                    <a:gd name="T4" fmla="*/ 231 w 402"/>
                    <a:gd name="T5" fmla="*/ 385 h 401"/>
                    <a:gd name="T6" fmla="*/ 171 w 402"/>
                    <a:gd name="T7" fmla="*/ 385 h 401"/>
                    <a:gd name="T8" fmla="*/ 17 w 402"/>
                    <a:gd name="T9" fmla="*/ 231 h 401"/>
                    <a:gd name="T10" fmla="*/ 17 w 402"/>
                    <a:gd name="T11" fmla="*/ 171 h 401"/>
                    <a:gd name="T12" fmla="*/ 171 w 402"/>
                    <a:gd name="T13" fmla="*/ 17 h 401"/>
                    <a:gd name="T14" fmla="*/ 231 w 402"/>
                    <a:gd name="T15" fmla="*/ 17 h 401"/>
                    <a:gd name="T16" fmla="*/ 385 w 402"/>
                    <a:gd name="T17" fmla="*/ 171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2" h="401">
                      <a:moveTo>
                        <a:pt x="385" y="171"/>
                      </a:moveTo>
                      <a:cubicBezTo>
                        <a:pt x="402" y="187"/>
                        <a:pt x="402" y="214"/>
                        <a:pt x="385" y="231"/>
                      </a:cubicBezTo>
                      <a:cubicBezTo>
                        <a:pt x="231" y="385"/>
                        <a:pt x="231" y="385"/>
                        <a:pt x="231" y="385"/>
                      </a:cubicBezTo>
                      <a:cubicBezTo>
                        <a:pt x="214" y="401"/>
                        <a:pt x="187" y="401"/>
                        <a:pt x="171" y="385"/>
                      </a:cubicBezTo>
                      <a:cubicBezTo>
                        <a:pt x="17" y="231"/>
                        <a:pt x="17" y="231"/>
                        <a:pt x="17" y="231"/>
                      </a:cubicBezTo>
                      <a:cubicBezTo>
                        <a:pt x="0" y="214"/>
                        <a:pt x="0" y="187"/>
                        <a:pt x="17" y="171"/>
                      </a:cubicBezTo>
                      <a:cubicBezTo>
                        <a:pt x="171" y="17"/>
                        <a:pt x="171" y="17"/>
                        <a:pt x="171" y="17"/>
                      </a:cubicBezTo>
                      <a:cubicBezTo>
                        <a:pt x="187" y="0"/>
                        <a:pt x="214" y="0"/>
                        <a:pt x="231" y="17"/>
                      </a:cubicBezTo>
                      <a:lnTo>
                        <a:pt x="385" y="171"/>
                      </a:lnTo>
                      <a:close/>
                    </a:path>
                  </a:pathLst>
                </a:custGeom>
                <a:solidFill>
                  <a:srgbClr val="F1C96C">
                    <a:lumMod val="75000"/>
                  </a:srgbClr>
                </a:solidFill>
                <a:ln>
                  <a:noFill/>
                </a:ln>
              </p:spPr>
              <p:txBody>
                <a:bodyPr vert="horz" wrap="square" lIns="51435" tIns="25718" rIns="51435" bIns="25718" numCol="1" anchor="t" anchorCtr="0" compatLnSpc="1">
                  <a:prstTxWarp prst="textNoShape">
                    <a:avLst/>
                  </a:prstTxWarp>
                </a:bodyPr>
                <a:lstStyle/>
                <a:p>
                  <a:pPr>
                    <a:defRPr/>
                  </a:pPr>
                  <a:endParaRPr lang="en-US" sz="760" kern="0" dirty="0">
                    <a:solidFill>
                      <a:prstClr val="black"/>
                    </a:solidFill>
                  </a:endParaRPr>
                </a:p>
              </p:txBody>
            </p:sp>
            <p:sp>
              <p:nvSpPr>
                <p:cNvPr id="41" name="Freeform 26"/>
                <p:cNvSpPr>
                  <a:spLocks noEditPoints="1"/>
                </p:cNvSpPr>
                <p:nvPr/>
              </p:nvSpPr>
              <p:spPr bwMode="auto">
                <a:xfrm>
                  <a:off x="8283576" y="2033588"/>
                  <a:ext cx="1225550" cy="1227138"/>
                </a:xfrm>
                <a:custGeom>
                  <a:avLst/>
                  <a:gdLst>
                    <a:gd name="T0" fmla="*/ 323 w 326"/>
                    <a:gd name="T1" fmla="*/ 157 h 326"/>
                    <a:gd name="T2" fmla="*/ 169 w 326"/>
                    <a:gd name="T3" fmla="*/ 2 h 326"/>
                    <a:gd name="T4" fmla="*/ 163 w 326"/>
                    <a:gd name="T5" fmla="*/ 0 h 326"/>
                    <a:gd name="T6" fmla="*/ 157 w 326"/>
                    <a:gd name="T7" fmla="*/ 2 h 326"/>
                    <a:gd name="T8" fmla="*/ 3 w 326"/>
                    <a:gd name="T9" fmla="*/ 157 h 326"/>
                    <a:gd name="T10" fmla="*/ 0 w 326"/>
                    <a:gd name="T11" fmla="*/ 163 h 326"/>
                    <a:gd name="T12" fmla="*/ 3 w 326"/>
                    <a:gd name="T13" fmla="*/ 169 h 326"/>
                    <a:gd name="T14" fmla="*/ 157 w 326"/>
                    <a:gd name="T15" fmla="*/ 323 h 326"/>
                    <a:gd name="T16" fmla="*/ 163 w 326"/>
                    <a:gd name="T17" fmla="*/ 326 h 326"/>
                    <a:gd name="T18" fmla="*/ 169 w 326"/>
                    <a:gd name="T19" fmla="*/ 323 h 326"/>
                    <a:gd name="T20" fmla="*/ 323 w 326"/>
                    <a:gd name="T21" fmla="*/ 169 h 326"/>
                    <a:gd name="T22" fmla="*/ 326 w 326"/>
                    <a:gd name="T23" fmla="*/ 163 h 326"/>
                    <a:gd name="T24" fmla="*/ 323 w 326"/>
                    <a:gd name="T25" fmla="*/ 157 h 326"/>
                    <a:gd name="T26" fmla="*/ 306 w 326"/>
                    <a:gd name="T27" fmla="*/ 168 h 326"/>
                    <a:gd name="T28" fmla="*/ 168 w 326"/>
                    <a:gd name="T29" fmla="*/ 306 h 326"/>
                    <a:gd name="T30" fmla="*/ 163 w 326"/>
                    <a:gd name="T31" fmla="*/ 308 h 326"/>
                    <a:gd name="T32" fmla="*/ 157 w 326"/>
                    <a:gd name="T33" fmla="*/ 306 h 326"/>
                    <a:gd name="T34" fmla="*/ 20 w 326"/>
                    <a:gd name="T35" fmla="*/ 168 h 326"/>
                    <a:gd name="T36" fmla="*/ 17 w 326"/>
                    <a:gd name="T37" fmla="*/ 163 h 326"/>
                    <a:gd name="T38" fmla="*/ 20 w 326"/>
                    <a:gd name="T39" fmla="*/ 157 h 326"/>
                    <a:gd name="T40" fmla="*/ 157 w 326"/>
                    <a:gd name="T41" fmla="*/ 19 h 326"/>
                    <a:gd name="T42" fmla="*/ 163 w 326"/>
                    <a:gd name="T43" fmla="*/ 17 h 326"/>
                    <a:gd name="T44" fmla="*/ 168 w 326"/>
                    <a:gd name="T45" fmla="*/ 19 h 326"/>
                    <a:gd name="T46" fmla="*/ 306 w 326"/>
                    <a:gd name="T47" fmla="*/ 157 h 326"/>
                    <a:gd name="T48" fmla="*/ 309 w 326"/>
                    <a:gd name="T49" fmla="*/ 163 h 326"/>
                    <a:gd name="T50" fmla="*/ 306 w 326"/>
                    <a:gd name="T51" fmla="*/ 16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26" h="326">
                      <a:moveTo>
                        <a:pt x="323" y="157"/>
                      </a:moveTo>
                      <a:cubicBezTo>
                        <a:pt x="169" y="2"/>
                        <a:pt x="169" y="2"/>
                        <a:pt x="169" y="2"/>
                      </a:cubicBezTo>
                      <a:cubicBezTo>
                        <a:pt x="167" y="0"/>
                        <a:pt x="164" y="0"/>
                        <a:pt x="163" y="0"/>
                      </a:cubicBezTo>
                      <a:cubicBezTo>
                        <a:pt x="162" y="0"/>
                        <a:pt x="159" y="0"/>
                        <a:pt x="157" y="2"/>
                      </a:cubicBezTo>
                      <a:cubicBezTo>
                        <a:pt x="3" y="157"/>
                        <a:pt x="3" y="157"/>
                        <a:pt x="3" y="157"/>
                      </a:cubicBezTo>
                      <a:cubicBezTo>
                        <a:pt x="1" y="158"/>
                        <a:pt x="0" y="160"/>
                        <a:pt x="0" y="163"/>
                      </a:cubicBezTo>
                      <a:cubicBezTo>
                        <a:pt x="0" y="165"/>
                        <a:pt x="1" y="167"/>
                        <a:pt x="3" y="169"/>
                      </a:cubicBezTo>
                      <a:cubicBezTo>
                        <a:pt x="157" y="323"/>
                        <a:pt x="157" y="323"/>
                        <a:pt x="157" y="323"/>
                      </a:cubicBezTo>
                      <a:cubicBezTo>
                        <a:pt x="159" y="325"/>
                        <a:pt x="162" y="326"/>
                        <a:pt x="163" y="326"/>
                      </a:cubicBezTo>
                      <a:cubicBezTo>
                        <a:pt x="164" y="326"/>
                        <a:pt x="167" y="325"/>
                        <a:pt x="169" y="323"/>
                      </a:cubicBezTo>
                      <a:cubicBezTo>
                        <a:pt x="323" y="169"/>
                        <a:pt x="323" y="169"/>
                        <a:pt x="323" y="169"/>
                      </a:cubicBezTo>
                      <a:cubicBezTo>
                        <a:pt x="325" y="167"/>
                        <a:pt x="326" y="164"/>
                        <a:pt x="326" y="163"/>
                      </a:cubicBezTo>
                      <a:cubicBezTo>
                        <a:pt x="326" y="161"/>
                        <a:pt x="325" y="159"/>
                        <a:pt x="323" y="157"/>
                      </a:cubicBezTo>
                      <a:close/>
                      <a:moveTo>
                        <a:pt x="306" y="168"/>
                      </a:moveTo>
                      <a:cubicBezTo>
                        <a:pt x="168" y="306"/>
                        <a:pt x="168" y="306"/>
                        <a:pt x="168" y="306"/>
                      </a:cubicBezTo>
                      <a:cubicBezTo>
                        <a:pt x="167" y="308"/>
                        <a:pt x="164" y="308"/>
                        <a:pt x="163" y="308"/>
                      </a:cubicBezTo>
                      <a:cubicBezTo>
                        <a:pt x="162" y="308"/>
                        <a:pt x="159" y="308"/>
                        <a:pt x="157" y="306"/>
                      </a:cubicBezTo>
                      <a:cubicBezTo>
                        <a:pt x="20" y="168"/>
                        <a:pt x="20" y="168"/>
                        <a:pt x="20" y="168"/>
                      </a:cubicBezTo>
                      <a:cubicBezTo>
                        <a:pt x="18" y="167"/>
                        <a:pt x="17" y="165"/>
                        <a:pt x="17" y="163"/>
                      </a:cubicBezTo>
                      <a:cubicBezTo>
                        <a:pt x="17" y="161"/>
                        <a:pt x="18" y="159"/>
                        <a:pt x="20" y="157"/>
                      </a:cubicBezTo>
                      <a:cubicBezTo>
                        <a:pt x="157" y="19"/>
                        <a:pt x="157" y="19"/>
                        <a:pt x="157" y="19"/>
                      </a:cubicBezTo>
                      <a:cubicBezTo>
                        <a:pt x="159" y="17"/>
                        <a:pt x="162" y="17"/>
                        <a:pt x="163" y="17"/>
                      </a:cubicBezTo>
                      <a:cubicBezTo>
                        <a:pt x="164" y="17"/>
                        <a:pt x="167" y="17"/>
                        <a:pt x="168" y="19"/>
                      </a:cubicBezTo>
                      <a:cubicBezTo>
                        <a:pt x="306" y="157"/>
                        <a:pt x="306" y="157"/>
                        <a:pt x="306" y="157"/>
                      </a:cubicBezTo>
                      <a:cubicBezTo>
                        <a:pt x="308" y="159"/>
                        <a:pt x="309" y="161"/>
                        <a:pt x="309" y="163"/>
                      </a:cubicBezTo>
                      <a:cubicBezTo>
                        <a:pt x="309" y="164"/>
                        <a:pt x="308" y="166"/>
                        <a:pt x="306" y="168"/>
                      </a:cubicBezTo>
                      <a:close/>
                    </a:path>
                  </a:pathLst>
                </a:custGeom>
                <a:solidFill>
                  <a:sysClr val="windowText" lastClr="000000">
                    <a:lumMod val="85000"/>
                    <a:lumOff val="15000"/>
                  </a:sysClr>
                </a:solidFill>
                <a:ln>
                  <a:noFill/>
                </a:ln>
              </p:spPr>
              <p:txBody>
                <a:bodyPr vert="horz" wrap="square" lIns="51435" tIns="25718" rIns="51435" bIns="25718" numCol="1" anchor="t" anchorCtr="0" compatLnSpc="1">
                  <a:prstTxWarp prst="textNoShape">
                    <a:avLst/>
                  </a:prstTxWarp>
                </a:bodyPr>
                <a:lstStyle/>
                <a:p>
                  <a:pPr>
                    <a:defRPr/>
                  </a:pPr>
                  <a:endParaRPr lang="en-US" sz="760" kern="0" dirty="0">
                    <a:solidFill>
                      <a:prstClr val="black"/>
                    </a:solidFill>
                  </a:endParaRPr>
                </a:p>
              </p:txBody>
            </p:sp>
          </p:grpSp>
        </p:grpSp>
        <p:sp>
          <p:nvSpPr>
            <p:cNvPr id="37" name="TextBox 36"/>
            <p:cNvSpPr txBox="1"/>
            <p:nvPr/>
          </p:nvSpPr>
          <p:spPr>
            <a:xfrm>
              <a:off x="6379310" y="4485186"/>
              <a:ext cx="1189158" cy="480923"/>
            </a:xfrm>
            <a:prstGeom prst="rect">
              <a:avLst/>
            </a:prstGeom>
            <a:noFill/>
          </p:spPr>
          <p:txBody>
            <a:bodyPr wrap="square" rtlCol="0" anchor="ctr">
              <a:spAutoFit/>
            </a:bodyPr>
            <a:lstStyle/>
            <a:p>
              <a:pPr algn="ctr"/>
              <a:r>
                <a:rPr lang="en-US" sz="1500" b="1" dirty="0">
                  <a:solidFill>
                    <a:prstClr val="black"/>
                  </a:solidFill>
                </a:rPr>
                <a:t>Project</a:t>
              </a:r>
            </a:p>
            <a:p>
              <a:pPr algn="ctr"/>
              <a:r>
                <a:rPr lang="en-US" sz="1500" b="1" dirty="0">
                  <a:solidFill>
                    <a:prstClr val="black"/>
                  </a:solidFill>
                </a:rPr>
                <a:t>Update</a:t>
              </a:r>
              <a:endParaRPr lang="en-US" sz="675" b="1" dirty="0">
                <a:solidFill>
                  <a:prstClr val="black"/>
                </a:solidFill>
              </a:endParaRPr>
            </a:p>
          </p:txBody>
        </p:sp>
      </p:grpSp>
      <p:grpSp>
        <p:nvGrpSpPr>
          <p:cNvPr id="42" name="Group 41"/>
          <p:cNvGrpSpPr/>
          <p:nvPr/>
        </p:nvGrpSpPr>
        <p:grpSpPr>
          <a:xfrm>
            <a:off x="6732541" y="1170184"/>
            <a:ext cx="2356883" cy="3462833"/>
            <a:chOff x="6285507" y="4056652"/>
            <a:chExt cx="1361612" cy="1952296"/>
          </a:xfrm>
        </p:grpSpPr>
        <p:grpSp>
          <p:nvGrpSpPr>
            <p:cNvPr id="43" name="Group 42"/>
            <p:cNvGrpSpPr/>
            <p:nvPr/>
          </p:nvGrpSpPr>
          <p:grpSpPr>
            <a:xfrm>
              <a:off x="6285507" y="4056652"/>
              <a:ext cx="1361612" cy="1952296"/>
              <a:chOff x="5808789" y="2272281"/>
              <a:chExt cx="1993536" cy="2858355"/>
            </a:xfrm>
          </p:grpSpPr>
          <p:sp>
            <p:nvSpPr>
              <p:cNvPr id="45" name="Rectangle 44"/>
              <p:cNvSpPr/>
              <p:nvPr/>
            </p:nvSpPr>
            <p:spPr>
              <a:xfrm>
                <a:off x="6718887" y="4188899"/>
                <a:ext cx="191914" cy="941737"/>
              </a:xfrm>
              <a:prstGeom prst="rect">
                <a:avLst/>
              </a:prstGeom>
              <a:gradFill>
                <a:gsLst>
                  <a:gs pos="0">
                    <a:sysClr val="windowText" lastClr="000000">
                      <a:lumMod val="75000"/>
                      <a:lumOff val="25000"/>
                      <a:shade val="30000"/>
                      <a:satMod val="115000"/>
                    </a:sysClr>
                  </a:gs>
                  <a:gs pos="50000">
                    <a:sysClr val="window" lastClr="FFFFFF"/>
                  </a:gs>
                  <a:gs pos="100000">
                    <a:sysClr val="windowText" lastClr="000000">
                      <a:lumMod val="75000"/>
                      <a:lumOff val="25000"/>
                      <a:shade val="100000"/>
                      <a:satMod val="115000"/>
                    </a:sysClr>
                  </a:gs>
                </a:gsLst>
                <a:lin ang="0" scaled="0"/>
              </a:gradFill>
              <a:ln w="25400" cap="flat" cmpd="sng" algn="ctr">
                <a:noFill/>
                <a:prstDash val="solid"/>
              </a:ln>
              <a:effectLst/>
            </p:spPr>
            <p:txBody>
              <a:bodyPr rtlCol="0" anchor="ctr"/>
              <a:lstStyle/>
              <a:p>
                <a:pPr algn="ctr">
                  <a:defRPr/>
                </a:pPr>
                <a:endParaRPr lang="en-US" sz="760" kern="0" dirty="0">
                  <a:solidFill>
                    <a:prstClr val="white"/>
                  </a:solidFill>
                </a:endParaRPr>
              </a:p>
            </p:txBody>
          </p:sp>
          <p:grpSp>
            <p:nvGrpSpPr>
              <p:cNvPr id="46" name="Group 45"/>
              <p:cNvGrpSpPr/>
              <p:nvPr/>
            </p:nvGrpSpPr>
            <p:grpSpPr>
              <a:xfrm>
                <a:off x="5808789" y="2272281"/>
                <a:ext cx="1993536" cy="1989348"/>
                <a:chOff x="8140701" y="1890712"/>
                <a:chExt cx="1511300" cy="1508125"/>
              </a:xfrm>
            </p:grpSpPr>
            <p:sp>
              <p:nvSpPr>
                <p:cNvPr id="47" name="Freeform 25"/>
                <p:cNvSpPr>
                  <a:spLocks/>
                </p:cNvSpPr>
                <p:nvPr/>
              </p:nvSpPr>
              <p:spPr bwMode="auto">
                <a:xfrm>
                  <a:off x="8140701" y="1890712"/>
                  <a:ext cx="1511300" cy="1508125"/>
                </a:xfrm>
                <a:custGeom>
                  <a:avLst/>
                  <a:gdLst>
                    <a:gd name="T0" fmla="*/ 385 w 402"/>
                    <a:gd name="T1" fmla="*/ 171 h 401"/>
                    <a:gd name="T2" fmla="*/ 385 w 402"/>
                    <a:gd name="T3" fmla="*/ 231 h 401"/>
                    <a:gd name="T4" fmla="*/ 231 w 402"/>
                    <a:gd name="T5" fmla="*/ 385 h 401"/>
                    <a:gd name="T6" fmla="*/ 171 w 402"/>
                    <a:gd name="T7" fmla="*/ 385 h 401"/>
                    <a:gd name="T8" fmla="*/ 17 w 402"/>
                    <a:gd name="T9" fmla="*/ 231 h 401"/>
                    <a:gd name="T10" fmla="*/ 17 w 402"/>
                    <a:gd name="T11" fmla="*/ 171 h 401"/>
                    <a:gd name="T12" fmla="*/ 171 w 402"/>
                    <a:gd name="T13" fmla="*/ 17 h 401"/>
                    <a:gd name="T14" fmla="*/ 231 w 402"/>
                    <a:gd name="T15" fmla="*/ 17 h 401"/>
                    <a:gd name="T16" fmla="*/ 385 w 402"/>
                    <a:gd name="T17" fmla="*/ 171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2" h="401">
                      <a:moveTo>
                        <a:pt x="385" y="171"/>
                      </a:moveTo>
                      <a:cubicBezTo>
                        <a:pt x="402" y="187"/>
                        <a:pt x="402" y="214"/>
                        <a:pt x="385" y="231"/>
                      </a:cubicBezTo>
                      <a:cubicBezTo>
                        <a:pt x="231" y="385"/>
                        <a:pt x="231" y="385"/>
                        <a:pt x="231" y="385"/>
                      </a:cubicBezTo>
                      <a:cubicBezTo>
                        <a:pt x="214" y="401"/>
                        <a:pt x="187" y="401"/>
                        <a:pt x="171" y="385"/>
                      </a:cubicBezTo>
                      <a:cubicBezTo>
                        <a:pt x="17" y="231"/>
                        <a:pt x="17" y="231"/>
                        <a:pt x="17" y="231"/>
                      </a:cubicBezTo>
                      <a:cubicBezTo>
                        <a:pt x="0" y="214"/>
                        <a:pt x="0" y="187"/>
                        <a:pt x="17" y="171"/>
                      </a:cubicBezTo>
                      <a:cubicBezTo>
                        <a:pt x="171" y="17"/>
                        <a:pt x="171" y="17"/>
                        <a:pt x="171" y="17"/>
                      </a:cubicBezTo>
                      <a:cubicBezTo>
                        <a:pt x="187" y="0"/>
                        <a:pt x="214" y="0"/>
                        <a:pt x="231" y="17"/>
                      </a:cubicBezTo>
                      <a:lnTo>
                        <a:pt x="385" y="171"/>
                      </a:lnTo>
                      <a:close/>
                    </a:path>
                  </a:pathLst>
                </a:custGeom>
                <a:solidFill>
                  <a:srgbClr val="F1C96C">
                    <a:lumMod val="75000"/>
                  </a:srgbClr>
                </a:solidFill>
                <a:ln>
                  <a:noFill/>
                </a:ln>
              </p:spPr>
              <p:txBody>
                <a:bodyPr vert="horz" wrap="square" lIns="51435" tIns="25718" rIns="51435" bIns="25718" numCol="1" anchor="t" anchorCtr="0" compatLnSpc="1">
                  <a:prstTxWarp prst="textNoShape">
                    <a:avLst/>
                  </a:prstTxWarp>
                </a:bodyPr>
                <a:lstStyle/>
                <a:p>
                  <a:pPr>
                    <a:defRPr/>
                  </a:pPr>
                  <a:endParaRPr lang="en-US" sz="760" kern="0" dirty="0">
                    <a:solidFill>
                      <a:prstClr val="black"/>
                    </a:solidFill>
                  </a:endParaRPr>
                </a:p>
              </p:txBody>
            </p:sp>
            <p:sp>
              <p:nvSpPr>
                <p:cNvPr id="48" name="Freeform 26"/>
                <p:cNvSpPr>
                  <a:spLocks noEditPoints="1"/>
                </p:cNvSpPr>
                <p:nvPr/>
              </p:nvSpPr>
              <p:spPr bwMode="auto">
                <a:xfrm>
                  <a:off x="8283576" y="2033588"/>
                  <a:ext cx="1225550" cy="1227138"/>
                </a:xfrm>
                <a:custGeom>
                  <a:avLst/>
                  <a:gdLst>
                    <a:gd name="T0" fmla="*/ 323 w 326"/>
                    <a:gd name="T1" fmla="*/ 157 h 326"/>
                    <a:gd name="T2" fmla="*/ 169 w 326"/>
                    <a:gd name="T3" fmla="*/ 2 h 326"/>
                    <a:gd name="T4" fmla="*/ 163 w 326"/>
                    <a:gd name="T5" fmla="*/ 0 h 326"/>
                    <a:gd name="T6" fmla="*/ 157 w 326"/>
                    <a:gd name="T7" fmla="*/ 2 h 326"/>
                    <a:gd name="T8" fmla="*/ 3 w 326"/>
                    <a:gd name="T9" fmla="*/ 157 h 326"/>
                    <a:gd name="T10" fmla="*/ 0 w 326"/>
                    <a:gd name="T11" fmla="*/ 163 h 326"/>
                    <a:gd name="T12" fmla="*/ 3 w 326"/>
                    <a:gd name="T13" fmla="*/ 169 h 326"/>
                    <a:gd name="T14" fmla="*/ 157 w 326"/>
                    <a:gd name="T15" fmla="*/ 323 h 326"/>
                    <a:gd name="T16" fmla="*/ 163 w 326"/>
                    <a:gd name="T17" fmla="*/ 326 h 326"/>
                    <a:gd name="T18" fmla="*/ 169 w 326"/>
                    <a:gd name="T19" fmla="*/ 323 h 326"/>
                    <a:gd name="T20" fmla="*/ 323 w 326"/>
                    <a:gd name="T21" fmla="*/ 169 h 326"/>
                    <a:gd name="T22" fmla="*/ 326 w 326"/>
                    <a:gd name="T23" fmla="*/ 163 h 326"/>
                    <a:gd name="T24" fmla="*/ 323 w 326"/>
                    <a:gd name="T25" fmla="*/ 157 h 326"/>
                    <a:gd name="T26" fmla="*/ 306 w 326"/>
                    <a:gd name="T27" fmla="*/ 168 h 326"/>
                    <a:gd name="T28" fmla="*/ 168 w 326"/>
                    <a:gd name="T29" fmla="*/ 306 h 326"/>
                    <a:gd name="T30" fmla="*/ 163 w 326"/>
                    <a:gd name="T31" fmla="*/ 308 h 326"/>
                    <a:gd name="T32" fmla="*/ 157 w 326"/>
                    <a:gd name="T33" fmla="*/ 306 h 326"/>
                    <a:gd name="T34" fmla="*/ 20 w 326"/>
                    <a:gd name="T35" fmla="*/ 168 h 326"/>
                    <a:gd name="T36" fmla="*/ 17 w 326"/>
                    <a:gd name="T37" fmla="*/ 163 h 326"/>
                    <a:gd name="T38" fmla="*/ 20 w 326"/>
                    <a:gd name="T39" fmla="*/ 157 h 326"/>
                    <a:gd name="T40" fmla="*/ 157 w 326"/>
                    <a:gd name="T41" fmla="*/ 19 h 326"/>
                    <a:gd name="T42" fmla="*/ 163 w 326"/>
                    <a:gd name="T43" fmla="*/ 17 h 326"/>
                    <a:gd name="T44" fmla="*/ 168 w 326"/>
                    <a:gd name="T45" fmla="*/ 19 h 326"/>
                    <a:gd name="T46" fmla="*/ 306 w 326"/>
                    <a:gd name="T47" fmla="*/ 157 h 326"/>
                    <a:gd name="T48" fmla="*/ 309 w 326"/>
                    <a:gd name="T49" fmla="*/ 163 h 326"/>
                    <a:gd name="T50" fmla="*/ 306 w 326"/>
                    <a:gd name="T51" fmla="*/ 16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26" h="326">
                      <a:moveTo>
                        <a:pt x="323" y="157"/>
                      </a:moveTo>
                      <a:cubicBezTo>
                        <a:pt x="169" y="2"/>
                        <a:pt x="169" y="2"/>
                        <a:pt x="169" y="2"/>
                      </a:cubicBezTo>
                      <a:cubicBezTo>
                        <a:pt x="167" y="0"/>
                        <a:pt x="164" y="0"/>
                        <a:pt x="163" y="0"/>
                      </a:cubicBezTo>
                      <a:cubicBezTo>
                        <a:pt x="162" y="0"/>
                        <a:pt x="159" y="0"/>
                        <a:pt x="157" y="2"/>
                      </a:cubicBezTo>
                      <a:cubicBezTo>
                        <a:pt x="3" y="157"/>
                        <a:pt x="3" y="157"/>
                        <a:pt x="3" y="157"/>
                      </a:cubicBezTo>
                      <a:cubicBezTo>
                        <a:pt x="1" y="158"/>
                        <a:pt x="0" y="160"/>
                        <a:pt x="0" y="163"/>
                      </a:cubicBezTo>
                      <a:cubicBezTo>
                        <a:pt x="0" y="165"/>
                        <a:pt x="1" y="167"/>
                        <a:pt x="3" y="169"/>
                      </a:cubicBezTo>
                      <a:cubicBezTo>
                        <a:pt x="157" y="323"/>
                        <a:pt x="157" y="323"/>
                        <a:pt x="157" y="323"/>
                      </a:cubicBezTo>
                      <a:cubicBezTo>
                        <a:pt x="159" y="325"/>
                        <a:pt x="162" y="326"/>
                        <a:pt x="163" y="326"/>
                      </a:cubicBezTo>
                      <a:cubicBezTo>
                        <a:pt x="164" y="326"/>
                        <a:pt x="167" y="325"/>
                        <a:pt x="169" y="323"/>
                      </a:cubicBezTo>
                      <a:cubicBezTo>
                        <a:pt x="323" y="169"/>
                        <a:pt x="323" y="169"/>
                        <a:pt x="323" y="169"/>
                      </a:cubicBezTo>
                      <a:cubicBezTo>
                        <a:pt x="325" y="167"/>
                        <a:pt x="326" y="164"/>
                        <a:pt x="326" y="163"/>
                      </a:cubicBezTo>
                      <a:cubicBezTo>
                        <a:pt x="326" y="161"/>
                        <a:pt x="325" y="159"/>
                        <a:pt x="323" y="157"/>
                      </a:cubicBezTo>
                      <a:close/>
                      <a:moveTo>
                        <a:pt x="306" y="168"/>
                      </a:moveTo>
                      <a:cubicBezTo>
                        <a:pt x="168" y="306"/>
                        <a:pt x="168" y="306"/>
                        <a:pt x="168" y="306"/>
                      </a:cubicBezTo>
                      <a:cubicBezTo>
                        <a:pt x="167" y="308"/>
                        <a:pt x="164" y="308"/>
                        <a:pt x="163" y="308"/>
                      </a:cubicBezTo>
                      <a:cubicBezTo>
                        <a:pt x="162" y="308"/>
                        <a:pt x="159" y="308"/>
                        <a:pt x="157" y="306"/>
                      </a:cubicBezTo>
                      <a:cubicBezTo>
                        <a:pt x="20" y="168"/>
                        <a:pt x="20" y="168"/>
                        <a:pt x="20" y="168"/>
                      </a:cubicBezTo>
                      <a:cubicBezTo>
                        <a:pt x="18" y="167"/>
                        <a:pt x="17" y="165"/>
                        <a:pt x="17" y="163"/>
                      </a:cubicBezTo>
                      <a:cubicBezTo>
                        <a:pt x="17" y="161"/>
                        <a:pt x="18" y="159"/>
                        <a:pt x="20" y="157"/>
                      </a:cubicBezTo>
                      <a:cubicBezTo>
                        <a:pt x="157" y="19"/>
                        <a:pt x="157" y="19"/>
                        <a:pt x="157" y="19"/>
                      </a:cubicBezTo>
                      <a:cubicBezTo>
                        <a:pt x="159" y="17"/>
                        <a:pt x="162" y="17"/>
                        <a:pt x="163" y="17"/>
                      </a:cubicBezTo>
                      <a:cubicBezTo>
                        <a:pt x="164" y="17"/>
                        <a:pt x="167" y="17"/>
                        <a:pt x="168" y="19"/>
                      </a:cubicBezTo>
                      <a:cubicBezTo>
                        <a:pt x="306" y="157"/>
                        <a:pt x="306" y="157"/>
                        <a:pt x="306" y="157"/>
                      </a:cubicBezTo>
                      <a:cubicBezTo>
                        <a:pt x="308" y="159"/>
                        <a:pt x="309" y="161"/>
                        <a:pt x="309" y="163"/>
                      </a:cubicBezTo>
                      <a:cubicBezTo>
                        <a:pt x="309" y="164"/>
                        <a:pt x="308" y="166"/>
                        <a:pt x="306" y="168"/>
                      </a:cubicBezTo>
                      <a:close/>
                    </a:path>
                  </a:pathLst>
                </a:custGeom>
                <a:solidFill>
                  <a:sysClr val="windowText" lastClr="000000">
                    <a:lumMod val="85000"/>
                    <a:lumOff val="15000"/>
                  </a:sysClr>
                </a:solidFill>
                <a:ln>
                  <a:noFill/>
                </a:ln>
              </p:spPr>
              <p:txBody>
                <a:bodyPr vert="horz" wrap="square" lIns="51435" tIns="25718" rIns="51435" bIns="25718" numCol="1" anchor="t" anchorCtr="0" compatLnSpc="1">
                  <a:prstTxWarp prst="textNoShape">
                    <a:avLst/>
                  </a:prstTxWarp>
                </a:bodyPr>
                <a:lstStyle/>
                <a:p>
                  <a:pPr>
                    <a:defRPr/>
                  </a:pPr>
                  <a:endParaRPr lang="en-US" sz="760" kern="0" dirty="0">
                    <a:solidFill>
                      <a:prstClr val="black"/>
                    </a:solidFill>
                  </a:endParaRPr>
                </a:p>
              </p:txBody>
            </p:sp>
          </p:grpSp>
        </p:grpSp>
        <p:sp>
          <p:nvSpPr>
            <p:cNvPr id="44" name="TextBox 43"/>
            <p:cNvSpPr txBox="1"/>
            <p:nvPr/>
          </p:nvSpPr>
          <p:spPr>
            <a:xfrm>
              <a:off x="6371734" y="4636840"/>
              <a:ext cx="1189158" cy="364392"/>
            </a:xfrm>
            <a:prstGeom prst="rect">
              <a:avLst/>
            </a:prstGeom>
            <a:noFill/>
          </p:spPr>
          <p:txBody>
            <a:bodyPr wrap="square" rtlCol="0" anchor="ctr">
              <a:spAutoFit/>
            </a:bodyPr>
            <a:lstStyle/>
            <a:p>
              <a:pPr algn="ctr"/>
              <a:r>
                <a:rPr lang="en-US" sz="1800" b="1" dirty="0">
                  <a:solidFill>
                    <a:prstClr val="black"/>
                  </a:solidFill>
                </a:rPr>
                <a:t>Continue to work towards ED</a:t>
              </a:r>
            </a:p>
          </p:txBody>
        </p:sp>
      </p:grpSp>
      <p:sp>
        <p:nvSpPr>
          <p:cNvPr id="49" name="Title 6"/>
          <p:cNvSpPr txBox="1">
            <a:spLocks/>
          </p:cNvSpPr>
          <p:nvPr/>
        </p:nvSpPr>
        <p:spPr bwMode="auto">
          <a:xfrm>
            <a:off x="448408" y="476902"/>
            <a:ext cx="8692326" cy="325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ctr" anchorCtr="0" compatLnSpc="1">
            <a:prstTxWarp prst="textNoShape">
              <a:avLst/>
            </a:prstTxWarp>
          </a:bodyPr>
          <a:lstStyle>
            <a:lvl1pPr algn="l" rtl="0" eaLnBrk="1" fontAlgn="base" hangingPunct="1">
              <a:spcBef>
                <a:spcPct val="0"/>
              </a:spcBef>
              <a:spcAft>
                <a:spcPct val="0"/>
              </a:spcAft>
              <a:defRPr sz="2400" b="1">
                <a:solidFill>
                  <a:schemeClr val="bg1"/>
                </a:solidFill>
                <a:latin typeface="+mn-lt"/>
                <a:ea typeface="ＭＳ Ｐゴシック" charset="0"/>
                <a:cs typeface="ＭＳ Ｐゴシック" charset="0"/>
              </a:defRPr>
            </a:lvl1pPr>
            <a:lvl2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2pPr>
            <a:lvl3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3pPr>
            <a:lvl4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4pPr>
            <a:lvl5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5pPr>
            <a:lvl6pPr marL="4572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6pPr>
            <a:lvl7pPr marL="9144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7pPr>
            <a:lvl8pPr marL="13716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8pPr>
            <a:lvl9pPr marL="18288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9pPr>
          </a:lstStyle>
          <a:p>
            <a:pPr>
              <a:lnSpc>
                <a:spcPct val="90000"/>
              </a:lnSpc>
            </a:pPr>
            <a:r>
              <a:rPr lang="en-US" sz="1800" kern="0" dirty="0">
                <a:latin typeface="Arial" charset="0"/>
                <a:ea typeface="ヒラギノ角ゴ Pro W3" charset="0"/>
                <a:cs typeface="ヒラギノ角ゴ Pro W3" charset="0"/>
              </a:rPr>
              <a:t>Project Timeline</a:t>
            </a:r>
          </a:p>
        </p:txBody>
      </p:sp>
      <p:sp>
        <p:nvSpPr>
          <p:cNvPr id="55" name="Rounded Rectangle 54"/>
          <p:cNvSpPr/>
          <p:nvPr/>
        </p:nvSpPr>
        <p:spPr bwMode="auto">
          <a:xfrm>
            <a:off x="1821426" y="838425"/>
            <a:ext cx="3170903" cy="275868"/>
          </a:xfrm>
          <a:prstGeom prst="roundRect">
            <a:avLst/>
          </a:prstGeom>
          <a:noFill/>
          <a:ln w="9525" cap="flat" cmpd="sng" algn="ctr">
            <a:noFill/>
            <a:prstDash val="solid"/>
            <a:round/>
            <a:headEnd type="none" w="med" len="med"/>
            <a:tailEnd type="none" w="med" len="med"/>
          </a:ln>
          <a:effectLst>
            <a:innerShdw blurRad="63500" dist="50800" dir="18900000">
              <a:prstClr val="black">
                <a:alpha val="50000"/>
              </a:prstClr>
            </a:innerShdw>
          </a:effectLst>
        </p:spPr>
        <p:txBody>
          <a:bodyPr vert="horz" wrap="square" lIns="68580" tIns="34290" rIns="68580" bIns="34290" numCol="1" rtlCol="0" anchor="t" anchorCtr="0" compatLnSpc="1">
            <a:prstTxWarp prst="textNoShape">
              <a:avLst/>
            </a:prstTxWarp>
          </a:bodyPr>
          <a:lstStyle/>
          <a:p>
            <a:r>
              <a:rPr lang="en-US" sz="1500" b="1" dirty="0" smtClean="0">
                <a:solidFill>
                  <a:schemeClr val="bg1"/>
                </a:solidFill>
              </a:rPr>
              <a:t>Work commenced on group audits in </a:t>
            </a:r>
            <a:r>
              <a:rPr lang="en-US" sz="1500" b="1" dirty="0">
                <a:solidFill>
                  <a:schemeClr val="bg1"/>
                </a:solidFill>
              </a:rPr>
              <a:t>January 2015</a:t>
            </a:r>
            <a:endParaRPr lang="en-US" sz="1200" b="1" dirty="0">
              <a:solidFill>
                <a:schemeClr val="bg1"/>
              </a:solidFill>
            </a:endParaRPr>
          </a:p>
          <a:p>
            <a:pPr defTabSz="685783" eaLnBrk="0" fontAlgn="base" hangingPunct="0">
              <a:spcBef>
                <a:spcPct val="0"/>
              </a:spcBef>
              <a:spcAft>
                <a:spcPct val="0"/>
              </a:spcAft>
            </a:pPr>
            <a:endParaRPr lang="en-US" sz="1800" dirty="0">
              <a:solidFill>
                <a:schemeClr val="bg1"/>
              </a:solidFill>
              <a:latin typeface="Arial" charset="0"/>
              <a:ea typeface="ヒラギノ角ゴ Pro W3" charset="-128"/>
              <a:cs typeface="ヒラギノ角ゴ Pro W3" charset="-128"/>
            </a:endParaRPr>
          </a:p>
        </p:txBody>
      </p:sp>
      <p:sp>
        <p:nvSpPr>
          <p:cNvPr id="56" name="Rounded Rectangle 55"/>
          <p:cNvSpPr/>
          <p:nvPr/>
        </p:nvSpPr>
        <p:spPr bwMode="auto">
          <a:xfrm>
            <a:off x="720125" y="2437332"/>
            <a:ext cx="2737358" cy="246768"/>
          </a:xfrm>
          <a:prstGeom prst="roundRect">
            <a:avLst/>
          </a:prstGeom>
          <a:noFill/>
          <a:ln w="9525" cap="flat" cmpd="sng" algn="ctr">
            <a:noFill/>
            <a:prstDash val="solid"/>
            <a:round/>
            <a:headEnd type="none" w="med" len="med"/>
            <a:tailEnd type="none" w="med" len="med"/>
          </a:ln>
          <a:effectLst>
            <a:innerShdw blurRad="63500" dist="50800" dir="18900000">
              <a:prstClr val="black">
                <a:alpha val="50000"/>
              </a:prstClr>
            </a:innerShdw>
          </a:effectLst>
        </p:spPr>
        <p:txBody>
          <a:bodyPr vert="horz" wrap="square" lIns="68580" tIns="34290" rIns="68580" bIns="34290" numCol="1" rtlCol="0" anchor="t" anchorCtr="0" compatLnSpc="1">
            <a:prstTxWarp prst="textNoShape">
              <a:avLst/>
            </a:prstTxWarp>
          </a:bodyPr>
          <a:lstStyle/>
          <a:p>
            <a:pPr lvl="0"/>
            <a:r>
              <a:rPr lang="en-US" sz="1500" b="1" dirty="0">
                <a:solidFill>
                  <a:schemeClr val="bg1"/>
                </a:solidFill>
              </a:rPr>
              <a:t>Project proposal approved in December 2016</a:t>
            </a:r>
          </a:p>
          <a:p>
            <a:pPr defTabSz="685783" eaLnBrk="0" fontAlgn="base" hangingPunct="0">
              <a:spcBef>
                <a:spcPct val="0"/>
              </a:spcBef>
              <a:spcAft>
                <a:spcPct val="0"/>
              </a:spcAft>
            </a:pPr>
            <a:endParaRPr lang="en-US" sz="2400" dirty="0">
              <a:solidFill>
                <a:schemeClr val="bg1"/>
              </a:solidFill>
              <a:latin typeface="Arial" charset="0"/>
              <a:ea typeface="ヒラギノ角ゴ Pro W3" charset="-128"/>
              <a:cs typeface="ヒラギノ角ゴ Pro W3" charset="-128"/>
            </a:endParaRPr>
          </a:p>
        </p:txBody>
      </p:sp>
      <p:sp>
        <p:nvSpPr>
          <p:cNvPr id="59" name="Rounded Rectangle 58"/>
          <p:cNvSpPr/>
          <p:nvPr/>
        </p:nvSpPr>
        <p:spPr bwMode="auto">
          <a:xfrm>
            <a:off x="2891481" y="3366750"/>
            <a:ext cx="2310816" cy="457904"/>
          </a:xfrm>
          <a:prstGeom prst="roundRect">
            <a:avLst/>
          </a:prstGeom>
          <a:noFill/>
          <a:ln w="9525" cap="flat" cmpd="sng" algn="ctr">
            <a:noFill/>
            <a:prstDash val="solid"/>
            <a:round/>
            <a:headEnd type="none" w="med" len="med"/>
            <a:tailEnd type="none" w="med" len="med"/>
          </a:ln>
          <a:effectLst>
            <a:innerShdw blurRad="63500" dist="50800" dir="18900000">
              <a:prstClr val="black">
                <a:alpha val="50000"/>
              </a:prstClr>
            </a:innerShdw>
          </a:effectLst>
        </p:spPr>
        <p:txBody>
          <a:bodyPr vert="horz" wrap="square" lIns="68580" tIns="34290" rIns="68580" bIns="34290" numCol="1" rtlCol="0" anchor="t" anchorCtr="0" compatLnSpc="1">
            <a:prstTxWarp prst="textNoShape">
              <a:avLst/>
            </a:prstTxWarp>
          </a:bodyPr>
          <a:lstStyle/>
          <a:p>
            <a:r>
              <a:rPr lang="en-US" sz="1500" b="1" dirty="0">
                <a:solidFill>
                  <a:schemeClr val="bg1"/>
                </a:solidFill>
              </a:rPr>
              <a:t>Project update issued in September 2017</a:t>
            </a:r>
            <a:endParaRPr lang="en-US" sz="1800" dirty="0">
              <a:solidFill>
                <a:schemeClr val="bg1"/>
              </a:solidFill>
              <a:latin typeface="Arial" charset="0"/>
              <a:ea typeface="ヒラギノ角ゴ Pro W3" charset="-128"/>
              <a:cs typeface="ヒラギノ角ゴ Pro W3" charset="-128"/>
            </a:endParaRPr>
          </a:p>
        </p:txBody>
      </p:sp>
      <p:sp>
        <p:nvSpPr>
          <p:cNvPr id="60" name="Rounded Rectangle 59"/>
          <p:cNvSpPr/>
          <p:nvPr/>
        </p:nvSpPr>
        <p:spPr bwMode="auto">
          <a:xfrm>
            <a:off x="1310285" y="1454820"/>
            <a:ext cx="2737358" cy="245576"/>
          </a:xfrm>
          <a:prstGeom prst="roundRect">
            <a:avLst/>
          </a:prstGeom>
          <a:noFill/>
          <a:ln w="9525" cap="flat" cmpd="sng" algn="ctr">
            <a:noFill/>
            <a:prstDash val="solid"/>
            <a:round/>
            <a:headEnd type="none" w="med" len="med"/>
            <a:tailEnd type="none" w="med" len="med"/>
          </a:ln>
          <a:effectLst>
            <a:innerShdw blurRad="63500" dist="50800" dir="18900000">
              <a:prstClr val="black">
                <a:alpha val="50000"/>
              </a:prstClr>
            </a:innerShdw>
          </a:effectLst>
        </p:spPr>
        <p:txBody>
          <a:bodyPr vert="horz" wrap="square" lIns="68580" tIns="34290" rIns="68580" bIns="34290" numCol="1" rtlCol="0" anchor="t" anchorCtr="0" compatLnSpc="1">
            <a:prstTxWarp prst="textNoShape">
              <a:avLst/>
            </a:prstTxWarp>
          </a:bodyPr>
          <a:lstStyle/>
          <a:p>
            <a:pPr lvl="0"/>
            <a:r>
              <a:rPr lang="en-US" sz="1500" b="1" dirty="0">
                <a:solidFill>
                  <a:schemeClr val="bg1"/>
                </a:solidFill>
              </a:rPr>
              <a:t>Invitation to Comment issued in in December 2015</a:t>
            </a:r>
          </a:p>
        </p:txBody>
      </p:sp>
      <p:sp>
        <p:nvSpPr>
          <p:cNvPr id="64" name="Rounded Rectangle 63"/>
          <p:cNvSpPr/>
          <p:nvPr/>
        </p:nvSpPr>
        <p:spPr bwMode="auto">
          <a:xfrm>
            <a:off x="4905950" y="3654802"/>
            <a:ext cx="3129459" cy="485589"/>
          </a:xfrm>
          <a:prstGeom prst="roundRect">
            <a:avLst/>
          </a:prstGeom>
          <a:noFill/>
          <a:ln w="9525" cap="flat" cmpd="sng" algn="ctr">
            <a:noFill/>
            <a:prstDash val="solid"/>
            <a:round/>
            <a:headEnd type="none" w="med" len="med"/>
            <a:tailEnd type="none" w="med" len="med"/>
          </a:ln>
          <a:effectLst>
            <a:innerShdw blurRad="63500" dist="50800" dir="18900000">
              <a:prstClr val="black">
                <a:alpha val="50000"/>
              </a:prstClr>
            </a:innerShdw>
          </a:effectLst>
        </p:spPr>
        <p:txBody>
          <a:bodyPr vert="horz" wrap="square" lIns="68580" tIns="34290" rIns="68580" bIns="34290" numCol="1" rtlCol="0" anchor="t" anchorCtr="0" compatLnSpc="1">
            <a:prstTxWarp prst="textNoShape">
              <a:avLst/>
            </a:prstTxWarp>
          </a:bodyPr>
          <a:lstStyle/>
          <a:p>
            <a:r>
              <a:rPr lang="en-US" sz="1500" b="1" dirty="0">
                <a:solidFill>
                  <a:schemeClr val="bg1"/>
                </a:solidFill>
              </a:rPr>
              <a:t>In 2019 the Task Force will continue to work towards </a:t>
            </a:r>
            <a:r>
              <a:rPr lang="en-US" sz="1500" b="1" dirty="0" smtClean="0">
                <a:solidFill>
                  <a:schemeClr val="bg1"/>
                </a:solidFill>
              </a:rPr>
              <a:t>an </a:t>
            </a:r>
            <a:r>
              <a:rPr lang="en-US" sz="1500" b="1" dirty="0">
                <a:solidFill>
                  <a:schemeClr val="bg1"/>
                </a:solidFill>
              </a:rPr>
              <a:t>Exposure Draft of ISA 600 (Revised)</a:t>
            </a:r>
            <a:endParaRPr lang="en-US" sz="1800" dirty="0">
              <a:solidFill>
                <a:schemeClr val="bg1"/>
              </a:solidFill>
              <a:latin typeface="Arial" charset="0"/>
              <a:ea typeface="ヒラギノ角ゴ Pro W3" charset="-128"/>
              <a:cs typeface="ヒラギノ角ゴ Pro W3" charset="-128"/>
            </a:endParaRPr>
          </a:p>
        </p:txBody>
      </p:sp>
      <p:sp>
        <p:nvSpPr>
          <p:cNvPr id="2" name="TextBox 1"/>
          <p:cNvSpPr txBox="1"/>
          <p:nvPr/>
        </p:nvSpPr>
        <p:spPr>
          <a:xfrm>
            <a:off x="3504538" y="2318067"/>
            <a:ext cx="184731" cy="248209"/>
          </a:xfrm>
          <a:prstGeom prst="rect">
            <a:avLst/>
          </a:prstGeom>
          <a:noFill/>
        </p:spPr>
        <p:txBody>
          <a:bodyPr wrap="none" rtlCol="0">
            <a:spAutoFit/>
          </a:bodyPr>
          <a:lstStyle/>
          <a:p>
            <a:endParaRPr lang="en-US" sz="1013" dirty="0"/>
          </a:p>
        </p:txBody>
      </p:sp>
    </p:spTree>
    <p:extLst>
      <p:ext uri="{BB962C8B-B14F-4D97-AF65-F5344CB8AC3E}">
        <p14:creationId xmlns:p14="http://schemas.microsoft.com/office/powerpoint/2010/main" val="19413598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6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2"/>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6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6" grpId="0"/>
      <p:bldP spid="59" grpId="0"/>
      <p:bldP spid="60" grpId="0"/>
      <p:bldP spid="6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811925"/>
            <a:ext cx="9144000" cy="4329289"/>
          </a:xfrm>
          <a:prstGeom prst="rect">
            <a:avLst/>
          </a:prstGeom>
        </p:spPr>
      </p:pic>
      <p:sp>
        <p:nvSpPr>
          <p:cNvPr id="4" name="Title 1"/>
          <p:cNvSpPr>
            <a:spLocks noGrp="1"/>
          </p:cNvSpPr>
          <p:nvPr>
            <p:ph type="title"/>
          </p:nvPr>
        </p:nvSpPr>
        <p:spPr>
          <a:xfrm>
            <a:off x="468352" y="476906"/>
            <a:ext cx="7085960" cy="335019"/>
          </a:xfrm>
        </p:spPr>
        <p:txBody>
          <a:bodyPr>
            <a:normAutofit/>
          </a:bodyPr>
          <a:lstStyle/>
          <a:p>
            <a:r>
              <a:rPr lang="en-US" b="1" kern="0" dirty="0">
                <a:latin typeface="Arial" charset="0"/>
                <a:ea typeface="ヒラギノ角ゴ Pro W3" charset="0"/>
                <a:cs typeface="ヒラギノ角ゴ Pro W3" charset="0"/>
              </a:rPr>
              <a:t>Scoping a Group Audit Engagement</a:t>
            </a:r>
          </a:p>
        </p:txBody>
      </p:sp>
      <p:sp>
        <p:nvSpPr>
          <p:cNvPr id="5" name="TextBox 4"/>
          <p:cNvSpPr txBox="1"/>
          <p:nvPr/>
        </p:nvSpPr>
        <p:spPr>
          <a:xfrm>
            <a:off x="492366" y="946313"/>
            <a:ext cx="8457893" cy="707886"/>
          </a:xfrm>
          <a:prstGeom prst="rect">
            <a:avLst/>
          </a:prstGeom>
          <a:noFill/>
        </p:spPr>
        <p:txBody>
          <a:bodyPr wrap="square" rtlCol="0">
            <a:spAutoFit/>
          </a:bodyPr>
          <a:lstStyle/>
          <a:p>
            <a:pPr>
              <a:lnSpc>
                <a:spcPts val="2400"/>
              </a:lnSpc>
              <a:spcBef>
                <a:spcPts val="600"/>
              </a:spcBef>
              <a:spcAft>
                <a:spcPts val="300"/>
              </a:spcAft>
            </a:pPr>
            <a:r>
              <a:rPr lang="en-US" sz="2000" dirty="0">
                <a:solidFill>
                  <a:schemeClr val="bg1"/>
                </a:solidFill>
                <a:latin typeface="Arial" panose="020B0604020202020204" pitchFamily="34" charset="0"/>
                <a:cs typeface="Arial" panose="020B0604020202020204" pitchFamily="34" charset="0"/>
              </a:rPr>
              <a:t>The ISA 600 Task Force discussed a new approach to scoping a group audit with the Board in September 2016 and December 2017</a:t>
            </a:r>
          </a:p>
        </p:txBody>
      </p:sp>
      <p:sp>
        <p:nvSpPr>
          <p:cNvPr id="9" name="TextBox 8"/>
          <p:cNvSpPr txBox="1"/>
          <p:nvPr/>
        </p:nvSpPr>
        <p:spPr>
          <a:xfrm>
            <a:off x="492366" y="1788587"/>
            <a:ext cx="2403784" cy="3139321"/>
          </a:xfrm>
          <a:prstGeom prst="rect">
            <a:avLst/>
          </a:prstGeom>
          <a:solidFill>
            <a:schemeClr val="accent1">
              <a:alpha val="80000"/>
            </a:schemeClr>
          </a:solidFill>
        </p:spPr>
        <p:txBody>
          <a:bodyPr wrap="square" rtlCol="0">
            <a:spAutoFit/>
          </a:bodyPr>
          <a:lstStyle/>
          <a:p>
            <a:pPr>
              <a:spcBef>
                <a:spcPts val="600"/>
              </a:spcBef>
            </a:pPr>
            <a:r>
              <a:rPr lang="en-US" sz="1800" dirty="0">
                <a:solidFill>
                  <a:schemeClr val="bg1"/>
                </a:solidFill>
              </a:rPr>
              <a:t>Focus on identifying and assessing risks at the group level and determining that the planned scope of work adequately responds to those risks instead of focusing on the identification of components and their significance</a:t>
            </a:r>
          </a:p>
        </p:txBody>
      </p:sp>
      <p:sp>
        <p:nvSpPr>
          <p:cNvPr id="10" name="TextBox 9"/>
          <p:cNvSpPr txBox="1"/>
          <p:nvPr/>
        </p:nvSpPr>
        <p:spPr>
          <a:xfrm>
            <a:off x="6073726" y="3450580"/>
            <a:ext cx="2596055" cy="1477328"/>
          </a:xfrm>
          <a:prstGeom prst="rect">
            <a:avLst/>
          </a:prstGeom>
          <a:solidFill>
            <a:srgbClr val="00B050">
              <a:alpha val="80000"/>
            </a:srgbClr>
          </a:solidFill>
        </p:spPr>
        <p:txBody>
          <a:bodyPr wrap="square" rtlCol="0">
            <a:spAutoFit/>
          </a:bodyPr>
          <a:lstStyle/>
          <a:p>
            <a:pPr>
              <a:spcBef>
                <a:spcPts val="600"/>
              </a:spcBef>
            </a:pPr>
            <a:r>
              <a:rPr lang="en-US" sz="1800" dirty="0">
                <a:solidFill>
                  <a:schemeClr val="bg1"/>
                </a:solidFill>
              </a:rPr>
              <a:t>Provides a framework for further exploration of the nature of the work to be done by component auditors</a:t>
            </a:r>
          </a:p>
        </p:txBody>
      </p:sp>
      <p:sp>
        <p:nvSpPr>
          <p:cNvPr id="12" name="TextBox 11"/>
          <p:cNvSpPr txBox="1"/>
          <p:nvPr/>
        </p:nvSpPr>
        <p:spPr>
          <a:xfrm>
            <a:off x="3445392" y="1788587"/>
            <a:ext cx="2154116" cy="2031325"/>
          </a:xfrm>
          <a:prstGeom prst="rect">
            <a:avLst/>
          </a:prstGeom>
          <a:solidFill>
            <a:srgbClr val="7030A0">
              <a:alpha val="80000"/>
            </a:srgbClr>
          </a:solidFill>
        </p:spPr>
        <p:txBody>
          <a:bodyPr wrap="square" rtlCol="0">
            <a:spAutoFit/>
          </a:bodyPr>
          <a:lstStyle/>
          <a:p>
            <a:pPr>
              <a:spcBef>
                <a:spcPts val="600"/>
              </a:spcBef>
            </a:pPr>
            <a:r>
              <a:rPr lang="en-US" sz="1800" dirty="0">
                <a:solidFill>
                  <a:schemeClr val="bg1"/>
                </a:solidFill>
              </a:rPr>
              <a:t>Understanding the entity’s operational structure remains foundational to the auditor’s overall group audit strategy and group audit plan</a:t>
            </a:r>
          </a:p>
        </p:txBody>
      </p:sp>
      <p:sp>
        <p:nvSpPr>
          <p:cNvPr id="13" name="TextBox 12"/>
          <p:cNvSpPr txBox="1"/>
          <p:nvPr/>
        </p:nvSpPr>
        <p:spPr>
          <a:xfrm>
            <a:off x="6073726" y="1788587"/>
            <a:ext cx="2596055" cy="923330"/>
          </a:xfrm>
          <a:prstGeom prst="rect">
            <a:avLst/>
          </a:prstGeom>
          <a:solidFill>
            <a:srgbClr val="118EFF">
              <a:alpha val="80000"/>
            </a:srgbClr>
          </a:solidFill>
        </p:spPr>
        <p:txBody>
          <a:bodyPr wrap="square" rtlCol="0">
            <a:spAutoFit/>
          </a:bodyPr>
          <a:lstStyle/>
          <a:p>
            <a:pPr>
              <a:spcBef>
                <a:spcPts val="600"/>
              </a:spcBef>
            </a:pPr>
            <a:r>
              <a:rPr lang="en-US" sz="1800" dirty="0">
                <a:solidFill>
                  <a:schemeClr val="bg1"/>
                </a:solidFill>
              </a:rPr>
              <a:t>Addresses many of the issues identified in the ITC</a:t>
            </a:r>
          </a:p>
        </p:txBody>
      </p:sp>
    </p:spTree>
    <p:extLst>
      <p:ext uri="{BB962C8B-B14F-4D97-AF65-F5344CB8AC3E}">
        <p14:creationId xmlns:p14="http://schemas.microsoft.com/office/powerpoint/2010/main" val="42322125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animBg="1"/>
      <p:bldP spid="10" grpId="0" animBg="1"/>
      <p:bldP spid="12" grpId="0" animBg="1"/>
      <p:bldP spid="1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Definitions</a:t>
            </a:r>
            <a:endParaRPr lang="en-US" dirty="0"/>
          </a:p>
        </p:txBody>
      </p:sp>
      <p:sp>
        <p:nvSpPr>
          <p:cNvPr id="3" name="Content Placeholder 2"/>
          <p:cNvSpPr>
            <a:spLocks noGrp="1"/>
          </p:cNvSpPr>
          <p:nvPr>
            <p:ph idx="1"/>
          </p:nvPr>
        </p:nvSpPr>
        <p:spPr>
          <a:xfrm>
            <a:off x="457200" y="996779"/>
            <a:ext cx="8612659" cy="3719284"/>
          </a:xfrm>
        </p:spPr>
        <p:txBody>
          <a:bodyPr/>
          <a:lstStyle/>
          <a:p>
            <a:pPr marL="346075" indent="-346075">
              <a:lnSpc>
                <a:spcPts val="2400"/>
              </a:lnSpc>
              <a:spcBef>
                <a:spcPts val="600"/>
              </a:spcBef>
              <a:spcAft>
                <a:spcPts val="300"/>
              </a:spcAft>
            </a:pPr>
            <a:r>
              <a:rPr lang="en-US" sz="2000" dirty="0"/>
              <a:t>Component</a:t>
            </a:r>
          </a:p>
          <a:p>
            <a:pPr marL="694944" lvl="1" indent="-346075">
              <a:lnSpc>
                <a:spcPts val="2400"/>
              </a:lnSpc>
              <a:spcBef>
                <a:spcPts val="600"/>
              </a:spcBef>
            </a:pPr>
            <a:r>
              <a:rPr lang="en-US" sz="1800" dirty="0"/>
              <a:t>Affects the definition of significant component, group audit and group financial statements</a:t>
            </a:r>
          </a:p>
          <a:p>
            <a:pPr marL="694944" lvl="1" indent="-346075">
              <a:lnSpc>
                <a:spcPts val="2400"/>
              </a:lnSpc>
              <a:spcBef>
                <a:spcPts val="600"/>
              </a:spcBef>
            </a:pPr>
            <a:r>
              <a:rPr lang="en-US" sz="1800" dirty="0"/>
              <a:t>Respondents to the ITC highlighted practical challenges in applying definitions</a:t>
            </a:r>
          </a:p>
          <a:p>
            <a:pPr marL="914400" lvl="2" indent="-346075">
              <a:lnSpc>
                <a:spcPts val="2400"/>
              </a:lnSpc>
              <a:spcBef>
                <a:spcPts val="600"/>
              </a:spcBef>
            </a:pPr>
            <a:r>
              <a:rPr lang="en-US" sz="1600" dirty="0"/>
              <a:t>Lack of adaptability of the definition of component in light of evolving or more complex group structures</a:t>
            </a:r>
          </a:p>
          <a:p>
            <a:pPr marL="914400" lvl="2" indent="-346075">
              <a:lnSpc>
                <a:spcPts val="2400"/>
              </a:lnSpc>
              <a:spcBef>
                <a:spcPts val="600"/>
              </a:spcBef>
            </a:pPr>
            <a:r>
              <a:rPr lang="en-US" sz="1600" dirty="0">
                <a:solidFill>
                  <a:schemeClr val="bg1">
                    <a:lumMod val="50000"/>
                  </a:schemeClr>
                </a:solidFill>
              </a:rPr>
              <a:t>The interaction of “significant risks” and “significant components”</a:t>
            </a:r>
            <a:r>
              <a:rPr lang="en-US" sz="1800" dirty="0">
                <a:solidFill>
                  <a:schemeClr val="bg1">
                    <a:lumMod val="50000"/>
                  </a:schemeClr>
                </a:solidFill>
              </a:rPr>
              <a:t> </a:t>
            </a:r>
          </a:p>
          <a:p>
            <a:pPr marL="694944" lvl="1" indent="-346075">
              <a:lnSpc>
                <a:spcPts val="2400"/>
              </a:lnSpc>
              <a:spcBef>
                <a:spcPts val="600"/>
              </a:spcBef>
            </a:pPr>
            <a:r>
              <a:rPr lang="en-US" sz="1800" dirty="0"/>
              <a:t>Way forward: Task Force will consider whether the definition of component should be changed</a:t>
            </a:r>
          </a:p>
        </p:txBody>
      </p:sp>
      <p:sp>
        <p:nvSpPr>
          <p:cNvPr id="4" name="Slide Number Placeholder 3"/>
          <p:cNvSpPr>
            <a:spLocks noGrp="1"/>
          </p:cNvSpPr>
          <p:nvPr>
            <p:ph type="sldNum" sz="quarter" idx="12"/>
          </p:nvPr>
        </p:nvSpPr>
        <p:spPr/>
        <p:txBody>
          <a:bodyPr/>
          <a:lstStyle/>
          <a:p>
            <a:r>
              <a:rPr lang="en-US">
                <a:latin typeface="Arial" panose="020B0604020202020204" pitchFamily="34" charset="0"/>
                <a:cs typeface="MS PGothic" charset="0"/>
              </a:rPr>
              <a:t>Page </a:t>
            </a:r>
            <a:fld id="{95158037-59F0-9C4B-B231-1C776117AADA}" type="slidenum">
              <a:rPr lang="en-US" smtClean="0">
                <a:latin typeface="Arial" panose="020B0604020202020204" pitchFamily="34" charset="0"/>
                <a:cs typeface="Arial" panose="020B0604020202020204" pitchFamily="34" charset="0"/>
              </a:rPr>
              <a:pPr/>
              <a:t>5</a:t>
            </a:fld>
            <a:endParaRPr lang="en-US" dirty="0">
              <a:latin typeface="Arial" panose="020B0604020202020204" pitchFamily="34" charset="0"/>
              <a:cs typeface="MS PGothic" charset="0"/>
            </a:endParaRPr>
          </a:p>
        </p:txBody>
      </p:sp>
    </p:spTree>
    <p:extLst>
      <p:ext uri="{BB962C8B-B14F-4D97-AF65-F5344CB8AC3E}">
        <p14:creationId xmlns:p14="http://schemas.microsoft.com/office/powerpoint/2010/main" val="18864585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Definitions</a:t>
            </a:r>
            <a:endParaRPr lang="en-US" dirty="0"/>
          </a:p>
        </p:txBody>
      </p:sp>
      <p:sp>
        <p:nvSpPr>
          <p:cNvPr id="3" name="Content Placeholder 2"/>
          <p:cNvSpPr>
            <a:spLocks noGrp="1"/>
          </p:cNvSpPr>
          <p:nvPr>
            <p:ph idx="1"/>
          </p:nvPr>
        </p:nvSpPr>
        <p:spPr>
          <a:xfrm>
            <a:off x="457200" y="996779"/>
            <a:ext cx="8598310" cy="3392050"/>
          </a:xfrm>
        </p:spPr>
        <p:txBody>
          <a:bodyPr/>
          <a:lstStyle/>
          <a:p>
            <a:pPr marL="346075" indent="-346075">
              <a:lnSpc>
                <a:spcPts val="2400"/>
              </a:lnSpc>
              <a:spcBef>
                <a:spcPts val="600"/>
              </a:spcBef>
              <a:spcAft>
                <a:spcPts val="300"/>
              </a:spcAft>
            </a:pPr>
            <a:r>
              <a:rPr lang="en-US" sz="2000" dirty="0"/>
              <a:t>Group engagement team</a:t>
            </a:r>
          </a:p>
          <a:p>
            <a:pPr marL="694944" lvl="1" indent="-346075">
              <a:lnSpc>
                <a:spcPts val="2400"/>
              </a:lnSpc>
              <a:spcBef>
                <a:spcPts val="600"/>
              </a:spcBef>
            </a:pPr>
            <a:r>
              <a:rPr lang="en-US" sz="1800" dirty="0"/>
              <a:t>Respondents to the ITC noted that clarification is needed which engagement participants fall within or outside the definitions of group engagement team and component auditor </a:t>
            </a:r>
          </a:p>
          <a:p>
            <a:pPr marL="694944" lvl="1" indent="-346075">
              <a:lnSpc>
                <a:spcPts val="2400"/>
              </a:lnSpc>
              <a:spcBef>
                <a:spcPts val="600"/>
              </a:spcBef>
            </a:pPr>
            <a:r>
              <a:rPr lang="en-US" sz="1800" dirty="0"/>
              <a:t>Way forward: Task Force will reconsider the definition of group engagement team based on the revised definition in proposed ISA 220 (Revised) </a:t>
            </a:r>
          </a:p>
        </p:txBody>
      </p:sp>
      <p:sp>
        <p:nvSpPr>
          <p:cNvPr id="4" name="Slide Number Placeholder 3"/>
          <p:cNvSpPr>
            <a:spLocks noGrp="1"/>
          </p:cNvSpPr>
          <p:nvPr>
            <p:ph type="sldNum" sz="quarter" idx="12"/>
          </p:nvPr>
        </p:nvSpPr>
        <p:spPr/>
        <p:txBody>
          <a:bodyPr/>
          <a:lstStyle/>
          <a:p>
            <a:r>
              <a:rPr lang="en-US">
                <a:latin typeface="Arial" panose="020B0604020202020204" pitchFamily="34" charset="0"/>
                <a:cs typeface="MS PGothic" charset="0"/>
              </a:rPr>
              <a:t>Page </a:t>
            </a:r>
            <a:fld id="{95158037-59F0-9C4B-B231-1C776117AADA}" type="slidenum">
              <a:rPr lang="en-US" smtClean="0">
                <a:latin typeface="Arial" panose="020B0604020202020204" pitchFamily="34" charset="0"/>
                <a:cs typeface="Arial" panose="020B0604020202020204" pitchFamily="34" charset="0"/>
              </a:rPr>
              <a:pPr/>
              <a:t>6</a:t>
            </a:fld>
            <a:endParaRPr lang="en-US" dirty="0">
              <a:latin typeface="Arial" panose="020B0604020202020204" pitchFamily="34" charset="0"/>
              <a:cs typeface="MS PGothic" charset="0"/>
            </a:endParaRPr>
          </a:p>
        </p:txBody>
      </p:sp>
    </p:spTree>
    <p:extLst>
      <p:ext uri="{BB962C8B-B14F-4D97-AF65-F5344CB8AC3E}">
        <p14:creationId xmlns:p14="http://schemas.microsoft.com/office/powerpoint/2010/main" val="27277278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7E05DAD2-EBD2-4248-A1BE-DE5C530C13EE}" type="slidenum">
              <a:rPr lang="en-US" smtClean="0"/>
              <a:t>7</a:t>
            </a:fld>
            <a:endParaRPr lang="en-US" dirty="0"/>
          </a:p>
        </p:txBody>
      </p:sp>
      <p:grpSp>
        <p:nvGrpSpPr>
          <p:cNvPr id="17" name="Group 16"/>
          <p:cNvGrpSpPr/>
          <p:nvPr/>
        </p:nvGrpSpPr>
        <p:grpSpPr>
          <a:xfrm>
            <a:off x="3233225" y="1514475"/>
            <a:ext cx="2456258" cy="2424917"/>
            <a:chOff x="2744789" y="2305018"/>
            <a:chExt cx="3275011" cy="3233222"/>
          </a:xfrm>
          <a:effectLst/>
        </p:grpSpPr>
        <p:grpSp>
          <p:nvGrpSpPr>
            <p:cNvPr id="18" name="Group 17"/>
            <p:cNvGrpSpPr/>
            <p:nvPr/>
          </p:nvGrpSpPr>
          <p:grpSpPr>
            <a:xfrm>
              <a:off x="2744789" y="2305018"/>
              <a:ext cx="3275011" cy="3233222"/>
              <a:chOff x="4075907" y="2079861"/>
              <a:chExt cx="4037011" cy="3919022"/>
            </a:xfrm>
          </p:grpSpPr>
          <p:grpSp>
            <p:nvGrpSpPr>
              <p:cNvPr id="44" name="Group 43"/>
              <p:cNvGrpSpPr/>
              <p:nvPr/>
            </p:nvGrpSpPr>
            <p:grpSpPr>
              <a:xfrm>
                <a:off x="4075907" y="2079861"/>
                <a:ext cx="4037011" cy="3919022"/>
                <a:chOff x="4075907" y="2079861"/>
                <a:chExt cx="4037011" cy="3919022"/>
              </a:xfrm>
              <a:effectLst>
                <a:outerShdw blurRad="101600" dist="76200" dir="2700000" algn="tl" rotWithShape="0">
                  <a:prstClr val="black">
                    <a:alpha val="30000"/>
                  </a:prstClr>
                </a:outerShdw>
              </a:effectLst>
            </p:grpSpPr>
            <p:sp>
              <p:nvSpPr>
                <p:cNvPr id="46" name="Freeform 24"/>
                <p:cNvSpPr>
                  <a:spLocks noEditPoints="1"/>
                </p:cNvSpPr>
                <p:nvPr/>
              </p:nvSpPr>
              <p:spPr bwMode="auto">
                <a:xfrm>
                  <a:off x="5348364" y="2079861"/>
                  <a:ext cx="1504804" cy="1944083"/>
                </a:xfrm>
                <a:custGeom>
                  <a:avLst/>
                  <a:gdLst>
                    <a:gd name="T0" fmla="*/ 679 w 1658"/>
                    <a:gd name="T1" fmla="*/ 110 h 2143"/>
                    <a:gd name="T2" fmla="*/ 476 w 1658"/>
                    <a:gd name="T3" fmla="*/ 189 h 2143"/>
                    <a:gd name="T4" fmla="*/ 310 w 1658"/>
                    <a:gd name="T5" fmla="*/ 324 h 2143"/>
                    <a:gd name="T6" fmla="*/ 193 w 1658"/>
                    <a:gd name="T7" fmla="*/ 503 h 2143"/>
                    <a:gd name="T8" fmla="*/ 134 w 1658"/>
                    <a:gd name="T9" fmla="*/ 717 h 2143"/>
                    <a:gd name="T10" fmla="*/ 146 w 1658"/>
                    <a:gd name="T11" fmla="*/ 942 h 2143"/>
                    <a:gd name="T12" fmla="*/ 225 w 1658"/>
                    <a:gd name="T13" fmla="*/ 1145 h 2143"/>
                    <a:gd name="T14" fmla="*/ 360 w 1658"/>
                    <a:gd name="T15" fmla="*/ 1311 h 2143"/>
                    <a:gd name="T16" fmla="*/ 541 w 1658"/>
                    <a:gd name="T17" fmla="*/ 1429 h 2143"/>
                    <a:gd name="T18" fmla="*/ 753 w 1658"/>
                    <a:gd name="T19" fmla="*/ 1487 h 2143"/>
                    <a:gd name="T20" fmla="*/ 979 w 1658"/>
                    <a:gd name="T21" fmla="*/ 1475 h 2143"/>
                    <a:gd name="T22" fmla="*/ 1182 w 1658"/>
                    <a:gd name="T23" fmla="*/ 1396 h 2143"/>
                    <a:gd name="T24" fmla="*/ 1348 w 1658"/>
                    <a:gd name="T25" fmla="*/ 1260 h 2143"/>
                    <a:gd name="T26" fmla="*/ 1465 w 1658"/>
                    <a:gd name="T27" fmla="*/ 1081 h 2143"/>
                    <a:gd name="T28" fmla="*/ 1525 w 1658"/>
                    <a:gd name="T29" fmla="*/ 869 h 2143"/>
                    <a:gd name="T30" fmla="*/ 1512 w 1658"/>
                    <a:gd name="T31" fmla="*/ 642 h 2143"/>
                    <a:gd name="T32" fmla="*/ 1433 w 1658"/>
                    <a:gd name="T33" fmla="*/ 440 h 2143"/>
                    <a:gd name="T34" fmla="*/ 1298 w 1658"/>
                    <a:gd name="T35" fmla="*/ 274 h 2143"/>
                    <a:gd name="T36" fmla="*/ 1117 w 1658"/>
                    <a:gd name="T37" fmla="*/ 155 h 2143"/>
                    <a:gd name="T38" fmla="*/ 905 w 1658"/>
                    <a:gd name="T39" fmla="*/ 97 h 2143"/>
                    <a:gd name="T40" fmla="*/ 913 w 1658"/>
                    <a:gd name="T41" fmla="*/ 4 h 2143"/>
                    <a:gd name="T42" fmla="*/ 1152 w 1658"/>
                    <a:gd name="T43" fmla="*/ 65 h 2143"/>
                    <a:gd name="T44" fmla="*/ 1356 w 1658"/>
                    <a:gd name="T45" fmla="*/ 189 h 2143"/>
                    <a:gd name="T46" fmla="*/ 1516 w 1658"/>
                    <a:gd name="T47" fmla="*/ 366 h 2143"/>
                    <a:gd name="T48" fmla="*/ 1620 w 1658"/>
                    <a:gd name="T49" fmla="*/ 583 h 2143"/>
                    <a:gd name="T50" fmla="*/ 1658 w 1658"/>
                    <a:gd name="T51" fmla="*/ 828 h 2143"/>
                    <a:gd name="T52" fmla="*/ 1637 w 1658"/>
                    <a:gd name="T53" fmla="*/ 971 h 2143"/>
                    <a:gd name="T54" fmla="*/ 1577 w 1658"/>
                    <a:gd name="T55" fmla="*/ 1131 h 2143"/>
                    <a:gd name="T56" fmla="*/ 1489 w 1658"/>
                    <a:gd name="T57" fmla="*/ 1298 h 2143"/>
                    <a:gd name="T58" fmla="*/ 1382 w 1658"/>
                    <a:gd name="T59" fmla="*/ 1468 h 2143"/>
                    <a:gd name="T60" fmla="*/ 1264 w 1658"/>
                    <a:gd name="T61" fmla="*/ 1631 h 2143"/>
                    <a:gd name="T62" fmla="*/ 1144 w 1658"/>
                    <a:gd name="T63" fmla="*/ 1785 h 2143"/>
                    <a:gd name="T64" fmla="*/ 1032 w 1658"/>
                    <a:gd name="T65" fmla="*/ 1918 h 2143"/>
                    <a:gd name="T66" fmla="*/ 936 w 1658"/>
                    <a:gd name="T67" fmla="*/ 2027 h 2143"/>
                    <a:gd name="T68" fmla="*/ 868 w 1658"/>
                    <a:gd name="T69" fmla="*/ 2103 h 2143"/>
                    <a:gd name="T70" fmla="*/ 831 w 1658"/>
                    <a:gd name="T71" fmla="*/ 2141 h 2143"/>
                    <a:gd name="T72" fmla="*/ 819 w 1658"/>
                    <a:gd name="T73" fmla="*/ 2133 h 2143"/>
                    <a:gd name="T74" fmla="*/ 772 w 1658"/>
                    <a:gd name="T75" fmla="*/ 2081 h 2143"/>
                    <a:gd name="T76" fmla="*/ 692 w 1658"/>
                    <a:gd name="T77" fmla="*/ 1994 h 2143"/>
                    <a:gd name="T78" fmla="*/ 590 w 1658"/>
                    <a:gd name="T79" fmla="*/ 1876 h 2143"/>
                    <a:gd name="T80" fmla="*/ 475 w 1658"/>
                    <a:gd name="T81" fmla="*/ 1735 h 2143"/>
                    <a:gd name="T82" fmla="*/ 355 w 1658"/>
                    <a:gd name="T83" fmla="*/ 1577 h 2143"/>
                    <a:gd name="T84" fmla="*/ 239 w 1658"/>
                    <a:gd name="T85" fmla="*/ 1411 h 2143"/>
                    <a:gd name="T86" fmla="*/ 138 w 1658"/>
                    <a:gd name="T87" fmla="*/ 1241 h 2143"/>
                    <a:gd name="T88" fmla="*/ 58 w 1658"/>
                    <a:gd name="T89" fmla="*/ 1077 h 2143"/>
                    <a:gd name="T90" fmla="*/ 9 w 1658"/>
                    <a:gd name="T91" fmla="*/ 923 h 2143"/>
                    <a:gd name="T92" fmla="*/ 4 w 1658"/>
                    <a:gd name="T93" fmla="*/ 745 h 2143"/>
                    <a:gd name="T94" fmla="*/ 65 w 1658"/>
                    <a:gd name="T95" fmla="*/ 506 h 2143"/>
                    <a:gd name="T96" fmla="*/ 189 w 1658"/>
                    <a:gd name="T97" fmla="*/ 302 h 2143"/>
                    <a:gd name="T98" fmla="*/ 366 w 1658"/>
                    <a:gd name="T99" fmla="*/ 142 h 2143"/>
                    <a:gd name="T100" fmla="*/ 583 w 1658"/>
                    <a:gd name="T101" fmla="*/ 38 h 2143"/>
                    <a:gd name="T102" fmla="*/ 828 w 1658"/>
                    <a:gd name="T103" fmla="*/ 0 h 2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658" h="2143">
                      <a:moveTo>
                        <a:pt x="828" y="93"/>
                      </a:moveTo>
                      <a:lnTo>
                        <a:pt x="753" y="97"/>
                      </a:lnTo>
                      <a:lnTo>
                        <a:pt x="679" y="110"/>
                      </a:lnTo>
                      <a:lnTo>
                        <a:pt x="608" y="130"/>
                      </a:lnTo>
                      <a:lnTo>
                        <a:pt x="541" y="155"/>
                      </a:lnTo>
                      <a:lnTo>
                        <a:pt x="476" y="189"/>
                      </a:lnTo>
                      <a:lnTo>
                        <a:pt x="417" y="228"/>
                      </a:lnTo>
                      <a:lnTo>
                        <a:pt x="360" y="274"/>
                      </a:lnTo>
                      <a:lnTo>
                        <a:pt x="310" y="324"/>
                      </a:lnTo>
                      <a:lnTo>
                        <a:pt x="264" y="379"/>
                      </a:lnTo>
                      <a:lnTo>
                        <a:pt x="225" y="440"/>
                      </a:lnTo>
                      <a:lnTo>
                        <a:pt x="193" y="503"/>
                      </a:lnTo>
                      <a:lnTo>
                        <a:pt x="166" y="572"/>
                      </a:lnTo>
                      <a:lnTo>
                        <a:pt x="146" y="642"/>
                      </a:lnTo>
                      <a:lnTo>
                        <a:pt x="134" y="717"/>
                      </a:lnTo>
                      <a:lnTo>
                        <a:pt x="130" y="792"/>
                      </a:lnTo>
                      <a:lnTo>
                        <a:pt x="134" y="869"/>
                      </a:lnTo>
                      <a:lnTo>
                        <a:pt x="146" y="942"/>
                      </a:lnTo>
                      <a:lnTo>
                        <a:pt x="166" y="1013"/>
                      </a:lnTo>
                      <a:lnTo>
                        <a:pt x="193" y="1081"/>
                      </a:lnTo>
                      <a:lnTo>
                        <a:pt x="225" y="1145"/>
                      </a:lnTo>
                      <a:lnTo>
                        <a:pt x="264" y="1205"/>
                      </a:lnTo>
                      <a:lnTo>
                        <a:pt x="310" y="1260"/>
                      </a:lnTo>
                      <a:lnTo>
                        <a:pt x="360" y="1311"/>
                      </a:lnTo>
                      <a:lnTo>
                        <a:pt x="417" y="1356"/>
                      </a:lnTo>
                      <a:lnTo>
                        <a:pt x="476" y="1396"/>
                      </a:lnTo>
                      <a:lnTo>
                        <a:pt x="541" y="1429"/>
                      </a:lnTo>
                      <a:lnTo>
                        <a:pt x="608" y="1456"/>
                      </a:lnTo>
                      <a:lnTo>
                        <a:pt x="679" y="1475"/>
                      </a:lnTo>
                      <a:lnTo>
                        <a:pt x="753" y="1487"/>
                      </a:lnTo>
                      <a:lnTo>
                        <a:pt x="828" y="1491"/>
                      </a:lnTo>
                      <a:lnTo>
                        <a:pt x="905" y="1487"/>
                      </a:lnTo>
                      <a:lnTo>
                        <a:pt x="979" y="1475"/>
                      </a:lnTo>
                      <a:lnTo>
                        <a:pt x="1050" y="1456"/>
                      </a:lnTo>
                      <a:lnTo>
                        <a:pt x="1117" y="1429"/>
                      </a:lnTo>
                      <a:lnTo>
                        <a:pt x="1182" y="1396"/>
                      </a:lnTo>
                      <a:lnTo>
                        <a:pt x="1241" y="1356"/>
                      </a:lnTo>
                      <a:lnTo>
                        <a:pt x="1298" y="1311"/>
                      </a:lnTo>
                      <a:lnTo>
                        <a:pt x="1348" y="1260"/>
                      </a:lnTo>
                      <a:lnTo>
                        <a:pt x="1394" y="1205"/>
                      </a:lnTo>
                      <a:lnTo>
                        <a:pt x="1433" y="1145"/>
                      </a:lnTo>
                      <a:lnTo>
                        <a:pt x="1465" y="1081"/>
                      </a:lnTo>
                      <a:lnTo>
                        <a:pt x="1492" y="1013"/>
                      </a:lnTo>
                      <a:lnTo>
                        <a:pt x="1512" y="942"/>
                      </a:lnTo>
                      <a:lnTo>
                        <a:pt x="1525" y="869"/>
                      </a:lnTo>
                      <a:lnTo>
                        <a:pt x="1529" y="792"/>
                      </a:lnTo>
                      <a:lnTo>
                        <a:pt x="1525" y="717"/>
                      </a:lnTo>
                      <a:lnTo>
                        <a:pt x="1512" y="642"/>
                      </a:lnTo>
                      <a:lnTo>
                        <a:pt x="1492" y="572"/>
                      </a:lnTo>
                      <a:lnTo>
                        <a:pt x="1465" y="503"/>
                      </a:lnTo>
                      <a:lnTo>
                        <a:pt x="1433" y="440"/>
                      </a:lnTo>
                      <a:lnTo>
                        <a:pt x="1394" y="379"/>
                      </a:lnTo>
                      <a:lnTo>
                        <a:pt x="1348" y="324"/>
                      </a:lnTo>
                      <a:lnTo>
                        <a:pt x="1298" y="274"/>
                      </a:lnTo>
                      <a:lnTo>
                        <a:pt x="1241" y="228"/>
                      </a:lnTo>
                      <a:lnTo>
                        <a:pt x="1182" y="189"/>
                      </a:lnTo>
                      <a:lnTo>
                        <a:pt x="1117" y="155"/>
                      </a:lnTo>
                      <a:lnTo>
                        <a:pt x="1050" y="130"/>
                      </a:lnTo>
                      <a:lnTo>
                        <a:pt x="979" y="110"/>
                      </a:lnTo>
                      <a:lnTo>
                        <a:pt x="905" y="97"/>
                      </a:lnTo>
                      <a:lnTo>
                        <a:pt x="828" y="93"/>
                      </a:lnTo>
                      <a:close/>
                      <a:moveTo>
                        <a:pt x="828" y="0"/>
                      </a:moveTo>
                      <a:lnTo>
                        <a:pt x="913" y="4"/>
                      </a:lnTo>
                      <a:lnTo>
                        <a:pt x="996" y="18"/>
                      </a:lnTo>
                      <a:lnTo>
                        <a:pt x="1075" y="38"/>
                      </a:lnTo>
                      <a:lnTo>
                        <a:pt x="1152" y="65"/>
                      </a:lnTo>
                      <a:lnTo>
                        <a:pt x="1224" y="100"/>
                      </a:lnTo>
                      <a:lnTo>
                        <a:pt x="1292" y="142"/>
                      </a:lnTo>
                      <a:lnTo>
                        <a:pt x="1356" y="189"/>
                      </a:lnTo>
                      <a:lnTo>
                        <a:pt x="1415" y="243"/>
                      </a:lnTo>
                      <a:lnTo>
                        <a:pt x="1469" y="302"/>
                      </a:lnTo>
                      <a:lnTo>
                        <a:pt x="1516" y="366"/>
                      </a:lnTo>
                      <a:lnTo>
                        <a:pt x="1558" y="435"/>
                      </a:lnTo>
                      <a:lnTo>
                        <a:pt x="1593" y="506"/>
                      </a:lnTo>
                      <a:lnTo>
                        <a:pt x="1620" y="583"/>
                      </a:lnTo>
                      <a:lnTo>
                        <a:pt x="1641" y="663"/>
                      </a:lnTo>
                      <a:lnTo>
                        <a:pt x="1654" y="745"/>
                      </a:lnTo>
                      <a:lnTo>
                        <a:pt x="1658" y="828"/>
                      </a:lnTo>
                      <a:lnTo>
                        <a:pt x="1655" y="874"/>
                      </a:lnTo>
                      <a:lnTo>
                        <a:pt x="1649" y="923"/>
                      </a:lnTo>
                      <a:lnTo>
                        <a:pt x="1637" y="971"/>
                      </a:lnTo>
                      <a:lnTo>
                        <a:pt x="1620" y="1024"/>
                      </a:lnTo>
                      <a:lnTo>
                        <a:pt x="1600" y="1077"/>
                      </a:lnTo>
                      <a:lnTo>
                        <a:pt x="1577" y="1131"/>
                      </a:lnTo>
                      <a:lnTo>
                        <a:pt x="1550" y="1186"/>
                      </a:lnTo>
                      <a:lnTo>
                        <a:pt x="1520" y="1241"/>
                      </a:lnTo>
                      <a:lnTo>
                        <a:pt x="1489" y="1298"/>
                      </a:lnTo>
                      <a:lnTo>
                        <a:pt x="1454" y="1354"/>
                      </a:lnTo>
                      <a:lnTo>
                        <a:pt x="1419" y="1411"/>
                      </a:lnTo>
                      <a:lnTo>
                        <a:pt x="1382" y="1468"/>
                      </a:lnTo>
                      <a:lnTo>
                        <a:pt x="1342" y="1523"/>
                      </a:lnTo>
                      <a:lnTo>
                        <a:pt x="1303" y="1577"/>
                      </a:lnTo>
                      <a:lnTo>
                        <a:pt x="1264" y="1631"/>
                      </a:lnTo>
                      <a:lnTo>
                        <a:pt x="1224" y="1684"/>
                      </a:lnTo>
                      <a:lnTo>
                        <a:pt x="1183" y="1735"/>
                      </a:lnTo>
                      <a:lnTo>
                        <a:pt x="1144" y="1785"/>
                      </a:lnTo>
                      <a:lnTo>
                        <a:pt x="1105" y="1831"/>
                      </a:lnTo>
                      <a:lnTo>
                        <a:pt x="1069" y="1876"/>
                      </a:lnTo>
                      <a:lnTo>
                        <a:pt x="1032" y="1918"/>
                      </a:lnTo>
                      <a:lnTo>
                        <a:pt x="998" y="1957"/>
                      </a:lnTo>
                      <a:lnTo>
                        <a:pt x="966" y="1994"/>
                      </a:lnTo>
                      <a:lnTo>
                        <a:pt x="936" y="2027"/>
                      </a:lnTo>
                      <a:lnTo>
                        <a:pt x="911" y="2056"/>
                      </a:lnTo>
                      <a:lnTo>
                        <a:pt x="886" y="2081"/>
                      </a:lnTo>
                      <a:lnTo>
                        <a:pt x="868" y="2103"/>
                      </a:lnTo>
                      <a:lnTo>
                        <a:pt x="851" y="2121"/>
                      </a:lnTo>
                      <a:lnTo>
                        <a:pt x="839" y="2133"/>
                      </a:lnTo>
                      <a:lnTo>
                        <a:pt x="831" y="2141"/>
                      </a:lnTo>
                      <a:lnTo>
                        <a:pt x="828" y="2143"/>
                      </a:lnTo>
                      <a:lnTo>
                        <a:pt x="827" y="2141"/>
                      </a:lnTo>
                      <a:lnTo>
                        <a:pt x="819" y="2133"/>
                      </a:lnTo>
                      <a:lnTo>
                        <a:pt x="807" y="2121"/>
                      </a:lnTo>
                      <a:lnTo>
                        <a:pt x="791" y="2103"/>
                      </a:lnTo>
                      <a:lnTo>
                        <a:pt x="772" y="2081"/>
                      </a:lnTo>
                      <a:lnTo>
                        <a:pt x="747" y="2056"/>
                      </a:lnTo>
                      <a:lnTo>
                        <a:pt x="722" y="2027"/>
                      </a:lnTo>
                      <a:lnTo>
                        <a:pt x="692" y="1994"/>
                      </a:lnTo>
                      <a:lnTo>
                        <a:pt x="660" y="1957"/>
                      </a:lnTo>
                      <a:lnTo>
                        <a:pt x="626" y="1918"/>
                      </a:lnTo>
                      <a:lnTo>
                        <a:pt x="590" y="1876"/>
                      </a:lnTo>
                      <a:lnTo>
                        <a:pt x="553" y="1831"/>
                      </a:lnTo>
                      <a:lnTo>
                        <a:pt x="514" y="1785"/>
                      </a:lnTo>
                      <a:lnTo>
                        <a:pt x="475" y="1735"/>
                      </a:lnTo>
                      <a:lnTo>
                        <a:pt x="434" y="1684"/>
                      </a:lnTo>
                      <a:lnTo>
                        <a:pt x="394" y="1631"/>
                      </a:lnTo>
                      <a:lnTo>
                        <a:pt x="355" y="1577"/>
                      </a:lnTo>
                      <a:lnTo>
                        <a:pt x="316" y="1523"/>
                      </a:lnTo>
                      <a:lnTo>
                        <a:pt x="277" y="1468"/>
                      </a:lnTo>
                      <a:lnTo>
                        <a:pt x="239" y="1411"/>
                      </a:lnTo>
                      <a:lnTo>
                        <a:pt x="204" y="1354"/>
                      </a:lnTo>
                      <a:lnTo>
                        <a:pt x="169" y="1298"/>
                      </a:lnTo>
                      <a:lnTo>
                        <a:pt x="138" y="1241"/>
                      </a:lnTo>
                      <a:lnTo>
                        <a:pt x="108" y="1186"/>
                      </a:lnTo>
                      <a:lnTo>
                        <a:pt x="81" y="1131"/>
                      </a:lnTo>
                      <a:lnTo>
                        <a:pt x="58" y="1077"/>
                      </a:lnTo>
                      <a:lnTo>
                        <a:pt x="38" y="1024"/>
                      </a:lnTo>
                      <a:lnTo>
                        <a:pt x="22" y="971"/>
                      </a:lnTo>
                      <a:lnTo>
                        <a:pt x="9" y="923"/>
                      </a:lnTo>
                      <a:lnTo>
                        <a:pt x="3" y="874"/>
                      </a:lnTo>
                      <a:lnTo>
                        <a:pt x="0" y="828"/>
                      </a:lnTo>
                      <a:lnTo>
                        <a:pt x="4" y="745"/>
                      </a:lnTo>
                      <a:lnTo>
                        <a:pt x="18" y="663"/>
                      </a:lnTo>
                      <a:lnTo>
                        <a:pt x="38" y="583"/>
                      </a:lnTo>
                      <a:lnTo>
                        <a:pt x="65" y="506"/>
                      </a:lnTo>
                      <a:lnTo>
                        <a:pt x="100" y="435"/>
                      </a:lnTo>
                      <a:lnTo>
                        <a:pt x="142" y="366"/>
                      </a:lnTo>
                      <a:lnTo>
                        <a:pt x="189" y="302"/>
                      </a:lnTo>
                      <a:lnTo>
                        <a:pt x="243" y="243"/>
                      </a:lnTo>
                      <a:lnTo>
                        <a:pt x="302" y="189"/>
                      </a:lnTo>
                      <a:lnTo>
                        <a:pt x="366" y="142"/>
                      </a:lnTo>
                      <a:lnTo>
                        <a:pt x="434" y="100"/>
                      </a:lnTo>
                      <a:lnTo>
                        <a:pt x="506" y="65"/>
                      </a:lnTo>
                      <a:lnTo>
                        <a:pt x="583" y="38"/>
                      </a:lnTo>
                      <a:lnTo>
                        <a:pt x="662" y="18"/>
                      </a:lnTo>
                      <a:lnTo>
                        <a:pt x="745" y="4"/>
                      </a:lnTo>
                      <a:lnTo>
                        <a:pt x="828" y="0"/>
                      </a:lnTo>
                      <a:close/>
                    </a:path>
                  </a:pathLst>
                </a:custGeom>
                <a:solidFill>
                  <a:schemeClr val="accent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dirty="0">
                    <a:solidFill>
                      <a:prstClr val="black"/>
                    </a:solidFill>
                    <a:latin typeface="Arial" panose="020B0604020202020204" pitchFamily="34" charset="0"/>
                    <a:cs typeface="Arial" panose="020B0604020202020204" pitchFamily="34" charset="0"/>
                  </a:endParaRPr>
                </a:p>
              </p:txBody>
            </p:sp>
            <p:sp>
              <p:nvSpPr>
                <p:cNvPr id="47" name="Freeform 25"/>
                <p:cNvSpPr>
                  <a:spLocks noEditPoints="1"/>
                </p:cNvSpPr>
                <p:nvPr/>
              </p:nvSpPr>
              <p:spPr bwMode="auto">
                <a:xfrm>
                  <a:off x="6225107" y="3009245"/>
                  <a:ext cx="1887811" cy="1488466"/>
                </a:xfrm>
                <a:custGeom>
                  <a:avLst/>
                  <a:gdLst>
                    <a:gd name="T0" fmla="*/ 1139 w 2079"/>
                    <a:gd name="T1" fmla="*/ 134 h 1640"/>
                    <a:gd name="T2" fmla="*/ 941 w 2079"/>
                    <a:gd name="T3" fmla="*/ 210 h 1640"/>
                    <a:gd name="T4" fmla="*/ 779 w 2079"/>
                    <a:gd name="T5" fmla="*/ 336 h 1640"/>
                    <a:gd name="T6" fmla="*/ 663 w 2079"/>
                    <a:gd name="T7" fmla="*/ 500 h 1640"/>
                    <a:gd name="T8" fmla="*/ 598 w 2079"/>
                    <a:gd name="T9" fmla="*/ 691 h 1640"/>
                    <a:gd name="T10" fmla="*/ 591 w 2079"/>
                    <a:gd name="T11" fmla="*/ 896 h 1640"/>
                    <a:gd name="T12" fmla="*/ 647 w 2079"/>
                    <a:gd name="T13" fmla="*/ 1101 h 1640"/>
                    <a:gd name="T14" fmla="*/ 757 w 2079"/>
                    <a:gd name="T15" fmla="*/ 1275 h 1640"/>
                    <a:gd name="T16" fmla="*/ 911 w 2079"/>
                    <a:gd name="T17" fmla="*/ 1407 h 1640"/>
                    <a:gd name="T18" fmla="*/ 1093 w 2079"/>
                    <a:gd name="T19" fmla="*/ 1489 h 1640"/>
                    <a:gd name="T20" fmla="*/ 1294 w 2079"/>
                    <a:gd name="T21" fmla="*/ 1516 h 1640"/>
                    <a:gd name="T22" fmla="*/ 1502 w 2079"/>
                    <a:gd name="T23" fmla="*/ 1482 h 1640"/>
                    <a:gd name="T24" fmla="*/ 1689 w 2079"/>
                    <a:gd name="T25" fmla="*/ 1388 h 1640"/>
                    <a:gd name="T26" fmla="*/ 1836 w 2079"/>
                    <a:gd name="T27" fmla="*/ 1248 h 1640"/>
                    <a:gd name="T28" fmla="*/ 1936 w 2079"/>
                    <a:gd name="T29" fmla="*/ 1074 h 1640"/>
                    <a:gd name="T30" fmla="*/ 1982 w 2079"/>
                    <a:gd name="T31" fmla="*/ 877 h 1640"/>
                    <a:gd name="T32" fmla="*/ 1970 w 2079"/>
                    <a:gd name="T33" fmla="*/ 670 h 1640"/>
                    <a:gd name="T34" fmla="*/ 1893 w 2079"/>
                    <a:gd name="T35" fmla="*/ 472 h 1640"/>
                    <a:gd name="T36" fmla="*/ 1768 w 2079"/>
                    <a:gd name="T37" fmla="*/ 310 h 1640"/>
                    <a:gd name="T38" fmla="*/ 1603 w 2079"/>
                    <a:gd name="T39" fmla="*/ 194 h 1640"/>
                    <a:gd name="T40" fmla="*/ 1413 w 2079"/>
                    <a:gd name="T41" fmla="*/ 130 h 1640"/>
                    <a:gd name="T42" fmla="*/ 1286 w 2079"/>
                    <a:gd name="T43" fmla="*/ 0 h 1640"/>
                    <a:gd name="T44" fmla="*/ 1496 w 2079"/>
                    <a:gd name="T45" fmla="*/ 36 h 1640"/>
                    <a:gd name="T46" fmla="*/ 1689 w 2079"/>
                    <a:gd name="T47" fmla="*/ 125 h 1640"/>
                    <a:gd name="T48" fmla="*/ 1854 w 2079"/>
                    <a:gd name="T49" fmla="*/ 259 h 1640"/>
                    <a:gd name="T50" fmla="*/ 1981 w 2079"/>
                    <a:gd name="T51" fmla="*/ 436 h 1640"/>
                    <a:gd name="T52" fmla="*/ 2059 w 2079"/>
                    <a:gd name="T53" fmla="*/ 645 h 1640"/>
                    <a:gd name="T54" fmla="*/ 2079 w 2079"/>
                    <a:gd name="T55" fmla="*/ 863 h 1640"/>
                    <a:gd name="T56" fmla="*/ 2043 w 2079"/>
                    <a:gd name="T57" fmla="*/ 1074 h 1640"/>
                    <a:gd name="T58" fmla="*/ 1955 w 2079"/>
                    <a:gd name="T59" fmla="*/ 1267 h 1640"/>
                    <a:gd name="T60" fmla="*/ 1820 w 2079"/>
                    <a:gd name="T61" fmla="*/ 1431 h 1640"/>
                    <a:gd name="T62" fmla="*/ 1645 w 2079"/>
                    <a:gd name="T63" fmla="*/ 1558 h 1640"/>
                    <a:gd name="T64" fmla="*/ 1461 w 2079"/>
                    <a:gd name="T65" fmla="*/ 1629 h 1640"/>
                    <a:gd name="T66" fmla="*/ 1304 w 2079"/>
                    <a:gd name="T67" fmla="*/ 1640 h 1640"/>
                    <a:gd name="T68" fmla="*/ 1120 w 2079"/>
                    <a:gd name="T69" fmla="*/ 1623 h 1640"/>
                    <a:gd name="T70" fmla="*/ 923 w 2079"/>
                    <a:gd name="T71" fmla="*/ 1581 h 1640"/>
                    <a:gd name="T72" fmla="*/ 722 w 2079"/>
                    <a:gd name="T73" fmla="*/ 1523 h 1640"/>
                    <a:gd name="T74" fmla="*/ 526 w 2079"/>
                    <a:gd name="T75" fmla="*/ 1455 h 1640"/>
                    <a:gd name="T76" fmla="*/ 348 w 2079"/>
                    <a:gd name="T77" fmla="*/ 1388 h 1640"/>
                    <a:gd name="T78" fmla="*/ 197 w 2079"/>
                    <a:gd name="T79" fmla="*/ 1324 h 1640"/>
                    <a:gd name="T80" fmla="*/ 83 w 2079"/>
                    <a:gd name="T81" fmla="*/ 1273 h 1640"/>
                    <a:gd name="T82" fmla="*/ 15 w 2079"/>
                    <a:gd name="T83" fmla="*/ 1241 h 1640"/>
                    <a:gd name="T84" fmla="*/ 3 w 2079"/>
                    <a:gd name="T85" fmla="*/ 1231 h 1640"/>
                    <a:gd name="T86" fmla="*/ 29 w 2079"/>
                    <a:gd name="T87" fmla="*/ 1183 h 1640"/>
                    <a:gd name="T88" fmla="*/ 84 w 2079"/>
                    <a:gd name="T89" fmla="*/ 1088 h 1640"/>
                    <a:gd name="T90" fmla="*/ 162 w 2079"/>
                    <a:gd name="T91" fmla="*/ 956 h 1640"/>
                    <a:gd name="T92" fmla="*/ 261 w 2079"/>
                    <a:gd name="T93" fmla="*/ 801 h 1640"/>
                    <a:gd name="T94" fmla="*/ 374 w 2079"/>
                    <a:gd name="T95" fmla="*/ 634 h 1640"/>
                    <a:gd name="T96" fmla="*/ 500 w 2079"/>
                    <a:gd name="T97" fmla="*/ 467 h 1640"/>
                    <a:gd name="T98" fmla="*/ 633 w 2079"/>
                    <a:gd name="T99" fmla="*/ 310 h 1640"/>
                    <a:gd name="T100" fmla="*/ 771 w 2079"/>
                    <a:gd name="T101" fmla="*/ 178 h 1640"/>
                    <a:gd name="T102" fmla="*/ 907 w 2079"/>
                    <a:gd name="T103" fmla="*/ 81 h 1640"/>
                    <a:gd name="T104" fmla="*/ 1067 w 2079"/>
                    <a:gd name="T105" fmla="*/ 20 h 1640"/>
                    <a:gd name="T106" fmla="*/ 1286 w 2079"/>
                    <a:gd name="T107" fmla="*/ 0 h 1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079" h="1640">
                      <a:moveTo>
                        <a:pt x="1278" y="119"/>
                      </a:moveTo>
                      <a:lnTo>
                        <a:pt x="1208" y="123"/>
                      </a:lnTo>
                      <a:lnTo>
                        <a:pt x="1139" y="134"/>
                      </a:lnTo>
                      <a:lnTo>
                        <a:pt x="1070" y="152"/>
                      </a:lnTo>
                      <a:lnTo>
                        <a:pt x="1003" y="178"/>
                      </a:lnTo>
                      <a:lnTo>
                        <a:pt x="941" y="210"/>
                      </a:lnTo>
                      <a:lnTo>
                        <a:pt x="883" y="247"/>
                      </a:lnTo>
                      <a:lnTo>
                        <a:pt x="829" y="289"/>
                      </a:lnTo>
                      <a:lnTo>
                        <a:pt x="779" y="336"/>
                      </a:lnTo>
                      <a:lnTo>
                        <a:pt x="736" y="387"/>
                      </a:lnTo>
                      <a:lnTo>
                        <a:pt x="696" y="442"/>
                      </a:lnTo>
                      <a:lnTo>
                        <a:pt x="663" y="500"/>
                      </a:lnTo>
                      <a:lnTo>
                        <a:pt x="636" y="561"/>
                      </a:lnTo>
                      <a:lnTo>
                        <a:pt x="614" y="625"/>
                      </a:lnTo>
                      <a:lnTo>
                        <a:pt x="598" y="691"/>
                      </a:lnTo>
                      <a:lnTo>
                        <a:pt x="590" y="758"/>
                      </a:lnTo>
                      <a:lnTo>
                        <a:pt x="587" y="825"/>
                      </a:lnTo>
                      <a:lnTo>
                        <a:pt x="591" y="896"/>
                      </a:lnTo>
                      <a:lnTo>
                        <a:pt x="602" y="964"/>
                      </a:lnTo>
                      <a:lnTo>
                        <a:pt x="621" y="1033"/>
                      </a:lnTo>
                      <a:lnTo>
                        <a:pt x="647" y="1101"/>
                      </a:lnTo>
                      <a:lnTo>
                        <a:pt x="679" y="1163"/>
                      </a:lnTo>
                      <a:lnTo>
                        <a:pt x="715" y="1221"/>
                      </a:lnTo>
                      <a:lnTo>
                        <a:pt x="757" y="1275"/>
                      </a:lnTo>
                      <a:lnTo>
                        <a:pt x="804" y="1324"/>
                      </a:lnTo>
                      <a:lnTo>
                        <a:pt x="856" y="1368"/>
                      </a:lnTo>
                      <a:lnTo>
                        <a:pt x="911" y="1407"/>
                      </a:lnTo>
                      <a:lnTo>
                        <a:pt x="969" y="1440"/>
                      </a:lnTo>
                      <a:lnTo>
                        <a:pt x="1030" y="1467"/>
                      </a:lnTo>
                      <a:lnTo>
                        <a:pt x="1093" y="1489"/>
                      </a:lnTo>
                      <a:lnTo>
                        <a:pt x="1159" y="1505"/>
                      </a:lnTo>
                      <a:lnTo>
                        <a:pt x="1227" y="1513"/>
                      </a:lnTo>
                      <a:lnTo>
                        <a:pt x="1294" y="1516"/>
                      </a:lnTo>
                      <a:lnTo>
                        <a:pt x="1364" y="1512"/>
                      </a:lnTo>
                      <a:lnTo>
                        <a:pt x="1433" y="1501"/>
                      </a:lnTo>
                      <a:lnTo>
                        <a:pt x="1502" y="1482"/>
                      </a:lnTo>
                      <a:lnTo>
                        <a:pt x="1569" y="1457"/>
                      </a:lnTo>
                      <a:lnTo>
                        <a:pt x="1631" y="1424"/>
                      </a:lnTo>
                      <a:lnTo>
                        <a:pt x="1689" y="1388"/>
                      </a:lnTo>
                      <a:lnTo>
                        <a:pt x="1743" y="1346"/>
                      </a:lnTo>
                      <a:lnTo>
                        <a:pt x="1793" y="1299"/>
                      </a:lnTo>
                      <a:lnTo>
                        <a:pt x="1836" y="1248"/>
                      </a:lnTo>
                      <a:lnTo>
                        <a:pt x="1876" y="1192"/>
                      </a:lnTo>
                      <a:lnTo>
                        <a:pt x="1909" y="1134"/>
                      </a:lnTo>
                      <a:lnTo>
                        <a:pt x="1936" y="1074"/>
                      </a:lnTo>
                      <a:lnTo>
                        <a:pt x="1958" y="1010"/>
                      </a:lnTo>
                      <a:lnTo>
                        <a:pt x="1974" y="944"/>
                      </a:lnTo>
                      <a:lnTo>
                        <a:pt x="1982" y="877"/>
                      </a:lnTo>
                      <a:lnTo>
                        <a:pt x="1985" y="809"/>
                      </a:lnTo>
                      <a:lnTo>
                        <a:pt x="1981" y="739"/>
                      </a:lnTo>
                      <a:lnTo>
                        <a:pt x="1970" y="670"/>
                      </a:lnTo>
                      <a:lnTo>
                        <a:pt x="1951" y="602"/>
                      </a:lnTo>
                      <a:lnTo>
                        <a:pt x="1926" y="534"/>
                      </a:lnTo>
                      <a:lnTo>
                        <a:pt x="1893" y="472"/>
                      </a:lnTo>
                      <a:lnTo>
                        <a:pt x="1857" y="414"/>
                      </a:lnTo>
                      <a:lnTo>
                        <a:pt x="1815" y="360"/>
                      </a:lnTo>
                      <a:lnTo>
                        <a:pt x="1768" y="310"/>
                      </a:lnTo>
                      <a:lnTo>
                        <a:pt x="1716" y="267"/>
                      </a:lnTo>
                      <a:lnTo>
                        <a:pt x="1661" y="228"/>
                      </a:lnTo>
                      <a:lnTo>
                        <a:pt x="1603" y="194"/>
                      </a:lnTo>
                      <a:lnTo>
                        <a:pt x="1542" y="167"/>
                      </a:lnTo>
                      <a:lnTo>
                        <a:pt x="1479" y="146"/>
                      </a:lnTo>
                      <a:lnTo>
                        <a:pt x="1413" y="130"/>
                      </a:lnTo>
                      <a:lnTo>
                        <a:pt x="1345" y="121"/>
                      </a:lnTo>
                      <a:lnTo>
                        <a:pt x="1278" y="119"/>
                      </a:lnTo>
                      <a:close/>
                      <a:moveTo>
                        <a:pt x="1286" y="0"/>
                      </a:moveTo>
                      <a:lnTo>
                        <a:pt x="1358" y="7"/>
                      </a:lnTo>
                      <a:lnTo>
                        <a:pt x="1428" y="19"/>
                      </a:lnTo>
                      <a:lnTo>
                        <a:pt x="1496" y="36"/>
                      </a:lnTo>
                      <a:lnTo>
                        <a:pt x="1563" y="61"/>
                      </a:lnTo>
                      <a:lnTo>
                        <a:pt x="1627" y="90"/>
                      </a:lnTo>
                      <a:lnTo>
                        <a:pt x="1689" y="125"/>
                      </a:lnTo>
                      <a:lnTo>
                        <a:pt x="1747" y="165"/>
                      </a:lnTo>
                      <a:lnTo>
                        <a:pt x="1803" y="210"/>
                      </a:lnTo>
                      <a:lnTo>
                        <a:pt x="1854" y="259"/>
                      </a:lnTo>
                      <a:lnTo>
                        <a:pt x="1901" y="313"/>
                      </a:lnTo>
                      <a:lnTo>
                        <a:pt x="1943" y="372"/>
                      </a:lnTo>
                      <a:lnTo>
                        <a:pt x="1981" y="436"/>
                      </a:lnTo>
                      <a:lnTo>
                        <a:pt x="2013" y="502"/>
                      </a:lnTo>
                      <a:lnTo>
                        <a:pt x="2040" y="572"/>
                      </a:lnTo>
                      <a:lnTo>
                        <a:pt x="2059" y="645"/>
                      </a:lnTo>
                      <a:lnTo>
                        <a:pt x="2073" y="719"/>
                      </a:lnTo>
                      <a:lnTo>
                        <a:pt x="2079" y="792"/>
                      </a:lnTo>
                      <a:lnTo>
                        <a:pt x="2079" y="863"/>
                      </a:lnTo>
                      <a:lnTo>
                        <a:pt x="2074" y="935"/>
                      </a:lnTo>
                      <a:lnTo>
                        <a:pt x="2062" y="1005"/>
                      </a:lnTo>
                      <a:lnTo>
                        <a:pt x="2043" y="1074"/>
                      </a:lnTo>
                      <a:lnTo>
                        <a:pt x="2019" y="1141"/>
                      </a:lnTo>
                      <a:lnTo>
                        <a:pt x="1990" y="1204"/>
                      </a:lnTo>
                      <a:lnTo>
                        <a:pt x="1955" y="1267"/>
                      </a:lnTo>
                      <a:lnTo>
                        <a:pt x="1915" y="1324"/>
                      </a:lnTo>
                      <a:lnTo>
                        <a:pt x="1870" y="1380"/>
                      </a:lnTo>
                      <a:lnTo>
                        <a:pt x="1820" y="1431"/>
                      </a:lnTo>
                      <a:lnTo>
                        <a:pt x="1766" y="1478"/>
                      </a:lnTo>
                      <a:lnTo>
                        <a:pt x="1708" y="1520"/>
                      </a:lnTo>
                      <a:lnTo>
                        <a:pt x="1645" y="1558"/>
                      </a:lnTo>
                      <a:lnTo>
                        <a:pt x="1579" y="1590"/>
                      </a:lnTo>
                      <a:lnTo>
                        <a:pt x="1507" y="1617"/>
                      </a:lnTo>
                      <a:lnTo>
                        <a:pt x="1461" y="1629"/>
                      </a:lnTo>
                      <a:lnTo>
                        <a:pt x="1413" y="1636"/>
                      </a:lnTo>
                      <a:lnTo>
                        <a:pt x="1359" y="1640"/>
                      </a:lnTo>
                      <a:lnTo>
                        <a:pt x="1304" y="1640"/>
                      </a:lnTo>
                      <a:lnTo>
                        <a:pt x="1244" y="1637"/>
                      </a:lnTo>
                      <a:lnTo>
                        <a:pt x="1184" y="1631"/>
                      </a:lnTo>
                      <a:lnTo>
                        <a:pt x="1120" y="1623"/>
                      </a:lnTo>
                      <a:lnTo>
                        <a:pt x="1055" y="1610"/>
                      </a:lnTo>
                      <a:lnTo>
                        <a:pt x="991" y="1597"/>
                      </a:lnTo>
                      <a:lnTo>
                        <a:pt x="923" y="1581"/>
                      </a:lnTo>
                      <a:lnTo>
                        <a:pt x="856" y="1563"/>
                      </a:lnTo>
                      <a:lnTo>
                        <a:pt x="790" y="1543"/>
                      </a:lnTo>
                      <a:lnTo>
                        <a:pt x="722" y="1523"/>
                      </a:lnTo>
                      <a:lnTo>
                        <a:pt x="656" y="1501"/>
                      </a:lnTo>
                      <a:lnTo>
                        <a:pt x="591" y="1478"/>
                      </a:lnTo>
                      <a:lnTo>
                        <a:pt x="526" y="1455"/>
                      </a:lnTo>
                      <a:lnTo>
                        <a:pt x="466" y="1432"/>
                      </a:lnTo>
                      <a:lnTo>
                        <a:pt x="405" y="1409"/>
                      </a:lnTo>
                      <a:lnTo>
                        <a:pt x="348" y="1388"/>
                      </a:lnTo>
                      <a:lnTo>
                        <a:pt x="294" y="1365"/>
                      </a:lnTo>
                      <a:lnTo>
                        <a:pt x="245" y="1343"/>
                      </a:lnTo>
                      <a:lnTo>
                        <a:pt x="197" y="1324"/>
                      </a:lnTo>
                      <a:lnTo>
                        <a:pt x="154" y="1306"/>
                      </a:lnTo>
                      <a:lnTo>
                        <a:pt x="115" y="1288"/>
                      </a:lnTo>
                      <a:lnTo>
                        <a:pt x="83" y="1273"/>
                      </a:lnTo>
                      <a:lnTo>
                        <a:pt x="54" y="1260"/>
                      </a:lnTo>
                      <a:lnTo>
                        <a:pt x="31" y="1249"/>
                      </a:lnTo>
                      <a:lnTo>
                        <a:pt x="15" y="1241"/>
                      </a:lnTo>
                      <a:lnTo>
                        <a:pt x="4" y="1237"/>
                      </a:lnTo>
                      <a:lnTo>
                        <a:pt x="0" y="1235"/>
                      </a:lnTo>
                      <a:lnTo>
                        <a:pt x="3" y="1231"/>
                      </a:lnTo>
                      <a:lnTo>
                        <a:pt x="8" y="1222"/>
                      </a:lnTo>
                      <a:lnTo>
                        <a:pt x="17" y="1206"/>
                      </a:lnTo>
                      <a:lnTo>
                        <a:pt x="29" y="1183"/>
                      </a:lnTo>
                      <a:lnTo>
                        <a:pt x="45" y="1156"/>
                      </a:lnTo>
                      <a:lnTo>
                        <a:pt x="62" y="1124"/>
                      </a:lnTo>
                      <a:lnTo>
                        <a:pt x="84" y="1088"/>
                      </a:lnTo>
                      <a:lnTo>
                        <a:pt x="107" y="1048"/>
                      </a:lnTo>
                      <a:lnTo>
                        <a:pt x="134" y="1003"/>
                      </a:lnTo>
                      <a:lnTo>
                        <a:pt x="162" y="956"/>
                      </a:lnTo>
                      <a:lnTo>
                        <a:pt x="192" y="906"/>
                      </a:lnTo>
                      <a:lnTo>
                        <a:pt x="226" y="855"/>
                      </a:lnTo>
                      <a:lnTo>
                        <a:pt x="261" y="801"/>
                      </a:lnTo>
                      <a:lnTo>
                        <a:pt x="297" y="747"/>
                      </a:lnTo>
                      <a:lnTo>
                        <a:pt x="335" y="691"/>
                      </a:lnTo>
                      <a:lnTo>
                        <a:pt x="374" y="634"/>
                      </a:lnTo>
                      <a:lnTo>
                        <a:pt x="415" y="579"/>
                      </a:lnTo>
                      <a:lnTo>
                        <a:pt x="458" y="522"/>
                      </a:lnTo>
                      <a:lnTo>
                        <a:pt x="500" y="467"/>
                      </a:lnTo>
                      <a:lnTo>
                        <a:pt x="544" y="413"/>
                      </a:lnTo>
                      <a:lnTo>
                        <a:pt x="589" y="362"/>
                      </a:lnTo>
                      <a:lnTo>
                        <a:pt x="633" y="310"/>
                      </a:lnTo>
                      <a:lnTo>
                        <a:pt x="679" y="263"/>
                      </a:lnTo>
                      <a:lnTo>
                        <a:pt x="725" y="219"/>
                      </a:lnTo>
                      <a:lnTo>
                        <a:pt x="771" y="178"/>
                      </a:lnTo>
                      <a:lnTo>
                        <a:pt x="817" y="142"/>
                      </a:lnTo>
                      <a:lnTo>
                        <a:pt x="861" y="108"/>
                      </a:lnTo>
                      <a:lnTo>
                        <a:pt x="907" y="81"/>
                      </a:lnTo>
                      <a:lnTo>
                        <a:pt x="951" y="58"/>
                      </a:lnTo>
                      <a:lnTo>
                        <a:pt x="995" y="41"/>
                      </a:lnTo>
                      <a:lnTo>
                        <a:pt x="1067" y="20"/>
                      </a:lnTo>
                      <a:lnTo>
                        <a:pt x="1140" y="7"/>
                      </a:lnTo>
                      <a:lnTo>
                        <a:pt x="1213" y="0"/>
                      </a:lnTo>
                      <a:lnTo>
                        <a:pt x="1286" y="0"/>
                      </a:lnTo>
                      <a:close/>
                    </a:path>
                  </a:pathLst>
                </a:custGeom>
                <a:solidFill>
                  <a:schemeClr val="accent3"/>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dirty="0">
                    <a:solidFill>
                      <a:prstClr val="black"/>
                    </a:solidFill>
                    <a:latin typeface="Arial" panose="020B0604020202020204" pitchFamily="34" charset="0"/>
                    <a:cs typeface="Arial" panose="020B0604020202020204" pitchFamily="34" charset="0"/>
                  </a:endParaRPr>
                </a:p>
              </p:txBody>
            </p:sp>
            <p:sp>
              <p:nvSpPr>
                <p:cNvPr id="48" name="Freeform 26"/>
                <p:cNvSpPr>
                  <a:spLocks noEditPoints="1"/>
                </p:cNvSpPr>
                <p:nvPr/>
              </p:nvSpPr>
              <p:spPr bwMode="auto">
                <a:xfrm>
                  <a:off x="4075907" y="2991093"/>
                  <a:ext cx="1884180" cy="1488466"/>
                </a:xfrm>
                <a:custGeom>
                  <a:avLst/>
                  <a:gdLst>
                    <a:gd name="T0" fmla="*/ 667 w 2078"/>
                    <a:gd name="T1" fmla="*/ 130 h 1640"/>
                    <a:gd name="T2" fmla="*/ 477 w 2078"/>
                    <a:gd name="T3" fmla="*/ 194 h 1640"/>
                    <a:gd name="T4" fmla="*/ 312 w 2078"/>
                    <a:gd name="T5" fmla="*/ 310 h 1640"/>
                    <a:gd name="T6" fmla="*/ 185 w 2078"/>
                    <a:gd name="T7" fmla="*/ 472 h 1640"/>
                    <a:gd name="T8" fmla="*/ 110 w 2078"/>
                    <a:gd name="T9" fmla="*/ 670 h 1640"/>
                    <a:gd name="T10" fmla="*/ 96 w 2078"/>
                    <a:gd name="T11" fmla="*/ 877 h 1640"/>
                    <a:gd name="T12" fmla="*/ 143 w 2078"/>
                    <a:gd name="T13" fmla="*/ 1074 h 1640"/>
                    <a:gd name="T14" fmla="*/ 242 w 2078"/>
                    <a:gd name="T15" fmla="*/ 1248 h 1640"/>
                    <a:gd name="T16" fmla="*/ 389 w 2078"/>
                    <a:gd name="T17" fmla="*/ 1388 h 1640"/>
                    <a:gd name="T18" fmla="*/ 578 w 2078"/>
                    <a:gd name="T19" fmla="*/ 1482 h 1640"/>
                    <a:gd name="T20" fmla="*/ 784 w 2078"/>
                    <a:gd name="T21" fmla="*/ 1516 h 1640"/>
                    <a:gd name="T22" fmla="*/ 985 w 2078"/>
                    <a:gd name="T23" fmla="*/ 1489 h 1640"/>
                    <a:gd name="T24" fmla="*/ 1169 w 2078"/>
                    <a:gd name="T25" fmla="*/ 1407 h 1640"/>
                    <a:gd name="T26" fmla="*/ 1321 w 2078"/>
                    <a:gd name="T27" fmla="*/ 1275 h 1640"/>
                    <a:gd name="T28" fmla="*/ 1433 w 2078"/>
                    <a:gd name="T29" fmla="*/ 1101 h 1640"/>
                    <a:gd name="T30" fmla="*/ 1488 w 2078"/>
                    <a:gd name="T31" fmla="*/ 894 h 1640"/>
                    <a:gd name="T32" fmla="*/ 1480 w 2078"/>
                    <a:gd name="T33" fmla="*/ 691 h 1640"/>
                    <a:gd name="T34" fmla="*/ 1416 w 2078"/>
                    <a:gd name="T35" fmla="*/ 501 h 1640"/>
                    <a:gd name="T36" fmla="*/ 1300 w 2078"/>
                    <a:gd name="T37" fmla="*/ 336 h 1640"/>
                    <a:gd name="T38" fmla="*/ 1139 w 2078"/>
                    <a:gd name="T39" fmla="*/ 209 h 1640"/>
                    <a:gd name="T40" fmla="*/ 941 w 2078"/>
                    <a:gd name="T41" fmla="*/ 134 h 1640"/>
                    <a:gd name="T42" fmla="*/ 794 w 2078"/>
                    <a:gd name="T43" fmla="*/ 0 h 1640"/>
                    <a:gd name="T44" fmla="*/ 1011 w 2078"/>
                    <a:gd name="T45" fmla="*/ 20 h 1640"/>
                    <a:gd name="T46" fmla="*/ 1173 w 2078"/>
                    <a:gd name="T47" fmla="*/ 81 h 1640"/>
                    <a:gd name="T48" fmla="*/ 1309 w 2078"/>
                    <a:gd name="T49" fmla="*/ 178 h 1640"/>
                    <a:gd name="T50" fmla="*/ 1447 w 2078"/>
                    <a:gd name="T51" fmla="*/ 310 h 1640"/>
                    <a:gd name="T52" fmla="*/ 1579 w 2078"/>
                    <a:gd name="T53" fmla="*/ 467 h 1640"/>
                    <a:gd name="T54" fmla="*/ 1706 w 2078"/>
                    <a:gd name="T55" fmla="*/ 634 h 1640"/>
                    <a:gd name="T56" fmla="*/ 1819 w 2078"/>
                    <a:gd name="T57" fmla="*/ 801 h 1640"/>
                    <a:gd name="T58" fmla="*/ 1917 w 2078"/>
                    <a:gd name="T59" fmla="*/ 956 h 1640"/>
                    <a:gd name="T60" fmla="*/ 1996 w 2078"/>
                    <a:gd name="T61" fmla="*/ 1087 h 1640"/>
                    <a:gd name="T62" fmla="*/ 2051 w 2078"/>
                    <a:gd name="T63" fmla="*/ 1183 h 1640"/>
                    <a:gd name="T64" fmla="*/ 2077 w 2078"/>
                    <a:gd name="T65" fmla="*/ 1232 h 1640"/>
                    <a:gd name="T66" fmla="*/ 2064 w 2078"/>
                    <a:gd name="T67" fmla="*/ 1241 h 1640"/>
                    <a:gd name="T68" fmla="*/ 1997 w 2078"/>
                    <a:gd name="T69" fmla="*/ 1273 h 1640"/>
                    <a:gd name="T70" fmla="*/ 1882 w 2078"/>
                    <a:gd name="T71" fmla="*/ 1323 h 1640"/>
                    <a:gd name="T72" fmla="*/ 1731 w 2078"/>
                    <a:gd name="T73" fmla="*/ 1387 h 1640"/>
                    <a:gd name="T74" fmla="*/ 1552 w 2078"/>
                    <a:gd name="T75" fmla="*/ 1455 h 1640"/>
                    <a:gd name="T76" fmla="*/ 1358 w 2078"/>
                    <a:gd name="T77" fmla="*/ 1523 h 1640"/>
                    <a:gd name="T78" fmla="*/ 1157 w 2078"/>
                    <a:gd name="T79" fmla="*/ 1581 h 1640"/>
                    <a:gd name="T80" fmla="*/ 958 w 2078"/>
                    <a:gd name="T81" fmla="*/ 1623 h 1640"/>
                    <a:gd name="T82" fmla="*/ 776 w 2078"/>
                    <a:gd name="T83" fmla="*/ 1640 h 1640"/>
                    <a:gd name="T84" fmla="*/ 617 w 2078"/>
                    <a:gd name="T85" fmla="*/ 1628 h 1640"/>
                    <a:gd name="T86" fmla="*/ 435 w 2078"/>
                    <a:gd name="T87" fmla="*/ 1558 h 1640"/>
                    <a:gd name="T88" fmla="*/ 258 w 2078"/>
                    <a:gd name="T89" fmla="*/ 1431 h 1640"/>
                    <a:gd name="T90" fmla="*/ 124 w 2078"/>
                    <a:gd name="T91" fmla="*/ 1267 h 1640"/>
                    <a:gd name="T92" fmla="*/ 37 w 2078"/>
                    <a:gd name="T93" fmla="*/ 1074 h 1640"/>
                    <a:gd name="T94" fmla="*/ 0 w 2078"/>
                    <a:gd name="T95" fmla="*/ 863 h 1640"/>
                    <a:gd name="T96" fmla="*/ 19 w 2078"/>
                    <a:gd name="T97" fmla="*/ 645 h 1640"/>
                    <a:gd name="T98" fmla="*/ 99 w 2078"/>
                    <a:gd name="T99" fmla="*/ 434 h 1640"/>
                    <a:gd name="T100" fmla="*/ 226 w 2078"/>
                    <a:gd name="T101" fmla="*/ 259 h 1640"/>
                    <a:gd name="T102" fmla="*/ 390 w 2078"/>
                    <a:gd name="T103" fmla="*/ 126 h 1640"/>
                    <a:gd name="T104" fmla="*/ 583 w 2078"/>
                    <a:gd name="T105" fmla="*/ 37 h 1640"/>
                    <a:gd name="T106" fmla="*/ 794 w 2078"/>
                    <a:gd name="T107" fmla="*/ 0 h 1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078" h="1640">
                      <a:moveTo>
                        <a:pt x="802" y="119"/>
                      </a:moveTo>
                      <a:lnTo>
                        <a:pt x="733" y="122"/>
                      </a:lnTo>
                      <a:lnTo>
                        <a:pt x="667" y="130"/>
                      </a:lnTo>
                      <a:lnTo>
                        <a:pt x="601" y="146"/>
                      </a:lnTo>
                      <a:lnTo>
                        <a:pt x="537" y="167"/>
                      </a:lnTo>
                      <a:lnTo>
                        <a:pt x="477" y="194"/>
                      </a:lnTo>
                      <a:lnTo>
                        <a:pt x="417" y="228"/>
                      </a:lnTo>
                      <a:lnTo>
                        <a:pt x="363" y="267"/>
                      </a:lnTo>
                      <a:lnTo>
                        <a:pt x="312" y="310"/>
                      </a:lnTo>
                      <a:lnTo>
                        <a:pt x="265" y="360"/>
                      </a:lnTo>
                      <a:lnTo>
                        <a:pt x="223" y="413"/>
                      </a:lnTo>
                      <a:lnTo>
                        <a:pt x="185" y="472"/>
                      </a:lnTo>
                      <a:lnTo>
                        <a:pt x="154" y="534"/>
                      </a:lnTo>
                      <a:lnTo>
                        <a:pt x="129" y="602"/>
                      </a:lnTo>
                      <a:lnTo>
                        <a:pt x="110" y="670"/>
                      </a:lnTo>
                      <a:lnTo>
                        <a:pt x="99" y="739"/>
                      </a:lnTo>
                      <a:lnTo>
                        <a:pt x="95" y="808"/>
                      </a:lnTo>
                      <a:lnTo>
                        <a:pt x="96" y="877"/>
                      </a:lnTo>
                      <a:lnTo>
                        <a:pt x="106" y="944"/>
                      </a:lnTo>
                      <a:lnTo>
                        <a:pt x="122" y="1010"/>
                      </a:lnTo>
                      <a:lnTo>
                        <a:pt x="143" y="1074"/>
                      </a:lnTo>
                      <a:lnTo>
                        <a:pt x="170" y="1134"/>
                      </a:lnTo>
                      <a:lnTo>
                        <a:pt x="204" y="1192"/>
                      </a:lnTo>
                      <a:lnTo>
                        <a:pt x="242" y="1248"/>
                      </a:lnTo>
                      <a:lnTo>
                        <a:pt x="286" y="1299"/>
                      </a:lnTo>
                      <a:lnTo>
                        <a:pt x="335" y="1346"/>
                      </a:lnTo>
                      <a:lnTo>
                        <a:pt x="389" y="1388"/>
                      </a:lnTo>
                      <a:lnTo>
                        <a:pt x="448" y="1424"/>
                      </a:lnTo>
                      <a:lnTo>
                        <a:pt x="510" y="1457"/>
                      </a:lnTo>
                      <a:lnTo>
                        <a:pt x="578" y="1482"/>
                      </a:lnTo>
                      <a:lnTo>
                        <a:pt x="647" y="1500"/>
                      </a:lnTo>
                      <a:lnTo>
                        <a:pt x="715" y="1512"/>
                      </a:lnTo>
                      <a:lnTo>
                        <a:pt x="784" y="1516"/>
                      </a:lnTo>
                      <a:lnTo>
                        <a:pt x="853" y="1513"/>
                      </a:lnTo>
                      <a:lnTo>
                        <a:pt x="920" y="1504"/>
                      </a:lnTo>
                      <a:lnTo>
                        <a:pt x="985" y="1489"/>
                      </a:lnTo>
                      <a:lnTo>
                        <a:pt x="1050" y="1468"/>
                      </a:lnTo>
                      <a:lnTo>
                        <a:pt x="1111" y="1439"/>
                      </a:lnTo>
                      <a:lnTo>
                        <a:pt x="1169" y="1407"/>
                      </a:lnTo>
                      <a:lnTo>
                        <a:pt x="1224" y="1368"/>
                      </a:lnTo>
                      <a:lnTo>
                        <a:pt x="1275" y="1325"/>
                      </a:lnTo>
                      <a:lnTo>
                        <a:pt x="1321" y="1275"/>
                      </a:lnTo>
                      <a:lnTo>
                        <a:pt x="1364" y="1221"/>
                      </a:lnTo>
                      <a:lnTo>
                        <a:pt x="1401" y="1163"/>
                      </a:lnTo>
                      <a:lnTo>
                        <a:pt x="1433" y="1101"/>
                      </a:lnTo>
                      <a:lnTo>
                        <a:pt x="1457" y="1033"/>
                      </a:lnTo>
                      <a:lnTo>
                        <a:pt x="1476" y="965"/>
                      </a:lnTo>
                      <a:lnTo>
                        <a:pt x="1488" y="894"/>
                      </a:lnTo>
                      <a:lnTo>
                        <a:pt x="1492" y="826"/>
                      </a:lnTo>
                      <a:lnTo>
                        <a:pt x="1490" y="758"/>
                      </a:lnTo>
                      <a:lnTo>
                        <a:pt x="1480" y="691"/>
                      </a:lnTo>
                      <a:lnTo>
                        <a:pt x="1465" y="625"/>
                      </a:lnTo>
                      <a:lnTo>
                        <a:pt x="1444" y="561"/>
                      </a:lnTo>
                      <a:lnTo>
                        <a:pt x="1416" y="501"/>
                      </a:lnTo>
                      <a:lnTo>
                        <a:pt x="1383" y="441"/>
                      </a:lnTo>
                      <a:lnTo>
                        <a:pt x="1344" y="387"/>
                      </a:lnTo>
                      <a:lnTo>
                        <a:pt x="1300" y="336"/>
                      </a:lnTo>
                      <a:lnTo>
                        <a:pt x="1251" y="289"/>
                      </a:lnTo>
                      <a:lnTo>
                        <a:pt x="1197" y="247"/>
                      </a:lnTo>
                      <a:lnTo>
                        <a:pt x="1139" y="209"/>
                      </a:lnTo>
                      <a:lnTo>
                        <a:pt x="1076" y="178"/>
                      </a:lnTo>
                      <a:lnTo>
                        <a:pt x="1009" y="153"/>
                      </a:lnTo>
                      <a:lnTo>
                        <a:pt x="941" y="134"/>
                      </a:lnTo>
                      <a:lnTo>
                        <a:pt x="871" y="123"/>
                      </a:lnTo>
                      <a:lnTo>
                        <a:pt x="802" y="119"/>
                      </a:lnTo>
                      <a:close/>
                      <a:moveTo>
                        <a:pt x="794" y="0"/>
                      </a:moveTo>
                      <a:lnTo>
                        <a:pt x="865" y="0"/>
                      </a:lnTo>
                      <a:lnTo>
                        <a:pt x="938" y="7"/>
                      </a:lnTo>
                      <a:lnTo>
                        <a:pt x="1011" y="20"/>
                      </a:lnTo>
                      <a:lnTo>
                        <a:pt x="1084" y="41"/>
                      </a:lnTo>
                      <a:lnTo>
                        <a:pt x="1128" y="58"/>
                      </a:lnTo>
                      <a:lnTo>
                        <a:pt x="1173" y="81"/>
                      </a:lnTo>
                      <a:lnTo>
                        <a:pt x="1217" y="108"/>
                      </a:lnTo>
                      <a:lnTo>
                        <a:pt x="1263" y="140"/>
                      </a:lnTo>
                      <a:lnTo>
                        <a:pt x="1309" y="178"/>
                      </a:lnTo>
                      <a:lnTo>
                        <a:pt x="1355" y="219"/>
                      </a:lnTo>
                      <a:lnTo>
                        <a:pt x="1401" y="263"/>
                      </a:lnTo>
                      <a:lnTo>
                        <a:pt x="1447" y="310"/>
                      </a:lnTo>
                      <a:lnTo>
                        <a:pt x="1491" y="360"/>
                      </a:lnTo>
                      <a:lnTo>
                        <a:pt x="1536" y="413"/>
                      </a:lnTo>
                      <a:lnTo>
                        <a:pt x="1579" y="467"/>
                      </a:lnTo>
                      <a:lnTo>
                        <a:pt x="1622" y="522"/>
                      </a:lnTo>
                      <a:lnTo>
                        <a:pt x="1664" y="577"/>
                      </a:lnTo>
                      <a:lnTo>
                        <a:pt x="1706" y="634"/>
                      </a:lnTo>
                      <a:lnTo>
                        <a:pt x="1745" y="691"/>
                      </a:lnTo>
                      <a:lnTo>
                        <a:pt x="1782" y="746"/>
                      </a:lnTo>
                      <a:lnTo>
                        <a:pt x="1819" y="801"/>
                      </a:lnTo>
                      <a:lnTo>
                        <a:pt x="1854" y="855"/>
                      </a:lnTo>
                      <a:lnTo>
                        <a:pt x="1886" y="907"/>
                      </a:lnTo>
                      <a:lnTo>
                        <a:pt x="1917" y="956"/>
                      </a:lnTo>
                      <a:lnTo>
                        <a:pt x="1946" y="1004"/>
                      </a:lnTo>
                      <a:lnTo>
                        <a:pt x="1973" y="1048"/>
                      </a:lnTo>
                      <a:lnTo>
                        <a:pt x="1996" y="1087"/>
                      </a:lnTo>
                      <a:lnTo>
                        <a:pt x="2017" y="1124"/>
                      </a:lnTo>
                      <a:lnTo>
                        <a:pt x="2035" y="1156"/>
                      </a:lnTo>
                      <a:lnTo>
                        <a:pt x="2051" y="1183"/>
                      </a:lnTo>
                      <a:lnTo>
                        <a:pt x="2063" y="1205"/>
                      </a:lnTo>
                      <a:lnTo>
                        <a:pt x="2071" y="1221"/>
                      </a:lnTo>
                      <a:lnTo>
                        <a:pt x="2077" y="1232"/>
                      </a:lnTo>
                      <a:lnTo>
                        <a:pt x="2078" y="1234"/>
                      </a:lnTo>
                      <a:lnTo>
                        <a:pt x="2075" y="1237"/>
                      </a:lnTo>
                      <a:lnTo>
                        <a:pt x="2064" y="1241"/>
                      </a:lnTo>
                      <a:lnTo>
                        <a:pt x="2048" y="1249"/>
                      </a:lnTo>
                      <a:lnTo>
                        <a:pt x="2025" y="1260"/>
                      </a:lnTo>
                      <a:lnTo>
                        <a:pt x="1997" y="1273"/>
                      </a:lnTo>
                      <a:lnTo>
                        <a:pt x="1963" y="1288"/>
                      </a:lnTo>
                      <a:lnTo>
                        <a:pt x="1926" y="1306"/>
                      </a:lnTo>
                      <a:lnTo>
                        <a:pt x="1882" y="1323"/>
                      </a:lnTo>
                      <a:lnTo>
                        <a:pt x="1835" y="1343"/>
                      </a:lnTo>
                      <a:lnTo>
                        <a:pt x="1785" y="1365"/>
                      </a:lnTo>
                      <a:lnTo>
                        <a:pt x="1731" y="1387"/>
                      </a:lnTo>
                      <a:lnTo>
                        <a:pt x="1673" y="1410"/>
                      </a:lnTo>
                      <a:lnTo>
                        <a:pt x="1614" y="1433"/>
                      </a:lnTo>
                      <a:lnTo>
                        <a:pt x="1552" y="1455"/>
                      </a:lnTo>
                      <a:lnTo>
                        <a:pt x="1488" y="1478"/>
                      </a:lnTo>
                      <a:lnTo>
                        <a:pt x="1424" y="1501"/>
                      </a:lnTo>
                      <a:lnTo>
                        <a:pt x="1358" y="1523"/>
                      </a:lnTo>
                      <a:lnTo>
                        <a:pt x="1290" y="1543"/>
                      </a:lnTo>
                      <a:lnTo>
                        <a:pt x="1223" y="1563"/>
                      </a:lnTo>
                      <a:lnTo>
                        <a:pt x="1157" y="1581"/>
                      </a:lnTo>
                      <a:lnTo>
                        <a:pt x="1089" y="1597"/>
                      </a:lnTo>
                      <a:lnTo>
                        <a:pt x="1023" y="1611"/>
                      </a:lnTo>
                      <a:lnTo>
                        <a:pt x="958" y="1623"/>
                      </a:lnTo>
                      <a:lnTo>
                        <a:pt x="896" y="1631"/>
                      </a:lnTo>
                      <a:lnTo>
                        <a:pt x="834" y="1638"/>
                      </a:lnTo>
                      <a:lnTo>
                        <a:pt x="776" y="1640"/>
                      </a:lnTo>
                      <a:lnTo>
                        <a:pt x="719" y="1640"/>
                      </a:lnTo>
                      <a:lnTo>
                        <a:pt x="667" y="1636"/>
                      </a:lnTo>
                      <a:lnTo>
                        <a:pt x="617" y="1628"/>
                      </a:lnTo>
                      <a:lnTo>
                        <a:pt x="572" y="1617"/>
                      </a:lnTo>
                      <a:lnTo>
                        <a:pt x="501" y="1590"/>
                      </a:lnTo>
                      <a:lnTo>
                        <a:pt x="435" y="1558"/>
                      </a:lnTo>
                      <a:lnTo>
                        <a:pt x="371" y="1520"/>
                      </a:lnTo>
                      <a:lnTo>
                        <a:pt x="313" y="1478"/>
                      </a:lnTo>
                      <a:lnTo>
                        <a:pt x="258" y="1431"/>
                      </a:lnTo>
                      <a:lnTo>
                        <a:pt x="209" y="1380"/>
                      </a:lnTo>
                      <a:lnTo>
                        <a:pt x="164" y="1325"/>
                      </a:lnTo>
                      <a:lnTo>
                        <a:pt x="124" y="1267"/>
                      </a:lnTo>
                      <a:lnTo>
                        <a:pt x="89" y="1205"/>
                      </a:lnTo>
                      <a:lnTo>
                        <a:pt x="60" y="1141"/>
                      </a:lnTo>
                      <a:lnTo>
                        <a:pt x="37" y="1074"/>
                      </a:lnTo>
                      <a:lnTo>
                        <a:pt x="18" y="1005"/>
                      </a:lnTo>
                      <a:lnTo>
                        <a:pt x="6" y="935"/>
                      </a:lnTo>
                      <a:lnTo>
                        <a:pt x="0" y="863"/>
                      </a:lnTo>
                      <a:lnTo>
                        <a:pt x="0" y="792"/>
                      </a:lnTo>
                      <a:lnTo>
                        <a:pt x="7" y="718"/>
                      </a:lnTo>
                      <a:lnTo>
                        <a:pt x="19" y="645"/>
                      </a:lnTo>
                      <a:lnTo>
                        <a:pt x="39" y="572"/>
                      </a:lnTo>
                      <a:lnTo>
                        <a:pt x="66" y="502"/>
                      </a:lnTo>
                      <a:lnTo>
                        <a:pt x="99" y="434"/>
                      </a:lnTo>
                      <a:lnTo>
                        <a:pt x="137" y="372"/>
                      </a:lnTo>
                      <a:lnTo>
                        <a:pt x="178" y="313"/>
                      </a:lnTo>
                      <a:lnTo>
                        <a:pt x="226" y="259"/>
                      </a:lnTo>
                      <a:lnTo>
                        <a:pt x="277" y="209"/>
                      </a:lnTo>
                      <a:lnTo>
                        <a:pt x="332" y="165"/>
                      </a:lnTo>
                      <a:lnTo>
                        <a:pt x="390" y="126"/>
                      </a:lnTo>
                      <a:lnTo>
                        <a:pt x="452" y="91"/>
                      </a:lnTo>
                      <a:lnTo>
                        <a:pt x="516" y="61"/>
                      </a:lnTo>
                      <a:lnTo>
                        <a:pt x="583" y="37"/>
                      </a:lnTo>
                      <a:lnTo>
                        <a:pt x="652" y="19"/>
                      </a:lnTo>
                      <a:lnTo>
                        <a:pt x="722" y="7"/>
                      </a:lnTo>
                      <a:lnTo>
                        <a:pt x="794" y="0"/>
                      </a:lnTo>
                      <a:close/>
                    </a:path>
                  </a:pathLst>
                </a:custGeom>
                <a:solidFill>
                  <a:schemeClr val="accent4"/>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dirty="0">
                    <a:solidFill>
                      <a:prstClr val="black"/>
                    </a:solidFill>
                    <a:latin typeface="Arial" panose="020B0604020202020204" pitchFamily="34" charset="0"/>
                    <a:cs typeface="Arial" panose="020B0604020202020204" pitchFamily="34" charset="0"/>
                  </a:endParaRPr>
                </a:p>
              </p:txBody>
            </p:sp>
            <p:sp>
              <p:nvSpPr>
                <p:cNvPr id="49" name="Freeform 27"/>
                <p:cNvSpPr>
                  <a:spLocks noEditPoints="1"/>
                </p:cNvSpPr>
                <p:nvPr/>
              </p:nvSpPr>
              <p:spPr bwMode="auto">
                <a:xfrm>
                  <a:off x="4547860" y="4270810"/>
                  <a:ext cx="1499358" cy="1717182"/>
                </a:xfrm>
                <a:custGeom>
                  <a:avLst/>
                  <a:gdLst>
                    <a:gd name="T0" fmla="*/ 699 w 1653"/>
                    <a:gd name="T1" fmla="*/ 403 h 1892"/>
                    <a:gd name="T2" fmla="*/ 506 w 1653"/>
                    <a:gd name="T3" fmla="*/ 462 h 1892"/>
                    <a:gd name="T4" fmla="*/ 336 w 1653"/>
                    <a:gd name="T5" fmla="*/ 577 h 1892"/>
                    <a:gd name="T6" fmla="*/ 202 w 1653"/>
                    <a:gd name="T7" fmla="*/ 741 h 1892"/>
                    <a:gd name="T8" fmla="*/ 127 w 1653"/>
                    <a:gd name="T9" fmla="*/ 934 h 1892"/>
                    <a:gd name="T10" fmla="*/ 109 w 1653"/>
                    <a:gd name="T11" fmla="*/ 1135 h 1892"/>
                    <a:gd name="T12" fmla="*/ 151 w 1653"/>
                    <a:gd name="T13" fmla="*/ 1332 h 1892"/>
                    <a:gd name="T14" fmla="*/ 247 w 1653"/>
                    <a:gd name="T15" fmla="*/ 1510 h 1892"/>
                    <a:gd name="T16" fmla="*/ 397 w 1653"/>
                    <a:gd name="T17" fmla="*/ 1659 h 1892"/>
                    <a:gd name="T18" fmla="*/ 583 w 1653"/>
                    <a:gd name="T19" fmla="*/ 1754 h 1892"/>
                    <a:gd name="T20" fmla="*/ 783 w 1653"/>
                    <a:gd name="T21" fmla="*/ 1791 h 1892"/>
                    <a:gd name="T22" fmla="*/ 982 w 1653"/>
                    <a:gd name="T23" fmla="*/ 1769 h 1892"/>
                    <a:gd name="T24" fmla="*/ 1168 w 1653"/>
                    <a:gd name="T25" fmla="*/ 1691 h 1892"/>
                    <a:gd name="T26" fmla="*/ 1328 w 1653"/>
                    <a:gd name="T27" fmla="*/ 1559 h 1892"/>
                    <a:gd name="T28" fmla="*/ 1445 w 1653"/>
                    <a:gd name="T29" fmla="*/ 1381 h 1892"/>
                    <a:gd name="T30" fmla="*/ 1500 w 1653"/>
                    <a:gd name="T31" fmla="*/ 1184 h 1892"/>
                    <a:gd name="T32" fmla="*/ 1498 w 1653"/>
                    <a:gd name="T33" fmla="*/ 983 h 1892"/>
                    <a:gd name="T34" fmla="*/ 1438 w 1653"/>
                    <a:gd name="T35" fmla="*/ 791 h 1892"/>
                    <a:gd name="T36" fmla="*/ 1324 w 1653"/>
                    <a:gd name="T37" fmla="*/ 621 h 1892"/>
                    <a:gd name="T38" fmla="*/ 1159 w 1653"/>
                    <a:gd name="T39" fmla="*/ 488 h 1892"/>
                    <a:gd name="T40" fmla="*/ 966 w 1653"/>
                    <a:gd name="T41" fmla="*/ 412 h 1892"/>
                    <a:gd name="T42" fmla="*/ 1601 w 1653"/>
                    <a:gd name="T43" fmla="*/ 0 h 1892"/>
                    <a:gd name="T44" fmla="*/ 1607 w 1653"/>
                    <a:gd name="T45" fmla="*/ 37 h 1892"/>
                    <a:gd name="T46" fmla="*/ 1619 w 1653"/>
                    <a:gd name="T47" fmla="*/ 143 h 1892"/>
                    <a:gd name="T48" fmla="*/ 1634 w 1653"/>
                    <a:gd name="T49" fmla="*/ 299 h 1892"/>
                    <a:gd name="T50" fmla="*/ 1646 w 1653"/>
                    <a:gd name="T51" fmla="*/ 493 h 1892"/>
                    <a:gd name="T52" fmla="*/ 1653 w 1653"/>
                    <a:gd name="T53" fmla="*/ 710 h 1892"/>
                    <a:gd name="T54" fmla="*/ 1649 w 1653"/>
                    <a:gd name="T55" fmla="*/ 934 h 1892"/>
                    <a:gd name="T56" fmla="*/ 1630 w 1653"/>
                    <a:gd name="T57" fmla="*/ 1151 h 1892"/>
                    <a:gd name="T58" fmla="*/ 1591 w 1653"/>
                    <a:gd name="T59" fmla="*/ 1348 h 1892"/>
                    <a:gd name="T60" fmla="*/ 1527 w 1653"/>
                    <a:gd name="T61" fmla="*/ 1507 h 1892"/>
                    <a:gd name="T62" fmla="*/ 1402 w 1653"/>
                    <a:gd name="T63" fmla="*/ 1663 h 1892"/>
                    <a:gd name="T64" fmla="*/ 1226 w 1653"/>
                    <a:gd name="T65" fmla="*/ 1791 h 1892"/>
                    <a:gd name="T66" fmla="*/ 1028 w 1653"/>
                    <a:gd name="T67" fmla="*/ 1868 h 1892"/>
                    <a:gd name="T68" fmla="*/ 818 w 1653"/>
                    <a:gd name="T69" fmla="*/ 1892 h 1892"/>
                    <a:gd name="T70" fmla="*/ 606 w 1653"/>
                    <a:gd name="T71" fmla="*/ 1861 h 1892"/>
                    <a:gd name="T72" fmla="*/ 405 w 1653"/>
                    <a:gd name="T73" fmla="*/ 1775 h 1892"/>
                    <a:gd name="T74" fmla="*/ 229 w 1653"/>
                    <a:gd name="T75" fmla="*/ 1636 h 1892"/>
                    <a:gd name="T76" fmla="*/ 101 w 1653"/>
                    <a:gd name="T77" fmla="*/ 1460 h 1892"/>
                    <a:gd name="T78" fmla="*/ 24 w 1653"/>
                    <a:gd name="T79" fmla="*/ 1262 h 1892"/>
                    <a:gd name="T80" fmla="*/ 0 w 1653"/>
                    <a:gd name="T81" fmla="*/ 1052 h 1892"/>
                    <a:gd name="T82" fmla="*/ 31 w 1653"/>
                    <a:gd name="T83" fmla="*/ 840 h 1892"/>
                    <a:gd name="T84" fmla="*/ 117 w 1653"/>
                    <a:gd name="T85" fmla="*/ 639 h 1892"/>
                    <a:gd name="T86" fmla="*/ 229 w 1653"/>
                    <a:gd name="T87" fmla="*/ 499 h 1892"/>
                    <a:gd name="T88" fmla="*/ 378 w 1653"/>
                    <a:gd name="T89" fmla="*/ 393 h 1892"/>
                    <a:gd name="T90" fmla="*/ 563 w 1653"/>
                    <a:gd name="T91" fmla="*/ 300 h 1892"/>
                    <a:gd name="T92" fmla="*/ 769 w 1653"/>
                    <a:gd name="T93" fmla="*/ 218 h 1892"/>
                    <a:gd name="T94" fmla="*/ 981 w 1653"/>
                    <a:gd name="T95" fmla="*/ 149 h 1892"/>
                    <a:gd name="T96" fmla="*/ 1185 w 1653"/>
                    <a:gd name="T97" fmla="*/ 93 h 1892"/>
                    <a:gd name="T98" fmla="*/ 1363 w 1653"/>
                    <a:gd name="T99" fmla="*/ 49 h 1892"/>
                    <a:gd name="T100" fmla="*/ 1502 w 1653"/>
                    <a:gd name="T101" fmla="*/ 18 h 1892"/>
                    <a:gd name="T102" fmla="*/ 1585 w 1653"/>
                    <a:gd name="T103" fmla="*/ 2 h 18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653" h="1892">
                      <a:moveTo>
                        <a:pt x="832" y="395"/>
                      </a:moveTo>
                      <a:lnTo>
                        <a:pt x="765" y="395"/>
                      </a:lnTo>
                      <a:lnTo>
                        <a:pt x="699" y="403"/>
                      </a:lnTo>
                      <a:lnTo>
                        <a:pt x="633" y="416"/>
                      </a:lnTo>
                      <a:lnTo>
                        <a:pt x="568" y="437"/>
                      </a:lnTo>
                      <a:lnTo>
                        <a:pt x="506" y="462"/>
                      </a:lnTo>
                      <a:lnTo>
                        <a:pt x="447" y="495"/>
                      </a:lnTo>
                      <a:lnTo>
                        <a:pt x="390" y="532"/>
                      </a:lnTo>
                      <a:lnTo>
                        <a:pt x="336" y="577"/>
                      </a:lnTo>
                      <a:lnTo>
                        <a:pt x="287" y="627"/>
                      </a:lnTo>
                      <a:lnTo>
                        <a:pt x="242" y="682"/>
                      </a:lnTo>
                      <a:lnTo>
                        <a:pt x="202" y="741"/>
                      </a:lnTo>
                      <a:lnTo>
                        <a:pt x="171" y="805"/>
                      </a:lnTo>
                      <a:lnTo>
                        <a:pt x="146" y="868"/>
                      </a:lnTo>
                      <a:lnTo>
                        <a:pt x="127" y="934"/>
                      </a:lnTo>
                      <a:lnTo>
                        <a:pt x="115" y="1000"/>
                      </a:lnTo>
                      <a:lnTo>
                        <a:pt x="109" y="1068"/>
                      </a:lnTo>
                      <a:lnTo>
                        <a:pt x="109" y="1135"/>
                      </a:lnTo>
                      <a:lnTo>
                        <a:pt x="117" y="1201"/>
                      </a:lnTo>
                      <a:lnTo>
                        <a:pt x="131" y="1267"/>
                      </a:lnTo>
                      <a:lnTo>
                        <a:pt x="151" y="1332"/>
                      </a:lnTo>
                      <a:lnTo>
                        <a:pt x="177" y="1394"/>
                      </a:lnTo>
                      <a:lnTo>
                        <a:pt x="209" y="1454"/>
                      </a:lnTo>
                      <a:lnTo>
                        <a:pt x="247" y="1510"/>
                      </a:lnTo>
                      <a:lnTo>
                        <a:pt x="292" y="1564"/>
                      </a:lnTo>
                      <a:lnTo>
                        <a:pt x="341" y="1613"/>
                      </a:lnTo>
                      <a:lnTo>
                        <a:pt x="397" y="1659"/>
                      </a:lnTo>
                      <a:lnTo>
                        <a:pt x="456" y="1698"/>
                      </a:lnTo>
                      <a:lnTo>
                        <a:pt x="519" y="1729"/>
                      </a:lnTo>
                      <a:lnTo>
                        <a:pt x="583" y="1754"/>
                      </a:lnTo>
                      <a:lnTo>
                        <a:pt x="649" y="1773"/>
                      </a:lnTo>
                      <a:lnTo>
                        <a:pt x="716" y="1785"/>
                      </a:lnTo>
                      <a:lnTo>
                        <a:pt x="783" y="1791"/>
                      </a:lnTo>
                      <a:lnTo>
                        <a:pt x="850" y="1791"/>
                      </a:lnTo>
                      <a:lnTo>
                        <a:pt x="917" y="1783"/>
                      </a:lnTo>
                      <a:lnTo>
                        <a:pt x="982" y="1769"/>
                      </a:lnTo>
                      <a:lnTo>
                        <a:pt x="1047" y="1749"/>
                      </a:lnTo>
                      <a:lnTo>
                        <a:pt x="1109" y="1723"/>
                      </a:lnTo>
                      <a:lnTo>
                        <a:pt x="1168" y="1691"/>
                      </a:lnTo>
                      <a:lnTo>
                        <a:pt x="1225" y="1653"/>
                      </a:lnTo>
                      <a:lnTo>
                        <a:pt x="1279" y="1609"/>
                      </a:lnTo>
                      <a:lnTo>
                        <a:pt x="1328" y="1559"/>
                      </a:lnTo>
                      <a:lnTo>
                        <a:pt x="1373" y="1503"/>
                      </a:lnTo>
                      <a:lnTo>
                        <a:pt x="1413" y="1444"/>
                      </a:lnTo>
                      <a:lnTo>
                        <a:pt x="1445" y="1381"/>
                      </a:lnTo>
                      <a:lnTo>
                        <a:pt x="1469" y="1317"/>
                      </a:lnTo>
                      <a:lnTo>
                        <a:pt x="1488" y="1251"/>
                      </a:lnTo>
                      <a:lnTo>
                        <a:pt x="1500" y="1184"/>
                      </a:lnTo>
                      <a:lnTo>
                        <a:pt x="1506" y="1118"/>
                      </a:lnTo>
                      <a:lnTo>
                        <a:pt x="1506" y="1050"/>
                      </a:lnTo>
                      <a:lnTo>
                        <a:pt x="1498" y="983"/>
                      </a:lnTo>
                      <a:lnTo>
                        <a:pt x="1484" y="918"/>
                      </a:lnTo>
                      <a:lnTo>
                        <a:pt x="1464" y="853"/>
                      </a:lnTo>
                      <a:lnTo>
                        <a:pt x="1438" y="791"/>
                      </a:lnTo>
                      <a:lnTo>
                        <a:pt x="1406" y="732"/>
                      </a:lnTo>
                      <a:lnTo>
                        <a:pt x="1368" y="675"/>
                      </a:lnTo>
                      <a:lnTo>
                        <a:pt x="1324" y="621"/>
                      </a:lnTo>
                      <a:lnTo>
                        <a:pt x="1274" y="573"/>
                      </a:lnTo>
                      <a:lnTo>
                        <a:pt x="1218" y="527"/>
                      </a:lnTo>
                      <a:lnTo>
                        <a:pt x="1159" y="488"/>
                      </a:lnTo>
                      <a:lnTo>
                        <a:pt x="1096" y="455"/>
                      </a:lnTo>
                      <a:lnTo>
                        <a:pt x="1032" y="431"/>
                      </a:lnTo>
                      <a:lnTo>
                        <a:pt x="966" y="412"/>
                      </a:lnTo>
                      <a:lnTo>
                        <a:pt x="900" y="400"/>
                      </a:lnTo>
                      <a:lnTo>
                        <a:pt x="832" y="395"/>
                      </a:lnTo>
                      <a:close/>
                      <a:moveTo>
                        <a:pt x="1601" y="0"/>
                      </a:moveTo>
                      <a:lnTo>
                        <a:pt x="1603" y="4"/>
                      </a:lnTo>
                      <a:lnTo>
                        <a:pt x="1604" y="17"/>
                      </a:lnTo>
                      <a:lnTo>
                        <a:pt x="1607" y="37"/>
                      </a:lnTo>
                      <a:lnTo>
                        <a:pt x="1611" y="66"/>
                      </a:lnTo>
                      <a:lnTo>
                        <a:pt x="1615" y="101"/>
                      </a:lnTo>
                      <a:lnTo>
                        <a:pt x="1619" y="143"/>
                      </a:lnTo>
                      <a:lnTo>
                        <a:pt x="1624" y="190"/>
                      </a:lnTo>
                      <a:lnTo>
                        <a:pt x="1628" y="242"/>
                      </a:lnTo>
                      <a:lnTo>
                        <a:pt x="1634" y="299"/>
                      </a:lnTo>
                      <a:lnTo>
                        <a:pt x="1638" y="361"/>
                      </a:lnTo>
                      <a:lnTo>
                        <a:pt x="1643" y="426"/>
                      </a:lnTo>
                      <a:lnTo>
                        <a:pt x="1646" y="493"/>
                      </a:lnTo>
                      <a:lnTo>
                        <a:pt x="1650" y="563"/>
                      </a:lnTo>
                      <a:lnTo>
                        <a:pt x="1651" y="636"/>
                      </a:lnTo>
                      <a:lnTo>
                        <a:pt x="1653" y="710"/>
                      </a:lnTo>
                      <a:lnTo>
                        <a:pt x="1653" y="785"/>
                      </a:lnTo>
                      <a:lnTo>
                        <a:pt x="1651" y="859"/>
                      </a:lnTo>
                      <a:lnTo>
                        <a:pt x="1649" y="934"/>
                      </a:lnTo>
                      <a:lnTo>
                        <a:pt x="1645" y="1008"/>
                      </a:lnTo>
                      <a:lnTo>
                        <a:pt x="1638" y="1081"/>
                      </a:lnTo>
                      <a:lnTo>
                        <a:pt x="1630" y="1151"/>
                      </a:lnTo>
                      <a:lnTo>
                        <a:pt x="1619" y="1220"/>
                      </a:lnTo>
                      <a:lnTo>
                        <a:pt x="1606" y="1286"/>
                      </a:lnTo>
                      <a:lnTo>
                        <a:pt x="1591" y="1348"/>
                      </a:lnTo>
                      <a:lnTo>
                        <a:pt x="1572" y="1406"/>
                      </a:lnTo>
                      <a:lnTo>
                        <a:pt x="1552" y="1459"/>
                      </a:lnTo>
                      <a:lnTo>
                        <a:pt x="1527" y="1507"/>
                      </a:lnTo>
                      <a:lnTo>
                        <a:pt x="1500" y="1551"/>
                      </a:lnTo>
                      <a:lnTo>
                        <a:pt x="1453" y="1609"/>
                      </a:lnTo>
                      <a:lnTo>
                        <a:pt x="1402" y="1663"/>
                      </a:lnTo>
                      <a:lnTo>
                        <a:pt x="1346" y="1711"/>
                      </a:lnTo>
                      <a:lnTo>
                        <a:pt x="1287" y="1753"/>
                      </a:lnTo>
                      <a:lnTo>
                        <a:pt x="1226" y="1791"/>
                      </a:lnTo>
                      <a:lnTo>
                        <a:pt x="1162" y="1822"/>
                      </a:lnTo>
                      <a:lnTo>
                        <a:pt x="1096" y="1847"/>
                      </a:lnTo>
                      <a:lnTo>
                        <a:pt x="1028" y="1868"/>
                      </a:lnTo>
                      <a:lnTo>
                        <a:pt x="959" y="1881"/>
                      </a:lnTo>
                      <a:lnTo>
                        <a:pt x="889" y="1889"/>
                      </a:lnTo>
                      <a:lnTo>
                        <a:pt x="818" y="1892"/>
                      </a:lnTo>
                      <a:lnTo>
                        <a:pt x="747" y="1888"/>
                      </a:lnTo>
                      <a:lnTo>
                        <a:pt x="676" y="1877"/>
                      </a:lnTo>
                      <a:lnTo>
                        <a:pt x="606" y="1861"/>
                      </a:lnTo>
                      <a:lnTo>
                        <a:pt x="537" y="1839"/>
                      </a:lnTo>
                      <a:lnTo>
                        <a:pt x="471" y="1810"/>
                      </a:lnTo>
                      <a:lnTo>
                        <a:pt x="405" y="1775"/>
                      </a:lnTo>
                      <a:lnTo>
                        <a:pt x="341" y="1734"/>
                      </a:lnTo>
                      <a:lnTo>
                        <a:pt x="283" y="1687"/>
                      </a:lnTo>
                      <a:lnTo>
                        <a:pt x="229" y="1636"/>
                      </a:lnTo>
                      <a:lnTo>
                        <a:pt x="181" y="1580"/>
                      </a:lnTo>
                      <a:lnTo>
                        <a:pt x="139" y="1521"/>
                      </a:lnTo>
                      <a:lnTo>
                        <a:pt x="101" y="1460"/>
                      </a:lnTo>
                      <a:lnTo>
                        <a:pt x="70" y="1396"/>
                      </a:lnTo>
                      <a:lnTo>
                        <a:pt x="45" y="1329"/>
                      </a:lnTo>
                      <a:lnTo>
                        <a:pt x="24" y="1262"/>
                      </a:lnTo>
                      <a:lnTo>
                        <a:pt x="11" y="1193"/>
                      </a:lnTo>
                      <a:lnTo>
                        <a:pt x="3" y="1123"/>
                      </a:lnTo>
                      <a:lnTo>
                        <a:pt x="0" y="1052"/>
                      </a:lnTo>
                      <a:lnTo>
                        <a:pt x="4" y="981"/>
                      </a:lnTo>
                      <a:lnTo>
                        <a:pt x="15" y="910"/>
                      </a:lnTo>
                      <a:lnTo>
                        <a:pt x="31" y="840"/>
                      </a:lnTo>
                      <a:lnTo>
                        <a:pt x="53" y="771"/>
                      </a:lnTo>
                      <a:lnTo>
                        <a:pt x="82" y="705"/>
                      </a:lnTo>
                      <a:lnTo>
                        <a:pt x="117" y="639"/>
                      </a:lnTo>
                      <a:lnTo>
                        <a:pt x="159" y="575"/>
                      </a:lnTo>
                      <a:lnTo>
                        <a:pt x="190" y="536"/>
                      </a:lnTo>
                      <a:lnTo>
                        <a:pt x="229" y="499"/>
                      </a:lnTo>
                      <a:lnTo>
                        <a:pt x="274" y="462"/>
                      </a:lnTo>
                      <a:lnTo>
                        <a:pt x="324" y="427"/>
                      </a:lnTo>
                      <a:lnTo>
                        <a:pt x="378" y="393"/>
                      </a:lnTo>
                      <a:lnTo>
                        <a:pt x="436" y="361"/>
                      </a:lnTo>
                      <a:lnTo>
                        <a:pt x="498" y="330"/>
                      </a:lnTo>
                      <a:lnTo>
                        <a:pt x="563" y="300"/>
                      </a:lnTo>
                      <a:lnTo>
                        <a:pt x="630" y="271"/>
                      </a:lnTo>
                      <a:lnTo>
                        <a:pt x="699" y="244"/>
                      </a:lnTo>
                      <a:lnTo>
                        <a:pt x="769" y="218"/>
                      </a:lnTo>
                      <a:lnTo>
                        <a:pt x="839" y="194"/>
                      </a:lnTo>
                      <a:lnTo>
                        <a:pt x="911" y="171"/>
                      </a:lnTo>
                      <a:lnTo>
                        <a:pt x="981" y="149"/>
                      </a:lnTo>
                      <a:lnTo>
                        <a:pt x="1051" y="129"/>
                      </a:lnTo>
                      <a:lnTo>
                        <a:pt x="1118" y="110"/>
                      </a:lnTo>
                      <a:lnTo>
                        <a:pt x="1185" y="93"/>
                      </a:lnTo>
                      <a:lnTo>
                        <a:pt x="1248" y="76"/>
                      </a:lnTo>
                      <a:lnTo>
                        <a:pt x="1307" y="62"/>
                      </a:lnTo>
                      <a:lnTo>
                        <a:pt x="1363" y="49"/>
                      </a:lnTo>
                      <a:lnTo>
                        <a:pt x="1414" y="37"/>
                      </a:lnTo>
                      <a:lnTo>
                        <a:pt x="1461" y="28"/>
                      </a:lnTo>
                      <a:lnTo>
                        <a:pt x="1502" y="18"/>
                      </a:lnTo>
                      <a:lnTo>
                        <a:pt x="1537" y="12"/>
                      </a:lnTo>
                      <a:lnTo>
                        <a:pt x="1564" y="6"/>
                      </a:lnTo>
                      <a:lnTo>
                        <a:pt x="1585" y="2"/>
                      </a:lnTo>
                      <a:lnTo>
                        <a:pt x="1597" y="1"/>
                      </a:lnTo>
                      <a:lnTo>
                        <a:pt x="1601" y="0"/>
                      </a:lnTo>
                      <a:close/>
                    </a:path>
                  </a:pathLst>
                </a:custGeom>
                <a:solidFill>
                  <a:schemeClr val="accent2"/>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dirty="0">
                    <a:solidFill>
                      <a:prstClr val="black"/>
                    </a:solidFill>
                    <a:latin typeface="Arial" panose="020B0604020202020204" pitchFamily="34" charset="0"/>
                    <a:cs typeface="Arial" panose="020B0604020202020204" pitchFamily="34" charset="0"/>
                  </a:endParaRPr>
                </a:p>
              </p:txBody>
            </p:sp>
            <p:sp>
              <p:nvSpPr>
                <p:cNvPr id="50" name="Freeform 28"/>
                <p:cNvSpPr>
                  <a:spLocks noEditPoints="1"/>
                </p:cNvSpPr>
                <p:nvPr/>
              </p:nvSpPr>
              <p:spPr bwMode="auto">
                <a:xfrm>
                  <a:off x="6118010" y="4281701"/>
                  <a:ext cx="1501173" cy="1717182"/>
                </a:xfrm>
                <a:custGeom>
                  <a:avLst/>
                  <a:gdLst>
                    <a:gd name="T0" fmla="*/ 687 w 1653"/>
                    <a:gd name="T1" fmla="*/ 411 h 1892"/>
                    <a:gd name="T2" fmla="*/ 495 w 1653"/>
                    <a:gd name="T3" fmla="*/ 488 h 1892"/>
                    <a:gd name="T4" fmla="*/ 329 w 1653"/>
                    <a:gd name="T5" fmla="*/ 621 h 1892"/>
                    <a:gd name="T6" fmla="*/ 214 w 1653"/>
                    <a:gd name="T7" fmla="*/ 791 h 1892"/>
                    <a:gd name="T8" fmla="*/ 155 w 1653"/>
                    <a:gd name="T9" fmla="*/ 983 h 1892"/>
                    <a:gd name="T10" fmla="*/ 152 w 1653"/>
                    <a:gd name="T11" fmla="*/ 1184 h 1892"/>
                    <a:gd name="T12" fmla="*/ 209 w 1653"/>
                    <a:gd name="T13" fmla="*/ 1381 h 1892"/>
                    <a:gd name="T14" fmla="*/ 325 w 1653"/>
                    <a:gd name="T15" fmla="*/ 1559 h 1892"/>
                    <a:gd name="T16" fmla="*/ 484 w 1653"/>
                    <a:gd name="T17" fmla="*/ 1691 h 1892"/>
                    <a:gd name="T18" fmla="*/ 670 w 1653"/>
                    <a:gd name="T19" fmla="*/ 1769 h 1892"/>
                    <a:gd name="T20" fmla="*/ 870 w 1653"/>
                    <a:gd name="T21" fmla="*/ 1791 h 1892"/>
                    <a:gd name="T22" fmla="*/ 1070 w 1653"/>
                    <a:gd name="T23" fmla="*/ 1754 h 1892"/>
                    <a:gd name="T24" fmla="*/ 1256 w 1653"/>
                    <a:gd name="T25" fmla="*/ 1657 h 1892"/>
                    <a:gd name="T26" fmla="*/ 1406 w 1653"/>
                    <a:gd name="T27" fmla="*/ 1510 h 1892"/>
                    <a:gd name="T28" fmla="*/ 1502 w 1653"/>
                    <a:gd name="T29" fmla="*/ 1331 h 1892"/>
                    <a:gd name="T30" fmla="*/ 1543 w 1653"/>
                    <a:gd name="T31" fmla="*/ 1135 h 1892"/>
                    <a:gd name="T32" fmla="*/ 1526 w 1653"/>
                    <a:gd name="T33" fmla="*/ 934 h 1892"/>
                    <a:gd name="T34" fmla="*/ 1450 w 1653"/>
                    <a:gd name="T35" fmla="*/ 742 h 1892"/>
                    <a:gd name="T36" fmla="*/ 1317 w 1653"/>
                    <a:gd name="T37" fmla="*/ 576 h 1892"/>
                    <a:gd name="T38" fmla="*/ 1147 w 1653"/>
                    <a:gd name="T39" fmla="*/ 462 h 1892"/>
                    <a:gd name="T40" fmla="*/ 955 w 1653"/>
                    <a:gd name="T41" fmla="*/ 402 h 1892"/>
                    <a:gd name="T42" fmla="*/ 51 w 1653"/>
                    <a:gd name="T43" fmla="*/ 0 h 1892"/>
                    <a:gd name="T44" fmla="*/ 89 w 1653"/>
                    <a:gd name="T45" fmla="*/ 6 h 1892"/>
                    <a:gd name="T46" fmla="*/ 193 w 1653"/>
                    <a:gd name="T47" fmla="*/ 27 h 1892"/>
                    <a:gd name="T48" fmla="*/ 345 w 1653"/>
                    <a:gd name="T49" fmla="*/ 62 h 1892"/>
                    <a:gd name="T50" fmla="*/ 534 w 1653"/>
                    <a:gd name="T51" fmla="*/ 109 h 1892"/>
                    <a:gd name="T52" fmla="*/ 742 w 1653"/>
                    <a:gd name="T53" fmla="*/ 171 h 1892"/>
                    <a:gd name="T54" fmla="*/ 954 w 1653"/>
                    <a:gd name="T55" fmla="*/ 244 h 1892"/>
                    <a:gd name="T56" fmla="*/ 1155 w 1653"/>
                    <a:gd name="T57" fmla="*/ 329 h 1892"/>
                    <a:gd name="T58" fmla="*/ 1330 w 1653"/>
                    <a:gd name="T59" fmla="*/ 427 h 1892"/>
                    <a:gd name="T60" fmla="*/ 1462 w 1653"/>
                    <a:gd name="T61" fmla="*/ 537 h 1892"/>
                    <a:gd name="T62" fmla="*/ 1572 w 1653"/>
                    <a:gd name="T63" fmla="*/ 704 h 1892"/>
                    <a:gd name="T64" fmla="*/ 1639 w 1653"/>
                    <a:gd name="T65" fmla="*/ 910 h 1892"/>
                    <a:gd name="T66" fmla="*/ 1650 w 1653"/>
                    <a:gd name="T67" fmla="*/ 1122 h 1892"/>
                    <a:gd name="T68" fmla="*/ 1608 w 1653"/>
                    <a:gd name="T69" fmla="*/ 1330 h 1892"/>
                    <a:gd name="T70" fmla="*/ 1515 w 1653"/>
                    <a:gd name="T71" fmla="*/ 1521 h 1892"/>
                    <a:gd name="T72" fmla="*/ 1371 w 1653"/>
                    <a:gd name="T73" fmla="*/ 1686 h 1892"/>
                    <a:gd name="T74" fmla="*/ 1183 w 1653"/>
                    <a:gd name="T75" fmla="*/ 1810 h 1892"/>
                    <a:gd name="T76" fmla="*/ 977 w 1653"/>
                    <a:gd name="T77" fmla="*/ 1877 h 1892"/>
                    <a:gd name="T78" fmla="*/ 765 w 1653"/>
                    <a:gd name="T79" fmla="*/ 1889 h 1892"/>
                    <a:gd name="T80" fmla="*/ 557 w 1653"/>
                    <a:gd name="T81" fmla="*/ 1847 h 1892"/>
                    <a:gd name="T82" fmla="*/ 366 w 1653"/>
                    <a:gd name="T83" fmla="*/ 1753 h 1892"/>
                    <a:gd name="T84" fmla="*/ 201 w 1653"/>
                    <a:gd name="T85" fmla="*/ 1609 h 1892"/>
                    <a:gd name="T86" fmla="*/ 103 w 1653"/>
                    <a:gd name="T87" fmla="*/ 1459 h 1892"/>
                    <a:gd name="T88" fmla="*/ 47 w 1653"/>
                    <a:gd name="T89" fmla="*/ 1285 h 1892"/>
                    <a:gd name="T90" fmla="*/ 15 w 1653"/>
                    <a:gd name="T91" fmla="*/ 1080 h 1892"/>
                    <a:gd name="T92" fmla="*/ 1 w 1653"/>
                    <a:gd name="T93" fmla="*/ 859 h 1892"/>
                    <a:gd name="T94" fmla="*/ 1 w 1653"/>
                    <a:gd name="T95" fmla="*/ 636 h 1892"/>
                    <a:gd name="T96" fmla="*/ 11 w 1653"/>
                    <a:gd name="T97" fmla="*/ 425 h 1892"/>
                    <a:gd name="T98" fmla="*/ 24 w 1653"/>
                    <a:gd name="T99" fmla="*/ 242 h 1892"/>
                    <a:gd name="T100" fmla="*/ 39 w 1653"/>
                    <a:gd name="T101" fmla="*/ 101 h 1892"/>
                    <a:gd name="T102" fmla="*/ 49 w 1653"/>
                    <a:gd name="T103" fmla="*/ 17 h 18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653" h="1892">
                      <a:moveTo>
                        <a:pt x="820" y="394"/>
                      </a:moveTo>
                      <a:lnTo>
                        <a:pt x="754" y="399"/>
                      </a:lnTo>
                      <a:lnTo>
                        <a:pt x="687" y="411"/>
                      </a:lnTo>
                      <a:lnTo>
                        <a:pt x="621" y="430"/>
                      </a:lnTo>
                      <a:lnTo>
                        <a:pt x="557" y="456"/>
                      </a:lnTo>
                      <a:lnTo>
                        <a:pt x="495" y="488"/>
                      </a:lnTo>
                      <a:lnTo>
                        <a:pt x="434" y="527"/>
                      </a:lnTo>
                      <a:lnTo>
                        <a:pt x="379" y="572"/>
                      </a:lnTo>
                      <a:lnTo>
                        <a:pt x="329" y="621"/>
                      </a:lnTo>
                      <a:lnTo>
                        <a:pt x="285" y="674"/>
                      </a:lnTo>
                      <a:lnTo>
                        <a:pt x="247" y="731"/>
                      </a:lnTo>
                      <a:lnTo>
                        <a:pt x="214" y="791"/>
                      </a:lnTo>
                      <a:lnTo>
                        <a:pt x="189" y="853"/>
                      </a:lnTo>
                      <a:lnTo>
                        <a:pt x="169" y="917"/>
                      </a:lnTo>
                      <a:lnTo>
                        <a:pt x="155" y="983"/>
                      </a:lnTo>
                      <a:lnTo>
                        <a:pt x="147" y="1050"/>
                      </a:lnTo>
                      <a:lnTo>
                        <a:pt x="147" y="1116"/>
                      </a:lnTo>
                      <a:lnTo>
                        <a:pt x="152" y="1184"/>
                      </a:lnTo>
                      <a:lnTo>
                        <a:pt x="165" y="1251"/>
                      </a:lnTo>
                      <a:lnTo>
                        <a:pt x="183" y="1316"/>
                      </a:lnTo>
                      <a:lnTo>
                        <a:pt x="209" y="1381"/>
                      </a:lnTo>
                      <a:lnTo>
                        <a:pt x="241" y="1443"/>
                      </a:lnTo>
                      <a:lnTo>
                        <a:pt x="279" y="1504"/>
                      </a:lnTo>
                      <a:lnTo>
                        <a:pt x="325" y="1559"/>
                      </a:lnTo>
                      <a:lnTo>
                        <a:pt x="374" y="1609"/>
                      </a:lnTo>
                      <a:lnTo>
                        <a:pt x="428" y="1653"/>
                      </a:lnTo>
                      <a:lnTo>
                        <a:pt x="484" y="1691"/>
                      </a:lnTo>
                      <a:lnTo>
                        <a:pt x="544" y="1723"/>
                      </a:lnTo>
                      <a:lnTo>
                        <a:pt x="606" y="1749"/>
                      </a:lnTo>
                      <a:lnTo>
                        <a:pt x="670" y="1769"/>
                      </a:lnTo>
                      <a:lnTo>
                        <a:pt x="737" y="1783"/>
                      </a:lnTo>
                      <a:lnTo>
                        <a:pt x="803" y="1789"/>
                      </a:lnTo>
                      <a:lnTo>
                        <a:pt x="870" y="1791"/>
                      </a:lnTo>
                      <a:lnTo>
                        <a:pt x="938" y="1785"/>
                      </a:lnTo>
                      <a:lnTo>
                        <a:pt x="1004" y="1773"/>
                      </a:lnTo>
                      <a:lnTo>
                        <a:pt x="1070" y="1754"/>
                      </a:lnTo>
                      <a:lnTo>
                        <a:pt x="1133" y="1729"/>
                      </a:lnTo>
                      <a:lnTo>
                        <a:pt x="1197" y="1696"/>
                      </a:lnTo>
                      <a:lnTo>
                        <a:pt x="1256" y="1657"/>
                      </a:lnTo>
                      <a:lnTo>
                        <a:pt x="1311" y="1613"/>
                      </a:lnTo>
                      <a:lnTo>
                        <a:pt x="1361" y="1563"/>
                      </a:lnTo>
                      <a:lnTo>
                        <a:pt x="1406" y="1510"/>
                      </a:lnTo>
                      <a:lnTo>
                        <a:pt x="1444" y="1454"/>
                      </a:lnTo>
                      <a:lnTo>
                        <a:pt x="1476" y="1394"/>
                      </a:lnTo>
                      <a:lnTo>
                        <a:pt x="1502" y="1331"/>
                      </a:lnTo>
                      <a:lnTo>
                        <a:pt x="1522" y="1268"/>
                      </a:lnTo>
                      <a:lnTo>
                        <a:pt x="1535" y="1201"/>
                      </a:lnTo>
                      <a:lnTo>
                        <a:pt x="1543" y="1135"/>
                      </a:lnTo>
                      <a:lnTo>
                        <a:pt x="1543" y="1068"/>
                      </a:lnTo>
                      <a:lnTo>
                        <a:pt x="1538" y="1000"/>
                      </a:lnTo>
                      <a:lnTo>
                        <a:pt x="1526" y="934"/>
                      </a:lnTo>
                      <a:lnTo>
                        <a:pt x="1507" y="868"/>
                      </a:lnTo>
                      <a:lnTo>
                        <a:pt x="1483" y="804"/>
                      </a:lnTo>
                      <a:lnTo>
                        <a:pt x="1450" y="742"/>
                      </a:lnTo>
                      <a:lnTo>
                        <a:pt x="1411" y="682"/>
                      </a:lnTo>
                      <a:lnTo>
                        <a:pt x="1365" y="626"/>
                      </a:lnTo>
                      <a:lnTo>
                        <a:pt x="1317" y="576"/>
                      </a:lnTo>
                      <a:lnTo>
                        <a:pt x="1263" y="532"/>
                      </a:lnTo>
                      <a:lnTo>
                        <a:pt x="1206" y="493"/>
                      </a:lnTo>
                      <a:lnTo>
                        <a:pt x="1147" y="462"/>
                      </a:lnTo>
                      <a:lnTo>
                        <a:pt x="1085" y="435"/>
                      </a:lnTo>
                      <a:lnTo>
                        <a:pt x="1020" y="416"/>
                      </a:lnTo>
                      <a:lnTo>
                        <a:pt x="955" y="402"/>
                      </a:lnTo>
                      <a:lnTo>
                        <a:pt x="888" y="395"/>
                      </a:lnTo>
                      <a:lnTo>
                        <a:pt x="820" y="394"/>
                      </a:lnTo>
                      <a:close/>
                      <a:moveTo>
                        <a:pt x="51" y="0"/>
                      </a:moveTo>
                      <a:lnTo>
                        <a:pt x="55" y="0"/>
                      </a:lnTo>
                      <a:lnTo>
                        <a:pt x="69" y="2"/>
                      </a:lnTo>
                      <a:lnTo>
                        <a:pt x="89" y="6"/>
                      </a:lnTo>
                      <a:lnTo>
                        <a:pt x="117" y="12"/>
                      </a:lnTo>
                      <a:lnTo>
                        <a:pt x="151" y="19"/>
                      </a:lnTo>
                      <a:lnTo>
                        <a:pt x="193" y="27"/>
                      </a:lnTo>
                      <a:lnTo>
                        <a:pt x="239" y="37"/>
                      </a:lnTo>
                      <a:lnTo>
                        <a:pt x="290" y="48"/>
                      </a:lnTo>
                      <a:lnTo>
                        <a:pt x="345" y="62"/>
                      </a:lnTo>
                      <a:lnTo>
                        <a:pt x="406" y="77"/>
                      </a:lnTo>
                      <a:lnTo>
                        <a:pt x="468" y="93"/>
                      </a:lnTo>
                      <a:lnTo>
                        <a:pt x="534" y="109"/>
                      </a:lnTo>
                      <a:lnTo>
                        <a:pt x="602" y="128"/>
                      </a:lnTo>
                      <a:lnTo>
                        <a:pt x="672" y="148"/>
                      </a:lnTo>
                      <a:lnTo>
                        <a:pt x="742" y="171"/>
                      </a:lnTo>
                      <a:lnTo>
                        <a:pt x="813" y="194"/>
                      </a:lnTo>
                      <a:lnTo>
                        <a:pt x="884" y="218"/>
                      </a:lnTo>
                      <a:lnTo>
                        <a:pt x="954" y="244"/>
                      </a:lnTo>
                      <a:lnTo>
                        <a:pt x="1024" y="271"/>
                      </a:lnTo>
                      <a:lnTo>
                        <a:pt x="1090" y="299"/>
                      </a:lnTo>
                      <a:lnTo>
                        <a:pt x="1155" y="329"/>
                      </a:lnTo>
                      <a:lnTo>
                        <a:pt x="1217" y="361"/>
                      </a:lnTo>
                      <a:lnTo>
                        <a:pt x="1275" y="394"/>
                      </a:lnTo>
                      <a:lnTo>
                        <a:pt x="1330" y="427"/>
                      </a:lnTo>
                      <a:lnTo>
                        <a:pt x="1379" y="462"/>
                      </a:lnTo>
                      <a:lnTo>
                        <a:pt x="1423" y="499"/>
                      </a:lnTo>
                      <a:lnTo>
                        <a:pt x="1462" y="537"/>
                      </a:lnTo>
                      <a:lnTo>
                        <a:pt x="1495" y="576"/>
                      </a:lnTo>
                      <a:lnTo>
                        <a:pt x="1537" y="639"/>
                      </a:lnTo>
                      <a:lnTo>
                        <a:pt x="1572" y="704"/>
                      </a:lnTo>
                      <a:lnTo>
                        <a:pt x="1600" y="771"/>
                      </a:lnTo>
                      <a:lnTo>
                        <a:pt x="1623" y="840"/>
                      </a:lnTo>
                      <a:lnTo>
                        <a:pt x="1639" y="910"/>
                      </a:lnTo>
                      <a:lnTo>
                        <a:pt x="1649" y="980"/>
                      </a:lnTo>
                      <a:lnTo>
                        <a:pt x="1653" y="1052"/>
                      </a:lnTo>
                      <a:lnTo>
                        <a:pt x="1650" y="1122"/>
                      </a:lnTo>
                      <a:lnTo>
                        <a:pt x="1642" y="1192"/>
                      </a:lnTo>
                      <a:lnTo>
                        <a:pt x="1628" y="1262"/>
                      </a:lnTo>
                      <a:lnTo>
                        <a:pt x="1608" y="1330"/>
                      </a:lnTo>
                      <a:lnTo>
                        <a:pt x="1582" y="1396"/>
                      </a:lnTo>
                      <a:lnTo>
                        <a:pt x="1551" y="1460"/>
                      </a:lnTo>
                      <a:lnTo>
                        <a:pt x="1515" y="1521"/>
                      </a:lnTo>
                      <a:lnTo>
                        <a:pt x="1472" y="1579"/>
                      </a:lnTo>
                      <a:lnTo>
                        <a:pt x="1423" y="1634"/>
                      </a:lnTo>
                      <a:lnTo>
                        <a:pt x="1371" y="1686"/>
                      </a:lnTo>
                      <a:lnTo>
                        <a:pt x="1311" y="1733"/>
                      </a:lnTo>
                      <a:lnTo>
                        <a:pt x="1248" y="1775"/>
                      </a:lnTo>
                      <a:lnTo>
                        <a:pt x="1183" y="1810"/>
                      </a:lnTo>
                      <a:lnTo>
                        <a:pt x="1116" y="1838"/>
                      </a:lnTo>
                      <a:lnTo>
                        <a:pt x="1047" y="1861"/>
                      </a:lnTo>
                      <a:lnTo>
                        <a:pt x="977" y="1877"/>
                      </a:lnTo>
                      <a:lnTo>
                        <a:pt x="907" y="1888"/>
                      </a:lnTo>
                      <a:lnTo>
                        <a:pt x="835" y="1892"/>
                      </a:lnTo>
                      <a:lnTo>
                        <a:pt x="765" y="1889"/>
                      </a:lnTo>
                      <a:lnTo>
                        <a:pt x="695" y="1881"/>
                      </a:lnTo>
                      <a:lnTo>
                        <a:pt x="625" y="1868"/>
                      </a:lnTo>
                      <a:lnTo>
                        <a:pt x="557" y="1847"/>
                      </a:lnTo>
                      <a:lnTo>
                        <a:pt x="491" y="1822"/>
                      </a:lnTo>
                      <a:lnTo>
                        <a:pt x="426" y="1791"/>
                      </a:lnTo>
                      <a:lnTo>
                        <a:pt x="366" y="1753"/>
                      </a:lnTo>
                      <a:lnTo>
                        <a:pt x="306" y="1711"/>
                      </a:lnTo>
                      <a:lnTo>
                        <a:pt x="252" y="1663"/>
                      </a:lnTo>
                      <a:lnTo>
                        <a:pt x="201" y="1609"/>
                      </a:lnTo>
                      <a:lnTo>
                        <a:pt x="154" y="1549"/>
                      </a:lnTo>
                      <a:lnTo>
                        <a:pt x="125" y="1508"/>
                      </a:lnTo>
                      <a:lnTo>
                        <a:pt x="103" y="1459"/>
                      </a:lnTo>
                      <a:lnTo>
                        <a:pt x="81" y="1405"/>
                      </a:lnTo>
                      <a:lnTo>
                        <a:pt x="63" y="1347"/>
                      </a:lnTo>
                      <a:lnTo>
                        <a:pt x="47" y="1285"/>
                      </a:lnTo>
                      <a:lnTo>
                        <a:pt x="35" y="1220"/>
                      </a:lnTo>
                      <a:lnTo>
                        <a:pt x="24" y="1152"/>
                      </a:lnTo>
                      <a:lnTo>
                        <a:pt x="15" y="1080"/>
                      </a:lnTo>
                      <a:lnTo>
                        <a:pt x="9" y="1007"/>
                      </a:lnTo>
                      <a:lnTo>
                        <a:pt x="4" y="934"/>
                      </a:lnTo>
                      <a:lnTo>
                        <a:pt x="1" y="859"/>
                      </a:lnTo>
                      <a:lnTo>
                        <a:pt x="0" y="785"/>
                      </a:lnTo>
                      <a:lnTo>
                        <a:pt x="0" y="709"/>
                      </a:lnTo>
                      <a:lnTo>
                        <a:pt x="1" y="636"/>
                      </a:lnTo>
                      <a:lnTo>
                        <a:pt x="4" y="563"/>
                      </a:lnTo>
                      <a:lnTo>
                        <a:pt x="7" y="493"/>
                      </a:lnTo>
                      <a:lnTo>
                        <a:pt x="11" y="425"/>
                      </a:lnTo>
                      <a:lnTo>
                        <a:pt x="15" y="360"/>
                      </a:lnTo>
                      <a:lnTo>
                        <a:pt x="19" y="299"/>
                      </a:lnTo>
                      <a:lnTo>
                        <a:pt x="24" y="242"/>
                      </a:lnTo>
                      <a:lnTo>
                        <a:pt x="30" y="190"/>
                      </a:lnTo>
                      <a:lnTo>
                        <a:pt x="34" y="143"/>
                      </a:lnTo>
                      <a:lnTo>
                        <a:pt x="39" y="101"/>
                      </a:lnTo>
                      <a:lnTo>
                        <a:pt x="43" y="66"/>
                      </a:lnTo>
                      <a:lnTo>
                        <a:pt x="46" y="37"/>
                      </a:lnTo>
                      <a:lnTo>
                        <a:pt x="49" y="17"/>
                      </a:lnTo>
                      <a:lnTo>
                        <a:pt x="50" y="4"/>
                      </a:lnTo>
                      <a:lnTo>
                        <a:pt x="51" y="0"/>
                      </a:lnTo>
                      <a:close/>
                    </a:path>
                  </a:pathLst>
                </a:custGeom>
                <a:solidFill>
                  <a:srgbClr val="92D050"/>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dirty="0">
                    <a:solidFill>
                      <a:prstClr val="black"/>
                    </a:solidFill>
                    <a:latin typeface="Arial" panose="020B0604020202020204" pitchFamily="34" charset="0"/>
                    <a:cs typeface="Arial" panose="020B0604020202020204" pitchFamily="34" charset="0"/>
                  </a:endParaRPr>
                </a:p>
              </p:txBody>
            </p:sp>
          </p:grpSp>
          <p:sp>
            <p:nvSpPr>
              <p:cNvPr id="45" name="Freeform 74"/>
              <p:cNvSpPr>
                <a:spLocks noEditPoints="1"/>
              </p:cNvSpPr>
              <p:nvPr/>
            </p:nvSpPr>
            <p:spPr bwMode="auto">
              <a:xfrm>
                <a:off x="4547860" y="3418254"/>
                <a:ext cx="517525" cy="635000"/>
              </a:xfrm>
              <a:custGeom>
                <a:avLst/>
                <a:gdLst>
                  <a:gd name="T0" fmla="*/ 2003 w 2939"/>
                  <a:gd name="T1" fmla="*/ 2890 h 3600"/>
                  <a:gd name="T2" fmla="*/ 1859 w 2939"/>
                  <a:gd name="T3" fmla="*/ 2961 h 3600"/>
                  <a:gd name="T4" fmla="*/ 2195 w 2939"/>
                  <a:gd name="T5" fmla="*/ 3289 h 3600"/>
                  <a:gd name="T6" fmla="*/ 2729 w 2939"/>
                  <a:gd name="T7" fmla="*/ 2753 h 3600"/>
                  <a:gd name="T8" fmla="*/ 2634 w 2939"/>
                  <a:gd name="T9" fmla="*/ 2623 h 3600"/>
                  <a:gd name="T10" fmla="*/ 1495 w 2939"/>
                  <a:gd name="T11" fmla="*/ 2623 h 3600"/>
                  <a:gd name="T12" fmla="*/ 949 w 2939"/>
                  <a:gd name="T13" fmla="*/ 2664 h 3600"/>
                  <a:gd name="T14" fmla="*/ 963 w 2939"/>
                  <a:gd name="T15" fmla="*/ 2522 h 3600"/>
                  <a:gd name="T16" fmla="*/ 838 w 2939"/>
                  <a:gd name="T17" fmla="*/ 2470 h 3600"/>
                  <a:gd name="T18" fmla="*/ 456 w 2939"/>
                  <a:gd name="T19" fmla="*/ 2606 h 3600"/>
                  <a:gd name="T20" fmla="*/ 488 w 2939"/>
                  <a:gd name="T21" fmla="*/ 2522 h 3600"/>
                  <a:gd name="T22" fmla="*/ 2269 w 2939"/>
                  <a:gd name="T23" fmla="*/ 2263 h 3600"/>
                  <a:gd name="T24" fmla="*/ 2743 w 2939"/>
                  <a:gd name="T25" fmla="*/ 2459 h 3600"/>
                  <a:gd name="T26" fmla="*/ 2939 w 2939"/>
                  <a:gd name="T27" fmla="*/ 2931 h 3600"/>
                  <a:gd name="T28" fmla="*/ 2743 w 2939"/>
                  <a:gd name="T29" fmla="*/ 3404 h 3600"/>
                  <a:gd name="T30" fmla="*/ 2269 w 2939"/>
                  <a:gd name="T31" fmla="*/ 3600 h 3600"/>
                  <a:gd name="T32" fmla="*/ 1795 w 2939"/>
                  <a:gd name="T33" fmla="*/ 3404 h 3600"/>
                  <a:gd name="T34" fmla="*/ 1599 w 2939"/>
                  <a:gd name="T35" fmla="*/ 2931 h 3600"/>
                  <a:gd name="T36" fmla="*/ 1795 w 2939"/>
                  <a:gd name="T37" fmla="*/ 2459 h 3600"/>
                  <a:gd name="T38" fmla="*/ 2269 w 2939"/>
                  <a:gd name="T39" fmla="*/ 2263 h 3600"/>
                  <a:gd name="T40" fmla="*/ 1599 w 2939"/>
                  <a:gd name="T41" fmla="*/ 2160 h 3600"/>
                  <a:gd name="T42" fmla="*/ 949 w 2939"/>
                  <a:gd name="T43" fmla="*/ 2201 h 3600"/>
                  <a:gd name="T44" fmla="*/ 963 w 2939"/>
                  <a:gd name="T45" fmla="*/ 2060 h 3600"/>
                  <a:gd name="T46" fmla="*/ 838 w 2939"/>
                  <a:gd name="T47" fmla="*/ 2029 h 3600"/>
                  <a:gd name="T48" fmla="*/ 456 w 2939"/>
                  <a:gd name="T49" fmla="*/ 2165 h 3600"/>
                  <a:gd name="T50" fmla="*/ 488 w 2939"/>
                  <a:gd name="T51" fmla="*/ 2081 h 3600"/>
                  <a:gd name="T52" fmla="*/ 980 w 2939"/>
                  <a:gd name="T53" fmla="*/ 1646 h 3600"/>
                  <a:gd name="T54" fmla="*/ 1854 w 2939"/>
                  <a:gd name="T55" fmla="*/ 1765 h 3600"/>
                  <a:gd name="T56" fmla="*/ 938 w 2939"/>
                  <a:gd name="T57" fmla="*/ 1779 h 3600"/>
                  <a:gd name="T58" fmla="*/ 980 w 2939"/>
                  <a:gd name="T59" fmla="*/ 1646 h 3600"/>
                  <a:gd name="T60" fmla="*/ 830 w 2939"/>
                  <a:gd name="T61" fmla="*/ 1605 h 3600"/>
                  <a:gd name="T62" fmla="*/ 446 w 2939"/>
                  <a:gd name="T63" fmla="*/ 1717 h 3600"/>
                  <a:gd name="T64" fmla="*/ 502 w 2939"/>
                  <a:gd name="T65" fmla="*/ 1647 h 3600"/>
                  <a:gd name="T66" fmla="*/ 1804 w 2939"/>
                  <a:gd name="T67" fmla="*/ 1183 h 3600"/>
                  <a:gd name="T68" fmla="*/ 1846 w 2939"/>
                  <a:gd name="T69" fmla="*/ 1316 h 3600"/>
                  <a:gd name="T70" fmla="*/ 931 w 2939"/>
                  <a:gd name="T71" fmla="*/ 1301 h 3600"/>
                  <a:gd name="T72" fmla="*/ 798 w 2939"/>
                  <a:gd name="T73" fmla="*/ 1068 h 3600"/>
                  <a:gd name="T74" fmla="*/ 640 w 2939"/>
                  <a:gd name="T75" fmla="*/ 1360 h 3600"/>
                  <a:gd name="T76" fmla="*/ 440 w 2939"/>
                  <a:gd name="T77" fmla="*/ 1246 h 3600"/>
                  <a:gd name="T78" fmla="*/ 515 w 2939"/>
                  <a:gd name="T79" fmla="*/ 1197 h 3600"/>
                  <a:gd name="T80" fmla="*/ 569 w 2939"/>
                  <a:gd name="T81" fmla="*/ 386 h 3600"/>
                  <a:gd name="T82" fmla="*/ 706 w 2939"/>
                  <a:gd name="T83" fmla="*/ 640 h 3600"/>
                  <a:gd name="T84" fmla="*/ 1648 w 2939"/>
                  <a:gd name="T85" fmla="*/ 619 h 3600"/>
                  <a:gd name="T86" fmla="*/ 1748 w 2939"/>
                  <a:gd name="T87" fmla="*/ 360 h 3600"/>
                  <a:gd name="T88" fmla="*/ 2285 w 2939"/>
                  <a:gd name="T89" fmla="*/ 454 h 3600"/>
                  <a:gd name="T90" fmla="*/ 2198 w 2939"/>
                  <a:gd name="T91" fmla="*/ 2112 h 3600"/>
                  <a:gd name="T92" fmla="*/ 1465 w 2939"/>
                  <a:gd name="T93" fmla="*/ 3116 h 3600"/>
                  <a:gd name="T94" fmla="*/ 49 w 2939"/>
                  <a:gd name="T95" fmla="*/ 3167 h 3600"/>
                  <a:gd name="T96" fmla="*/ 22 w 2939"/>
                  <a:gd name="T97" fmla="*/ 471 h 3600"/>
                  <a:gd name="T98" fmla="*/ 1160 w 2939"/>
                  <a:gd name="T99" fmla="*/ 103 h 3600"/>
                  <a:gd name="T100" fmla="*/ 1094 w 2939"/>
                  <a:gd name="T101" fmla="*/ 219 h 3600"/>
                  <a:gd name="T102" fmla="*/ 1227 w 2939"/>
                  <a:gd name="T103" fmla="*/ 219 h 3600"/>
                  <a:gd name="T104" fmla="*/ 1160 w 2939"/>
                  <a:gd name="T105" fmla="*/ 103 h 3600"/>
                  <a:gd name="T106" fmla="*/ 1317 w 2939"/>
                  <a:gd name="T107" fmla="*/ 88 h 3600"/>
                  <a:gd name="T108" fmla="*/ 1379 w 2939"/>
                  <a:gd name="T109" fmla="*/ 247 h 3600"/>
                  <a:gd name="T110" fmla="*/ 1624 w 2939"/>
                  <a:gd name="T111" fmla="*/ 324 h 3600"/>
                  <a:gd name="T112" fmla="*/ 1605 w 2939"/>
                  <a:gd name="T113" fmla="*/ 521 h 3600"/>
                  <a:gd name="T114" fmla="*/ 738 w 2939"/>
                  <a:gd name="T115" fmla="*/ 540 h 3600"/>
                  <a:gd name="T116" fmla="*/ 682 w 2939"/>
                  <a:gd name="T117" fmla="*/ 350 h 3600"/>
                  <a:gd name="T118" fmla="*/ 923 w 2939"/>
                  <a:gd name="T119" fmla="*/ 254 h 3600"/>
                  <a:gd name="T120" fmla="*/ 991 w 2939"/>
                  <a:gd name="T121" fmla="*/ 116 h 3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39" h="3600">
                    <a:moveTo>
                      <a:pt x="2634" y="2623"/>
                    </a:moveTo>
                    <a:lnTo>
                      <a:pt x="2613" y="2625"/>
                    </a:lnTo>
                    <a:lnTo>
                      <a:pt x="2591" y="2630"/>
                    </a:lnTo>
                    <a:lnTo>
                      <a:pt x="2570" y="2641"/>
                    </a:lnTo>
                    <a:lnTo>
                      <a:pt x="2552" y="2657"/>
                    </a:lnTo>
                    <a:lnTo>
                      <a:pt x="2205" y="3047"/>
                    </a:lnTo>
                    <a:lnTo>
                      <a:pt x="2024" y="2903"/>
                    </a:lnTo>
                    <a:lnTo>
                      <a:pt x="2003" y="2890"/>
                    </a:lnTo>
                    <a:lnTo>
                      <a:pt x="1982" y="2882"/>
                    </a:lnTo>
                    <a:lnTo>
                      <a:pt x="1960" y="2880"/>
                    </a:lnTo>
                    <a:lnTo>
                      <a:pt x="1937" y="2882"/>
                    </a:lnTo>
                    <a:lnTo>
                      <a:pt x="1915" y="2890"/>
                    </a:lnTo>
                    <a:lnTo>
                      <a:pt x="1895" y="2902"/>
                    </a:lnTo>
                    <a:lnTo>
                      <a:pt x="1879" y="2918"/>
                    </a:lnTo>
                    <a:lnTo>
                      <a:pt x="1866" y="2939"/>
                    </a:lnTo>
                    <a:lnTo>
                      <a:pt x="1859" y="2961"/>
                    </a:lnTo>
                    <a:lnTo>
                      <a:pt x="1856" y="2983"/>
                    </a:lnTo>
                    <a:lnTo>
                      <a:pt x="1859" y="3005"/>
                    </a:lnTo>
                    <a:lnTo>
                      <a:pt x="1866" y="3027"/>
                    </a:lnTo>
                    <a:lnTo>
                      <a:pt x="1878" y="3046"/>
                    </a:lnTo>
                    <a:lnTo>
                      <a:pt x="1895" y="3063"/>
                    </a:lnTo>
                    <a:lnTo>
                      <a:pt x="2152" y="3268"/>
                    </a:lnTo>
                    <a:lnTo>
                      <a:pt x="2173" y="3281"/>
                    </a:lnTo>
                    <a:lnTo>
                      <a:pt x="2195" y="3289"/>
                    </a:lnTo>
                    <a:lnTo>
                      <a:pt x="2217" y="3291"/>
                    </a:lnTo>
                    <a:lnTo>
                      <a:pt x="2239" y="3289"/>
                    </a:lnTo>
                    <a:lnTo>
                      <a:pt x="2258" y="3283"/>
                    </a:lnTo>
                    <a:lnTo>
                      <a:pt x="2278" y="3272"/>
                    </a:lnTo>
                    <a:lnTo>
                      <a:pt x="2294" y="3257"/>
                    </a:lnTo>
                    <a:lnTo>
                      <a:pt x="2707" y="2794"/>
                    </a:lnTo>
                    <a:lnTo>
                      <a:pt x="2720" y="2774"/>
                    </a:lnTo>
                    <a:lnTo>
                      <a:pt x="2729" y="2753"/>
                    </a:lnTo>
                    <a:lnTo>
                      <a:pt x="2733" y="2731"/>
                    </a:lnTo>
                    <a:lnTo>
                      <a:pt x="2731" y="2709"/>
                    </a:lnTo>
                    <a:lnTo>
                      <a:pt x="2725" y="2687"/>
                    </a:lnTo>
                    <a:lnTo>
                      <a:pt x="2714" y="2666"/>
                    </a:lnTo>
                    <a:lnTo>
                      <a:pt x="2698" y="2649"/>
                    </a:lnTo>
                    <a:lnTo>
                      <a:pt x="2678" y="2636"/>
                    </a:lnTo>
                    <a:lnTo>
                      <a:pt x="2657" y="2627"/>
                    </a:lnTo>
                    <a:lnTo>
                      <a:pt x="2634" y="2623"/>
                    </a:lnTo>
                    <a:close/>
                    <a:moveTo>
                      <a:pt x="980" y="2520"/>
                    </a:moveTo>
                    <a:lnTo>
                      <a:pt x="1444" y="2520"/>
                    </a:lnTo>
                    <a:lnTo>
                      <a:pt x="1460" y="2522"/>
                    </a:lnTo>
                    <a:lnTo>
                      <a:pt x="1474" y="2530"/>
                    </a:lnTo>
                    <a:lnTo>
                      <a:pt x="1485" y="2541"/>
                    </a:lnTo>
                    <a:lnTo>
                      <a:pt x="1493" y="2555"/>
                    </a:lnTo>
                    <a:lnTo>
                      <a:pt x="1495" y="2571"/>
                    </a:lnTo>
                    <a:lnTo>
                      <a:pt x="1495" y="2623"/>
                    </a:lnTo>
                    <a:lnTo>
                      <a:pt x="1493" y="2639"/>
                    </a:lnTo>
                    <a:lnTo>
                      <a:pt x="1485" y="2653"/>
                    </a:lnTo>
                    <a:lnTo>
                      <a:pt x="1474" y="2664"/>
                    </a:lnTo>
                    <a:lnTo>
                      <a:pt x="1460" y="2672"/>
                    </a:lnTo>
                    <a:lnTo>
                      <a:pt x="1444" y="2674"/>
                    </a:lnTo>
                    <a:lnTo>
                      <a:pt x="980" y="2674"/>
                    </a:lnTo>
                    <a:lnTo>
                      <a:pt x="963" y="2672"/>
                    </a:lnTo>
                    <a:lnTo>
                      <a:pt x="949" y="2664"/>
                    </a:lnTo>
                    <a:lnTo>
                      <a:pt x="938" y="2653"/>
                    </a:lnTo>
                    <a:lnTo>
                      <a:pt x="931" y="2639"/>
                    </a:lnTo>
                    <a:lnTo>
                      <a:pt x="928" y="2623"/>
                    </a:lnTo>
                    <a:lnTo>
                      <a:pt x="928" y="2571"/>
                    </a:lnTo>
                    <a:lnTo>
                      <a:pt x="931" y="2555"/>
                    </a:lnTo>
                    <a:lnTo>
                      <a:pt x="938" y="2541"/>
                    </a:lnTo>
                    <a:lnTo>
                      <a:pt x="949" y="2530"/>
                    </a:lnTo>
                    <a:lnTo>
                      <a:pt x="963" y="2522"/>
                    </a:lnTo>
                    <a:lnTo>
                      <a:pt x="980" y="2520"/>
                    </a:lnTo>
                    <a:close/>
                    <a:moveTo>
                      <a:pt x="798" y="2404"/>
                    </a:moveTo>
                    <a:lnTo>
                      <a:pt x="812" y="2408"/>
                    </a:lnTo>
                    <a:lnTo>
                      <a:pt x="826" y="2416"/>
                    </a:lnTo>
                    <a:lnTo>
                      <a:pt x="835" y="2427"/>
                    </a:lnTo>
                    <a:lnTo>
                      <a:pt x="841" y="2441"/>
                    </a:lnTo>
                    <a:lnTo>
                      <a:pt x="841" y="2456"/>
                    </a:lnTo>
                    <a:lnTo>
                      <a:pt x="838" y="2470"/>
                    </a:lnTo>
                    <a:lnTo>
                      <a:pt x="830" y="2483"/>
                    </a:lnTo>
                    <a:lnTo>
                      <a:pt x="640" y="2696"/>
                    </a:lnTo>
                    <a:lnTo>
                      <a:pt x="629" y="2704"/>
                    </a:lnTo>
                    <a:lnTo>
                      <a:pt x="617" y="2710"/>
                    </a:lnTo>
                    <a:lnTo>
                      <a:pt x="604" y="2712"/>
                    </a:lnTo>
                    <a:lnTo>
                      <a:pt x="588" y="2709"/>
                    </a:lnTo>
                    <a:lnTo>
                      <a:pt x="574" y="2701"/>
                    </a:lnTo>
                    <a:lnTo>
                      <a:pt x="456" y="2606"/>
                    </a:lnTo>
                    <a:lnTo>
                      <a:pt x="446" y="2595"/>
                    </a:lnTo>
                    <a:lnTo>
                      <a:pt x="440" y="2582"/>
                    </a:lnTo>
                    <a:lnTo>
                      <a:pt x="438" y="2568"/>
                    </a:lnTo>
                    <a:lnTo>
                      <a:pt x="441" y="2554"/>
                    </a:lnTo>
                    <a:lnTo>
                      <a:pt x="448" y="2540"/>
                    </a:lnTo>
                    <a:lnTo>
                      <a:pt x="459" y="2530"/>
                    </a:lnTo>
                    <a:lnTo>
                      <a:pt x="473" y="2524"/>
                    </a:lnTo>
                    <a:lnTo>
                      <a:pt x="488" y="2522"/>
                    </a:lnTo>
                    <a:lnTo>
                      <a:pt x="502" y="2525"/>
                    </a:lnTo>
                    <a:lnTo>
                      <a:pt x="515" y="2533"/>
                    </a:lnTo>
                    <a:lnTo>
                      <a:pt x="598" y="2600"/>
                    </a:lnTo>
                    <a:lnTo>
                      <a:pt x="759" y="2420"/>
                    </a:lnTo>
                    <a:lnTo>
                      <a:pt x="770" y="2410"/>
                    </a:lnTo>
                    <a:lnTo>
                      <a:pt x="784" y="2405"/>
                    </a:lnTo>
                    <a:lnTo>
                      <a:pt x="798" y="2404"/>
                    </a:lnTo>
                    <a:close/>
                    <a:moveTo>
                      <a:pt x="2269" y="2263"/>
                    </a:moveTo>
                    <a:lnTo>
                      <a:pt x="2337" y="2266"/>
                    </a:lnTo>
                    <a:lnTo>
                      <a:pt x="2404" y="2277"/>
                    </a:lnTo>
                    <a:lnTo>
                      <a:pt x="2468" y="2293"/>
                    </a:lnTo>
                    <a:lnTo>
                      <a:pt x="2530" y="2315"/>
                    </a:lnTo>
                    <a:lnTo>
                      <a:pt x="2589" y="2343"/>
                    </a:lnTo>
                    <a:lnTo>
                      <a:pt x="2643" y="2377"/>
                    </a:lnTo>
                    <a:lnTo>
                      <a:pt x="2695" y="2415"/>
                    </a:lnTo>
                    <a:lnTo>
                      <a:pt x="2743" y="2459"/>
                    </a:lnTo>
                    <a:lnTo>
                      <a:pt x="2785" y="2506"/>
                    </a:lnTo>
                    <a:lnTo>
                      <a:pt x="2825" y="2557"/>
                    </a:lnTo>
                    <a:lnTo>
                      <a:pt x="2858" y="2613"/>
                    </a:lnTo>
                    <a:lnTo>
                      <a:pt x="2886" y="2672"/>
                    </a:lnTo>
                    <a:lnTo>
                      <a:pt x="2909" y="2733"/>
                    </a:lnTo>
                    <a:lnTo>
                      <a:pt x="2925" y="2797"/>
                    </a:lnTo>
                    <a:lnTo>
                      <a:pt x="2935" y="2863"/>
                    </a:lnTo>
                    <a:lnTo>
                      <a:pt x="2939" y="2931"/>
                    </a:lnTo>
                    <a:lnTo>
                      <a:pt x="2935" y="3000"/>
                    </a:lnTo>
                    <a:lnTo>
                      <a:pt x="2925" y="3067"/>
                    </a:lnTo>
                    <a:lnTo>
                      <a:pt x="2909" y="3130"/>
                    </a:lnTo>
                    <a:lnTo>
                      <a:pt x="2886" y="3192"/>
                    </a:lnTo>
                    <a:lnTo>
                      <a:pt x="2858" y="3250"/>
                    </a:lnTo>
                    <a:lnTo>
                      <a:pt x="2825" y="3305"/>
                    </a:lnTo>
                    <a:lnTo>
                      <a:pt x="2785" y="3357"/>
                    </a:lnTo>
                    <a:lnTo>
                      <a:pt x="2743" y="3404"/>
                    </a:lnTo>
                    <a:lnTo>
                      <a:pt x="2695" y="3447"/>
                    </a:lnTo>
                    <a:lnTo>
                      <a:pt x="2643" y="3485"/>
                    </a:lnTo>
                    <a:lnTo>
                      <a:pt x="2589" y="3519"/>
                    </a:lnTo>
                    <a:lnTo>
                      <a:pt x="2530" y="3548"/>
                    </a:lnTo>
                    <a:lnTo>
                      <a:pt x="2468" y="3569"/>
                    </a:lnTo>
                    <a:lnTo>
                      <a:pt x="2404" y="3587"/>
                    </a:lnTo>
                    <a:lnTo>
                      <a:pt x="2337" y="3597"/>
                    </a:lnTo>
                    <a:lnTo>
                      <a:pt x="2269" y="3600"/>
                    </a:lnTo>
                    <a:lnTo>
                      <a:pt x="2200" y="3597"/>
                    </a:lnTo>
                    <a:lnTo>
                      <a:pt x="2134" y="3587"/>
                    </a:lnTo>
                    <a:lnTo>
                      <a:pt x="2069" y="3569"/>
                    </a:lnTo>
                    <a:lnTo>
                      <a:pt x="2008" y="3548"/>
                    </a:lnTo>
                    <a:lnTo>
                      <a:pt x="1949" y="3519"/>
                    </a:lnTo>
                    <a:lnTo>
                      <a:pt x="1894" y="3485"/>
                    </a:lnTo>
                    <a:lnTo>
                      <a:pt x="1843" y="3447"/>
                    </a:lnTo>
                    <a:lnTo>
                      <a:pt x="1795" y="3404"/>
                    </a:lnTo>
                    <a:lnTo>
                      <a:pt x="1752" y="3357"/>
                    </a:lnTo>
                    <a:lnTo>
                      <a:pt x="1713" y="3305"/>
                    </a:lnTo>
                    <a:lnTo>
                      <a:pt x="1680" y="3250"/>
                    </a:lnTo>
                    <a:lnTo>
                      <a:pt x="1651" y="3192"/>
                    </a:lnTo>
                    <a:lnTo>
                      <a:pt x="1628" y="3130"/>
                    </a:lnTo>
                    <a:lnTo>
                      <a:pt x="1612" y="3067"/>
                    </a:lnTo>
                    <a:lnTo>
                      <a:pt x="1602" y="3000"/>
                    </a:lnTo>
                    <a:lnTo>
                      <a:pt x="1599" y="2931"/>
                    </a:lnTo>
                    <a:lnTo>
                      <a:pt x="1602" y="2863"/>
                    </a:lnTo>
                    <a:lnTo>
                      <a:pt x="1612" y="2797"/>
                    </a:lnTo>
                    <a:lnTo>
                      <a:pt x="1628" y="2733"/>
                    </a:lnTo>
                    <a:lnTo>
                      <a:pt x="1651" y="2672"/>
                    </a:lnTo>
                    <a:lnTo>
                      <a:pt x="1680" y="2613"/>
                    </a:lnTo>
                    <a:lnTo>
                      <a:pt x="1713" y="2557"/>
                    </a:lnTo>
                    <a:lnTo>
                      <a:pt x="1752" y="2506"/>
                    </a:lnTo>
                    <a:lnTo>
                      <a:pt x="1795" y="2459"/>
                    </a:lnTo>
                    <a:lnTo>
                      <a:pt x="1843" y="2415"/>
                    </a:lnTo>
                    <a:lnTo>
                      <a:pt x="1894" y="2377"/>
                    </a:lnTo>
                    <a:lnTo>
                      <a:pt x="1949" y="2343"/>
                    </a:lnTo>
                    <a:lnTo>
                      <a:pt x="2008" y="2315"/>
                    </a:lnTo>
                    <a:lnTo>
                      <a:pt x="2069" y="2293"/>
                    </a:lnTo>
                    <a:lnTo>
                      <a:pt x="2134" y="2277"/>
                    </a:lnTo>
                    <a:lnTo>
                      <a:pt x="2200" y="2266"/>
                    </a:lnTo>
                    <a:lnTo>
                      <a:pt x="2269" y="2263"/>
                    </a:lnTo>
                    <a:close/>
                    <a:moveTo>
                      <a:pt x="980" y="2057"/>
                    </a:moveTo>
                    <a:lnTo>
                      <a:pt x="1547" y="2057"/>
                    </a:lnTo>
                    <a:lnTo>
                      <a:pt x="1563" y="2060"/>
                    </a:lnTo>
                    <a:lnTo>
                      <a:pt x="1577" y="2067"/>
                    </a:lnTo>
                    <a:lnTo>
                      <a:pt x="1589" y="2078"/>
                    </a:lnTo>
                    <a:lnTo>
                      <a:pt x="1596" y="2092"/>
                    </a:lnTo>
                    <a:lnTo>
                      <a:pt x="1599" y="2109"/>
                    </a:lnTo>
                    <a:lnTo>
                      <a:pt x="1599" y="2160"/>
                    </a:lnTo>
                    <a:lnTo>
                      <a:pt x="1596" y="2176"/>
                    </a:lnTo>
                    <a:lnTo>
                      <a:pt x="1589" y="2191"/>
                    </a:lnTo>
                    <a:lnTo>
                      <a:pt x="1577" y="2201"/>
                    </a:lnTo>
                    <a:lnTo>
                      <a:pt x="1563" y="2209"/>
                    </a:lnTo>
                    <a:lnTo>
                      <a:pt x="1547" y="2211"/>
                    </a:lnTo>
                    <a:lnTo>
                      <a:pt x="980" y="2211"/>
                    </a:lnTo>
                    <a:lnTo>
                      <a:pt x="963" y="2209"/>
                    </a:lnTo>
                    <a:lnTo>
                      <a:pt x="949" y="2201"/>
                    </a:lnTo>
                    <a:lnTo>
                      <a:pt x="938" y="2191"/>
                    </a:lnTo>
                    <a:lnTo>
                      <a:pt x="931" y="2176"/>
                    </a:lnTo>
                    <a:lnTo>
                      <a:pt x="928" y="2160"/>
                    </a:lnTo>
                    <a:lnTo>
                      <a:pt x="928" y="2109"/>
                    </a:lnTo>
                    <a:lnTo>
                      <a:pt x="931" y="2092"/>
                    </a:lnTo>
                    <a:lnTo>
                      <a:pt x="938" y="2078"/>
                    </a:lnTo>
                    <a:lnTo>
                      <a:pt x="949" y="2067"/>
                    </a:lnTo>
                    <a:lnTo>
                      <a:pt x="963" y="2060"/>
                    </a:lnTo>
                    <a:lnTo>
                      <a:pt x="980" y="2057"/>
                    </a:lnTo>
                    <a:close/>
                    <a:moveTo>
                      <a:pt x="798" y="1964"/>
                    </a:moveTo>
                    <a:lnTo>
                      <a:pt x="812" y="1967"/>
                    </a:lnTo>
                    <a:lnTo>
                      <a:pt x="826" y="1976"/>
                    </a:lnTo>
                    <a:lnTo>
                      <a:pt x="835" y="1987"/>
                    </a:lnTo>
                    <a:lnTo>
                      <a:pt x="841" y="2001"/>
                    </a:lnTo>
                    <a:lnTo>
                      <a:pt x="841" y="2015"/>
                    </a:lnTo>
                    <a:lnTo>
                      <a:pt x="838" y="2029"/>
                    </a:lnTo>
                    <a:lnTo>
                      <a:pt x="830" y="2042"/>
                    </a:lnTo>
                    <a:lnTo>
                      <a:pt x="640" y="2255"/>
                    </a:lnTo>
                    <a:lnTo>
                      <a:pt x="629" y="2264"/>
                    </a:lnTo>
                    <a:lnTo>
                      <a:pt x="617" y="2269"/>
                    </a:lnTo>
                    <a:lnTo>
                      <a:pt x="604" y="2271"/>
                    </a:lnTo>
                    <a:lnTo>
                      <a:pt x="588" y="2268"/>
                    </a:lnTo>
                    <a:lnTo>
                      <a:pt x="574" y="2260"/>
                    </a:lnTo>
                    <a:lnTo>
                      <a:pt x="456" y="2165"/>
                    </a:lnTo>
                    <a:lnTo>
                      <a:pt x="446" y="2155"/>
                    </a:lnTo>
                    <a:lnTo>
                      <a:pt x="440" y="2141"/>
                    </a:lnTo>
                    <a:lnTo>
                      <a:pt x="438" y="2127"/>
                    </a:lnTo>
                    <a:lnTo>
                      <a:pt x="441" y="2113"/>
                    </a:lnTo>
                    <a:lnTo>
                      <a:pt x="448" y="2099"/>
                    </a:lnTo>
                    <a:lnTo>
                      <a:pt x="459" y="2089"/>
                    </a:lnTo>
                    <a:lnTo>
                      <a:pt x="473" y="2084"/>
                    </a:lnTo>
                    <a:lnTo>
                      <a:pt x="488" y="2081"/>
                    </a:lnTo>
                    <a:lnTo>
                      <a:pt x="502" y="2085"/>
                    </a:lnTo>
                    <a:lnTo>
                      <a:pt x="515" y="2092"/>
                    </a:lnTo>
                    <a:lnTo>
                      <a:pt x="598" y="2159"/>
                    </a:lnTo>
                    <a:lnTo>
                      <a:pt x="759" y="1979"/>
                    </a:lnTo>
                    <a:lnTo>
                      <a:pt x="770" y="1969"/>
                    </a:lnTo>
                    <a:lnTo>
                      <a:pt x="784" y="1965"/>
                    </a:lnTo>
                    <a:lnTo>
                      <a:pt x="798" y="1964"/>
                    </a:lnTo>
                    <a:close/>
                    <a:moveTo>
                      <a:pt x="980" y="1646"/>
                    </a:moveTo>
                    <a:lnTo>
                      <a:pt x="1804" y="1646"/>
                    </a:lnTo>
                    <a:lnTo>
                      <a:pt x="1821" y="1648"/>
                    </a:lnTo>
                    <a:lnTo>
                      <a:pt x="1835" y="1656"/>
                    </a:lnTo>
                    <a:lnTo>
                      <a:pt x="1846" y="1667"/>
                    </a:lnTo>
                    <a:lnTo>
                      <a:pt x="1854" y="1681"/>
                    </a:lnTo>
                    <a:lnTo>
                      <a:pt x="1856" y="1697"/>
                    </a:lnTo>
                    <a:lnTo>
                      <a:pt x="1856" y="1749"/>
                    </a:lnTo>
                    <a:lnTo>
                      <a:pt x="1854" y="1765"/>
                    </a:lnTo>
                    <a:lnTo>
                      <a:pt x="1846" y="1779"/>
                    </a:lnTo>
                    <a:lnTo>
                      <a:pt x="1835" y="1790"/>
                    </a:lnTo>
                    <a:lnTo>
                      <a:pt x="1821" y="1798"/>
                    </a:lnTo>
                    <a:lnTo>
                      <a:pt x="1804" y="1800"/>
                    </a:lnTo>
                    <a:lnTo>
                      <a:pt x="980" y="1800"/>
                    </a:lnTo>
                    <a:lnTo>
                      <a:pt x="963" y="1798"/>
                    </a:lnTo>
                    <a:lnTo>
                      <a:pt x="949" y="1790"/>
                    </a:lnTo>
                    <a:lnTo>
                      <a:pt x="938" y="1779"/>
                    </a:lnTo>
                    <a:lnTo>
                      <a:pt x="931" y="1765"/>
                    </a:lnTo>
                    <a:lnTo>
                      <a:pt x="928" y="1749"/>
                    </a:lnTo>
                    <a:lnTo>
                      <a:pt x="928" y="1697"/>
                    </a:lnTo>
                    <a:lnTo>
                      <a:pt x="931" y="1681"/>
                    </a:lnTo>
                    <a:lnTo>
                      <a:pt x="938" y="1667"/>
                    </a:lnTo>
                    <a:lnTo>
                      <a:pt x="949" y="1656"/>
                    </a:lnTo>
                    <a:lnTo>
                      <a:pt x="963" y="1648"/>
                    </a:lnTo>
                    <a:lnTo>
                      <a:pt x="980" y="1646"/>
                    </a:lnTo>
                    <a:close/>
                    <a:moveTo>
                      <a:pt x="798" y="1526"/>
                    </a:moveTo>
                    <a:lnTo>
                      <a:pt x="812" y="1529"/>
                    </a:lnTo>
                    <a:lnTo>
                      <a:pt x="826" y="1538"/>
                    </a:lnTo>
                    <a:lnTo>
                      <a:pt x="835" y="1549"/>
                    </a:lnTo>
                    <a:lnTo>
                      <a:pt x="841" y="1563"/>
                    </a:lnTo>
                    <a:lnTo>
                      <a:pt x="841" y="1577"/>
                    </a:lnTo>
                    <a:lnTo>
                      <a:pt x="838" y="1592"/>
                    </a:lnTo>
                    <a:lnTo>
                      <a:pt x="830" y="1605"/>
                    </a:lnTo>
                    <a:lnTo>
                      <a:pt x="640" y="1817"/>
                    </a:lnTo>
                    <a:lnTo>
                      <a:pt x="629" y="1826"/>
                    </a:lnTo>
                    <a:lnTo>
                      <a:pt x="617" y="1832"/>
                    </a:lnTo>
                    <a:lnTo>
                      <a:pt x="604" y="1834"/>
                    </a:lnTo>
                    <a:lnTo>
                      <a:pt x="588" y="1831"/>
                    </a:lnTo>
                    <a:lnTo>
                      <a:pt x="574" y="1823"/>
                    </a:lnTo>
                    <a:lnTo>
                      <a:pt x="456" y="1728"/>
                    </a:lnTo>
                    <a:lnTo>
                      <a:pt x="446" y="1717"/>
                    </a:lnTo>
                    <a:lnTo>
                      <a:pt x="440" y="1704"/>
                    </a:lnTo>
                    <a:lnTo>
                      <a:pt x="438" y="1690"/>
                    </a:lnTo>
                    <a:lnTo>
                      <a:pt x="441" y="1675"/>
                    </a:lnTo>
                    <a:lnTo>
                      <a:pt x="448" y="1661"/>
                    </a:lnTo>
                    <a:lnTo>
                      <a:pt x="459" y="1652"/>
                    </a:lnTo>
                    <a:lnTo>
                      <a:pt x="473" y="1646"/>
                    </a:lnTo>
                    <a:lnTo>
                      <a:pt x="488" y="1644"/>
                    </a:lnTo>
                    <a:lnTo>
                      <a:pt x="502" y="1647"/>
                    </a:lnTo>
                    <a:lnTo>
                      <a:pt x="515" y="1655"/>
                    </a:lnTo>
                    <a:lnTo>
                      <a:pt x="598" y="1721"/>
                    </a:lnTo>
                    <a:lnTo>
                      <a:pt x="759" y="1541"/>
                    </a:lnTo>
                    <a:lnTo>
                      <a:pt x="770" y="1532"/>
                    </a:lnTo>
                    <a:lnTo>
                      <a:pt x="784" y="1527"/>
                    </a:lnTo>
                    <a:lnTo>
                      <a:pt x="798" y="1526"/>
                    </a:lnTo>
                    <a:close/>
                    <a:moveTo>
                      <a:pt x="980" y="1183"/>
                    </a:moveTo>
                    <a:lnTo>
                      <a:pt x="1804" y="1183"/>
                    </a:lnTo>
                    <a:lnTo>
                      <a:pt x="1821" y="1186"/>
                    </a:lnTo>
                    <a:lnTo>
                      <a:pt x="1835" y="1192"/>
                    </a:lnTo>
                    <a:lnTo>
                      <a:pt x="1846" y="1204"/>
                    </a:lnTo>
                    <a:lnTo>
                      <a:pt x="1854" y="1219"/>
                    </a:lnTo>
                    <a:lnTo>
                      <a:pt x="1856" y="1234"/>
                    </a:lnTo>
                    <a:lnTo>
                      <a:pt x="1856" y="1286"/>
                    </a:lnTo>
                    <a:lnTo>
                      <a:pt x="1854" y="1301"/>
                    </a:lnTo>
                    <a:lnTo>
                      <a:pt x="1846" y="1316"/>
                    </a:lnTo>
                    <a:lnTo>
                      <a:pt x="1835" y="1328"/>
                    </a:lnTo>
                    <a:lnTo>
                      <a:pt x="1821" y="1334"/>
                    </a:lnTo>
                    <a:lnTo>
                      <a:pt x="1804" y="1337"/>
                    </a:lnTo>
                    <a:lnTo>
                      <a:pt x="980" y="1337"/>
                    </a:lnTo>
                    <a:lnTo>
                      <a:pt x="963" y="1334"/>
                    </a:lnTo>
                    <a:lnTo>
                      <a:pt x="949" y="1328"/>
                    </a:lnTo>
                    <a:lnTo>
                      <a:pt x="938" y="1316"/>
                    </a:lnTo>
                    <a:lnTo>
                      <a:pt x="931" y="1301"/>
                    </a:lnTo>
                    <a:lnTo>
                      <a:pt x="928" y="1286"/>
                    </a:lnTo>
                    <a:lnTo>
                      <a:pt x="928" y="1234"/>
                    </a:lnTo>
                    <a:lnTo>
                      <a:pt x="931" y="1219"/>
                    </a:lnTo>
                    <a:lnTo>
                      <a:pt x="938" y="1204"/>
                    </a:lnTo>
                    <a:lnTo>
                      <a:pt x="949" y="1192"/>
                    </a:lnTo>
                    <a:lnTo>
                      <a:pt x="963" y="1186"/>
                    </a:lnTo>
                    <a:lnTo>
                      <a:pt x="980" y="1183"/>
                    </a:lnTo>
                    <a:close/>
                    <a:moveTo>
                      <a:pt x="798" y="1068"/>
                    </a:moveTo>
                    <a:lnTo>
                      <a:pt x="812" y="1072"/>
                    </a:lnTo>
                    <a:lnTo>
                      <a:pt x="826" y="1080"/>
                    </a:lnTo>
                    <a:lnTo>
                      <a:pt x="835" y="1092"/>
                    </a:lnTo>
                    <a:lnTo>
                      <a:pt x="841" y="1105"/>
                    </a:lnTo>
                    <a:lnTo>
                      <a:pt x="841" y="1120"/>
                    </a:lnTo>
                    <a:lnTo>
                      <a:pt x="838" y="1135"/>
                    </a:lnTo>
                    <a:lnTo>
                      <a:pt x="830" y="1147"/>
                    </a:lnTo>
                    <a:lnTo>
                      <a:pt x="640" y="1360"/>
                    </a:lnTo>
                    <a:lnTo>
                      <a:pt x="629" y="1369"/>
                    </a:lnTo>
                    <a:lnTo>
                      <a:pt x="617" y="1375"/>
                    </a:lnTo>
                    <a:lnTo>
                      <a:pt x="604" y="1376"/>
                    </a:lnTo>
                    <a:lnTo>
                      <a:pt x="588" y="1373"/>
                    </a:lnTo>
                    <a:lnTo>
                      <a:pt x="574" y="1366"/>
                    </a:lnTo>
                    <a:lnTo>
                      <a:pt x="456" y="1271"/>
                    </a:lnTo>
                    <a:lnTo>
                      <a:pt x="446" y="1260"/>
                    </a:lnTo>
                    <a:lnTo>
                      <a:pt x="440" y="1246"/>
                    </a:lnTo>
                    <a:lnTo>
                      <a:pt x="438" y="1232"/>
                    </a:lnTo>
                    <a:lnTo>
                      <a:pt x="441" y="1217"/>
                    </a:lnTo>
                    <a:lnTo>
                      <a:pt x="448" y="1204"/>
                    </a:lnTo>
                    <a:lnTo>
                      <a:pt x="459" y="1195"/>
                    </a:lnTo>
                    <a:lnTo>
                      <a:pt x="473" y="1188"/>
                    </a:lnTo>
                    <a:lnTo>
                      <a:pt x="488" y="1187"/>
                    </a:lnTo>
                    <a:lnTo>
                      <a:pt x="502" y="1189"/>
                    </a:lnTo>
                    <a:lnTo>
                      <a:pt x="515" y="1197"/>
                    </a:lnTo>
                    <a:lnTo>
                      <a:pt x="598" y="1263"/>
                    </a:lnTo>
                    <a:lnTo>
                      <a:pt x="759" y="1084"/>
                    </a:lnTo>
                    <a:lnTo>
                      <a:pt x="770" y="1075"/>
                    </a:lnTo>
                    <a:lnTo>
                      <a:pt x="784" y="1069"/>
                    </a:lnTo>
                    <a:lnTo>
                      <a:pt x="798" y="1068"/>
                    </a:lnTo>
                    <a:close/>
                    <a:moveTo>
                      <a:pt x="155" y="360"/>
                    </a:moveTo>
                    <a:lnTo>
                      <a:pt x="573" y="360"/>
                    </a:lnTo>
                    <a:lnTo>
                      <a:pt x="569" y="386"/>
                    </a:lnTo>
                    <a:lnTo>
                      <a:pt x="568" y="413"/>
                    </a:lnTo>
                    <a:lnTo>
                      <a:pt x="571" y="455"/>
                    </a:lnTo>
                    <a:lnTo>
                      <a:pt x="581" y="494"/>
                    </a:lnTo>
                    <a:lnTo>
                      <a:pt x="596" y="530"/>
                    </a:lnTo>
                    <a:lnTo>
                      <a:pt x="617" y="564"/>
                    </a:lnTo>
                    <a:lnTo>
                      <a:pt x="642" y="593"/>
                    </a:lnTo>
                    <a:lnTo>
                      <a:pt x="672" y="620"/>
                    </a:lnTo>
                    <a:lnTo>
                      <a:pt x="706" y="640"/>
                    </a:lnTo>
                    <a:lnTo>
                      <a:pt x="742" y="656"/>
                    </a:lnTo>
                    <a:lnTo>
                      <a:pt x="782" y="665"/>
                    </a:lnTo>
                    <a:lnTo>
                      <a:pt x="823" y="669"/>
                    </a:lnTo>
                    <a:lnTo>
                      <a:pt x="1497" y="669"/>
                    </a:lnTo>
                    <a:lnTo>
                      <a:pt x="1539" y="665"/>
                    </a:lnTo>
                    <a:lnTo>
                      <a:pt x="1578" y="656"/>
                    </a:lnTo>
                    <a:lnTo>
                      <a:pt x="1614" y="640"/>
                    </a:lnTo>
                    <a:lnTo>
                      <a:pt x="1648" y="619"/>
                    </a:lnTo>
                    <a:lnTo>
                      <a:pt x="1678" y="593"/>
                    </a:lnTo>
                    <a:lnTo>
                      <a:pt x="1704" y="563"/>
                    </a:lnTo>
                    <a:lnTo>
                      <a:pt x="1725" y="529"/>
                    </a:lnTo>
                    <a:lnTo>
                      <a:pt x="1740" y="492"/>
                    </a:lnTo>
                    <a:lnTo>
                      <a:pt x="1750" y="452"/>
                    </a:lnTo>
                    <a:lnTo>
                      <a:pt x="1753" y="410"/>
                    </a:lnTo>
                    <a:lnTo>
                      <a:pt x="1752" y="385"/>
                    </a:lnTo>
                    <a:lnTo>
                      <a:pt x="1748" y="360"/>
                    </a:lnTo>
                    <a:lnTo>
                      <a:pt x="2063" y="360"/>
                    </a:lnTo>
                    <a:lnTo>
                      <a:pt x="2106" y="362"/>
                    </a:lnTo>
                    <a:lnTo>
                      <a:pt x="2146" y="369"/>
                    </a:lnTo>
                    <a:lnTo>
                      <a:pt x="2181" y="380"/>
                    </a:lnTo>
                    <a:lnTo>
                      <a:pt x="2213" y="393"/>
                    </a:lnTo>
                    <a:lnTo>
                      <a:pt x="2241" y="410"/>
                    </a:lnTo>
                    <a:lnTo>
                      <a:pt x="2265" y="431"/>
                    </a:lnTo>
                    <a:lnTo>
                      <a:pt x="2285" y="454"/>
                    </a:lnTo>
                    <a:lnTo>
                      <a:pt x="2300" y="479"/>
                    </a:lnTo>
                    <a:lnTo>
                      <a:pt x="2311" y="506"/>
                    </a:lnTo>
                    <a:lnTo>
                      <a:pt x="2318" y="536"/>
                    </a:lnTo>
                    <a:lnTo>
                      <a:pt x="2321" y="566"/>
                    </a:lnTo>
                    <a:lnTo>
                      <a:pt x="2321" y="2111"/>
                    </a:lnTo>
                    <a:lnTo>
                      <a:pt x="2294" y="2110"/>
                    </a:lnTo>
                    <a:lnTo>
                      <a:pt x="2269" y="2109"/>
                    </a:lnTo>
                    <a:lnTo>
                      <a:pt x="2198" y="2112"/>
                    </a:lnTo>
                    <a:lnTo>
                      <a:pt x="2129" y="2121"/>
                    </a:lnTo>
                    <a:lnTo>
                      <a:pt x="2063" y="2136"/>
                    </a:lnTo>
                    <a:lnTo>
                      <a:pt x="2063" y="926"/>
                    </a:lnTo>
                    <a:lnTo>
                      <a:pt x="258" y="926"/>
                    </a:lnTo>
                    <a:lnTo>
                      <a:pt x="258" y="2983"/>
                    </a:lnTo>
                    <a:lnTo>
                      <a:pt x="1447" y="2983"/>
                    </a:lnTo>
                    <a:lnTo>
                      <a:pt x="1453" y="3050"/>
                    </a:lnTo>
                    <a:lnTo>
                      <a:pt x="1465" y="3116"/>
                    </a:lnTo>
                    <a:lnTo>
                      <a:pt x="1483" y="3179"/>
                    </a:lnTo>
                    <a:lnTo>
                      <a:pt x="1505" y="3240"/>
                    </a:lnTo>
                    <a:lnTo>
                      <a:pt x="207" y="3240"/>
                    </a:lnTo>
                    <a:lnTo>
                      <a:pt x="169" y="3237"/>
                    </a:lnTo>
                    <a:lnTo>
                      <a:pt x="134" y="3227"/>
                    </a:lnTo>
                    <a:lnTo>
                      <a:pt x="103" y="3212"/>
                    </a:lnTo>
                    <a:lnTo>
                      <a:pt x="73" y="3192"/>
                    </a:lnTo>
                    <a:lnTo>
                      <a:pt x="49" y="3167"/>
                    </a:lnTo>
                    <a:lnTo>
                      <a:pt x="28" y="3139"/>
                    </a:lnTo>
                    <a:lnTo>
                      <a:pt x="13" y="3106"/>
                    </a:lnTo>
                    <a:lnTo>
                      <a:pt x="3" y="3071"/>
                    </a:lnTo>
                    <a:lnTo>
                      <a:pt x="0" y="3034"/>
                    </a:lnTo>
                    <a:lnTo>
                      <a:pt x="0" y="566"/>
                    </a:lnTo>
                    <a:lnTo>
                      <a:pt x="3" y="532"/>
                    </a:lnTo>
                    <a:lnTo>
                      <a:pt x="10" y="501"/>
                    </a:lnTo>
                    <a:lnTo>
                      <a:pt x="22" y="471"/>
                    </a:lnTo>
                    <a:lnTo>
                      <a:pt x="37" y="444"/>
                    </a:lnTo>
                    <a:lnTo>
                      <a:pt x="55" y="420"/>
                    </a:lnTo>
                    <a:lnTo>
                      <a:pt x="73" y="399"/>
                    </a:lnTo>
                    <a:lnTo>
                      <a:pt x="94" y="383"/>
                    </a:lnTo>
                    <a:lnTo>
                      <a:pt x="115" y="371"/>
                    </a:lnTo>
                    <a:lnTo>
                      <a:pt x="136" y="362"/>
                    </a:lnTo>
                    <a:lnTo>
                      <a:pt x="155" y="360"/>
                    </a:lnTo>
                    <a:close/>
                    <a:moveTo>
                      <a:pt x="1160" y="103"/>
                    </a:moveTo>
                    <a:lnTo>
                      <a:pt x="1139" y="106"/>
                    </a:lnTo>
                    <a:lnTo>
                      <a:pt x="1121" y="113"/>
                    </a:lnTo>
                    <a:lnTo>
                      <a:pt x="1106" y="125"/>
                    </a:lnTo>
                    <a:lnTo>
                      <a:pt x="1094" y="141"/>
                    </a:lnTo>
                    <a:lnTo>
                      <a:pt x="1086" y="159"/>
                    </a:lnTo>
                    <a:lnTo>
                      <a:pt x="1083" y="180"/>
                    </a:lnTo>
                    <a:lnTo>
                      <a:pt x="1086" y="201"/>
                    </a:lnTo>
                    <a:lnTo>
                      <a:pt x="1094" y="219"/>
                    </a:lnTo>
                    <a:lnTo>
                      <a:pt x="1106" y="235"/>
                    </a:lnTo>
                    <a:lnTo>
                      <a:pt x="1121" y="247"/>
                    </a:lnTo>
                    <a:lnTo>
                      <a:pt x="1139" y="254"/>
                    </a:lnTo>
                    <a:lnTo>
                      <a:pt x="1160" y="257"/>
                    </a:lnTo>
                    <a:lnTo>
                      <a:pt x="1181" y="254"/>
                    </a:lnTo>
                    <a:lnTo>
                      <a:pt x="1200" y="247"/>
                    </a:lnTo>
                    <a:lnTo>
                      <a:pt x="1215" y="235"/>
                    </a:lnTo>
                    <a:lnTo>
                      <a:pt x="1227" y="219"/>
                    </a:lnTo>
                    <a:lnTo>
                      <a:pt x="1235" y="201"/>
                    </a:lnTo>
                    <a:lnTo>
                      <a:pt x="1238" y="180"/>
                    </a:lnTo>
                    <a:lnTo>
                      <a:pt x="1235" y="159"/>
                    </a:lnTo>
                    <a:lnTo>
                      <a:pt x="1227" y="141"/>
                    </a:lnTo>
                    <a:lnTo>
                      <a:pt x="1215" y="125"/>
                    </a:lnTo>
                    <a:lnTo>
                      <a:pt x="1200" y="113"/>
                    </a:lnTo>
                    <a:lnTo>
                      <a:pt x="1181" y="106"/>
                    </a:lnTo>
                    <a:lnTo>
                      <a:pt x="1160" y="103"/>
                    </a:lnTo>
                    <a:close/>
                    <a:moveTo>
                      <a:pt x="1158" y="0"/>
                    </a:moveTo>
                    <a:lnTo>
                      <a:pt x="1162" y="0"/>
                    </a:lnTo>
                    <a:lnTo>
                      <a:pt x="1194" y="3"/>
                    </a:lnTo>
                    <a:lnTo>
                      <a:pt x="1225" y="11"/>
                    </a:lnTo>
                    <a:lnTo>
                      <a:pt x="1252" y="24"/>
                    </a:lnTo>
                    <a:lnTo>
                      <a:pt x="1277" y="41"/>
                    </a:lnTo>
                    <a:lnTo>
                      <a:pt x="1299" y="63"/>
                    </a:lnTo>
                    <a:lnTo>
                      <a:pt x="1317" y="88"/>
                    </a:lnTo>
                    <a:lnTo>
                      <a:pt x="1330" y="116"/>
                    </a:lnTo>
                    <a:lnTo>
                      <a:pt x="1337" y="146"/>
                    </a:lnTo>
                    <a:lnTo>
                      <a:pt x="1341" y="178"/>
                    </a:lnTo>
                    <a:lnTo>
                      <a:pt x="1341" y="180"/>
                    </a:lnTo>
                    <a:lnTo>
                      <a:pt x="1343" y="201"/>
                    </a:lnTo>
                    <a:lnTo>
                      <a:pt x="1352" y="219"/>
                    </a:lnTo>
                    <a:lnTo>
                      <a:pt x="1364" y="235"/>
                    </a:lnTo>
                    <a:lnTo>
                      <a:pt x="1379" y="247"/>
                    </a:lnTo>
                    <a:lnTo>
                      <a:pt x="1396" y="254"/>
                    </a:lnTo>
                    <a:lnTo>
                      <a:pt x="1417" y="257"/>
                    </a:lnTo>
                    <a:lnTo>
                      <a:pt x="1497" y="257"/>
                    </a:lnTo>
                    <a:lnTo>
                      <a:pt x="1528" y="261"/>
                    </a:lnTo>
                    <a:lnTo>
                      <a:pt x="1556" y="269"/>
                    </a:lnTo>
                    <a:lnTo>
                      <a:pt x="1582" y="284"/>
                    </a:lnTo>
                    <a:lnTo>
                      <a:pt x="1605" y="302"/>
                    </a:lnTo>
                    <a:lnTo>
                      <a:pt x="1624" y="324"/>
                    </a:lnTo>
                    <a:lnTo>
                      <a:pt x="1638" y="350"/>
                    </a:lnTo>
                    <a:lnTo>
                      <a:pt x="1647" y="380"/>
                    </a:lnTo>
                    <a:lnTo>
                      <a:pt x="1650" y="410"/>
                    </a:lnTo>
                    <a:lnTo>
                      <a:pt x="1650" y="413"/>
                    </a:lnTo>
                    <a:lnTo>
                      <a:pt x="1647" y="444"/>
                    </a:lnTo>
                    <a:lnTo>
                      <a:pt x="1638" y="472"/>
                    </a:lnTo>
                    <a:lnTo>
                      <a:pt x="1624" y="499"/>
                    </a:lnTo>
                    <a:lnTo>
                      <a:pt x="1605" y="521"/>
                    </a:lnTo>
                    <a:lnTo>
                      <a:pt x="1582" y="540"/>
                    </a:lnTo>
                    <a:lnTo>
                      <a:pt x="1556" y="554"/>
                    </a:lnTo>
                    <a:lnTo>
                      <a:pt x="1528" y="563"/>
                    </a:lnTo>
                    <a:lnTo>
                      <a:pt x="1497" y="566"/>
                    </a:lnTo>
                    <a:lnTo>
                      <a:pt x="823" y="566"/>
                    </a:lnTo>
                    <a:lnTo>
                      <a:pt x="793" y="563"/>
                    </a:lnTo>
                    <a:lnTo>
                      <a:pt x="764" y="554"/>
                    </a:lnTo>
                    <a:lnTo>
                      <a:pt x="738" y="540"/>
                    </a:lnTo>
                    <a:lnTo>
                      <a:pt x="715" y="521"/>
                    </a:lnTo>
                    <a:lnTo>
                      <a:pt x="697" y="499"/>
                    </a:lnTo>
                    <a:lnTo>
                      <a:pt x="682" y="472"/>
                    </a:lnTo>
                    <a:lnTo>
                      <a:pt x="674" y="444"/>
                    </a:lnTo>
                    <a:lnTo>
                      <a:pt x="670" y="413"/>
                    </a:lnTo>
                    <a:lnTo>
                      <a:pt x="670" y="410"/>
                    </a:lnTo>
                    <a:lnTo>
                      <a:pt x="674" y="380"/>
                    </a:lnTo>
                    <a:lnTo>
                      <a:pt x="682" y="350"/>
                    </a:lnTo>
                    <a:lnTo>
                      <a:pt x="697" y="324"/>
                    </a:lnTo>
                    <a:lnTo>
                      <a:pt x="715" y="302"/>
                    </a:lnTo>
                    <a:lnTo>
                      <a:pt x="738" y="284"/>
                    </a:lnTo>
                    <a:lnTo>
                      <a:pt x="764" y="269"/>
                    </a:lnTo>
                    <a:lnTo>
                      <a:pt x="793" y="261"/>
                    </a:lnTo>
                    <a:lnTo>
                      <a:pt x="823" y="257"/>
                    </a:lnTo>
                    <a:lnTo>
                      <a:pt x="903" y="257"/>
                    </a:lnTo>
                    <a:lnTo>
                      <a:pt x="923" y="254"/>
                    </a:lnTo>
                    <a:lnTo>
                      <a:pt x="942" y="247"/>
                    </a:lnTo>
                    <a:lnTo>
                      <a:pt x="957" y="235"/>
                    </a:lnTo>
                    <a:lnTo>
                      <a:pt x="969" y="219"/>
                    </a:lnTo>
                    <a:lnTo>
                      <a:pt x="977" y="201"/>
                    </a:lnTo>
                    <a:lnTo>
                      <a:pt x="980" y="180"/>
                    </a:lnTo>
                    <a:lnTo>
                      <a:pt x="980" y="178"/>
                    </a:lnTo>
                    <a:lnTo>
                      <a:pt x="983" y="146"/>
                    </a:lnTo>
                    <a:lnTo>
                      <a:pt x="991" y="116"/>
                    </a:lnTo>
                    <a:lnTo>
                      <a:pt x="1004" y="88"/>
                    </a:lnTo>
                    <a:lnTo>
                      <a:pt x="1021" y="63"/>
                    </a:lnTo>
                    <a:lnTo>
                      <a:pt x="1043" y="41"/>
                    </a:lnTo>
                    <a:lnTo>
                      <a:pt x="1068" y="24"/>
                    </a:lnTo>
                    <a:lnTo>
                      <a:pt x="1096" y="11"/>
                    </a:lnTo>
                    <a:lnTo>
                      <a:pt x="1126" y="3"/>
                    </a:lnTo>
                    <a:lnTo>
                      <a:pt x="1158" y="0"/>
                    </a:lnTo>
                    <a:close/>
                  </a:path>
                </a:pathLst>
              </a:custGeom>
              <a:solidFill>
                <a:schemeClr val="accent4"/>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dirty="0">
                  <a:solidFill>
                    <a:prstClr val="black"/>
                  </a:solidFill>
                  <a:latin typeface="Arial" panose="020B0604020202020204" pitchFamily="34" charset="0"/>
                  <a:cs typeface="Arial" panose="020B0604020202020204" pitchFamily="34" charset="0"/>
                </a:endParaRPr>
              </a:p>
            </p:txBody>
          </p:sp>
        </p:grpSp>
        <p:grpSp>
          <p:nvGrpSpPr>
            <p:cNvPr id="27" name="Group 26"/>
            <p:cNvGrpSpPr/>
            <p:nvPr/>
          </p:nvGrpSpPr>
          <p:grpSpPr>
            <a:xfrm>
              <a:off x="3501898" y="4725758"/>
              <a:ext cx="479425" cy="477838"/>
              <a:chOff x="4575175" y="3521076"/>
              <a:chExt cx="479425" cy="477838"/>
            </a:xfrm>
            <a:solidFill>
              <a:schemeClr val="accent2"/>
            </a:solidFill>
          </p:grpSpPr>
          <p:sp>
            <p:nvSpPr>
              <p:cNvPr id="34" name="Freeform 33"/>
              <p:cNvSpPr>
                <a:spLocks/>
              </p:cNvSpPr>
              <p:nvPr/>
            </p:nvSpPr>
            <p:spPr bwMode="auto">
              <a:xfrm>
                <a:off x="4657725" y="3606801"/>
                <a:ext cx="206375" cy="42863"/>
              </a:xfrm>
              <a:custGeom>
                <a:avLst/>
                <a:gdLst>
                  <a:gd name="T0" fmla="*/ 151 w 1438"/>
                  <a:gd name="T1" fmla="*/ 0 h 302"/>
                  <a:gd name="T2" fmla="*/ 1287 w 1438"/>
                  <a:gd name="T3" fmla="*/ 0 h 302"/>
                  <a:gd name="T4" fmla="*/ 1318 w 1438"/>
                  <a:gd name="T5" fmla="*/ 3 h 302"/>
                  <a:gd name="T6" fmla="*/ 1346 w 1438"/>
                  <a:gd name="T7" fmla="*/ 12 h 302"/>
                  <a:gd name="T8" fmla="*/ 1372 w 1438"/>
                  <a:gd name="T9" fmla="*/ 26 h 302"/>
                  <a:gd name="T10" fmla="*/ 1394 w 1438"/>
                  <a:gd name="T11" fmla="*/ 45 h 302"/>
                  <a:gd name="T12" fmla="*/ 1413 w 1438"/>
                  <a:gd name="T13" fmla="*/ 67 h 302"/>
                  <a:gd name="T14" fmla="*/ 1426 w 1438"/>
                  <a:gd name="T15" fmla="*/ 93 h 302"/>
                  <a:gd name="T16" fmla="*/ 1435 w 1438"/>
                  <a:gd name="T17" fmla="*/ 121 h 302"/>
                  <a:gd name="T18" fmla="*/ 1438 w 1438"/>
                  <a:gd name="T19" fmla="*/ 151 h 302"/>
                  <a:gd name="T20" fmla="*/ 1435 w 1438"/>
                  <a:gd name="T21" fmla="*/ 181 h 302"/>
                  <a:gd name="T22" fmla="*/ 1426 w 1438"/>
                  <a:gd name="T23" fmla="*/ 209 h 302"/>
                  <a:gd name="T24" fmla="*/ 1413 w 1438"/>
                  <a:gd name="T25" fmla="*/ 235 h 302"/>
                  <a:gd name="T26" fmla="*/ 1394 w 1438"/>
                  <a:gd name="T27" fmla="*/ 257 h 302"/>
                  <a:gd name="T28" fmla="*/ 1372 w 1438"/>
                  <a:gd name="T29" fmla="*/ 276 h 302"/>
                  <a:gd name="T30" fmla="*/ 1346 w 1438"/>
                  <a:gd name="T31" fmla="*/ 289 h 302"/>
                  <a:gd name="T32" fmla="*/ 1318 w 1438"/>
                  <a:gd name="T33" fmla="*/ 298 h 302"/>
                  <a:gd name="T34" fmla="*/ 1287 w 1438"/>
                  <a:gd name="T35" fmla="*/ 302 h 302"/>
                  <a:gd name="T36" fmla="*/ 151 w 1438"/>
                  <a:gd name="T37" fmla="*/ 302 h 302"/>
                  <a:gd name="T38" fmla="*/ 121 w 1438"/>
                  <a:gd name="T39" fmla="*/ 298 h 302"/>
                  <a:gd name="T40" fmla="*/ 93 w 1438"/>
                  <a:gd name="T41" fmla="*/ 289 h 302"/>
                  <a:gd name="T42" fmla="*/ 66 w 1438"/>
                  <a:gd name="T43" fmla="*/ 276 h 302"/>
                  <a:gd name="T44" fmla="*/ 44 w 1438"/>
                  <a:gd name="T45" fmla="*/ 257 h 302"/>
                  <a:gd name="T46" fmla="*/ 26 w 1438"/>
                  <a:gd name="T47" fmla="*/ 235 h 302"/>
                  <a:gd name="T48" fmla="*/ 12 w 1438"/>
                  <a:gd name="T49" fmla="*/ 209 h 302"/>
                  <a:gd name="T50" fmla="*/ 4 w 1438"/>
                  <a:gd name="T51" fmla="*/ 181 h 302"/>
                  <a:gd name="T52" fmla="*/ 0 w 1438"/>
                  <a:gd name="T53" fmla="*/ 151 h 302"/>
                  <a:gd name="T54" fmla="*/ 4 w 1438"/>
                  <a:gd name="T55" fmla="*/ 121 h 302"/>
                  <a:gd name="T56" fmla="*/ 12 w 1438"/>
                  <a:gd name="T57" fmla="*/ 93 h 302"/>
                  <a:gd name="T58" fmla="*/ 26 w 1438"/>
                  <a:gd name="T59" fmla="*/ 67 h 302"/>
                  <a:gd name="T60" fmla="*/ 44 w 1438"/>
                  <a:gd name="T61" fmla="*/ 45 h 302"/>
                  <a:gd name="T62" fmla="*/ 66 w 1438"/>
                  <a:gd name="T63" fmla="*/ 26 h 302"/>
                  <a:gd name="T64" fmla="*/ 93 w 1438"/>
                  <a:gd name="T65" fmla="*/ 12 h 302"/>
                  <a:gd name="T66" fmla="*/ 121 w 1438"/>
                  <a:gd name="T67" fmla="*/ 3 h 302"/>
                  <a:gd name="T68" fmla="*/ 151 w 1438"/>
                  <a:gd name="T69" fmla="*/ 0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38" h="302">
                    <a:moveTo>
                      <a:pt x="151" y="0"/>
                    </a:moveTo>
                    <a:lnTo>
                      <a:pt x="1287" y="0"/>
                    </a:lnTo>
                    <a:lnTo>
                      <a:pt x="1318" y="3"/>
                    </a:lnTo>
                    <a:lnTo>
                      <a:pt x="1346" y="12"/>
                    </a:lnTo>
                    <a:lnTo>
                      <a:pt x="1372" y="26"/>
                    </a:lnTo>
                    <a:lnTo>
                      <a:pt x="1394" y="45"/>
                    </a:lnTo>
                    <a:lnTo>
                      <a:pt x="1413" y="67"/>
                    </a:lnTo>
                    <a:lnTo>
                      <a:pt x="1426" y="93"/>
                    </a:lnTo>
                    <a:lnTo>
                      <a:pt x="1435" y="121"/>
                    </a:lnTo>
                    <a:lnTo>
                      <a:pt x="1438" y="151"/>
                    </a:lnTo>
                    <a:lnTo>
                      <a:pt x="1435" y="181"/>
                    </a:lnTo>
                    <a:lnTo>
                      <a:pt x="1426" y="209"/>
                    </a:lnTo>
                    <a:lnTo>
                      <a:pt x="1413" y="235"/>
                    </a:lnTo>
                    <a:lnTo>
                      <a:pt x="1394" y="257"/>
                    </a:lnTo>
                    <a:lnTo>
                      <a:pt x="1372" y="276"/>
                    </a:lnTo>
                    <a:lnTo>
                      <a:pt x="1346" y="289"/>
                    </a:lnTo>
                    <a:lnTo>
                      <a:pt x="1318" y="298"/>
                    </a:lnTo>
                    <a:lnTo>
                      <a:pt x="1287" y="302"/>
                    </a:lnTo>
                    <a:lnTo>
                      <a:pt x="151" y="302"/>
                    </a:lnTo>
                    <a:lnTo>
                      <a:pt x="121" y="298"/>
                    </a:lnTo>
                    <a:lnTo>
                      <a:pt x="93" y="289"/>
                    </a:lnTo>
                    <a:lnTo>
                      <a:pt x="66" y="276"/>
                    </a:lnTo>
                    <a:lnTo>
                      <a:pt x="44" y="257"/>
                    </a:lnTo>
                    <a:lnTo>
                      <a:pt x="26" y="235"/>
                    </a:lnTo>
                    <a:lnTo>
                      <a:pt x="12" y="209"/>
                    </a:lnTo>
                    <a:lnTo>
                      <a:pt x="4" y="181"/>
                    </a:lnTo>
                    <a:lnTo>
                      <a:pt x="0" y="151"/>
                    </a:lnTo>
                    <a:lnTo>
                      <a:pt x="4" y="121"/>
                    </a:lnTo>
                    <a:lnTo>
                      <a:pt x="12" y="93"/>
                    </a:lnTo>
                    <a:lnTo>
                      <a:pt x="26" y="67"/>
                    </a:lnTo>
                    <a:lnTo>
                      <a:pt x="44" y="45"/>
                    </a:lnTo>
                    <a:lnTo>
                      <a:pt x="66" y="26"/>
                    </a:lnTo>
                    <a:lnTo>
                      <a:pt x="93" y="12"/>
                    </a:lnTo>
                    <a:lnTo>
                      <a:pt x="121" y="3"/>
                    </a:lnTo>
                    <a:lnTo>
                      <a:pt x="151"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defPPr>
                  <a:defRPr lang="en-US"/>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a:lstStyle>
              <a:p>
                <a:endParaRPr lang="en-US" sz="1800" dirty="0">
                  <a:solidFill>
                    <a:prstClr val="black"/>
                  </a:solidFill>
                  <a:latin typeface="Arial" panose="020B0604020202020204" pitchFamily="34" charset="0"/>
                  <a:cs typeface="Arial" panose="020B0604020202020204" pitchFamily="34" charset="0"/>
                </a:endParaRPr>
              </a:p>
            </p:txBody>
          </p:sp>
          <p:sp>
            <p:nvSpPr>
              <p:cNvPr id="35" name="Freeform 34"/>
              <p:cNvSpPr>
                <a:spLocks/>
              </p:cNvSpPr>
              <p:nvPr/>
            </p:nvSpPr>
            <p:spPr bwMode="auto">
              <a:xfrm>
                <a:off x="4657725" y="3687763"/>
                <a:ext cx="206375" cy="42863"/>
              </a:xfrm>
              <a:custGeom>
                <a:avLst/>
                <a:gdLst>
                  <a:gd name="T0" fmla="*/ 151 w 1438"/>
                  <a:gd name="T1" fmla="*/ 0 h 301"/>
                  <a:gd name="T2" fmla="*/ 1287 w 1438"/>
                  <a:gd name="T3" fmla="*/ 0 h 301"/>
                  <a:gd name="T4" fmla="*/ 1318 w 1438"/>
                  <a:gd name="T5" fmla="*/ 3 h 301"/>
                  <a:gd name="T6" fmla="*/ 1346 w 1438"/>
                  <a:gd name="T7" fmla="*/ 12 h 301"/>
                  <a:gd name="T8" fmla="*/ 1372 w 1438"/>
                  <a:gd name="T9" fmla="*/ 26 h 301"/>
                  <a:gd name="T10" fmla="*/ 1394 w 1438"/>
                  <a:gd name="T11" fmla="*/ 44 h 301"/>
                  <a:gd name="T12" fmla="*/ 1413 w 1438"/>
                  <a:gd name="T13" fmla="*/ 66 h 301"/>
                  <a:gd name="T14" fmla="*/ 1426 w 1438"/>
                  <a:gd name="T15" fmla="*/ 92 h 301"/>
                  <a:gd name="T16" fmla="*/ 1435 w 1438"/>
                  <a:gd name="T17" fmla="*/ 120 h 301"/>
                  <a:gd name="T18" fmla="*/ 1438 w 1438"/>
                  <a:gd name="T19" fmla="*/ 150 h 301"/>
                  <a:gd name="T20" fmla="*/ 1435 w 1438"/>
                  <a:gd name="T21" fmla="*/ 181 h 301"/>
                  <a:gd name="T22" fmla="*/ 1426 w 1438"/>
                  <a:gd name="T23" fmla="*/ 210 h 301"/>
                  <a:gd name="T24" fmla="*/ 1413 w 1438"/>
                  <a:gd name="T25" fmla="*/ 235 h 301"/>
                  <a:gd name="T26" fmla="*/ 1394 w 1438"/>
                  <a:gd name="T27" fmla="*/ 258 h 301"/>
                  <a:gd name="T28" fmla="*/ 1372 w 1438"/>
                  <a:gd name="T29" fmla="*/ 275 h 301"/>
                  <a:gd name="T30" fmla="*/ 1346 w 1438"/>
                  <a:gd name="T31" fmla="*/ 290 h 301"/>
                  <a:gd name="T32" fmla="*/ 1318 w 1438"/>
                  <a:gd name="T33" fmla="*/ 298 h 301"/>
                  <a:gd name="T34" fmla="*/ 1287 w 1438"/>
                  <a:gd name="T35" fmla="*/ 301 h 301"/>
                  <a:gd name="T36" fmla="*/ 151 w 1438"/>
                  <a:gd name="T37" fmla="*/ 301 h 301"/>
                  <a:gd name="T38" fmla="*/ 121 w 1438"/>
                  <a:gd name="T39" fmla="*/ 298 h 301"/>
                  <a:gd name="T40" fmla="*/ 93 w 1438"/>
                  <a:gd name="T41" fmla="*/ 290 h 301"/>
                  <a:gd name="T42" fmla="*/ 66 w 1438"/>
                  <a:gd name="T43" fmla="*/ 275 h 301"/>
                  <a:gd name="T44" fmla="*/ 44 w 1438"/>
                  <a:gd name="T45" fmla="*/ 258 h 301"/>
                  <a:gd name="T46" fmla="*/ 26 w 1438"/>
                  <a:gd name="T47" fmla="*/ 235 h 301"/>
                  <a:gd name="T48" fmla="*/ 12 w 1438"/>
                  <a:gd name="T49" fmla="*/ 210 h 301"/>
                  <a:gd name="T50" fmla="*/ 4 w 1438"/>
                  <a:gd name="T51" fmla="*/ 181 h 301"/>
                  <a:gd name="T52" fmla="*/ 0 w 1438"/>
                  <a:gd name="T53" fmla="*/ 150 h 301"/>
                  <a:gd name="T54" fmla="*/ 4 w 1438"/>
                  <a:gd name="T55" fmla="*/ 120 h 301"/>
                  <a:gd name="T56" fmla="*/ 12 w 1438"/>
                  <a:gd name="T57" fmla="*/ 92 h 301"/>
                  <a:gd name="T58" fmla="*/ 26 w 1438"/>
                  <a:gd name="T59" fmla="*/ 66 h 301"/>
                  <a:gd name="T60" fmla="*/ 44 w 1438"/>
                  <a:gd name="T61" fmla="*/ 44 h 301"/>
                  <a:gd name="T62" fmla="*/ 66 w 1438"/>
                  <a:gd name="T63" fmla="*/ 26 h 301"/>
                  <a:gd name="T64" fmla="*/ 93 w 1438"/>
                  <a:gd name="T65" fmla="*/ 12 h 301"/>
                  <a:gd name="T66" fmla="*/ 121 w 1438"/>
                  <a:gd name="T67" fmla="*/ 3 h 301"/>
                  <a:gd name="T68" fmla="*/ 151 w 1438"/>
                  <a:gd name="T69" fmla="*/ 0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38" h="301">
                    <a:moveTo>
                      <a:pt x="151" y="0"/>
                    </a:moveTo>
                    <a:lnTo>
                      <a:pt x="1287" y="0"/>
                    </a:lnTo>
                    <a:lnTo>
                      <a:pt x="1318" y="3"/>
                    </a:lnTo>
                    <a:lnTo>
                      <a:pt x="1346" y="12"/>
                    </a:lnTo>
                    <a:lnTo>
                      <a:pt x="1372" y="26"/>
                    </a:lnTo>
                    <a:lnTo>
                      <a:pt x="1394" y="44"/>
                    </a:lnTo>
                    <a:lnTo>
                      <a:pt x="1413" y="66"/>
                    </a:lnTo>
                    <a:lnTo>
                      <a:pt x="1426" y="92"/>
                    </a:lnTo>
                    <a:lnTo>
                      <a:pt x="1435" y="120"/>
                    </a:lnTo>
                    <a:lnTo>
                      <a:pt x="1438" y="150"/>
                    </a:lnTo>
                    <a:lnTo>
                      <a:pt x="1435" y="181"/>
                    </a:lnTo>
                    <a:lnTo>
                      <a:pt x="1426" y="210"/>
                    </a:lnTo>
                    <a:lnTo>
                      <a:pt x="1413" y="235"/>
                    </a:lnTo>
                    <a:lnTo>
                      <a:pt x="1394" y="258"/>
                    </a:lnTo>
                    <a:lnTo>
                      <a:pt x="1372" y="275"/>
                    </a:lnTo>
                    <a:lnTo>
                      <a:pt x="1346" y="290"/>
                    </a:lnTo>
                    <a:lnTo>
                      <a:pt x="1318" y="298"/>
                    </a:lnTo>
                    <a:lnTo>
                      <a:pt x="1287" y="301"/>
                    </a:lnTo>
                    <a:lnTo>
                      <a:pt x="151" y="301"/>
                    </a:lnTo>
                    <a:lnTo>
                      <a:pt x="121" y="298"/>
                    </a:lnTo>
                    <a:lnTo>
                      <a:pt x="93" y="290"/>
                    </a:lnTo>
                    <a:lnTo>
                      <a:pt x="66" y="275"/>
                    </a:lnTo>
                    <a:lnTo>
                      <a:pt x="44" y="258"/>
                    </a:lnTo>
                    <a:lnTo>
                      <a:pt x="26" y="235"/>
                    </a:lnTo>
                    <a:lnTo>
                      <a:pt x="12" y="210"/>
                    </a:lnTo>
                    <a:lnTo>
                      <a:pt x="4" y="181"/>
                    </a:lnTo>
                    <a:lnTo>
                      <a:pt x="0" y="150"/>
                    </a:lnTo>
                    <a:lnTo>
                      <a:pt x="4" y="120"/>
                    </a:lnTo>
                    <a:lnTo>
                      <a:pt x="12" y="92"/>
                    </a:lnTo>
                    <a:lnTo>
                      <a:pt x="26" y="66"/>
                    </a:lnTo>
                    <a:lnTo>
                      <a:pt x="44" y="44"/>
                    </a:lnTo>
                    <a:lnTo>
                      <a:pt x="66" y="26"/>
                    </a:lnTo>
                    <a:lnTo>
                      <a:pt x="93" y="12"/>
                    </a:lnTo>
                    <a:lnTo>
                      <a:pt x="121" y="3"/>
                    </a:lnTo>
                    <a:lnTo>
                      <a:pt x="151"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defPPr>
                  <a:defRPr lang="en-US"/>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a:lstStyle>
              <a:p>
                <a:endParaRPr lang="en-US" sz="1800" dirty="0">
                  <a:solidFill>
                    <a:prstClr val="black"/>
                  </a:solidFill>
                  <a:latin typeface="Arial" panose="020B0604020202020204" pitchFamily="34" charset="0"/>
                  <a:cs typeface="Arial" panose="020B0604020202020204" pitchFamily="34" charset="0"/>
                </a:endParaRPr>
              </a:p>
            </p:txBody>
          </p:sp>
          <p:sp>
            <p:nvSpPr>
              <p:cNvPr id="36" name="Freeform 35"/>
              <p:cNvSpPr>
                <a:spLocks/>
              </p:cNvSpPr>
              <p:nvPr/>
            </p:nvSpPr>
            <p:spPr bwMode="auto">
              <a:xfrm>
                <a:off x="4657725" y="3768726"/>
                <a:ext cx="125413" cy="44450"/>
              </a:xfrm>
              <a:custGeom>
                <a:avLst/>
                <a:gdLst>
                  <a:gd name="T0" fmla="*/ 151 w 870"/>
                  <a:gd name="T1" fmla="*/ 0 h 301"/>
                  <a:gd name="T2" fmla="*/ 720 w 870"/>
                  <a:gd name="T3" fmla="*/ 0 h 301"/>
                  <a:gd name="T4" fmla="*/ 750 w 870"/>
                  <a:gd name="T5" fmla="*/ 4 h 301"/>
                  <a:gd name="T6" fmla="*/ 778 w 870"/>
                  <a:gd name="T7" fmla="*/ 12 h 301"/>
                  <a:gd name="T8" fmla="*/ 805 w 870"/>
                  <a:gd name="T9" fmla="*/ 26 h 301"/>
                  <a:gd name="T10" fmla="*/ 827 w 870"/>
                  <a:gd name="T11" fmla="*/ 44 h 301"/>
                  <a:gd name="T12" fmla="*/ 845 w 870"/>
                  <a:gd name="T13" fmla="*/ 67 h 301"/>
                  <a:gd name="T14" fmla="*/ 859 w 870"/>
                  <a:gd name="T15" fmla="*/ 92 h 301"/>
                  <a:gd name="T16" fmla="*/ 867 w 870"/>
                  <a:gd name="T17" fmla="*/ 120 h 301"/>
                  <a:gd name="T18" fmla="*/ 870 w 870"/>
                  <a:gd name="T19" fmla="*/ 151 h 301"/>
                  <a:gd name="T20" fmla="*/ 867 w 870"/>
                  <a:gd name="T21" fmla="*/ 181 h 301"/>
                  <a:gd name="T22" fmla="*/ 859 w 870"/>
                  <a:gd name="T23" fmla="*/ 209 h 301"/>
                  <a:gd name="T24" fmla="*/ 845 w 870"/>
                  <a:gd name="T25" fmla="*/ 234 h 301"/>
                  <a:gd name="T26" fmla="*/ 827 w 870"/>
                  <a:gd name="T27" fmla="*/ 257 h 301"/>
                  <a:gd name="T28" fmla="*/ 805 w 870"/>
                  <a:gd name="T29" fmla="*/ 275 h 301"/>
                  <a:gd name="T30" fmla="*/ 778 w 870"/>
                  <a:gd name="T31" fmla="*/ 290 h 301"/>
                  <a:gd name="T32" fmla="*/ 750 w 870"/>
                  <a:gd name="T33" fmla="*/ 298 h 301"/>
                  <a:gd name="T34" fmla="*/ 720 w 870"/>
                  <a:gd name="T35" fmla="*/ 301 h 301"/>
                  <a:gd name="T36" fmla="*/ 151 w 870"/>
                  <a:gd name="T37" fmla="*/ 301 h 301"/>
                  <a:gd name="T38" fmla="*/ 121 w 870"/>
                  <a:gd name="T39" fmla="*/ 298 h 301"/>
                  <a:gd name="T40" fmla="*/ 93 w 870"/>
                  <a:gd name="T41" fmla="*/ 290 h 301"/>
                  <a:gd name="T42" fmla="*/ 66 w 870"/>
                  <a:gd name="T43" fmla="*/ 275 h 301"/>
                  <a:gd name="T44" fmla="*/ 44 w 870"/>
                  <a:gd name="T45" fmla="*/ 257 h 301"/>
                  <a:gd name="T46" fmla="*/ 26 w 870"/>
                  <a:gd name="T47" fmla="*/ 234 h 301"/>
                  <a:gd name="T48" fmla="*/ 12 w 870"/>
                  <a:gd name="T49" fmla="*/ 209 h 301"/>
                  <a:gd name="T50" fmla="*/ 4 w 870"/>
                  <a:gd name="T51" fmla="*/ 181 h 301"/>
                  <a:gd name="T52" fmla="*/ 0 w 870"/>
                  <a:gd name="T53" fmla="*/ 151 h 301"/>
                  <a:gd name="T54" fmla="*/ 4 w 870"/>
                  <a:gd name="T55" fmla="*/ 120 h 301"/>
                  <a:gd name="T56" fmla="*/ 12 w 870"/>
                  <a:gd name="T57" fmla="*/ 92 h 301"/>
                  <a:gd name="T58" fmla="*/ 26 w 870"/>
                  <a:gd name="T59" fmla="*/ 67 h 301"/>
                  <a:gd name="T60" fmla="*/ 44 w 870"/>
                  <a:gd name="T61" fmla="*/ 44 h 301"/>
                  <a:gd name="T62" fmla="*/ 66 w 870"/>
                  <a:gd name="T63" fmla="*/ 26 h 301"/>
                  <a:gd name="T64" fmla="*/ 93 w 870"/>
                  <a:gd name="T65" fmla="*/ 12 h 301"/>
                  <a:gd name="T66" fmla="*/ 121 w 870"/>
                  <a:gd name="T67" fmla="*/ 4 h 301"/>
                  <a:gd name="T68" fmla="*/ 151 w 870"/>
                  <a:gd name="T69" fmla="*/ 0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70" h="301">
                    <a:moveTo>
                      <a:pt x="151" y="0"/>
                    </a:moveTo>
                    <a:lnTo>
                      <a:pt x="720" y="0"/>
                    </a:lnTo>
                    <a:lnTo>
                      <a:pt x="750" y="4"/>
                    </a:lnTo>
                    <a:lnTo>
                      <a:pt x="778" y="12"/>
                    </a:lnTo>
                    <a:lnTo>
                      <a:pt x="805" y="26"/>
                    </a:lnTo>
                    <a:lnTo>
                      <a:pt x="827" y="44"/>
                    </a:lnTo>
                    <a:lnTo>
                      <a:pt x="845" y="67"/>
                    </a:lnTo>
                    <a:lnTo>
                      <a:pt x="859" y="92"/>
                    </a:lnTo>
                    <a:lnTo>
                      <a:pt x="867" y="120"/>
                    </a:lnTo>
                    <a:lnTo>
                      <a:pt x="870" y="151"/>
                    </a:lnTo>
                    <a:lnTo>
                      <a:pt x="867" y="181"/>
                    </a:lnTo>
                    <a:lnTo>
                      <a:pt x="859" y="209"/>
                    </a:lnTo>
                    <a:lnTo>
                      <a:pt x="845" y="234"/>
                    </a:lnTo>
                    <a:lnTo>
                      <a:pt x="827" y="257"/>
                    </a:lnTo>
                    <a:lnTo>
                      <a:pt x="805" y="275"/>
                    </a:lnTo>
                    <a:lnTo>
                      <a:pt x="778" y="290"/>
                    </a:lnTo>
                    <a:lnTo>
                      <a:pt x="750" y="298"/>
                    </a:lnTo>
                    <a:lnTo>
                      <a:pt x="720" y="301"/>
                    </a:lnTo>
                    <a:lnTo>
                      <a:pt x="151" y="301"/>
                    </a:lnTo>
                    <a:lnTo>
                      <a:pt x="121" y="298"/>
                    </a:lnTo>
                    <a:lnTo>
                      <a:pt x="93" y="290"/>
                    </a:lnTo>
                    <a:lnTo>
                      <a:pt x="66" y="275"/>
                    </a:lnTo>
                    <a:lnTo>
                      <a:pt x="44" y="257"/>
                    </a:lnTo>
                    <a:lnTo>
                      <a:pt x="26" y="234"/>
                    </a:lnTo>
                    <a:lnTo>
                      <a:pt x="12" y="209"/>
                    </a:lnTo>
                    <a:lnTo>
                      <a:pt x="4" y="181"/>
                    </a:lnTo>
                    <a:lnTo>
                      <a:pt x="0" y="151"/>
                    </a:lnTo>
                    <a:lnTo>
                      <a:pt x="4" y="120"/>
                    </a:lnTo>
                    <a:lnTo>
                      <a:pt x="12" y="92"/>
                    </a:lnTo>
                    <a:lnTo>
                      <a:pt x="26" y="67"/>
                    </a:lnTo>
                    <a:lnTo>
                      <a:pt x="44" y="44"/>
                    </a:lnTo>
                    <a:lnTo>
                      <a:pt x="66" y="26"/>
                    </a:lnTo>
                    <a:lnTo>
                      <a:pt x="93" y="12"/>
                    </a:lnTo>
                    <a:lnTo>
                      <a:pt x="121" y="4"/>
                    </a:lnTo>
                    <a:lnTo>
                      <a:pt x="151"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defPPr>
                  <a:defRPr lang="en-US"/>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a:lstStyle>
              <a:p>
                <a:endParaRPr lang="en-US" sz="1800" dirty="0">
                  <a:solidFill>
                    <a:prstClr val="black"/>
                  </a:solidFill>
                  <a:latin typeface="Arial" panose="020B0604020202020204" pitchFamily="34" charset="0"/>
                  <a:cs typeface="Arial" panose="020B0604020202020204" pitchFamily="34" charset="0"/>
                </a:endParaRPr>
              </a:p>
            </p:txBody>
          </p:sp>
          <p:sp>
            <p:nvSpPr>
              <p:cNvPr id="37" name="Freeform 36"/>
              <p:cNvSpPr>
                <a:spLocks/>
              </p:cNvSpPr>
              <p:nvPr/>
            </p:nvSpPr>
            <p:spPr bwMode="auto">
              <a:xfrm>
                <a:off x="4575175" y="3521076"/>
                <a:ext cx="371475" cy="477838"/>
              </a:xfrm>
              <a:custGeom>
                <a:avLst/>
                <a:gdLst>
                  <a:gd name="T0" fmla="*/ 152 w 2574"/>
                  <a:gd name="T1" fmla="*/ 0 h 3310"/>
                  <a:gd name="T2" fmla="*/ 2423 w 2574"/>
                  <a:gd name="T3" fmla="*/ 0 h 3310"/>
                  <a:gd name="T4" fmla="*/ 2453 w 2574"/>
                  <a:gd name="T5" fmla="*/ 3 h 3310"/>
                  <a:gd name="T6" fmla="*/ 2481 w 2574"/>
                  <a:gd name="T7" fmla="*/ 12 h 3310"/>
                  <a:gd name="T8" fmla="*/ 2507 w 2574"/>
                  <a:gd name="T9" fmla="*/ 26 h 3310"/>
                  <a:gd name="T10" fmla="*/ 2529 w 2574"/>
                  <a:gd name="T11" fmla="*/ 44 h 3310"/>
                  <a:gd name="T12" fmla="*/ 2548 w 2574"/>
                  <a:gd name="T13" fmla="*/ 67 h 3310"/>
                  <a:gd name="T14" fmla="*/ 2562 w 2574"/>
                  <a:gd name="T15" fmla="*/ 92 h 3310"/>
                  <a:gd name="T16" fmla="*/ 2571 w 2574"/>
                  <a:gd name="T17" fmla="*/ 120 h 3310"/>
                  <a:gd name="T18" fmla="*/ 2574 w 2574"/>
                  <a:gd name="T19" fmla="*/ 150 h 3310"/>
                  <a:gd name="T20" fmla="*/ 2574 w 2574"/>
                  <a:gd name="T21" fmla="*/ 374 h 3310"/>
                  <a:gd name="T22" fmla="*/ 2272 w 2574"/>
                  <a:gd name="T23" fmla="*/ 896 h 3310"/>
                  <a:gd name="T24" fmla="*/ 2272 w 2574"/>
                  <a:gd name="T25" fmla="*/ 301 h 3310"/>
                  <a:gd name="T26" fmla="*/ 304 w 2574"/>
                  <a:gd name="T27" fmla="*/ 301 h 3310"/>
                  <a:gd name="T28" fmla="*/ 304 w 2574"/>
                  <a:gd name="T29" fmla="*/ 3008 h 3310"/>
                  <a:gd name="T30" fmla="*/ 2272 w 2574"/>
                  <a:gd name="T31" fmla="*/ 3008 h 3310"/>
                  <a:gd name="T32" fmla="*/ 2272 w 2574"/>
                  <a:gd name="T33" fmla="*/ 2634 h 3310"/>
                  <a:gd name="T34" fmla="*/ 2430 w 2574"/>
                  <a:gd name="T35" fmla="*/ 2530 h 3310"/>
                  <a:gd name="T36" fmla="*/ 2458 w 2574"/>
                  <a:gd name="T37" fmla="*/ 2508 h 3310"/>
                  <a:gd name="T38" fmla="*/ 2482 w 2574"/>
                  <a:gd name="T39" fmla="*/ 2483 h 3310"/>
                  <a:gd name="T40" fmla="*/ 2502 w 2574"/>
                  <a:gd name="T41" fmla="*/ 2454 h 3310"/>
                  <a:gd name="T42" fmla="*/ 2574 w 2574"/>
                  <a:gd name="T43" fmla="*/ 2330 h 3310"/>
                  <a:gd name="T44" fmla="*/ 2574 w 2574"/>
                  <a:gd name="T45" fmla="*/ 3159 h 3310"/>
                  <a:gd name="T46" fmla="*/ 2571 w 2574"/>
                  <a:gd name="T47" fmla="*/ 3189 h 3310"/>
                  <a:gd name="T48" fmla="*/ 2562 w 2574"/>
                  <a:gd name="T49" fmla="*/ 3217 h 3310"/>
                  <a:gd name="T50" fmla="*/ 2548 w 2574"/>
                  <a:gd name="T51" fmla="*/ 3243 h 3310"/>
                  <a:gd name="T52" fmla="*/ 2529 w 2574"/>
                  <a:gd name="T53" fmla="*/ 3265 h 3310"/>
                  <a:gd name="T54" fmla="*/ 2507 w 2574"/>
                  <a:gd name="T55" fmla="*/ 3284 h 3310"/>
                  <a:gd name="T56" fmla="*/ 2481 w 2574"/>
                  <a:gd name="T57" fmla="*/ 3297 h 3310"/>
                  <a:gd name="T58" fmla="*/ 2453 w 2574"/>
                  <a:gd name="T59" fmla="*/ 3307 h 3310"/>
                  <a:gd name="T60" fmla="*/ 2423 w 2574"/>
                  <a:gd name="T61" fmla="*/ 3310 h 3310"/>
                  <a:gd name="T62" fmla="*/ 152 w 2574"/>
                  <a:gd name="T63" fmla="*/ 3310 h 3310"/>
                  <a:gd name="T64" fmla="*/ 121 w 2574"/>
                  <a:gd name="T65" fmla="*/ 3307 h 3310"/>
                  <a:gd name="T66" fmla="*/ 93 w 2574"/>
                  <a:gd name="T67" fmla="*/ 3297 h 3310"/>
                  <a:gd name="T68" fmla="*/ 67 w 2574"/>
                  <a:gd name="T69" fmla="*/ 3284 h 3310"/>
                  <a:gd name="T70" fmla="*/ 45 w 2574"/>
                  <a:gd name="T71" fmla="*/ 3265 h 3310"/>
                  <a:gd name="T72" fmla="*/ 26 w 2574"/>
                  <a:gd name="T73" fmla="*/ 3243 h 3310"/>
                  <a:gd name="T74" fmla="*/ 13 w 2574"/>
                  <a:gd name="T75" fmla="*/ 3217 h 3310"/>
                  <a:gd name="T76" fmla="*/ 3 w 2574"/>
                  <a:gd name="T77" fmla="*/ 3189 h 3310"/>
                  <a:gd name="T78" fmla="*/ 0 w 2574"/>
                  <a:gd name="T79" fmla="*/ 3159 h 3310"/>
                  <a:gd name="T80" fmla="*/ 0 w 2574"/>
                  <a:gd name="T81" fmla="*/ 150 h 3310"/>
                  <a:gd name="T82" fmla="*/ 3 w 2574"/>
                  <a:gd name="T83" fmla="*/ 120 h 3310"/>
                  <a:gd name="T84" fmla="*/ 13 w 2574"/>
                  <a:gd name="T85" fmla="*/ 92 h 3310"/>
                  <a:gd name="T86" fmla="*/ 26 w 2574"/>
                  <a:gd name="T87" fmla="*/ 67 h 3310"/>
                  <a:gd name="T88" fmla="*/ 45 w 2574"/>
                  <a:gd name="T89" fmla="*/ 44 h 3310"/>
                  <a:gd name="T90" fmla="*/ 67 w 2574"/>
                  <a:gd name="T91" fmla="*/ 26 h 3310"/>
                  <a:gd name="T92" fmla="*/ 93 w 2574"/>
                  <a:gd name="T93" fmla="*/ 12 h 3310"/>
                  <a:gd name="T94" fmla="*/ 121 w 2574"/>
                  <a:gd name="T95" fmla="*/ 3 h 3310"/>
                  <a:gd name="T96" fmla="*/ 152 w 2574"/>
                  <a:gd name="T97" fmla="*/ 0 h 3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574" h="3310">
                    <a:moveTo>
                      <a:pt x="152" y="0"/>
                    </a:moveTo>
                    <a:lnTo>
                      <a:pt x="2423" y="0"/>
                    </a:lnTo>
                    <a:lnTo>
                      <a:pt x="2453" y="3"/>
                    </a:lnTo>
                    <a:lnTo>
                      <a:pt x="2481" y="12"/>
                    </a:lnTo>
                    <a:lnTo>
                      <a:pt x="2507" y="26"/>
                    </a:lnTo>
                    <a:lnTo>
                      <a:pt x="2529" y="44"/>
                    </a:lnTo>
                    <a:lnTo>
                      <a:pt x="2548" y="67"/>
                    </a:lnTo>
                    <a:lnTo>
                      <a:pt x="2562" y="92"/>
                    </a:lnTo>
                    <a:lnTo>
                      <a:pt x="2571" y="120"/>
                    </a:lnTo>
                    <a:lnTo>
                      <a:pt x="2574" y="150"/>
                    </a:lnTo>
                    <a:lnTo>
                      <a:pt x="2574" y="374"/>
                    </a:lnTo>
                    <a:lnTo>
                      <a:pt x="2272" y="896"/>
                    </a:lnTo>
                    <a:lnTo>
                      <a:pt x="2272" y="301"/>
                    </a:lnTo>
                    <a:lnTo>
                      <a:pt x="304" y="301"/>
                    </a:lnTo>
                    <a:lnTo>
                      <a:pt x="304" y="3008"/>
                    </a:lnTo>
                    <a:lnTo>
                      <a:pt x="2272" y="3008"/>
                    </a:lnTo>
                    <a:lnTo>
                      <a:pt x="2272" y="2634"/>
                    </a:lnTo>
                    <a:lnTo>
                      <a:pt x="2430" y="2530"/>
                    </a:lnTo>
                    <a:lnTo>
                      <a:pt x="2458" y="2508"/>
                    </a:lnTo>
                    <a:lnTo>
                      <a:pt x="2482" y="2483"/>
                    </a:lnTo>
                    <a:lnTo>
                      <a:pt x="2502" y="2454"/>
                    </a:lnTo>
                    <a:lnTo>
                      <a:pt x="2574" y="2330"/>
                    </a:lnTo>
                    <a:lnTo>
                      <a:pt x="2574" y="3159"/>
                    </a:lnTo>
                    <a:lnTo>
                      <a:pt x="2571" y="3189"/>
                    </a:lnTo>
                    <a:lnTo>
                      <a:pt x="2562" y="3217"/>
                    </a:lnTo>
                    <a:lnTo>
                      <a:pt x="2548" y="3243"/>
                    </a:lnTo>
                    <a:lnTo>
                      <a:pt x="2529" y="3265"/>
                    </a:lnTo>
                    <a:lnTo>
                      <a:pt x="2507" y="3284"/>
                    </a:lnTo>
                    <a:lnTo>
                      <a:pt x="2481" y="3297"/>
                    </a:lnTo>
                    <a:lnTo>
                      <a:pt x="2453" y="3307"/>
                    </a:lnTo>
                    <a:lnTo>
                      <a:pt x="2423" y="3310"/>
                    </a:lnTo>
                    <a:lnTo>
                      <a:pt x="152" y="3310"/>
                    </a:lnTo>
                    <a:lnTo>
                      <a:pt x="121" y="3307"/>
                    </a:lnTo>
                    <a:lnTo>
                      <a:pt x="93" y="3297"/>
                    </a:lnTo>
                    <a:lnTo>
                      <a:pt x="67" y="3284"/>
                    </a:lnTo>
                    <a:lnTo>
                      <a:pt x="45" y="3265"/>
                    </a:lnTo>
                    <a:lnTo>
                      <a:pt x="26" y="3243"/>
                    </a:lnTo>
                    <a:lnTo>
                      <a:pt x="13" y="3217"/>
                    </a:lnTo>
                    <a:lnTo>
                      <a:pt x="3" y="3189"/>
                    </a:lnTo>
                    <a:lnTo>
                      <a:pt x="0" y="3159"/>
                    </a:lnTo>
                    <a:lnTo>
                      <a:pt x="0" y="150"/>
                    </a:lnTo>
                    <a:lnTo>
                      <a:pt x="3" y="120"/>
                    </a:lnTo>
                    <a:lnTo>
                      <a:pt x="13" y="92"/>
                    </a:lnTo>
                    <a:lnTo>
                      <a:pt x="26" y="67"/>
                    </a:lnTo>
                    <a:lnTo>
                      <a:pt x="45" y="44"/>
                    </a:lnTo>
                    <a:lnTo>
                      <a:pt x="67" y="26"/>
                    </a:lnTo>
                    <a:lnTo>
                      <a:pt x="93" y="12"/>
                    </a:lnTo>
                    <a:lnTo>
                      <a:pt x="121" y="3"/>
                    </a:lnTo>
                    <a:lnTo>
                      <a:pt x="152"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defPPr>
                  <a:defRPr lang="en-US"/>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a:lstStyle>
              <a:p>
                <a:endParaRPr lang="en-US" sz="1800" dirty="0">
                  <a:solidFill>
                    <a:prstClr val="black"/>
                  </a:solidFill>
                  <a:latin typeface="Arial" panose="020B0604020202020204" pitchFamily="34" charset="0"/>
                  <a:cs typeface="Arial" panose="020B0604020202020204" pitchFamily="34" charset="0"/>
                </a:endParaRPr>
              </a:p>
            </p:txBody>
          </p:sp>
          <p:sp>
            <p:nvSpPr>
              <p:cNvPr id="38" name="Freeform 37"/>
              <p:cNvSpPr>
                <a:spLocks noEditPoints="1"/>
              </p:cNvSpPr>
              <p:nvPr/>
            </p:nvSpPr>
            <p:spPr bwMode="auto">
              <a:xfrm>
                <a:off x="4826000" y="3575051"/>
                <a:ext cx="228600" cy="341313"/>
              </a:xfrm>
              <a:custGeom>
                <a:avLst/>
                <a:gdLst>
                  <a:gd name="T0" fmla="*/ 131 w 1591"/>
                  <a:gd name="T1" fmla="*/ 1996 h 2370"/>
                  <a:gd name="T2" fmla="*/ 223 w 1591"/>
                  <a:gd name="T3" fmla="*/ 2040 h 2370"/>
                  <a:gd name="T4" fmla="*/ 308 w 1591"/>
                  <a:gd name="T5" fmla="*/ 2097 h 2370"/>
                  <a:gd name="T6" fmla="*/ 439 w 1591"/>
                  <a:gd name="T7" fmla="*/ 1980 h 2370"/>
                  <a:gd name="T8" fmla="*/ 389 w 1591"/>
                  <a:gd name="T9" fmla="*/ 1934 h 2370"/>
                  <a:gd name="T10" fmla="*/ 314 w 1591"/>
                  <a:gd name="T11" fmla="*/ 1883 h 2370"/>
                  <a:gd name="T12" fmla="*/ 245 w 1591"/>
                  <a:gd name="T13" fmla="*/ 1849 h 2370"/>
                  <a:gd name="T14" fmla="*/ 187 w 1591"/>
                  <a:gd name="T15" fmla="*/ 1829 h 2370"/>
                  <a:gd name="T16" fmla="*/ 141 w 1591"/>
                  <a:gd name="T17" fmla="*/ 1820 h 2370"/>
                  <a:gd name="T18" fmla="*/ 1118 w 1591"/>
                  <a:gd name="T19" fmla="*/ 0 h 2370"/>
                  <a:gd name="T20" fmla="*/ 1173 w 1591"/>
                  <a:gd name="T21" fmla="*/ 7 h 2370"/>
                  <a:gd name="T22" fmla="*/ 1240 w 1591"/>
                  <a:gd name="T23" fmla="*/ 25 h 2370"/>
                  <a:gd name="T24" fmla="*/ 1319 w 1591"/>
                  <a:gd name="T25" fmla="*/ 57 h 2370"/>
                  <a:gd name="T26" fmla="*/ 1407 w 1591"/>
                  <a:gd name="T27" fmla="*/ 108 h 2370"/>
                  <a:gd name="T28" fmla="*/ 1478 w 1591"/>
                  <a:gd name="T29" fmla="*/ 163 h 2370"/>
                  <a:gd name="T30" fmla="*/ 1528 w 1591"/>
                  <a:gd name="T31" fmla="*/ 215 h 2370"/>
                  <a:gd name="T32" fmla="*/ 1561 w 1591"/>
                  <a:gd name="T33" fmla="*/ 261 h 2370"/>
                  <a:gd name="T34" fmla="*/ 1580 w 1591"/>
                  <a:gd name="T35" fmla="*/ 297 h 2370"/>
                  <a:gd name="T36" fmla="*/ 1588 w 1591"/>
                  <a:gd name="T37" fmla="*/ 320 h 2370"/>
                  <a:gd name="T38" fmla="*/ 1591 w 1591"/>
                  <a:gd name="T39" fmla="*/ 344 h 2370"/>
                  <a:gd name="T40" fmla="*/ 1581 w 1591"/>
                  <a:gd name="T41" fmla="*/ 379 h 2370"/>
                  <a:gd name="T42" fmla="*/ 625 w 1591"/>
                  <a:gd name="T43" fmla="*/ 2021 h 2370"/>
                  <a:gd name="T44" fmla="*/ 116 w 1591"/>
                  <a:gd name="T45" fmla="*/ 2357 h 2370"/>
                  <a:gd name="T46" fmla="*/ 77 w 1591"/>
                  <a:gd name="T47" fmla="*/ 2370 h 2370"/>
                  <a:gd name="T48" fmla="*/ 36 w 1591"/>
                  <a:gd name="T49" fmla="*/ 2359 h 2370"/>
                  <a:gd name="T50" fmla="*/ 12 w 1591"/>
                  <a:gd name="T51" fmla="*/ 2338 h 2370"/>
                  <a:gd name="T52" fmla="*/ 0 w 1591"/>
                  <a:gd name="T53" fmla="*/ 2306 h 2370"/>
                  <a:gd name="T54" fmla="*/ 34 w 1591"/>
                  <a:gd name="T55" fmla="*/ 1702 h 2370"/>
                  <a:gd name="T56" fmla="*/ 45 w 1591"/>
                  <a:gd name="T57" fmla="*/ 1670 h 2370"/>
                  <a:gd name="T58" fmla="*/ 1002 w 1591"/>
                  <a:gd name="T59" fmla="*/ 27 h 2370"/>
                  <a:gd name="T60" fmla="*/ 1034 w 1591"/>
                  <a:gd name="T61" fmla="*/ 7 h 2370"/>
                  <a:gd name="T62" fmla="*/ 1048 w 1591"/>
                  <a:gd name="T63" fmla="*/ 4 h 2370"/>
                  <a:gd name="T64" fmla="*/ 1076 w 1591"/>
                  <a:gd name="T65" fmla="*/ 0 h 2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91" h="2370">
                    <a:moveTo>
                      <a:pt x="141" y="1820"/>
                    </a:moveTo>
                    <a:lnTo>
                      <a:pt x="131" y="1996"/>
                    </a:lnTo>
                    <a:lnTo>
                      <a:pt x="177" y="2016"/>
                    </a:lnTo>
                    <a:lnTo>
                      <a:pt x="223" y="2040"/>
                    </a:lnTo>
                    <a:lnTo>
                      <a:pt x="267" y="2067"/>
                    </a:lnTo>
                    <a:lnTo>
                      <a:pt x="308" y="2097"/>
                    </a:lnTo>
                    <a:lnTo>
                      <a:pt x="455" y="2000"/>
                    </a:lnTo>
                    <a:lnTo>
                      <a:pt x="439" y="1980"/>
                    </a:lnTo>
                    <a:lnTo>
                      <a:pt x="417" y="1958"/>
                    </a:lnTo>
                    <a:lnTo>
                      <a:pt x="389" y="1934"/>
                    </a:lnTo>
                    <a:lnTo>
                      <a:pt x="355" y="1909"/>
                    </a:lnTo>
                    <a:lnTo>
                      <a:pt x="314" y="1883"/>
                    </a:lnTo>
                    <a:lnTo>
                      <a:pt x="278" y="1864"/>
                    </a:lnTo>
                    <a:lnTo>
                      <a:pt x="245" y="1849"/>
                    </a:lnTo>
                    <a:lnTo>
                      <a:pt x="214" y="1837"/>
                    </a:lnTo>
                    <a:lnTo>
                      <a:pt x="187" y="1829"/>
                    </a:lnTo>
                    <a:lnTo>
                      <a:pt x="163" y="1824"/>
                    </a:lnTo>
                    <a:lnTo>
                      <a:pt x="141" y="1820"/>
                    </a:lnTo>
                    <a:close/>
                    <a:moveTo>
                      <a:pt x="1095" y="0"/>
                    </a:moveTo>
                    <a:lnTo>
                      <a:pt x="1118" y="0"/>
                    </a:lnTo>
                    <a:lnTo>
                      <a:pt x="1144" y="2"/>
                    </a:lnTo>
                    <a:lnTo>
                      <a:pt x="1173" y="7"/>
                    </a:lnTo>
                    <a:lnTo>
                      <a:pt x="1205" y="14"/>
                    </a:lnTo>
                    <a:lnTo>
                      <a:pt x="1240" y="25"/>
                    </a:lnTo>
                    <a:lnTo>
                      <a:pt x="1278" y="39"/>
                    </a:lnTo>
                    <a:lnTo>
                      <a:pt x="1319" y="57"/>
                    </a:lnTo>
                    <a:lnTo>
                      <a:pt x="1362" y="81"/>
                    </a:lnTo>
                    <a:lnTo>
                      <a:pt x="1407" y="108"/>
                    </a:lnTo>
                    <a:lnTo>
                      <a:pt x="1446" y="136"/>
                    </a:lnTo>
                    <a:lnTo>
                      <a:pt x="1478" y="163"/>
                    </a:lnTo>
                    <a:lnTo>
                      <a:pt x="1505" y="190"/>
                    </a:lnTo>
                    <a:lnTo>
                      <a:pt x="1528" y="215"/>
                    </a:lnTo>
                    <a:lnTo>
                      <a:pt x="1546" y="239"/>
                    </a:lnTo>
                    <a:lnTo>
                      <a:pt x="1561" y="261"/>
                    </a:lnTo>
                    <a:lnTo>
                      <a:pt x="1571" y="280"/>
                    </a:lnTo>
                    <a:lnTo>
                      <a:pt x="1580" y="297"/>
                    </a:lnTo>
                    <a:lnTo>
                      <a:pt x="1585" y="311"/>
                    </a:lnTo>
                    <a:lnTo>
                      <a:pt x="1588" y="320"/>
                    </a:lnTo>
                    <a:lnTo>
                      <a:pt x="1589" y="325"/>
                    </a:lnTo>
                    <a:lnTo>
                      <a:pt x="1591" y="344"/>
                    </a:lnTo>
                    <a:lnTo>
                      <a:pt x="1588" y="363"/>
                    </a:lnTo>
                    <a:lnTo>
                      <a:pt x="1581" y="379"/>
                    </a:lnTo>
                    <a:lnTo>
                      <a:pt x="634" y="2008"/>
                    </a:lnTo>
                    <a:lnTo>
                      <a:pt x="625" y="2021"/>
                    </a:lnTo>
                    <a:lnTo>
                      <a:pt x="611" y="2033"/>
                    </a:lnTo>
                    <a:lnTo>
                      <a:pt x="116" y="2357"/>
                    </a:lnTo>
                    <a:lnTo>
                      <a:pt x="97" y="2367"/>
                    </a:lnTo>
                    <a:lnTo>
                      <a:pt x="77" y="2370"/>
                    </a:lnTo>
                    <a:lnTo>
                      <a:pt x="56" y="2368"/>
                    </a:lnTo>
                    <a:lnTo>
                      <a:pt x="36" y="2359"/>
                    </a:lnTo>
                    <a:lnTo>
                      <a:pt x="23" y="2350"/>
                    </a:lnTo>
                    <a:lnTo>
                      <a:pt x="12" y="2338"/>
                    </a:lnTo>
                    <a:lnTo>
                      <a:pt x="5" y="2323"/>
                    </a:lnTo>
                    <a:lnTo>
                      <a:pt x="0" y="2306"/>
                    </a:lnTo>
                    <a:lnTo>
                      <a:pt x="0" y="2290"/>
                    </a:lnTo>
                    <a:lnTo>
                      <a:pt x="34" y="1702"/>
                    </a:lnTo>
                    <a:lnTo>
                      <a:pt x="38" y="1685"/>
                    </a:lnTo>
                    <a:lnTo>
                      <a:pt x="45" y="1670"/>
                    </a:lnTo>
                    <a:lnTo>
                      <a:pt x="991" y="41"/>
                    </a:lnTo>
                    <a:lnTo>
                      <a:pt x="1002" y="27"/>
                    </a:lnTo>
                    <a:lnTo>
                      <a:pt x="1016" y="15"/>
                    </a:lnTo>
                    <a:lnTo>
                      <a:pt x="1034" y="7"/>
                    </a:lnTo>
                    <a:lnTo>
                      <a:pt x="1038" y="6"/>
                    </a:lnTo>
                    <a:lnTo>
                      <a:pt x="1048" y="4"/>
                    </a:lnTo>
                    <a:lnTo>
                      <a:pt x="1060" y="2"/>
                    </a:lnTo>
                    <a:lnTo>
                      <a:pt x="1076" y="0"/>
                    </a:lnTo>
                    <a:lnTo>
                      <a:pt x="1095"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defPPr>
                  <a:defRPr lang="en-US"/>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a:lstStyle>
              <a:p>
                <a:endParaRPr lang="en-US" sz="1800" dirty="0">
                  <a:solidFill>
                    <a:prstClr val="black"/>
                  </a:solidFill>
                  <a:latin typeface="Arial" panose="020B0604020202020204" pitchFamily="34" charset="0"/>
                  <a:cs typeface="Arial" panose="020B0604020202020204" pitchFamily="34" charset="0"/>
                </a:endParaRPr>
              </a:p>
            </p:txBody>
          </p:sp>
          <p:sp>
            <p:nvSpPr>
              <p:cNvPr id="39" name="Freeform 38"/>
              <p:cNvSpPr>
                <a:spLocks/>
              </p:cNvSpPr>
              <p:nvPr/>
            </p:nvSpPr>
            <p:spPr bwMode="auto">
              <a:xfrm>
                <a:off x="4645025" y="3849688"/>
                <a:ext cx="166688" cy="84138"/>
              </a:xfrm>
              <a:custGeom>
                <a:avLst/>
                <a:gdLst>
                  <a:gd name="T0" fmla="*/ 557 w 1155"/>
                  <a:gd name="T1" fmla="*/ 5 h 591"/>
                  <a:gd name="T2" fmla="*/ 583 w 1155"/>
                  <a:gd name="T3" fmla="*/ 28 h 591"/>
                  <a:gd name="T4" fmla="*/ 591 w 1155"/>
                  <a:gd name="T5" fmla="*/ 111 h 591"/>
                  <a:gd name="T6" fmla="*/ 560 w 1155"/>
                  <a:gd name="T7" fmla="*/ 199 h 591"/>
                  <a:gd name="T8" fmla="*/ 569 w 1155"/>
                  <a:gd name="T9" fmla="*/ 242 h 591"/>
                  <a:gd name="T10" fmla="*/ 587 w 1155"/>
                  <a:gd name="T11" fmla="*/ 270 h 591"/>
                  <a:gd name="T12" fmla="*/ 637 w 1155"/>
                  <a:gd name="T13" fmla="*/ 278 h 591"/>
                  <a:gd name="T14" fmla="*/ 681 w 1155"/>
                  <a:gd name="T15" fmla="*/ 323 h 591"/>
                  <a:gd name="T16" fmla="*/ 693 w 1155"/>
                  <a:gd name="T17" fmla="*/ 357 h 591"/>
                  <a:gd name="T18" fmla="*/ 847 w 1155"/>
                  <a:gd name="T19" fmla="*/ 351 h 591"/>
                  <a:gd name="T20" fmla="*/ 996 w 1155"/>
                  <a:gd name="T21" fmla="*/ 366 h 591"/>
                  <a:gd name="T22" fmla="*/ 1118 w 1155"/>
                  <a:gd name="T23" fmla="*/ 373 h 591"/>
                  <a:gd name="T24" fmla="*/ 1149 w 1155"/>
                  <a:gd name="T25" fmla="*/ 400 h 591"/>
                  <a:gd name="T26" fmla="*/ 1154 w 1155"/>
                  <a:gd name="T27" fmla="*/ 441 h 591"/>
                  <a:gd name="T28" fmla="*/ 1131 w 1155"/>
                  <a:gd name="T29" fmla="*/ 475 h 591"/>
                  <a:gd name="T30" fmla="*/ 1066 w 1155"/>
                  <a:gd name="T31" fmla="*/ 482 h 591"/>
                  <a:gd name="T32" fmla="*/ 957 w 1155"/>
                  <a:gd name="T33" fmla="*/ 467 h 591"/>
                  <a:gd name="T34" fmla="*/ 843 w 1155"/>
                  <a:gd name="T35" fmla="*/ 452 h 591"/>
                  <a:gd name="T36" fmla="*/ 738 w 1155"/>
                  <a:gd name="T37" fmla="*/ 461 h 591"/>
                  <a:gd name="T38" fmla="*/ 679 w 1155"/>
                  <a:gd name="T39" fmla="*/ 486 h 591"/>
                  <a:gd name="T40" fmla="*/ 636 w 1155"/>
                  <a:gd name="T41" fmla="*/ 492 h 591"/>
                  <a:gd name="T42" fmla="*/ 603 w 1155"/>
                  <a:gd name="T43" fmla="*/ 477 h 591"/>
                  <a:gd name="T44" fmla="*/ 576 w 1155"/>
                  <a:gd name="T45" fmla="*/ 454 h 591"/>
                  <a:gd name="T46" fmla="*/ 571 w 1155"/>
                  <a:gd name="T47" fmla="*/ 407 h 591"/>
                  <a:gd name="T48" fmla="*/ 537 w 1155"/>
                  <a:gd name="T49" fmla="*/ 457 h 591"/>
                  <a:gd name="T50" fmla="*/ 495 w 1155"/>
                  <a:gd name="T51" fmla="*/ 471 h 591"/>
                  <a:gd name="T52" fmla="*/ 455 w 1155"/>
                  <a:gd name="T53" fmla="*/ 456 h 591"/>
                  <a:gd name="T54" fmla="*/ 439 w 1155"/>
                  <a:gd name="T55" fmla="*/ 419 h 591"/>
                  <a:gd name="T56" fmla="*/ 450 w 1155"/>
                  <a:gd name="T57" fmla="*/ 390 h 591"/>
                  <a:gd name="T58" fmla="*/ 458 w 1155"/>
                  <a:gd name="T59" fmla="*/ 369 h 591"/>
                  <a:gd name="T60" fmla="*/ 422 w 1155"/>
                  <a:gd name="T61" fmla="*/ 404 h 591"/>
                  <a:gd name="T62" fmla="*/ 379 w 1155"/>
                  <a:gd name="T63" fmla="*/ 428 h 591"/>
                  <a:gd name="T64" fmla="*/ 335 w 1155"/>
                  <a:gd name="T65" fmla="*/ 417 h 591"/>
                  <a:gd name="T66" fmla="*/ 314 w 1155"/>
                  <a:gd name="T67" fmla="*/ 379 h 591"/>
                  <a:gd name="T68" fmla="*/ 364 w 1155"/>
                  <a:gd name="T69" fmla="*/ 288 h 591"/>
                  <a:gd name="T70" fmla="*/ 252 w 1155"/>
                  <a:gd name="T71" fmla="*/ 393 h 591"/>
                  <a:gd name="T72" fmla="*/ 96 w 1155"/>
                  <a:gd name="T73" fmla="*/ 581 h 591"/>
                  <a:gd name="T74" fmla="*/ 49 w 1155"/>
                  <a:gd name="T75" fmla="*/ 590 h 591"/>
                  <a:gd name="T76" fmla="*/ 9 w 1155"/>
                  <a:gd name="T77" fmla="*/ 569 h 591"/>
                  <a:gd name="T78" fmla="*/ 2 w 1155"/>
                  <a:gd name="T79" fmla="*/ 527 h 591"/>
                  <a:gd name="T80" fmla="*/ 138 w 1155"/>
                  <a:gd name="T81" fmla="*/ 351 h 591"/>
                  <a:gd name="T82" fmla="*/ 344 w 1155"/>
                  <a:gd name="T83" fmla="*/ 123 h 591"/>
                  <a:gd name="T84" fmla="*/ 398 w 1155"/>
                  <a:gd name="T85" fmla="*/ 70 h 591"/>
                  <a:gd name="T86" fmla="*/ 462 w 1155"/>
                  <a:gd name="T87" fmla="*/ 20 h 591"/>
                  <a:gd name="T88" fmla="*/ 534 w 1155"/>
                  <a:gd name="T89" fmla="*/ 0 h 5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55" h="591">
                    <a:moveTo>
                      <a:pt x="534" y="0"/>
                    </a:moveTo>
                    <a:lnTo>
                      <a:pt x="545" y="2"/>
                    </a:lnTo>
                    <a:lnTo>
                      <a:pt x="557" y="5"/>
                    </a:lnTo>
                    <a:lnTo>
                      <a:pt x="567" y="10"/>
                    </a:lnTo>
                    <a:lnTo>
                      <a:pt x="576" y="18"/>
                    </a:lnTo>
                    <a:lnTo>
                      <a:pt x="583" y="28"/>
                    </a:lnTo>
                    <a:lnTo>
                      <a:pt x="591" y="54"/>
                    </a:lnTo>
                    <a:lnTo>
                      <a:pt x="593" y="82"/>
                    </a:lnTo>
                    <a:lnTo>
                      <a:pt x="591" y="111"/>
                    </a:lnTo>
                    <a:lnTo>
                      <a:pt x="584" y="140"/>
                    </a:lnTo>
                    <a:lnTo>
                      <a:pt x="573" y="170"/>
                    </a:lnTo>
                    <a:lnTo>
                      <a:pt x="560" y="199"/>
                    </a:lnTo>
                    <a:lnTo>
                      <a:pt x="543" y="230"/>
                    </a:lnTo>
                    <a:lnTo>
                      <a:pt x="557" y="235"/>
                    </a:lnTo>
                    <a:lnTo>
                      <a:pt x="569" y="242"/>
                    </a:lnTo>
                    <a:lnTo>
                      <a:pt x="579" y="254"/>
                    </a:lnTo>
                    <a:lnTo>
                      <a:pt x="583" y="263"/>
                    </a:lnTo>
                    <a:lnTo>
                      <a:pt x="587" y="270"/>
                    </a:lnTo>
                    <a:lnTo>
                      <a:pt x="604" y="269"/>
                    </a:lnTo>
                    <a:lnTo>
                      <a:pt x="620" y="272"/>
                    </a:lnTo>
                    <a:lnTo>
                      <a:pt x="637" y="278"/>
                    </a:lnTo>
                    <a:lnTo>
                      <a:pt x="653" y="289"/>
                    </a:lnTo>
                    <a:lnTo>
                      <a:pt x="668" y="303"/>
                    </a:lnTo>
                    <a:lnTo>
                      <a:pt x="681" y="323"/>
                    </a:lnTo>
                    <a:lnTo>
                      <a:pt x="689" y="338"/>
                    </a:lnTo>
                    <a:lnTo>
                      <a:pt x="692" y="349"/>
                    </a:lnTo>
                    <a:lnTo>
                      <a:pt x="693" y="357"/>
                    </a:lnTo>
                    <a:lnTo>
                      <a:pt x="746" y="351"/>
                    </a:lnTo>
                    <a:lnTo>
                      <a:pt x="797" y="350"/>
                    </a:lnTo>
                    <a:lnTo>
                      <a:pt x="847" y="351"/>
                    </a:lnTo>
                    <a:lnTo>
                      <a:pt x="897" y="355"/>
                    </a:lnTo>
                    <a:lnTo>
                      <a:pt x="946" y="361"/>
                    </a:lnTo>
                    <a:lnTo>
                      <a:pt x="996" y="366"/>
                    </a:lnTo>
                    <a:lnTo>
                      <a:pt x="1048" y="369"/>
                    </a:lnTo>
                    <a:lnTo>
                      <a:pt x="1101" y="371"/>
                    </a:lnTo>
                    <a:lnTo>
                      <a:pt x="1118" y="373"/>
                    </a:lnTo>
                    <a:lnTo>
                      <a:pt x="1131" y="379"/>
                    </a:lnTo>
                    <a:lnTo>
                      <a:pt x="1142" y="389"/>
                    </a:lnTo>
                    <a:lnTo>
                      <a:pt x="1149" y="400"/>
                    </a:lnTo>
                    <a:lnTo>
                      <a:pt x="1154" y="413"/>
                    </a:lnTo>
                    <a:lnTo>
                      <a:pt x="1155" y="427"/>
                    </a:lnTo>
                    <a:lnTo>
                      <a:pt x="1154" y="441"/>
                    </a:lnTo>
                    <a:lnTo>
                      <a:pt x="1149" y="454"/>
                    </a:lnTo>
                    <a:lnTo>
                      <a:pt x="1142" y="466"/>
                    </a:lnTo>
                    <a:lnTo>
                      <a:pt x="1131" y="475"/>
                    </a:lnTo>
                    <a:lnTo>
                      <a:pt x="1118" y="481"/>
                    </a:lnTo>
                    <a:lnTo>
                      <a:pt x="1101" y="483"/>
                    </a:lnTo>
                    <a:lnTo>
                      <a:pt x="1066" y="482"/>
                    </a:lnTo>
                    <a:lnTo>
                      <a:pt x="1031" y="478"/>
                    </a:lnTo>
                    <a:lnTo>
                      <a:pt x="993" y="473"/>
                    </a:lnTo>
                    <a:lnTo>
                      <a:pt x="957" y="467"/>
                    </a:lnTo>
                    <a:lnTo>
                      <a:pt x="919" y="460"/>
                    </a:lnTo>
                    <a:lnTo>
                      <a:pt x="881" y="455"/>
                    </a:lnTo>
                    <a:lnTo>
                      <a:pt x="843" y="452"/>
                    </a:lnTo>
                    <a:lnTo>
                      <a:pt x="807" y="451"/>
                    </a:lnTo>
                    <a:lnTo>
                      <a:pt x="771" y="454"/>
                    </a:lnTo>
                    <a:lnTo>
                      <a:pt x="738" y="461"/>
                    </a:lnTo>
                    <a:lnTo>
                      <a:pt x="705" y="474"/>
                    </a:lnTo>
                    <a:lnTo>
                      <a:pt x="693" y="480"/>
                    </a:lnTo>
                    <a:lnTo>
                      <a:pt x="679" y="486"/>
                    </a:lnTo>
                    <a:lnTo>
                      <a:pt x="664" y="492"/>
                    </a:lnTo>
                    <a:lnTo>
                      <a:pt x="651" y="494"/>
                    </a:lnTo>
                    <a:lnTo>
                      <a:pt x="636" y="492"/>
                    </a:lnTo>
                    <a:lnTo>
                      <a:pt x="626" y="487"/>
                    </a:lnTo>
                    <a:lnTo>
                      <a:pt x="614" y="482"/>
                    </a:lnTo>
                    <a:lnTo>
                      <a:pt x="603" y="477"/>
                    </a:lnTo>
                    <a:lnTo>
                      <a:pt x="592" y="471"/>
                    </a:lnTo>
                    <a:lnTo>
                      <a:pt x="584" y="464"/>
                    </a:lnTo>
                    <a:lnTo>
                      <a:pt x="576" y="454"/>
                    </a:lnTo>
                    <a:lnTo>
                      <a:pt x="572" y="442"/>
                    </a:lnTo>
                    <a:lnTo>
                      <a:pt x="571" y="423"/>
                    </a:lnTo>
                    <a:lnTo>
                      <a:pt x="571" y="407"/>
                    </a:lnTo>
                    <a:lnTo>
                      <a:pt x="560" y="427"/>
                    </a:lnTo>
                    <a:lnTo>
                      <a:pt x="547" y="446"/>
                    </a:lnTo>
                    <a:lnTo>
                      <a:pt x="537" y="457"/>
                    </a:lnTo>
                    <a:lnTo>
                      <a:pt x="524" y="466"/>
                    </a:lnTo>
                    <a:lnTo>
                      <a:pt x="509" y="470"/>
                    </a:lnTo>
                    <a:lnTo>
                      <a:pt x="495" y="471"/>
                    </a:lnTo>
                    <a:lnTo>
                      <a:pt x="480" y="469"/>
                    </a:lnTo>
                    <a:lnTo>
                      <a:pt x="467" y="464"/>
                    </a:lnTo>
                    <a:lnTo>
                      <a:pt x="455" y="456"/>
                    </a:lnTo>
                    <a:lnTo>
                      <a:pt x="446" y="446"/>
                    </a:lnTo>
                    <a:lnTo>
                      <a:pt x="440" y="433"/>
                    </a:lnTo>
                    <a:lnTo>
                      <a:pt x="439" y="419"/>
                    </a:lnTo>
                    <a:lnTo>
                      <a:pt x="444" y="402"/>
                    </a:lnTo>
                    <a:lnTo>
                      <a:pt x="447" y="396"/>
                    </a:lnTo>
                    <a:lnTo>
                      <a:pt x="450" y="390"/>
                    </a:lnTo>
                    <a:lnTo>
                      <a:pt x="450" y="390"/>
                    </a:lnTo>
                    <a:lnTo>
                      <a:pt x="449" y="390"/>
                    </a:lnTo>
                    <a:lnTo>
                      <a:pt x="458" y="369"/>
                    </a:lnTo>
                    <a:lnTo>
                      <a:pt x="445" y="378"/>
                    </a:lnTo>
                    <a:lnTo>
                      <a:pt x="432" y="390"/>
                    </a:lnTo>
                    <a:lnTo>
                      <a:pt x="422" y="404"/>
                    </a:lnTo>
                    <a:lnTo>
                      <a:pt x="409" y="417"/>
                    </a:lnTo>
                    <a:lnTo>
                      <a:pt x="394" y="425"/>
                    </a:lnTo>
                    <a:lnTo>
                      <a:pt x="379" y="428"/>
                    </a:lnTo>
                    <a:lnTo>
                      <a:pt x="363" y="428"/>
                    </a:lnTo>
                    <a:lnTo>
                      <a:pt x="348" y="424"/>
                    </a:lnTo>
                    <a:lnTo>
                      <a:pt x="335" y="417"/>
                    </a:lnTo>
                    <a:lnTo>
                      <a:pt x="324" y="406"/>
                    </a:lnTo>
                    <a:lnTo>
                      <a:pt x="317" y="394"/>
                    </a:lnTo>
                    <a:lnTo>
                      <a:pt x="314" y="379"/>
                    </a:lnTo>
                    <a:lnTo>
                      <a:pt x="316" y="364"/>
                    </a:lnTo>
                    <a:lnTo>
                      <a:pt x="323" y="347"/>
                    </a:lnTo>
                    <a:lnTo>
                      <a:pt x="364" y="288"/>
                    </a:lnTo>
                    <a:lnTo>
                      <a:pt x="404" y="226"/>
                    </a:lnTo>
                    <a:lnTo>
                      <a:pt x="326" y="309"/>
                    </a:lnTo>
                    <a:lnTo>
                      <a:pt x="252" y="393"/>
                    </a:lnTo>
                    <a:lnTo>
                      <a:pt x="179" y="480"/>
                    </a:lnTo>
                    <a:lnTo>
                      <a:pt x="108" y="569"/>
                    </a:lnTo>
                    <a:lnTo>
                      <a:pt x="96" y="581"/>
                    </a:lnTo>
                    <a:lnTo>
                      <a:pt x="80" y="588"/>
                    </a:lnTo>
                    <a:lnTo>
                      <a:pt x="65" y="591"/>
                    </a:lnTo>
                    <a:lnTo>
                      <a:pt x="49" y="590"/>
                    </a:lnTo>
                    <a:lnTo>
                      <a:pt x="33" y="586"/>
                    </a:lnTo>
                    <a:lnTo>
                      <a:pt x="21" y="579"/>
                    </a:lnTo>
                    <a:lnTo>
                      <a:pt x="9" y="569"/>
                    </a:lnTo>
                    <a:lnTo>
                      <a:pt x="2" y="556"/>
                    </a:lnTo>
                    <a:lnTo>
                      <a:pt x="0" y="542"/>
                    </a:lnTo>
                    <a:lnTo>
                      <a:pt x="2" y="527"/>
                    </a:lnTo>
                    <a:lnTo>
                      <a:pt x="11" y="511"/>
                    </a:lnTo>
                    <a:lnTo>
                      <a:pt x="74" y="431"/>
                    </a:lnTo>
                    <a:lnTo>
                      <a:pt x="138" y="351"/>
                    </a:lnTo>
                    <a:lnTo>
                      <a:pt x="204" y="273"/>
                    </a:lnTo>
                    <a:lnTo>
                      <a:pt x="273" y="196"/>
                    </a:lnTo>
                    <a:lnTo>
                      <a:pt x="344" y="123"/>
                    </a:lnTo>
                    <a:lnTo>
                      <a:pt x="361" y="107"/>
                    </a:lnTo>
                    <a:lnTo>
                      <a:pt x="380" y="89"/>
                    </a:lnTo>
                    <a:lnTo>
                      <a:pt x="398" y="70"/>
                    </a:lnTo>
                    <a:lnTo>
                      <a:pt x="418" y="52"/>
                    </a:lnTo>
                    <a:lnTo>
                      <a:pt x="439" y="35"/>
                    </a:lnTo>
                    <a:lnTo>
                      <a:pt x="462" y="20"/>
                    </a:lnTo>
                    <a:lnTo>
                      <a:pt x="485" y="9"/>
                    </a:lnTo>
                    <a:lnTo>
                      <a:pt x="509" y="2"/>
                    </a:lnTo>
                    <a:lnTo>
                      <a:pt x="534"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defPPr>
                  <a:defRPr lang="en-US"/>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a:lstStyle>
              <a:p>
                <a:endParaRPr lang="en-US" sz="1800" dirty="0">
                  <a:solidFill>
                    <a:prstClr val="black"/>
                  </a:solidFill>
                  <a:latin typeface="Arial" panose="020B0604020202020204" pitchFamily="34" charset="0"/>
                  <a:cs typeface="Arial" panose="020B0604020202020204" pitchFamily="34" charset="0"/>
                </a:endParaRPr>
              </a:p>
            </p:txBody>
          </p:sp>
        </p:grpSp>
        <p:grpSp>
          <p:nvGrpSpPr>
            <p:cNvPr id="28" name="Group 27"/>
            <p:cNvGrpSpPr/>
            <p:nvPr/>
          </p:nvGrpSpPr>
          <p:grpSpPr>
            <a:xfrm>
              <a:off x="4726879" y="4725758"/>
              <a:ext cx="575264" cy="550628"/>
              <a:chOff x="-985838" y="2259013"/>
              <a:chExt cx="425450" cy="477838"/>
            </a:xfrm>
            <a:solidFill>
              <a:srgbClr val="92D050"/>
            </a:solidFill>
          </p:grpSpPr>
          <p:sp>
            <p:nvSpPr>
              <p:cNvPr id="29" name="Freeform 82"/>
              <p:cNvSpPr>
                <a:spLocks/>
              </p:cNvSpPr>
              <p:nvPr/>
            </p:nvSpPr>
            <p:spPr bwMode="auto">
              <a:xfrm>
                <a:off x="-981076" y="2259013"/>
                <a:ext cx="420688" cy="477838"/>
              </a:xfrm>
              <a:custGeom>
                <a:avLst/>
                <a:gdLst>
                  <a:gd name="T0" fmla="*/ 2763 w 2912"/>
                  <a:gd name="T1" fmla="*/ 0 h 3309"/>
                  <a:gd name="T2" fmla="*/ 2820 w 2912"/>
                  <a:gd name="T3" fmla="*/ 12 h 3309"/>
                  <a:gd name="T4" fmla="*/ 2868 w 2912"/>
                  <a:gd name="T5" fmla="*/ 44 h 3309"/>
                  <a:gd name="T6" fmla="*/ 2900 w 2912"/>
                  <a:gd name="T7" fmla="*/ 92 h 3309"/>
                  <a:gd name="T8" fmla="*/ 2912 w 2912"/>
                  <a:gd name="T9" fmla="*/ 151 h 3309"/>
                  <a:gd name="T10" fmla="*/ 2902 w 2912"/>
                  <a:gd name="T11" fmla="*/ 203 h 3309"/>
                  <a:gd name="T12" fmla="*/ 2876 w 2912"/>
                  <a:gd name="T13" fmla="*/ 248 h 3309"/>
                  <a:gd name="T14" fmla="*/ 2837 w 2912"/>
                  <a:gd name="T15" fmla="*/ 280 h 3309"/>
                  <a:gd name="T16" fmla="*/ 2835 w 2912"/>
                  <a:gd name="T17" fmla="*/ 2050 h 3309"/>
                  <a:gd name="T18" fmla="*/ 2815 w 2912"/>
                  <a:gd name="T19" fmla="*/ 2083 h 3309"/>
                  <a:gd name="T20" fmla="*/ 2782 w 2912"/>
                  <a:gd name="T21" fmla="*/ 2103 h 3309"/>
                  <a:gd name="T22" fmla="*/ 2153 w 2912"/>
                  <a:gd name="T23" fmla="*/ 2105 h 3309"/>
                  <a:gd name="T24" fmla="*/ 2426 w 2912"/>
                  <a:gd name="T25" fmla="*/ 3146 h 3309"/>
                  <a:gd name="T26" fmla="*/ 2421 w 2912"/>
                  <a:gd name="T27" fmla="*/ 3198 h 3309"/>
                  <a:gd name="T28" fmla="*/ 2400 w 2912"/>
                  <a:gd name="T29" fmla="*/ 3245 h 3309"/>
                  <a:gd name="T30" fmla="*/ 2364 w 2912"/>
                  <a:gd name="T31" fmla="*/ 3282 h 3309"/>
                  <a:gd name="T32" fmla="*/ 2315 w 2912"/>
                  <a:gd name="T33" fmla="*/ 3304 h 3309"/>
                  <a:gd name="T34" fmla="*/ 2277 w 2912"/>
                  <a:gd name="T35" fmla="*/ 3309 h 3309"/>
                  <a:gd name="T36" fmla="*/ 2223 w 2912"/>
                  <a:gd name="T37" fmla="*/ 3298 h 3309"/>
                  <a:gd name="T38" fmla="*/ 2176 w 2912"/>
                  <a:gd name="T39" fmla="*/ 3269 h 3309"/>
                  <a:gd name="T40" fmla="*/ 2143 w 2912"/>
                  <a:gd name="T41" fmla="*/ 3224 h 3309"/>
                  <a:gd name="T42" fmla="*/ 1864 w 2912"/>
                  <a:gd name="T43" fmla="*/ 2181 h 3309"/>
                  <a:gd name="T44" fmla="*/ 779 w 2912"/>
                  <a:gd name="T45" fmla="*/ 3197 h 3309"/>
                  <a:gd name="T46" fmla="*/ 756 w 2912"/>
                  <a:gd name="T47" fmla="*/ 3245 h 3309"/>
                  <a:gd name="T48" fmla="*/ 720 w 2912"/>
                  <a:gd name="T49" fmla="*/ 3282 h 3309"/>
                  <a:gd name="T50" fmla="*/ 673 w 2912"/>
                  <a:gd name="T51" fmla="*/ 3303 h 3309"/>
                  <a:gd name="T52" fmla="*/ 623 w 2912"/>
                  <a:gd name="T53" fmla="*/ 3309 h 3309"/>
                  <a:gd name="T54" fmla="*/ 570 w 2912"/>
                  <a:gd name="T55" fmla="*/ 3295 h 3309"/>
                  <a:gd name="T56" fmla="*/ 528 w 2912"/>
                  <a:gd name="T57" fmla="*/ 3265 h 3309"/>
                  <a:gd name="T58" fmla="*/ 499 w 2912"/>
                  <a:gd name="T59" fmla="*/ 3222 h 3309"/>
                  <a:gd name="T60" fmla="*/ 486 w 2912"/>
                  <a:gd name="T61" fmla="*/ 3173 h 3309"/>
                  <a:gd name="T62" fmla="*/ 491 w 2912"/>
                  <a:gd name="T63" fmla="*/ 3119 h 3309"/>
                  <a:gd name="T64" fmla="*/ 627 w 2912"/>
                  <a:gd name="T65" fmla="*/ 2105 h 3309"/>
                  <a:gd name="T66" fmla="*/ 715 w 2912"/>
                  <a:gd name="T67" fmla="*/ 2009 h 3309"/>
                  <a:gd name="T68" fmla="*/ 2688 w 2912"/>
                  <a:gd name="T69" fmla="*/ 1956 h 3309"/>
                  <a:gd name="T70" fmla="*/ 223 w 2912"/>
                  <a:gd name="T71" fmla="*/ 301 h 3309"/>
                  <a:gd name="T72" fmla="*/ 181 w 2912"/>
                  <a:gd name="T73" fmla="*/ 1915 h 3309"/>
                  <a:gd name="T74" fmla="*/ 107 w 2912"/>
                  <a:gd name="T75" fmla="*/ 1984 h 3309"/>
                  <a:gd name="T76" fmla="*/ 75 w 2912"/>
                  <a:gd name="T77" fmla="*/ 280 h 3309"/>
                  <a:gd name="T78" fmla="*/ 35 w 2912"/>
                  <a:gd name="T79" fmla="*/ 248 h 3309"/>
                  <a:gd name="T80" fmla="*/ 9 w 2912"/>
                  <a:gd name="T81" fmla="*/ 203 h 3309"/>
                  <a:gd name="T82" fmla="*/ 0 w 2912"/>
                  <a:gd name="T83" fmla="*/ 151 h 3309"/>
                  <a:gd name="T84" fmla="*/ 12 w 2912"/>
                  <a:gd name="T85" fmla="*/ 92 h 3309"/>
                  <a:gd name="T86" fmla="*/ 44 w 2912"/>
                  <a:gd name="T87" fmla="*/ 44 h 3309"/>
                  <a:gd name="T88" fmla="*/ 91 w 2912"/>
                  <a:gd name="T89" fmla="*/ 12 h 3309"/>
                  <a:gd name="T90" fmla="*/ 149 w 2912"/>
                  <a:gd name="T91" fmla="*/ 0 h 3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912" h="3309">
                    <a:moveTo>
                      <a:pt x="149" y="0"/>
                    </a:moveTo>
                    <a:lnTo>
                      <a:pt x="2763" y="0"/>
                    </a:lnTo>
                    <a:lnTo>
                      <a:pt x="2793" y="3"/>
                    </a:lnTo>
                    <a:lnTo>
                      <a:pt x="2820" y="12"/>
                    </a:lnTo>
                    <a:lnTo>
                      <a:pt x="2846" y="26"/>
                    </a:lnTo>
                    <a:lnTo>
                      <a:pt x="2868" y="44"/>
                    </a:lnTo>
                    <a:lnTo>
                      <a:pt x="2887" y="67"/>
                    </a:lnTo>
                    <a:lnTo>
                      <a:pt x="2900" y="92"/>
                    </a:lnTo>
                    <a:lnTo>
                      <a:pt x="2909" y="121"/>
                    </a:lnTo>
                    <a:lnTo>
                      <a:pt x="2912" y="151"/>
                    </a:lnTo>
                    <a:lnTo>
                      <a:pt x="2909" y="178"/>
                    </a:lnTo>
                    <a:lnTo>
                      <a:pt x="2902" y="203"/>
                    </a:lnTo>
                    <a:lnTo>
                      <a:pt x="2892" y="227"/>
                    </a:lnTo>
                    <a:lnTo>
                      <a:pt x="2876" y="248"/>
                    </a:lnTo>
                    <a:lnTo>
                      <a:pt x="2859" y="266"/>
                    </a:lnTo>
                    <a:lnTo>
                      <a:pt x="2837" y="280"/>
                    </a:lnTo>
                    <a:lnTo>
                      <a:pt x="2837" y="2030"/>
                    </a:lnTo>
                    <a:lnTo>
                      <a:pt x="2835" y="2050"/>
                    </a:lnTo>
                    <a:lnTo>
                      <a:pt x="2827" y="2069"/>
                    </a:lnTo>
                    <a:lnTo>
                      <a:pt x="2815" y="2083"/>
                    </a:lnTo>
                    <a:lnTo>
                      <a:pt x="2800" y="2096"/>
                    </a:lnTo>
                    <a:lnTo>
                      <a:pt x="2782" y="2103"/>
                    </a:lnTo>
                    <a:lnTo>
                      <a:pt x="2763" y="2105"/>
                    </a:lnTo>
                    <a:lnTo>
                      <a:pt x="2153" y="2105"/>
                    </a:lnTo>
                    <a:lnTo>
                      <a:pt x="2422" y="3119"/>
                    </a:lnTo>
                    <a:lnTo>
                      <a:pt x="2426" y="3146"/>
                    </a:lnTo>
                    <a:lnTo>
                      <a:pt x="2426" y="3172"/>
                    </a:lnTo>
                    <a:lnTo>
                      <a:pt x="2421" y="3198"/>
                    </a:lnTo>
                    <a:lnTo>
                      <a:pt x="2413" y="3222"/>
                    </a:lnTo>
                    <a:lnTo>
                      <a:pt x="2400" y="3245"/>
                    </a:lnTo>
                    <a:lnTo>
                      <a:pt x="2384" y="3265"/>
                    </a:lnTo>
                    <a:lnTo>
                      <a:pt x="2364" y="3282"/>
                    </a:lnTo>
                    <a:lnTo>
                      <a:pt x="2341" y="3295"/>
                    </a:lnTo>
                    <a:lnTo>
                      <a:pt x="2315" y="3304"/>
                    </a:lnTo>
                    <a:lnTo>
                      <a:pt x="2297" y="3308"/>
                    </a:lnTo>
                    <a:lnTo>
                      <a:pt x="2277" y="3309"/>
                    </a:lnTo>
                    <a:lnTo>
                      <a:pt x="2249" y="3307"/>
                    </a:lnTo>
                    <a:lnTo>
                      <a:pt x="2223" y="3298"/>
                    </a:lnTo>
                    <a:lnTo>
                      <a:pt x="2199" y="3286"/>
                    </a:lnTo>
                    <a:lnTo>
                      <a:pt x="2176" y="3269"/>
                    </a:lnTo>
                    <a:lnTo>
                      <a:pt x="2157" y="3249"/>
                    </a:lnTo>
                    <a:lnTo>
                      <a:pt x="2143" y="3224"/>
                    </a:lnTo>
                    <a:lnTo>
                      <a:pt x="2133" y="3197"/>
                    </a:lnTo>
                    <a:lnTo>
                      <a:pt x="1864" y="2181"/>
                    </a:lnTo>
                    <a:lnTo>
                      <a:pt x="1048" y="2181"/>
                    </a:lnTo>
                    <a:lnTo>
                      <a:pt x="779" y="3197"/>
                    </a:lnTo>
                    <a:lnTo>
                      <a:pt x="770" y="3223"/>
                    </a:lnTo>
                    <a:lnTo>
                      <a:pt x="756" y="3245"/>
                    </a:lnTo>
                    <a:lnTo>
                      <a:pt x="740" y="3265"/>
                    </a:lnTo>
                    <a:lnTo>
                      <a:pt x="720" y="3282"/>
                    </a:lnTo>
                    <a:lnTo>
                      <a:pt x="698" y="3295"/>
                    </a:lnTo>
                    <a:lnTo>
                      <a:pt x="673" y="3303"/>
                    </a:lnTo>
                    <a:lnTo>
                      <a:pt x="649" y="3309"/>
                    </a:lnTo>
                    <a:lnTo>
                      <a:pt x="623" y="3309"/>
                    </a:lnTo>
                    <a:lnTo>
                      <a:pt x="596" y="3304"/>
                    </a:lnTo>
                    <a:lnTo>
                      <a:pt x="570" y="3295"/>
                    </a:lnTo>
                    <a:lnTo>
                      <a:pt x="547" y="3282"/>
                    </a:lnTo>
                    <a:lnTo>
                      <a:pt x="528" y="3265"/>
                    </a:lnTo>
                    <a:lnTo>
                      <a:pt x="512" y="3245"/>
                    </a:lnTo>
                    <a:lnTo>
                      <a:pt x="499" y="3222"/>
                    </a:lnTo>
                    <a:lnTo>
                      <a:pt x="491" y="3198"/>
                    </a:lnTo>
                    <a:lnTo>
                      <a:pt x="486" y="3173"/>
                    </a:lnTo>
                    <a:lnTo>
                      <a:pt x="486" y="3146"/>
                    </a:lnTo>
                    <a:lnTo>
                      <a:pt x="491" y="3119"/>
                    </a:lnTo>
                    <a:lnTo>
                      <a:pt x="758" y="2105"/>
                    </a:lnTo>
                    <a:lnTo>
                      <a:pt x="627" y="2105"/>
                    </a:lnTo>
                    <a:lnTo>
                      <a:pt x="669" y="2059"/>
                    </a:lnTo>
                    <a:lnTo>
                      <a:pt x="715" y="2009"/>
                    </a:lnTo>
                    <a:lnTo>
                      <a:pt x="763" y="1956"/>
                    </a:lnTo>
                    <a:lnTo>
                      <a:pt x="2688" y="1956"/>
                    </a:lnTo>
                    <a:lnTo>
                      <a:pt x="2688" y="301"/>
                    </a:lnTo>
                    <a:lnTo>
                      <a:pt x="223" y="301"/>
                    </a:lnTo>
                    <a:lnTo>
                      <a:pt x="223" y="1875"/>
                    </a:lnTo>
                    <a:lnTo>
                      <a:pt x="181" y="1915"/>
                    </a:lnTo>
                    <a:lnTo>
                      <a:pt x="142" y="1950"/>
                    </a:lnTo>
                    <a:lnTo>
                      <a:pt x="107" y="1984"/>
                    </a:lnTo>
                    <a:lnTo>
                      <a:pt x="75" y="2013"/>
                    </a:lnTo>
                    <a:lnTo>
                      <a:pt x="75" y="280"/>
                    </a:lnTo>
                    <a:lnTo>
                      <a:pt x="54" y="266"/>
                    </a:lnTo>
                    <a:lnTo>
                      <a:pt x="35" y="248"/>
                    </a:lnTo>
                    <a:lnTo>
                      <a:pt x="21" y="227"/>
                    </a:lnTo>
                    <a:lnTo>
                      <a:pt x="9" y="203"/>
                    </a:lnTo>
                    <a:lnTo>
                      <a:pt x="2" y="178"/>
                    </a:lnTo>
                    <a:lnTo>
                      <a:pt x="0" y="151"/>
                    </a:lnTo>
                    <a:lnTo>
                      <a:pt x="3" y="121"/>
                    </a:lnTo>
                    <a:lnTo>
                      <a:pt x="12" y="92"/>
                    </a:lnTo>
                    <a:lnTo>
                      <a:pt x="25" y="67"/>
                    </a:lnTo>
                    <a:lnTo>
                      <a:pt x="44" y="44"/>
                    </a:lnTo>
                    <a:lnTo>
                      <a:pt x="65" y="26"/>
                    </a:lnTo>
                    <a:lnTo>
                      <a:pt x="91" y="12"/>
                    </a:lnTo>
                    <a:lnTo>
                      <a:pt x="119" y="3"/>
                    </a:lnTo>
                    <a:lnTo>
                      <a:pt x="149"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dirty="0">
                  <a:solidFill>
                    <a:prstClr val="black"/>
                  </a:solidFill>
                </a:endParaRPr>
              </a:p>
            </p:txBody>
          </p:sp>
          <p:sp>
            <p:nvSpPr>
              <p:cNvPr id="30" name="Freeform 83"/>
              <p:cNvSpPr>
                <a:spLocks/>
              </p:cNvSpPr>
              <p:nvPr/>
            </p:nvSpPr>
            <p:spPr bwMode="auto">
              <a:xfrm>
                <a:off x="-796926" y="2397125"/>
                <a:ext cx="42863" cy="125413"/>
              </a:xfrm>
              <a:custGeom>
                <a:avLst/>
                <a:gdLst>
                  <a:gd name="T0" fmla="*/ 150 w 299"/>
                  <a:gd name="T1" fmla="*/ 0 h 864"/>
                  <a:gd name="T2" fmla="*/ 180 w 299"/>
                  <a:gd name="T3" fmla="*/ 3 h 864"/>
                  <a:gd name="T4" fmla="*/ 208 w 299"/>
                  <a:gd name="T5" fmla="*/ 12 h 864"/>
                  <a:gd name="T6" fmla="*/ 233 w 299"/>
                  <a:gd name="T7" fmla="*/ 25 h 864"/>
                  <a:gd name="T8" fmla="*/ 255 w 299"/>
                  <a:gd name="T9" fmla="*/ 44 h 864"/>
                  <a:gd name="T10" fmla="*/ 273 w 299"/>
                  <a:gd name="T11" fmla="*/ 67 h 864"/>
                  <a:gd name="T12" fmla="*/ 287 w 299"/>
                  <a:gd name="T13" fmla="*/ 92 h 864"/>
                  <a:gd name="T14" fmla="*/ 296 w 299"/>
                  <a:gd name="T15" fmla="*/ 120 h 864"/>
                  <a:gd name="T16" fmla="*/ 299 w 299"/>
                  <a:gd name="T17" fmla="*/ 151 h 864"/>
                  <a:gd name="T18" fmla="*/ 299 w 299"/>
                  <a:gd name="T19" fmla="*/ 715 h 864"/>
                  <a:gd name="T20" fmla="*/ 296 w 299"/>
                  <a:gd name="T21" fmla="*/ 745 h 864"/>
                  <a:gd name="T22" fmla="*/ 287 w 299"/>
                  <a:gd name="T23" fmla="*/ 773 h 864"/>
                  <a:gd name="T24" fmla="*/ 273 w 299"/>
                  <a:gd name="T25" fmla="*/ 799 h 864"/>
                  <a:gd name="T26" fmla="*/ 255 w 299"/>
                  <a:gd name="T27" fmla="*/ 821 h 864"/>
                  <a:gd name="T28" fmla="*/ 233 w 299"/>
                  <a:gd name="T29" fmla="*/ 840 h 864"/>
                  <a:gd name="T30" fmla="*/ 208 w 299"/>
                  <a:gd name="T31" fmla="*/ 853 h 864"/>
                  <a:gd name="T32" fmla="*/ 180 w 299"/>
                  <a:gd name="T33" fmla="*/ 861 h 864"/>
                  <a:gd name="T34" fmla="*/ 150 w 299"/>
                  <a:gd name="T35" fmla="*/ 864 h 864"/>
                  <a:gd name="T36" fmla="*/ 119 w 299"/>
                  <a:gd name="T37" fmla="*/ 861 h 864"/>
                  <a:gd name="T38" fmla="*/ 91 w 299"/>
                  <a:gd name="T39" fmla="*/ 853 h 864"/>
                  <a:gd name="T40" fmla="*/ 66 w 299"/>
                  <a:gd name="T41" fmla="*/ 840 h 864"/>
                  <a:gd name="T42" fmla="*/ 44 w 299"/>
                  <a:gd name="T43" fmla="*/ 821 h 864"/>
                  <a:gd name="T44" fmla="*/ 26 w 299"/>
                  <a:gd name="T45" fmla="*/ 799 h 864"/>
                  <a:gd name="T46" fmla="*/ 12 w 299"/>
                  <a:gd name="T47" fmla="*/ 773 h 864"/>
                  <a:gd name="T48" fmla="*/ 3 w 299"/>
                  <a:gd name="T49" fmla="*/ 745 h 864"/>
                  <a:gd name="T50" fmla="*/ 0 w 299"/>
                  <a:gd name="T51" fmla="*/ 715 h 864"/>
                  <a:gd name="T52" fmla="*/ 0 w 299"/>
                  <a:gd name="T53" fmla="*/ 151 h 864"/>
                  <a:gd name="T54" fmla="*/ 3 w 299"/>
                  <a:gd name="T55" fmla="*/ 120 h 864"/>
                  <a:gd name="T56" fmla="*/ 12 w 299"/>
                  <a:gd name="T57" fmla="*/ 92 h 864"/>
                  <a:gd name="T58" fmla="*/ 26 w 299"/>
                  <a:gd name="T59" fmla="*/ 67 h 864"/>
                  <a:gd name="T60" fmla="*/ 44 w 299"/>
                  <a:gd name="T61" fmla="*/ 44 h 864"/>
                  <a:gd name="T62" fmla="*/ 66 w 299"/>
                  <a:gd name="T63" fmla="*/ 25 h 864"/>
                  <a:gd name="T64" fmla="*/ 91 w 299"/>
                  <a:gd name="T65" fmla="*/ 12 h 864"/>
                  <a:gd name="T66" fmla="*/ 119 w 299"/>
                  <a:gd name="T67" fmla="*/ 3 h 864"/>
                  <a:gd name="T68" fmla="*/ 150 w 299"/>
                  <a:gd name="T69" fmla="*/ 0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99" h="864">
                    <a:moveTo>
                      <a:pt x="150" y="0"/>
                    </a:moveTo>
                    <a:lnTo>
                      <a:pt x="180" y="3"/>
                    </a:lnTo>
                    <a:lnTo>
                      <a:pt x="208" y="12"/>
                    </a:lnTo>
                    <a:lnTo>
                      <a:pt x="233" y="25"/>
                    </a:lnTo>
                    <a:lnTo>
                      <a:pt x="255" y="44"/>
                    </a:lnTo>
                    <a:lnTo>
                      <a:pt x="273" y="67"/>
                    </a:lnTo>
                    <a:lnTo>
                      <a:pt x="287" y="92"/>
                    </a:lnTo>
                    <a:lnTo>
                      <a:pt x="296" y="120"/>
                    </a:lnTo>
                    <a:lnTo>
                      <a:pt x="299" y="151"/>
                    </a:lnTo>
                    <a:lnTo>
                      <a:pt x="299" y="715"/>
                    </a:lnTo>
                    <a:lnTo>
                      <a:pt x="296" y="745"/>
                    </a:lnTo>
                    <a:lnTo>
                      <a:pt x="287" y="773"/>
                    </a:lnTo>
                    <a:lnTo>
                      <a:pt x="273" y="799"/>
                    </a:lnTo>
                    <a:lnTo>
                      <a:pt x="255" y="821"/>
                    </a:lnTo>
                    <a:lnTo>
                      <a:pt x="233" y="840"/>
                    </a:lnTo>
                    <a:lnTo>
                      <a:pt x="208" y="853"/>
                    </a:lnTo>
                    <a:lnTo>
                      <a:pt x="180" y="861"/>
                    </a:lnTo>
                    <a:lnTo>
                      <a:pt x="150" y="864"/>
                    </a:lnTo>
                    <a:lnTo>
                      <a:pt x="119" y="861"/>
                    </a:lnTo>
                    <a:lnTo>
                      <a:pt x="91" y="853"/>
                    </a:lnTo>
                    <a:lnTo>
                      <a:pt x="66" y="840"/>
                    </a:lnTo>
                    <a:lnTo>
                      <a:pt x="44" y="821"/>
                    </a:lnTo>
                    <a:lnTo>
                      <a:pt x="26" y="799"/>
                    </a:lnTo>
                    <a:lnTo>
                      <a:pt x="12" y="773"/>
                    </a:lnTo>
                    <a:lnTo>
                      <a:pt x="3" y="745"/>
                    </a:lnTo>
                    <a:lnTo>
                      <a:pt x="0" y="715"/>
                    </a:lnTo>
                    <a:lnTo>
                      <a:pt x="0" y="151"/>
                    </a:lnTo>
                    <a:lnTo>
                      <a:pt x="3" y="120"/>
                    </a:lnTo>
                    <a:lnTo>
                      <a:pt x="12" y="92"/>
                    </a:lnTo>
                    <a:lnTo>
                      <a:pt x="26" y="67"/>
                    </a:lnTo>
                    <a:lnTo>
                      <a:pt x="44" y="44"/>
                    </a:lnTo>
                    <a:lnTo>
                      <a:pt x="66" y="25"/>
                    </a:lnTo>
                    <a:lnTo>
                      <a:pt x="91" y="12"/>
                    </a:lnTo>
                    <a:lnTo>
                      <a:pt x="119" y="3"/>
                    </a:lnTo>
                    <a:lnTo>
                      <a:pt x="150"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dirty="0">
                  <a:solidFill>
                    <a:prstClr val="black"/>
                  </a:solidFill>
                </a:endParaRPr>
              </a:p>
            </p:txBody>
          </p:sp>
          <p:sp>
            <p:nvSpPr>
              <p:cNvPr id="31" name="Freeform 84"/>
              <p:cNvSpPr>
                <a:spLocks/>
              </p:cNvSpPr>
              <p:nvPr/>
            </p:nvSpPr>
            <p:spPr bwMode="auto">
              <a:xfrm>
                <a:off x="-727076" y="2322513"/>
                <a:ext cx="42863" cy="200025"/>
              </a:xfrm>
              <a:custGeom>
                <a:avLst/>
                <a:gdLst>
                  <a:gd name="T0" fmla="*/ 149 w 298"/>
                  <a:gd name="T1" fmla="*/ 0 h 1390"/>
                  <a:gd name="T2" fmla="*/ 179 w 298"/>
                  <a:gd name="T3" fmla="*/ 3 h 1390"/>
                  <a:gd name="T4" fmla="*/ 207 w 298"/>
                  <a:gd name="T5" fmla="*/ 11 h 1390"/>
                  <a:gd name="T6" fmla="*/ 232 w 298"/>
                  <a:gd name="T7" fmla="*/ 25 h 1390"/>
                  <a:gd name="T8" fmla="*/ 255 w 298"/>
                  <a:gd name="T9" fmla="*/ 44 h 1390"/>
                  <a:gd name="T10" fmla="*/ 272 w 298"/>
                  <a:gd name="T11" fmla="*/ 66 h 1390"/>
                  <a:gd name="T12" fmla="*/ 287 w 298"/>
                  <a:gd name="T13" fmla="*/ 92 h 1390"/>
                  <a:gd name="T14" fmla="*/ 295 w 298"/>
                  <a:gd name="T15" fmla="*/ 120 h 1390"/>
                  <a:gd name="T16" fmla="*/ 298 w 298"/>
                  <a:gd name="T17" fmla="*/ 150 h 1390"/>
                  <a:gd name="T18" fmla="*/ 298 w 298"/>
                  <a:gd name="T19" fmla="*/ 1241 h 1390"/>
                  <a:gd name="T20" fmla="*/ 295 w 298"/>
                  <a:gd name="T21" fmla="*/ 1271 h 1390"/>
                  <a:gd name="T22" fmla="*/ 287 w 298"/>
                  <a:gd name="T23" fmla="*/ 1299 h 1390"/>
                  <a:gd name="T24" fmla="*/ 272 w 298"/>
                  <a:gd name="T25" fmla="*/ 1325 h 1390"/>
                  <a:gd name="T26" fmla="*/ 255 w 298"/>
                  <a:gd name="T27" fmla="*/ 1347 h 1390"/>
                  <a:gd name="T28" fmla="*/ 232 w 298"/>
                  <a:gd name="T29" fmla="*/ 1366 h 1390"/>
                  <a:gd name="T30" fmla="*/ 207 w 298"/>
                  <a:gd name="T31" fmla="*/ 1379 h 1390"/>
                  <a:gd name="T32" fmla="*/ 179 w 298"/>
                  <a:gd name="T33" fmla="*/ 1387 h 1390"/>
                  <a:gd name="T34" fmla="*/ 149 w 298"/>
                  <a:gd name="T35" fmla="*/ 1390 h 1390"/>
                  <a:gd name="T36" fmla="*/ 118 w 298"/>
                  <a:gd name="T37" fmla="*/ 1387 h 1390"/>
                  <a:gd name="T38" fmla="*/ 91 w 298"/>
                  <a:gd name="T39" fmla="*/ 1379 h 1390"/>
                  <a:gd name="T40" fmla="*/ 66 w 298"/>
                  <a:gd name="T41" fmla="*/ 1366 h 1390"/>
                  <a:gd name="T42" fmla="*/ 43 w 298"/>
                  <a:gd name="T43" fmla="*/ 1347 h 1390"/>
                  <a:gd name="T44" fmla="*/ 26 w 298"/>
                  <a:gd name="T45" fmla="*/ 1325 h 1390"/>
                  <a:gd name="T46" fmla="*/ 11 w 298"/>
                  <a:gd name="T47" fmla="*/ 1299 h 1390"/>
                  <a:gd name="T48" fmla="*/ 3 w 298"/>
                  <a:gd name="T49" fmla="*/ 1271 h 1390"/>
                  <a:gd name="T50" fmla="*/ 0 w 298"/>
                  <a:gd name="T51" fmla="*/ 1241 h 1390"/>
                  <a:gd name="T52" fmla="*/ 0 w 298"/>
                  <a:gd name="T53" fmla="*/ 150 h 1390"/>
                  <a:gd name="T54" fmla="*/ 3 w 298"/>
                  <a:gd name="T55" fmla="*/ 120 h 1390"/>
                  <a:gd name="T56" fmla="*/ 11 w 298"/>
                  <a:gd name="T57" fmla="*/ 92 h 1390"/>
                  <a:gd name="T58" fmla="*/ 26 w 298"/>
                  <a:gd name="T59" fmla="*/ 66 h 1390"/>
                  <a:gd name="T60" fmla="*/ 43 w 298"/>
                  <a:gd name="T61" fmla="*/ 44 h 1390"/>
                  <a:gd name="T62" fmla="*/ 66 w 298"/>
                  <a:gd name="T63" fmla="*/ 25 h 1390"/>
                  <a:gd name="T64" fmla="*/ 91 w 298"/>
                  <a:gd name="T65" fmla="*/ 11 h 1390"/>
                  <a:gd name="T66" fmla="*/ 118 w 298"/>
                  <a:gd name="T67" fmla="*/ 3 h 1390"/>
                  <a:gd name="T68" fmla="*/ 149 w 298"/>
                  <a:gd name="T69" fmla="*/ 0 h 1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98" h="1390">
                    <a:moveTo>
                      <a:pt x="149" y="0"/>
                    </a:moveTo>
                    <a:lnTo>
                      <a:pt x="179" y="3"/>
                    </a:lnTo>
                    <a:lnTo>
                      <a:pt x="207" y="11"/>
                    </a:lnTo>
                    <a:lnTo>
                      <a:pt x="232" y="25"/>
                    </a:lnTo>
                    <a:lnTo>
                      <a:pt x="255" y="44"/>
                    </a:lnTo>
                    <a:lnTo>
                      <a:pt x="272" y="66"/>
                    </a:lnTo>
                    <a:lnTo>
                      <a:pt x="287" y="92"/>
                    </a:lnTo>
                    <a:lnTo>
                      <a:pt x="295" y="120"/>
                    </a:lnTo>
                    <a:lnTo>
                      <a:pt x="298" y="150"/>
                    </a:lnTo>
                    <a:lnTo>
                      <a:pt x="298" y="1241"/>
                    </a:lnTo>
                    <a:lnTo>
                      <a:pt x="295" y="1271"/>
                    </a:lnTo>
                    <a:lnTo>
                      <a:pt x="287" y="1299"/>
                    </a:lnTo>
                    <a:lnTo>
                      <a:pt x="272" y="1325"/>
                    </a:lnTo>
                    <a:lnTo>
                      <a:pt x="255" y="1347"/>
                    </a:lnTo>
                    <a:lnTo>
                      <a:pt x="232" y="1366"/>
                    </a:lnTo>
                    <a:lnTo>
                      <a:pt x="207" y="1379"/>
                    </a:lnTo>
                    <a:lnTo>
                      <a:pt x="179" y="1387"/>
                    </a:lnTo>
                    <a:lnTo>
                      <a:pt x="149" y="1390"/>
                    </a:lnTo>
                    <a:lnTo>
                      <a:pt x="118" y="1387"/>
                    </a:lnTo>
                    <a:lnTo>
                      <a:pt x="91" y="1379"/>
                    </a:lnTo>
                    <a:lnTo>
                      <a:pt x="66" y="1366"/>
                    </a:lnTo>
                    <a:lnTo>
                      <a:pt x="43" y="1347"/>
                    </a:lnTo>
                    <a:lnTo>
                      <a:pt x="26" y="1325"/>
                    </a:lnTo>
                    <a:lnTo>
                      <a:pt x="11" y="1299"/>
                    </a:lnTo>
                    <a:lnTo>
                      <a:pt x="3" y="1271"/>
                    </a:lnTo>
                    <a:lnTo>
                      <a:pt x="0" y="1241"/>
                    </a:lnTo>
                    <a:lnTo>
                      <a:pt x="0" y="150"/>
                    </a:lnTo>
                    <a:lnTo>
                      <a:pt x="3" y="120"/>
                    </a:lnTo>
                    <a:lnTo>
                      <a:pt x="11" y="92"/>
                    </a:lnTo>
                    <a:lnTo>
                      <a:pt x="26" y="66"/>
                    </a:lnTo>
                    <a:lnTo>
                      <a:pt x="43" y="44"/>
                    </a:lnTo>
                    <a:lnTo>
                      <a:pt x="66" y="25"/>
                    </a:lnTo>
                    <a:lnTo>
                      <a:pt x="91" y="11"/>
                    </a:lnTo>
                    <a:lnTo>
                      <a:pt x="118" y="3"/>
                    </a:lnTo>
                    <a:lnTo>
                      <a:pt x="149"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dirty="0">
                  <a:solidFill>
                    <a:prstClr val="black"/>
                  </a:solidFill>
                </a:endParaRPr>
              </a:p>
            </p:txBody>
          </p:sp>
          <p:sp>
            <p:nvSpPr>
              <p:cNvPr id="32" name="Freeform 85"/>
              <p:cNvSpPr>
                <a:spLocks/>
              </p:cNvSpPr>
              <p:nvPr/>
            </p:nvSpPr>
            <p:spPr bwMode="auto">
              <a:xfrm>
                <a:off x="-657226" y="2365375"/>
                <a:ext cx="42863" cy="157163"/>
              </a:xfrm>
              <a:custGeom>
                <a:avLst/>
                <a:gdLst>
                  <a:gd name="T0" fmla="*/ 150 w 299"/>
                  <a:gd name="T1" fmla="*/ 0 h 1089"/>
                  <a:gd name="T2" fmla="*/ 180 w 299"/>
                  <a:gd name="T3" fmla="*/ 3 h 1089"/>
                  <a:gd name="T4" fmla="*/ 208 w 299"/>
                  <a:gd name="T5" fmla="*/ 11 h 1089"/>
                  <a:gd name="T6" fmla="*/ 232 w 299"/>
                  <a:gd name="T7" fmla="*/ 26 h 1089"/>
                  <a:gd name="T8" fmla="*/ 255 w 299"/>
                  <a:gd name="T9" fmla="*/ 43 h 1089"/>
                  <a:gd name="T10" fmla="*/ 273 w 299"/>
                  <a:gd name="T11" fmla="*/ 66 h 1089"/>
                  <a:gd name="T12" fmla="*/ 287 w 299"/>
                  <a:gd name="T13" fmla="*/ 91 h 1089"/>
                  <a:gd name="T14" fmla="*/ 295 w 299"/>
                  <a:gd name="T15" fmla="*/ 119 h 1089"/>
                  <a:gd name="T16" fmla="*/ 299 w 299"/>
                  <a:gd name="T17" fmla="*/ 149 h 1089"/>
                  <a:gd name="T18" fmla="*/ 299 w 299"/>
                  <a:gd name="T19" fmla="*/ 940 h 1089"/>
                  <a:gd name="T20" fmla="*/ 295 w 299"/>
                  <a:gd name="T21" fmla="*/ 970 h 1089"/>
                  <a:gd name="T22" fmla="*/ 287 w 299"/>
                  <a:gd name="T23" fmla="*/ 998 h 1089"/>
                  <a:gd name="T24" fmla="*/ 273 w 299"/>
                  <a:gd name="T25" fmla="*/ 1024 h 1089"/>
                  <a:gd name="T26" fmla="*/ 255 w 299"/>
                  <a:gd name="T27" fmla="*/ 1046 h 1089"/>
                  <a:gd name="T28" fmla="*/ 232 w 299"/>
                  <a:gd name="T29" fmla="*/ 1065 h 1089"/>
                  <a:gd name="T30" fmla="*/ 208 w 299"/>
                  <a:gd name="T31" fmla="*/ 1078 h 1089"/>
                  <a:gd name="T32" fmla="*/ 180 w 299"/>
                  <a:gd name="T33" fmla="*/ 1086 h 1089"/>
                  <a:gd name="T34" fmla="*/ 150 w 299"/>
                  <a:gd name="T35" fmla="*/ 1089 h 1089"/>
                  <a:gd name="T36" fmla="*/ 119 w 299"/>
                  <a:gd name="T37" fmla="*/ 1086 h 1089"/>
                  <a:gd name="T38" fmla="*/ 91 w 299"/>
                  <a:gd name="T39" fmla="*/ 1078 h 1089"/>
                  <a:gd name="T40" fmla="*/ 66 w 299"/>
                  <a:gd name="T41" fmla="*/ 1065 h 1089"/>
                  <a:gd name="T42" fmla="*/ 43 w 299"/>
                  <a:gd name="T43" fmla="*/ 1046 h 1089"/>
                  <a:gd name="T44" fmla="*/ 26 w 299"/>
                  <a:gd name="T45" fmla="*/ 1024 h 1089"/>
                  <a:gd name="T46" fmla="*/ 11 w 299"/>
                  <a:gd name="T47" fmla="*/ 998 h 1089"/>
                  <a:gd name="T48" fmla="*/ 3 w 299"/>
                  <a:gd name="T49" fmla="*/ 970 h 1089"/>
                  <a:gd name="T50" fmla="*/ 0 w 299"/>
                  <a:gd name="T51" fmla="*/ 940 h 1089"/>
                  <a:gd name="T52" fmla="*/ 0 w 299"/>
                  <a:gd name="T53" fmla="*/ 149 h 1089"/>
                  <a:gd name="T54" fmla="*/ 3 w 299"/>
                  <a:gd name="T55" fmla="*/ 119 h 1089"/>
                  <a:gd name="T56" fmla="*/ 11 w 299"/>
                  <a:gd name="T57" fmla="*/ 91 h 1089"/>
                  <a:gd name="T58" fmla="*/ 26 w 299"/>
                  <a:gd name="T59" fmla="*/ 66 h 1089"/>
                  <a:gd name="T60" fmla="*/ 43 w 299"/>
                  <a:gd name="T61" fmla="*/ 43 h 1089"/>
                  <a:gd name="T62" fmla="*/ 66 w 299"/>
                  <a:gd name="T63" fmla="*/ 26 h 1089"/>
                  <a:gd name="T64" fmla="*/ 91 w 299"/>
                  <a:gd name="T65" fmla="*/ 11 h 1089"/>
                  <a:gd name="T66" fmla="*/ 119 w 299"/>
                  <a:gd name="T67" fmla="*/ 3 h 1089"/>
                  <a:gd name="T68" fmla="*/ 150 w 299"/>
                  <a:gd name="T69" fmla="*/ 0 h 10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99" h="1089">
                    <a:moveTo>
                      <a:pt x="150" y="0"/>
                    </a:moveTo>
                    <a:lnTo>
                      <a:pt x="180" y="3"/>
                    </a:lnTo>
                    <a:lnTo>
                      <a:pt x="208" y="11"/>
                    </a:lnTo>
                    <a:lnTo>
                      <a:pt x="232" y="26"/>
                    </a:lnTo>
                    <a:lnTo>
                      <a:pt x="255" y="43"/>
                    </a:lnTo>
                    <a:lnTo>
                      <a:pt x="273" y="66"/>
                    </a:lnTo>
                    <a:lnTo>
                      <a:pt x="287" y="91"/>
                    </a:lnTo>
                    <a:lnTo>
                      <a:pt x="295" y="119"/>
                    </a:lnTo>
                    <a:lnTo>
                      <a:pt x="299" y="149"/>
                    </a:lnTo>
                    <a:lnTo>
                      <a:pt x="299" y="940"/>
                    </a:lnTo>
                    <a:lnTo>
                      <a:pt x="295" y="970"/>
                    </a:lnTo>
                    <a:lnTo>
                      <a:pt x="287" y="998"/>
                    </a:lnTo>
                    <a:lnTo>
                      <a:pt x="273" y="1024"/>
                    </a:lnTo>
                    <a:lnTo>
                      <a:pt x="255" y="1046"/>
                    </a:lnTo>
                    <a:lnTo>
                      <a:pt x="232" y="1065"/>
                    </a:lnTo>
                    <a:lnTo>
                      <a:pt x="208" y="1078"/>
                    </a:lnTo>
                    <a:lnTo>
                      <a:pt x="180" y="1086"/>
                    </a:lnTo>
                    <a:lnTo>
                      <a:pt x="150" y="1089"/>
                    </a:lnTo>
                    <a:lnTo>
                      <a:pt x="119" y="1086"/>
                    </a:lnTo>
                    <a:lnTo>
                      <a:pt x="91" y="1078"/>
                    </a:lnTo>
                    <a:lnTo>
                      <a:pt x="66" y="1065"/>
                    </a:lnTo>
                    <a:lnTo>
                      <a:pt x="43" y="1046"/>
                    </a:lnTo>
                    <a:lnTo>
                      <a:pt x="26" y="1024"/>
                    </a:lnTo>
                    <a:lnTo>
                      <a:pt x="11" y="998"/>
                    </a:lnTo>
                    <a:lnTo>
                      <a:pt x="3" y="970"/>
                    </a:lnTo>
                    <a:lnTo>
                      <a:pt x="0" y="940"/>
                    </a:lnTo>
                    <a:lnTo>
                      <a:pt x="0" y="149"/>
                    </a:lnTo>
                    <a:lnTo>
                      <a:pt x="3" y="119"/>
                    </a:lnTo>
                    <a:lnTo>
                      <a:pt x="11" y="91"/>
                    </a:lnTo>
                    <a:lnTo>
                      <a:pt x="26" y="66"/>
                    </a:lnTo>
                    <a:lnTo>
                      <a:pt x="43" y="43"/>
                    </a:lnTo>
                    <a:lnTo>
                      <a:pt x="66" y="26"/>
                    </a:lnTo>
                    <a:lnTo>
                      <a:pt x="91" y="11"/>
                    </a:lnTo>
                    <a:lnTo>
                      <a:pt x="119" y="3"/>
                    </a:lnTo>
                    <a:lnTo>
                      <a:pt x="150"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dirty="0">
                  <a:solidFill>
                    <a:prstClr val="black"/>
                  </a:solidFill>
                </a:endParaRPr>
              </a:p>
            </p:txBody>
          </p:sp>
          <p:sp>
            <p:nvSpPr>
              <p:cNvPr id="33" name="Freeform 86"/>
              <p:cNvSpPr>
                <a:spLocks/>
              </p:cNvSpPr>
              <p:nvPr/>
            </p:nvSpPr>
            <p:spPr bwMode="auto">
              <a:xfrm>
                <a:off x="-985838" y="2455863"/>
                <a:ext cx="158750" cy="158750"/>
              </a:xfrm>
              <a:custGeom>
                <a:avLst/>
                <a:gdLst>
                  <a:gd name="T0" fmla="*/ 1064 w 1095"/>
                  <a:gd name="T1" fmla="*/ 0 h 1101"/>
                  <a:gd name="T2" fmla="*/ 1084 w 1095"/>
                  <a:gd name="T3" fmla="*/ 9 h 1101"/>
                  <a:gd name="T4" fmla="*/ 1095 w 1095"/>
                  <a:gd name="T5" fmla="*/ 30 h 1101"/>
                  <a:gd name="T6" fmla="*/ 1091 w 1095"/>
                  <a:gd name="T7" fmla="*/ 52 h 1101"/>
                  <a:gd name="T8" fmla="*/ 1082 w 1095"/>
                  <a:gd name="T9" fmla="*/ 64 h 1101"/>
                  <a:gd name="T10" fmla="*/ 1068 w 1095"/>
                  <a:gd name="T11" fmla="*/ 80 h 1101"/>
                  <a:gd name="T12" fmla="*/ 1041 w 1095"/>
                  <a:gd name="T13" fmla="*/ 109 h 1101"/>
                  <a:gd name="T14" fmla="*/ 1003 w 1095"/>
                  <a:gd name="T15" fmla="*/ 151 h 1101"/>
                  <a:gd name="T16" fmla="*/ 954 w 1095"/>
                  <a:gd name="T17" fmla="*/ 204 h 1101"/>
                  <a:gd name="T18" fmla="*/ 898 w 1095"/>
                  <a:gd name="T19" fmla="*/ 266 h 1101"/>
                  <a:gd name="T20" fmla="*/ 836 w 1095"/>
                  <a:gd name="T21" fmla="*/ 334 h 1101"/>
                  <a:gd name="T22" fmla="*/ 769 w 1095"/>
                  <a:gd name="T23" fmla="*/ 408 h 1101"/>
                  <a:gd name="T24" fmla="*/ 698 w 1095"/>
                  <a:gd name="T25" fmla="*/ 486 h 1101"/>
                  <a:gd name="T26" fmla="*/ 627 w 1095"/>
                  <a:gd name="T27" fmla="*/ 565 h 1101"/>
                  <a:gd name="T28" fmla="*/ 555 w 1095"/>
                  <a:gd name="T29" fmla="*/ 644 h 1101"/>
                  <a:gd name="T30" fmla="*/ 484 w 1095"/>
                  <a:gd name="T31" fmla="*/ 722 h 1101"/>
                  <a:gd name="T32" fmla="*/ 416 w 1095"/>
                  <a:gd name="T33" fmla="*/ 796 h 1101"/>
                  <a:gd name="T34" fmla="*/ 354 w 1095"/>
                  <a:gd name="T35" fmla="*/ 866 h 1101"/>
                  <a:gd name="T36" fmla="*/ 297 w 1095"/>
                  <a:gd name="T37" fmla="*/ 927 h 1101"/>
                  <a:gd name="T38" fmla="*/ 249 w 1095"/>
                  <a:gd name="T39" fmla="*/ 981 h 1101"/>
                  <a:gd name="T40" fmla="*/ 211 w 1095"/>
                  <a:gd name="T41" fmla="*/ 1024 h 1101"/>
                  <a:gd name="T42" fmla="*/ 183 w 1095"/>
                  <a:gd name="T43" fmla="*/ 1054 h 1101"/>
                  <a:gd name="T44" fmla="*/ 167 w 1095"/>
                  <a:gd name="T45" fmla="*/ 1071 h 1101"/>
                  <a:gd name="T46" fmla="*/ 148 w 1095"/>
                  <a:gd name="T47" fmla="*/ 1087 h 1101"/>
                  <a:gd name="T48" fmla="*/ 107 w 1095"/>
                  <a:gd name="T49" fmla="*/ 1101 h 1101"/>
                  <a:gd name="T50" fmla="*/ 65 w 1095"/>
                  <a:gd name="T51" fmla="*/ 1097 h 1101"/>
                  <a:gd name="T52" fmla="*/ 28 w 1095"/>
                  <a:gd name="T53" fmla="*/ 1073 h 1101"/>
                  <a:gd name="T54" fmla="*/ 5 w 1095"/>
                  <a:gd name="T55" fmla="*/ 1035 h 1101"/>
                  <a:gd name="T56" fmla="*/ 0 w 1095"/>
                  <a:gd name="T57" fmla="*/ 993 h 1101"/>
                  <a:gd name="T58" fmla="*/ 13 w 1095"/>
                  <a:gd name="T59" fmla="*/ 952 h 1101"/>
                  <a:gd name="T60" fmla="*/ 30 w 1095"/>
                  <a:gd name="T61" fmla="*/ 932 h 1101"/>
                  <a:gd name="T62" fmla="*/ 46 w 1095"/>
                  <a:gd name="T63" fmla="*/ 917 h 1101"/>
                  <a:gd name="T64" fmla="*/ 76 w 1095"/>
                  <a:gd name="T65" fmla="*/ 890 h 1101"/>
                  <a:gd name="T66" fmla="*/ 120 w 1095"/>
                  <a:gd name="T67" fmla="*/ 850 h 1101"/>
                  <a:gd name="T68" fmla="*/ 172 w 1095"/>
                  <a:gd name="T69" fmla="*/ 801 h 1101"/>
                  <a:gd name="T70" fmla="*/ 233 w 1095"/>
                  <a:gd name="T71" fmla="*/ 745 h 1101"/>
                  <a:gd name="T72" fmla="*/ 303 w 1095"/>
                  <a:gd name="T73" fmla="*/ 682 h 1101"/>
                  <a:gd name="T74" fmla="*/ 376 w 1095"/>
                  <a:gd name="T75" fmla="*/ 614 h 1101"/>
                  <a:gd name="T76" fmla="*/ 453 w 1095"/>
                  <a:gd name="T77" fmla="*/ 542 h 1101"/>
                  <a:gd name="T78" fmla="*/ 532 w 1095"/>
                  <a:gd name="T79" fmla="*/ 471 h 1101"/>
                  <a:gd name="T80" fmla="*/ 610 w 1095"/>
                  <a:gd name="T81" fmla="*/ 398 h 1101"/>
                  <a:gd name="T82" fmla="*/ 688 w 1095"/>
                  <a:gd name="T83" fmla="*/ 327 h 1101"/>
                  <a:gd name="T84" fmla="*/ 761 w 1095"/>
                  <a:gd name="T85" fmla="*/ 260 h 1101"/>
                  <a:gd name="T86" fmla="*/ 829 w 1095"/>
                  <a:gd name="T87" fmla="*/ 196 h 1101"/>
                  <a:gd name="T88" fmla="*/ 890 w 1095"/>
                  <a:gd name="T89" fmla="*/ 140 h 1101"/>
                  <a:gd name="T90" fmla="*/ 943 w 1095"/>
                  <a:gd name="T91" fmla="*/ 92 h 1101"/>
                  <a:gd name="T92" fmla="*/ 985 w 1095"/>
                  <a:gd name="T93" fmla="*/ 53 h 1101"/>
                  <a:gd name="T94" fmla="*/ 1015 w 1095"/>
                  <a:gd name="T95" fmla="*/ 26 h 1101"/>
                  <a:gd name="T96" fmla="*/ 1031 w 1095"/>
                  <a:gd name="T97" fmla="*/ 11 h 1101"/>
                  <a:gd name="T98" fmla="*/ 1042 w 1095"/>
                  <a:gd name="T99" fmla="*/ 3 h 1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95" h="1101">
                    <a:moveTo>
                      <a:pt x="1052" y="0"/>
                    </a:moveTo>
                    <a:lnTo>
                      <a:pt x="1064" y="0"/>
                    </a:lnTo>
                    <a:lnTo>
                      <a:pt x="1074" y="3"/>
                    </a:lnTo>
                    <a:lnTo>
                      <a:pt x="1084" y="9"/>
                    </a:lnTo>
                    <a:lnTo>
                      <a:pt x="1091" y="19"/>
                    </a:lnTo>
                    <a:lnTo>
                      <a:pt x="1095" y="30"/>
                    </a:lnTo>
                    <a:lnTo>
                      <a:pt x="1095" y="41"/>
                    </a:lnTo>
                    <a:lnTo>
                      <a:pt x="1091" y="52"/>
                    </a:lnTo>
                    <a:lnTo>
                      <a:pt x="1084" y="62"/>
                    </a:lnTo>
                    <a:lnTo>
                      <a:pt x="1082" y="64"/>
                    </a:lnTo>
                    <a:lnTo>
                      <a:pt x="1077" y="69"/>
                    </a:lnTo>
                    <a:lnTo>
                      <a:pt x="1068" y="80"/>
                    </a:lnTo>
                    <a:lnTo>
                      <a:pt x="1055" y="93"/>
                    </a:lnTo>
                    <a:lnTo>
                      <a:pt x="1041" y="109"/>
                    </a:lnTo>
                    <a:lnTo>
                      <a:pt x="1022" y="129"/>
                    </a:lnTo>
                    <a:lnTo>
                      <a:pt x="1003" y="151"/>
                    </a:lnTo>
                    <a:lnTo>
                      <a:pt x="979" y="176"/>
                    </a:lnTo>
                    <a:lnTo>
                      <a:pt x="954" y="204"/>
                    </a:lnTo>
                    <a:lnTo>
                      <a:pt x="927" y="235"/>
                    </a:lnTo>
                    <a:lnTo>
                      <a:pt x="898" y="266"/>
                    </a:lnTo>
                    <a:lnTo>
                      <a:pt x="867" y="299"/>
                    </a:lnTo>
                    <a:lnTo>
                      <a:pt x="836" y="334"/>
                    </a:lnTo>
                    <a:lnTo>
                      <a:pt x="803" y="371"/>
                    </a:lnTo>
                    <a:lnTo>
                      <a:pt x="769" y="408"/>
                    </a:lnTo>
                    <a:lnTo>
                      <a:pt x="734" y="447"/>
                    </a:lnTo>
                    <a:lnTo>
                      <a:pt x="698" y="486"/>
                    </a:lnTo>
                    <a:lnTo>
                      <a:pt x="663" y="526"/>
                    </a:lnTo>
                    <a:lnTo>
                      <a:pt x="627" y="565"/>
                    </a:lnTo>
                    <a:lnTo>
                      <a:pt x="591" y="605"/>
                    </a:lnTo>
                    <a:lnTo>
                      <a:pt x="555" y="644"/>
                    </a:lnTo>
                    <a:lnTo>
                      <a:pt x="518" y="684"/>
                    </a:lnTo>
                    <a:lnTo>
                      <a:pt x="484" y="722"/>
                    </a:lnTo>
                    <a:lnTo>
                      <a:pt x="449" y="760"/>
                    </a:lnTo>
                    <a:lnTo>
                      <a:pt x="416" y="796"/>
                    </a:lnTo>
                    <a:lnTo>
                      <a:pt x="384" y="832"/>
                    </a:lnTo>
                    <a:lnTo>
                      <a:pt x="354" y="866"/>
                    </a:lnTo>
                    <a:lnTo>
                      <a:pt x="325" y="898"/>
                    </a:lnTo>
                    <a:lnTo>
                      <a:pt x="297" y="927"/>
                    </a:lnTo>
                    <a:lnTo>
                      <a:pt x="273" y="955"/>
                    </a:lnTo>
                    <a:lnTo>
                      <a:pt x="249" y="981"/>
                    </a:lnTo>
                    <a:lnTo>
                      <a:pt x="228" y="1003"/>
                    </a:lnTo>
                    <a:lnTo>
                      <a:pt x="211" y="1024"/>
                    </a:lnTo>
                    <a:lnTo>
                      <a:pt x="195" y="1041"/>
                    </a:lnTo>
                    <a:lnTo>
                      <a:pt x="183" y="1054"/>
                    </a:lnTo>
                    <a:lnTo>
                      <a:pt x="173" y="1065"/>
                    </a:lnTo>
                    <a:lnTo>
                      <a:pt x="167" y="1071"/>
                    </a:lnTo>
                    <a:lnTo>
                      <a:pt x="165" y="1073"/>
                    </a:lnTo>
                    <a:lnTo>
                      <a:pt x="148" y="1087"/>
                    </a:lnTo>
                    <a:lnTo>
                      <a:pt x="128" y="1097"/>
                    </a:lnTo>
                    <a:lnTo>
                      <a:pt x="107" y="1101"/>
                    </a:lnTo>
                    <a:lnTo>
                      <a:pt x="86" y="1101"/>
                    </a:lnTo>
                    <a:lnTo>
                      <a:pt x="65" y="1097"/>
                    </a:lnTo>
                    <a:lnTo>
                      <a:pt x="45" y="1087"/>
                    </a:lnTo>
                    <a:lnTo>
                      <a:pt x="28" y="1073"/>
                    </a:lnTo>
                    <a:lnTo>
                      <a:pt x="13" y="1055"/>
                    </a:lnTo>
                    <a:lnTo>
                      <a:pt x="5" y="1035"/>
                    </a:lnTo>
                    <a:lnTo>
                      <a:pt x="0" y="1015"/>
                    </a:lnTo>
                    <a:lnTo>
                      <a:pt x="0" y="993"/>
                    </a:lnTo>
                    <a:lnTo>
                      <a:pt x="5" y="972"/>
                    </a:lnTo>
                    <a:lnTo>
                      <a:pt x="13" y="952"/>
                    </a:lnTo>
                    <a:lnTo>
                      <a:pt x="28" y="935"/>
                    </a:lnTo>
                    <a:lnTo>
                      <a:pt x="30" y="932"/>
                    </a:lnTo>
                    <a:lnTo>
                      <a:pt x="36" y="926"/>
                    </a:lnTo>
                    <a:lnTo>
                      <a:pt x="46" y="917"/>
                    </a:lnTo>
                    <a:lnTo>
                      <a:pt x="60" y="905"/>
                    </a:lnTo>
                    <a:lnTo>
                      <a:pt x="76" y="890"/>
                    </a:lnTo>
                    <a:lnTo>
                      <a:pt x="97" y="871"/>
                    </a:lnTo>
                    <a:lnTo>
                      <a:pt x="120" y="850"/>
                    </a:lnTo>
                    <a:lnTo>
                      <a:pt x="145" y="827"/>
                    </a:lnTo>
                    <a:lnTo>
                      <a:pt x="172" y="801"/>
                    </a:lnTo>
                    <a:lnTo>
                      <a:pt x="202" y="774"/>
                    </a:lnTo>
                    <a:lnTo>
                      <a:pt x="233" y="745"/>
                    </a:lnTo>
                    <a:lnTo>
                      <a:pt x="267" y="714"/>
                    </a:lnTo>
                    <a:lnTo>
                      <a:pt x="303" y="682"/>
                    </a:lnTo>
                    <a:lnTo>
                      <a:pt x="339" y="649"/>
                    </a:lnTo>
                    <a:lnTo>
                      <a:pt x="376" y="614"/>
                    </a:lnTo>
                    <a:lnTo>
                      <a:pt x="414" y="579"/>
                    </a:lnTo>
                    <a:lnTo>
                      <a:pt x="453" y="542"/>
                    </a:lnTo>
                    <a:lnTo>
                      <a:pt x="493" y="507"/>
                    </a:lnTo>
                    <a:lnTo>
                      <a:pt x="532" y="471"/>
                    </a:lnTo>
                    <a:lnTo>
                      <a:pt x="571" y="434"/>
                    </a:lnTo>
                    <a:lnTo>
                      <a:pt x="610" y="398"/>
                    </a:lnTo>
                    <a:lnTo>
                      <a:pt x="650" y="362"/>
                    </a:lnTo>
                    <a:lnTo>
                      <a:pt x="688" y="327"/>
                    </a:lnTo>
                    <a:lnTo>
                      <a:pt x="725" y="293"/>
                    </a:lnTo>
                    <a:lnTo>
                      <a:pt x="761" y="260"/>
                    </a:lnTo>
                    <a:lnTo>
                      <a:pt x="796" y="227"/>
                    </a:lnTo>
                    <a:lnTo>
                      <a:pt x="829" y="196"/>
                    </a:lnTo>
                    <a:lnTo>
                      <a:pt x="861" y="167"/>
                    </a:lnTo>
                    <a:lnTo>
                      <a:pt x="890" y="140"/>
                    </a:lnTo>
                    <a:lnTo>
                      <a:pt x="918" y="115"/>
                    </a:lnTo>
                    <a:lnTo>
                      <a:pt x="943" y="92"/>
                    </a:lnTo>
                    <a:lnTo>
                      <a:pt x="966" y="71"/>
                    </a:lnTo>
                    <a:lnTo>
                      <a:pt x="985" y="53"/>
                    </a:lnTo>
                    <a:lnTo>
                      <a:pt x="1002" y="38"/>
                    </a:lnTo>
                    <a:lnTo>
                      <a:pt x="1015" y="26"/>
                    </a:lnTo>
                    <a:lnTo>
                      <a:pt x="1024" y="17"/>
                    </a:lnTo>
                    <a:lnTo>
                      <a:pt x="1031" y="11"/>
                    </a:lnTo>
                    <a:lnTo>
                      <a:pt x="1033" y="9"/>
                    </a:lnTo>
                    <a:lnTo>
                      <a:pt x="1042" y="3"/>
                    </a:lnTo>
                    <a:lnTo>
                      <a:pt x="1052" y="0"/>
                    </a:lnTo>
                    <a:close/>
                  </a:path>
                </a:pathLst>
              </a:custGeom>
              <a:grpFill/>
              <a:ln w="0">
                <a:noFill/>
                <a:prstDash val="solid"/>
                <a:round/>
                <a:headEnd/>
                <a:tailEnd/>
              </a:ln>
              <a:scene3d>
                <a:camera prst="orthographicFront"/>
                <a:lightRig rig="threePt" dir="t"/>
              </a:scene3d>
              <a:sp3d>
                <a:bevelT/>
              </a:sp3d>
            </p:spPr>
            <p:txBody>
              <a:bodyPr vert="horz" wrap="square" lIns="68580" tIns="34290" rIns="68580" bIns="34290" numCol="1" anchor="t" anchorCtr="0" compatLnSpc="1">
                <a:prstTxWarp prst="textNoShape">
                  <a:avLst/>
                </a:prstTxWarp>
              </a:bodyPr>
              <a:lstStyle/>
              <a:p>
                <a:endParaRPr lang="en-US" sz="1013" dirty="0">
                  <a:solidFill>
                    <a:prstClr val="black"/>
                  </a:solidFill>
                </a:endParaRPr>
              </a:p>
            </p:txBody>
          </p:sp>
        </p:grpSp>
      </p:grpSp>
      <p:sp>
        <p:nvSpPr>
          <p:cNvPr id="52" name="Title 1"/>
          <p:cNvSpPr txBox="1">
            <a:spLocks/>
          </p:cNvSpPr>
          <p:nvPr/>
        </p:nvSpPr>
        <p:spPr>
          <a:xfrm>
            <a:off x="443261" y="469172"/>
            <a:ext cx="5857236" cy="336885"/>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800" b="1" dirty="0">
                <a:solidFill>
                  <a:schemeClr val="bg1"/>
                </a:solidFill>
                <a:latin typeface="Arial" panose="020B0604020202020204" pitchFamily="34" charset="0"/>
                <a:cs typeface="Arial" panose="020B0604020202020204" pitchFamily="34" charset="0"/>
              </a:rPr>
              <a:t>Linkages with other Standards</a:t>
            </a:r>
            <a:endParaRPr lang="en-US" sz="1800" b="1" dirty="0">
              <a:solidFill>
                <a:schemeClr val="bg1"/>
              </a:solidFill>
              <a:latin typeface="Arial" panose="020B0604020202020204" pitchFamily="34" charset="0"/>
              <a:ea typeface="ヒラギノ角ゴ Pro W3" charset="0"/>
              <a:cs typeface="Arial" panose="020B0604020202020204" pitchFamily="34" charset="0"/>
            </a:endParaRPr>
          </a:p>
        </p:txBody>
      </p:sp>
      <p:sp>
        <p:nvSpPr>
          <p:cNvPr id="53" name="TextBox 52"/>
          <p:cNvSpPr txBox="1"/>
          <p:nvPr/>
        </p:nvSpPr>
        <p:spPr>
          <a:xfrm>
            <a:off x="774458" y="4185182"/>
            <a:ext cx="7402507" cy="523220"/>
          </a:xfrm>
          <a:prstGeom prst="rect">
            <a:avLst/>
          </a:prstGeom>
          <a:noFill/>
        </p:spPr>
        <p:txBody>
          <a:bodyPr wrap="square" rtlCol="0">
            <a:spAutoFit/>
          </a:bodyPr>
          <a:lstStyle/>
          <a:p>
            <a:pPr marL="214313" indent="-214313">
              <a:buFont typeface="Arial" panose="020B0604020202020204" pitchFamily="34" charset="0"/>
              <a:buChar char="•"/>
            </a:pPr>
            <a:r>
              <a:rPr lang="en-US" sz="1400" dirty="0">
                <a:solidFill>
                  <a:schemeClr val="bg1">
                    <a:lumMod val="50000"/>
                  </a:schemeClr>
                </a:solidFill>
                <a:latin typeface="Arial" panose="020B0604020202020204" pitchFamily="34" charset="0"/>
                <a:cs typeface="Arial" panose="020B0604020202020204" pitchFamily="34" charset="0"/>
              </a:rPr>
              <a:t>ISA 315 (Revised) with respect to understanding the entity and its environment (including internal control) and the identification and assessment of risks of material misstatement</a:t>
            </a:r>
          </a:p>
        </p:txBody>
      </p:sp>
      <p:sp>
        <p:nvSpPr>
          <p:cNvPr id="51" name="TextBox 50"/>
          <p:cNvSpPr txBox="1"/>
          <p:nvPr/>
        </p:nvSpPr>
        <p:spPr>
          <a:xfrm>
            <a:off x="219768" y="3093949"/>
            <a:ext cx="3077911" cy="954107"/>
          </a:xfrm>
          <a:prstGeom prst="rect">
            <a:avLst/>
          </a:prstGeom>
          <a:noFill/>
        </p:spPr>
        <p:txBody>
          <a:bodyPr wrap="square" rtlCol="0">
            <a:spAutoFit/>
          </a:bodyPr>
          <a:lstStyle/>
          <a:p>
            <a:pPr marL="214313" indent="-214313">
              <a:buFont typeface="Arial" panose="020B0604020202020204" pitchFamily="34" charset="0"/>
              <a:buChar char="•"/>
            </a:pPr>
            <a:r>
              <a:rPr lang="en-US" sz="1400" dirty="0">
                <a:solidFill>
                  <a:schemeClr val="bg1">
                    <a:lumMod val="50000"/>
                  </a:schemeClr>
                </a:solidFill>
                <a:latin typeface="Arial" panose="020B0604020202020204" pitchFamily="34" charset="0"/>
                <a:cs typeface="Arial" panose="020B0604020202020204" pitchFamily="34" charset="0"/>
              </a:rPr>
              <a:t>ISA 240 with respect to identifying and assessing the risks of material misstatement of the financial statements due to fraud</a:t>
            </a:r>
          </a:p>
        </p:txBody>
      </p:sp>
      <p:sp>
        <p:nvSpPr>
          <p:cNvPr id="3" name="Rectangle 2"/>
          <p:cNvSpPr/>
          <p:nvPr/>
        </p:nvSpPr>
        <p:spPr>
          <a:xfrm>
            <a:off x="228545" y="1579946"/>
            <a:ext cx="3119659" cy="954107"/>
          </a:xfrm>
          <a:prstGeom prst="rect">
            <a:avLst/>
          </a:prstGeom>
        </p:spPr>
        <p:txBody>
          <a:bodyPr wrap="square">
            <a:spAutoFit/>
          </a:bodyPr>
          <a:lstStyle/>
          <a:p>
            <a:pPr marL="214313" indent="-214313">
              <a:buFont typeface="Arial" panose="020B0604020202020204" pitchFamily="34" charset="0"/>
              <a:buChar char="•"/>
            </a:pPr>
            <a:r>
              <a:rPr lang="en-US" sz="1400" dirty="0">
                <a:solidFill>
                  <a:schemeClr val="bg1">
                    <a:lumMod val="50000"/>
                  </a:schemeClr>
                </a:solidFill>
                <a:latin typeface="Arial" panose="020B0604020202020204" pitchFamily="34" charset="0"/>
                <a:cs typeface="Arial" panose="020B0604020202020204" pitchFamily="34" charset="0"/>
              </a:rPr>
              <a:t>ISA 220 (Revised) (and indirectly ISQM 1) with respect to quality management considerations at the firm and at the engagement level </a:t>
            </a:r>
            <a:endParaRPr lang="en-US" sz="1400" dirty="0" smtClean="0">
              <a:solidFill>
                <a:schemeClr val="bg1">
                  <a:lumMod val="50000"/>
                </a:schemeClr>
              </a:solidFill>
              <a:latin typeface="Arial" panose="020B0604020202020204" pitchFamily="34" charset="0"/>
              <a:cs typeface="Arial" panose="020B0604020202020204" pitchFamily="34" charset="0"/>
            </a:endParaRPr>
          </a:p>
        </p:txBody>
      </p:sp>
      <p:sp>
        <p:nvSpPr>
          <p:cNvPr id="59" name="TextBox 58"/>
          <p:cNvSpPr txBox="1"/>
          <p:nvPr/>
        </p:nvSpPr>
        <p:spPr>
          <a:xfrm>
            <a:off x="228545" y="2552391"/>
            <a:ext cx="3173189" cy="523220"/>
          </a:xfrm>
          <a:prstGeom prst="rect">
            <a:avLst/>
          </a:prstGeom>
          <a:noFill/>
        </p:spPr>
        <p:txBody>
          <a:bodyPr wrap="square" rtlCol="0">
            <a:spAutoFit/>
          </a:bodyPr>
          <a:lstStyle/>
          <a:p>
            <a:pPr marL="214313" indent="-214313">
              <a:buFont typeface="Arial" panose="020B0604020202020204" pitchFamily="34" charset="0"/>
              <a:buChar char="•"/>
            </a:pPr>
            <a:r>
              <a:rPr lang="en-US" sz="1400" dirty="0">
                <a:solidFill>
                  <a:schemeClr val="bg1">
                    <a:lumMod val="50000"/>
                  </a:schemeClr>
                </a:solidFill>
                <a:latin typeface="Arial" panose="020B0604020202020204" pitchFamily="34" charset="0"/>
                <a:cs typeface="Arial" panose="020B0604020202020204" pitchFamily="34" charset="0"/>
              </a:rPr>
              <a:t>ISA 230 with respect to related documentation </a:t>
            </a:r>
          </a:p>
        </p:txBody>
      </p:sp>
      <p:sp>
        <p:nvSpPr>
          <p:cNvPr id="65" name="Freeform 64"/>
          <p:cNvSpPr/>
          <p:nvPr/>
        </p:nvSpPr>
        <p:spPr>
          <a:xfrm>
            <a:off x="4297061" y="1782368"/>
            <a:ext cx="353495" cy="349002"/>
          </a:xfrm>
          <a:custGeom>
            <a:avLst/>
            <a:gdLst/>
            <a:ahLst/>
            <a:cxnLst/>
            <a:rect l="l" t="t" r="r" b="b"/>
            <a:pathLst>
              <a:path w="285777" h="285903">
                <a:moveTo>
                  <a:pt x="146312" y="212977"/>
                </a:moveTo>
                <a:cubicBezTo>
                  <a:pt x="142344" y="212977"/>
                  <a:pt x="138970" y="214416"/>
                  <a:pt x="136192" y="217293"/>
                </a:cubicBezTo>
                <a:cubicBezTo>
                  <a:pt x="133414" y="220171"/>
                  <a:pt x="132025" y="223495"/>
                  <a:pt x="132025" y="227265"/>
                </a:cubicBezTo>
                <a:cubicBezTo>
                  <a:pt x="132025" y="231234"/>
                  <a:pt x="133414" y="234607"/>
                  <a:pt x="136192" y="237385"/>
                </a:cubicBezTo>
                <a:cubicBezTo>
                  <a:pt x="138970" y="240163"/>
                  <a:pt x="142344" y="241552"/>
                  <a:pt x="146312" y="241552"/>
                </a:cubicBezTo>
                <a:cubicBezTo>
                  <a:pt x="150281" y="241552"/>
                  <a:pt x="153655" y="240163"/>
                  <a:pt x="156433" y="237385"/>
                </a:cubicBezTo>
                <a:cubicBezTo>
                  <a:pt x="159211" y="234607"/>
                  <a:pt x="160600" y="231234"/>
                  <a:pt x="160600" y="227265"/>
                </a:cubicBezTo>
                <a:cubicBezTo>
                  <a:pt x="160600" y="223495"/>
                  <a:pt x="159211" y="220171"/>
                  <a:pt x="156433" y="217293"/>
                </a:cubicBezTo>
                <a:cubicBezTo>
                  <a:pt x="153655" y="214416"/>
                  <a:pt x="150281" y="212977"/>
                  <a:pt x="146312" y="212977"/>
                </a:cubicBezTo>
                <a:close/>
                <a:moveTo>
                  <a:pt x="146312" y="94510"/>
                </a:moveTo>
                <a:cubicBezTo>
                  <a:pt x="142542" y="94510"/>
                  <a:pt x="139367" y="95800"/>
                  <a:pt x="136787" y="98380"/>
                </a:cubicBezTo>
                <a:cubicBezTo>
                  <a:pt x="134208" y="100959"/>
                  <a:pt x="132918" y="104134"/>
                  <a:pt x="132918" y="107905"/>
                </a:cubicBezTo>
                <a:lnTo>
                  <a:pt x="132918" y="184998"/>
                </a:lnTo>
                <a:cubicBezTo>
                  <a:pt x="132918" y="188768"/>
                  <a:pt x="134208" y="191943"/>
                  <a:pt x="136787" y="194523"/>
                </a:cubicBezTo>
                <a:cubicBezTo>
                  <a:pt x="139367" y="197102"/>
                  <a:pt x="142542" y="198392"/>
                  <a:pt x="146312" y="198392"/>
                </a:cubicBezTo>
                <a:cubicBezTo>
                  <a:pt x="150083" y="198392"/>
                  <a:pt x="153258" y="197102"/>
                  <a:pt x="155837" y="194523"/>
                </a:cubicBezTo>
                <a:cubicBezTo>
                  <a:pt x="158417" y="191943"/>
                  <a:pt x="159707" y="188768"/>
                  <a:pt x="159707" y="184998"/>
                </a:cubicBezTo>
                <a:lnTo>
                  <a:pt x="159707" y="107905"/>
                </a:lnTo>
                <a:cubicBezTo>
                  <a:pt x="159707" y="104134"/>
                  <a:pt x="158417" y="100959"/>
                  <a:pt x="155837" y="98380"/>
                </a:cubicBezTo>
                <a:cubicBezTo>
                  <a:pt x="153258" y="95800"/>
                  <a:pt x="150083" y="94510"/>
                  <a:pt x="146312" y="94510"/>
                </a:cubicBezTo>
                <a:close/>
                <a:moveTo>
                  <a:pt x="148098" y="4"/>
                </a:moveTo>
                <a:cubicBezTo>
                  <a:pt x="153059" y="-95"/>
                  <a:pt x="156631" y="1840"/>
                  <a:pt x="158814" y="5809"/>
                </a:cubicBezTo>
                <a:lnTo>
                  <a:pt x="284425" y="268044"/>
                </a:lnTo>
                <a:cubicBezTo>
                  <a:pt x="285417" y="269830"/>
                  <a:pt x="285864" y="271764"/>
                  <a:pt x="285764" y="273848"/>
                </a:cubicBezTo>
                <a:cubicBezTo>
                  <a:pt x="285665" y="275932"/>
                  <a:pt x="285119" y="277966"/>
                  <a:pt x="284127" y="279950"/>
                </a:cubicBezTo>
                <a:cubicBezTo>
                  <a:pt x="283135" y="281736"/>
                  <a:pt x="281746" y="283175"/>
                  <a:pt x="279960" y="284266"/>
                </a:cubicBezTo>
                <a:cubicBezTo>
                  <a:pt x="278174" y="285357"/>
                  <a:pt x="276289" y="285903"/>
                  <a:pt x="274305" y="285903"/>
                </a:cubicBezTo>
                <a:lnTo>
                  <a:pt x="11474" y="285903"/>
                </a:lnTo>
                <a:cubicBezTo>
                  <a:pt x="9490" y="285903"/>
                  <a:pt x="7605" y="285357"/>
                  <a:pt x="5819" y="284266"/>
                </a:cubicBezTo>
                <a:cubicBezTo>
                  <a:pt x="4033" y="283175"/>
                  <a:pt x="2644" y="281736"/>
                  <a:pt x="1651" y="279950"/>
                </a:cubicBezTo>
                <a:cubicBezTo>
                  <a:pt x="659" y="277966"/>
                  <a:pt x="114" y="275932"/>
                  <a:pt x="14" y="273848"/>
                </a:cubicBezTo>
                <a:cubicBezTo>
                  <a:pt x="-85" y="271764"/>
                  <a:pt x="362" y="269830"/>
                  <a:pt x="1354" y="268044"/>
                </a:cubicBezTo>
                <a:lnTo>
                  <a:pt x="137680" y="5809"/>
                </a:lnTo>
                <a:cubicBezTo>
                  <a:pt x="139665" y="2038"/>
                  <a:pt x="143137" y="104"/>
                  <a:pt x="148098" y="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graphicFrame>
        <p:nvGraphicFramePr>
          <p:cNvPr id="66" name="Diagram 65"/>
          <p:cNvGraphicFramePr/>
          <p:nvPr>
            <p:extLst/>
          </p:nvPr>
        </p:nvGraphicFramePr>
        <p:xfrm>
          <a:off x="4879939" y="2333388"/>
          <a:ext cx="750663" cy="4604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Rectangle 3"/>
          <p:cNvSpPr/>
          <p:nvPr/>
        </p:nvSpPr>
        <p:spPr>
          <a:xfrm>
            <a:off x="5715143" y="1582081"/>
            <a:ext cx="3415856" cy="738664"/>
          </a:xfrm>
          <a:prstGeom prst="rect">
            <a:avLst/>
          </a:prstGeom>
        </p:spPr>
        <p:txBody>
          <a:bodyPr wrap="square">
            <a:spAutoFit/>
          </a:bodyPr>
          <a:lstStyle/>
          <a:p>
            <a:pPr marL="214313" indent="-214313">
              <a:buFont typeface="Arial" panose="020B0604020202020204" pitchFamily="34" charset="0"/>
              <a:buChar char="•"/>
            </a:pPr>
            <a:r>
              <a:rPr lang="en-US" sz="1400" dirty="0" smtClean="0">
                <a:solidFill>
                  <a:schemeClr val="bg1">
                    <a:lumMod val="50000"/>
                  </a:schemeClr>
                </a:solidFill>
                <a:latin typeface="Arial" panose="020B0604020202020204" pitchFamily="34" charset="0"/>
                <a:cs typeface="Arial" panose="020B0604020202020204" pitchFamily="34" charset="0"/>
              </a:rPr>
              <a:t>ISA </a:t>
            </a:r>
            <a:r>
              <a:rPr lang="en-US" sz="1400" dirty="0">
                <a:solidFill>
                  <a:schemeClr val="bg1">
                    <a:lumMod val="50000"/>
                  </a:schemeClr>
                </a:solidFill>
                <a:latin typeface="Arial" panose="020B0604020202020204" pitchFamily="34" charset="0"/>
                <a:cs typeface="Arial" panose="020B0604020202020204" pitchFamily="34" charset="0"/>
              </a:rPr>
              <a:t>320 with respect to applying materiality in planning and performing an audit of financial statements</a:t>
            </a:r>
          </a:p>
        </p:txBody>
      </p:sp>
      <p:sp>
        <p:nvSpPr>
          <p:cNvPr id="6" name="Rectangle 5"/>
          <p:cNvSpPr/>
          <p:nvPr/>
        </p:nvSpPr>
        <p:spPr>
          <a:xfrm>
            <a:off x="5698088" y="2405514"/>
            <a:ext cx="3424306" cy="738664"/>
          </a:xfrm>
          <a:prstGeom prst="rect">
            <a:avLst/>
          </a:prstGeom>
        </p:spPr>
        <p:txBody>
          <a:bodyPr wrap="square">
            <a:spAutoFit/>
          </a:bodyPr>
          <a:lstStyle/>
          <a:p>
            <a:pPr marL="214313" indent="-214313">
              <a:buFont typeface="Arial" panose="020B0604020202020204" pitchFamily="34" charset="0"/>
              <a:buChar char="•"/>
            </a:pPr>
            <a:r>
              <a:rPr lang="en-US" sz="1400" dirty="0">
                <a:solidFill>
                  <a:schemeClr val="bg1">
                    <a:lumMod val="50000"/>
                  </a:schemeClr>
                </a:solidFill>
                <a:latin typeface="Arial" panose="020B0604020202020204" pitchFamily="34" charset="0"/>
                <a:cs typeface="Arial" panose="020B0604020202020204" pitchFamily="34" charset="0"/>
              </a:rPr>
              <a:t>ISA 330 with respect to responding to the identified risks of material </a:t>
            </a:r>
            <a:r>
              <a:rPr lang="en-US" sz="1400" dirty="0" smtClean="0">
                <a:solidFill>
                  <a:schemeClr val="bg1">
                    <a:lumMod val="50000"/>
                  </a:schemeClr>
                </a:solidFill>
                <a:latin typeface="Arial" panose="020B0604020202020204" pitchFamily="34" charset="0"/>
                <a:cs typeface="Arial" panose="020B0604020202020204" pitchFamily="34" charset="0"/>
              </a:rPr>
              <a:t>misstatement</a:t>
            </a:r>
            <a:endParaRPr lang="en-US" sz="1400" dirty="0">
              <a:solidFill>
                <a:schemeClr val="bg1">
                  <a:lumMod val="50000"/>
                </a:schemeClr>
              </a:solidFill>
              <a:latin typeface="Arial" panose="020B0604020202020204" pitchFamily="34" charset="0"/>
              <a:cs typeface="Arial" panose="020B0604020202020204" pitchFamily="34" charset="0"/>
            </a:endParaRPr>
          </a:p>
        </p:txBody>
      </p:sp>
      <p:sp>
        <p:nvSpPr>
          <p:cNvPr id="7" name="Rectangle 6"/>
          <p:cNvSpPr/>
          <p:nvPr/>
        </p:nvSpPr>
        <p:spPr>
          <a:xfrm>
            <a:off x="5689483" y="3179230"/>
            <a:ext cx="3441516" cy="738664"/>
          </a:xfrm>
          <a:prstGeom prst="rect">
            <a:avLst/>
          </a:prstGeom>
        </p:spPr>
        <p:txBody>
          <a:bodyPr wrap="square">
            <a:spAutoFit/>
          </a:bodyPr>
          <a:lstStyle/>
          <a:p>
            <a:pPr marL="214313" indent="-214313">
              <a:buFont typeface="Arial" panose="020B0604020202020204" pitchFamily="34" charset="0"/>
              <a:buChar char="•"/>
            </a:pPr>
            <a:r>
              <a:rPr lang="en-US" sz="1400" dirty="0">
                <a:solidFill>
                  <a:schemeClr val="bg1">
                    <a:lumMod val="50000"/>
                  </a:schemeClr>
                </a:solidFill>
                <a:latin typeface="Arial" panose="020B0604020202020204" pitchFamily="34" charset="0"/>
                <a:cs typeface="Arial" panose="020B0604020202020204" pitchFamily="34" charset="0"/>
              </a:rPr>
              <a:t>ISA 500 with respect to designing and performing audit procedure to obtain sufficient appropriate audit </a:t>
            </a:r>
            <a:r>
              <a:rPr lang="en-US" sz="1400" dirty="0" smtClean="0">
                <a:solidFill>
                  <a:schemeClr val="bg1">
                    <a:lumMod val="50000"/>
                  </a:schemeClr>
                </a:solidFill>
                <a:latin typeface="Arial" panose="020B0604020202020204" pitchFamily="34" charset="0"/>
                <a:cs typeface="Arial" panose="020B0604020202020204" pitchFamily="34" charset="0"/>
              </a:rPr>
              <a:t>evidence</a:t>
            </a:r>
            <a:endParaRPr lang="en-US" sz="1400" dirty="0">
              <a:solidFill>
                <a:schemeClr val="bg1">
                  <a:lumMod val="50000"/>
                </a:schemeClr>
              </a:solidFill>
              <a:latin typeface="Arial" panose="020B0604020202020204" pitchFamily="34" charset="0"/>
              <a:cs typeface="Arial" panose="020B0604020202020204" pitchFamily="34" charset="0"/>
            </a:endParaRPr>
          </a:p>
        </p:txBody>
      </p:sp>
      <p:sp>
        <p:nvSpPr>
          <p:cNvPr id="5" name="Rectangle 4"/>
          <p:cNvSpPr/>
          <p:nvPr/>
        </p:nvSpPr>
        <p:spPr>
          <a:xfrm>
            <a:off x="251306" y="904839"/>
            <a:ext cx="8892694" cy="646331"/>
          </a:xfrm>
          <a:prstGeom prst="rect">
            <a:avLst/>
          </a:prstGeom>
        </p:spPr>
        <p:txBody>
          <a:bodyPr wrap="square">
            <a:spAutoFit/>
          </a:bodyPr>
          <a:lstStyle/>
          <a:p>
            <a:pPr>
              <a:spcBef>
                <a:spcPts val="600"/>
              </a:spcBef>
            </a:pPr>
            <a:r>
              <a:rPr lang="en-US" sz="1800" dirty="0">
                <a:solidFill>
                  <a:schemeClr val="bg1">
                    <a:lumMod val="50000"/>
                  </a:schemeClr>
                </a:solidFill>
                <a:latin typeface="Arial" panose="020B0604020202020204" pitchFamily="34" charset="0"/>
                <a:cs typeface="Arial" panose="020B0604020202020204" pitchFamily="34" charset="0"/>
              </a:rPr>
              <a:t>Respondents to the ITC supported clarifying and reinforcing in ISA 600 that all ISAs, </a:t>
            </a:r>
            <a:r>
              <a:rPr lang="en-US" sz="1800" dirty="0" smtClean="0">
                <a:solidFill>
                  <a:schemeClr val="bg1">
                    <a:lumMod val="50000"/>
                  </a:schemeClr>
                </a:solidFill>
                <a:latin typeface="Arial" panose="020B0604020202020204" pitchFamily="34" charset="0"/>
                <a:cs typeface="Arial" panose="020B0604020202020204" pitchFamily="34" charset="0"/>
              </a:rPr>
              <a:t>when applicable</a:t>
            </a:r>
            <a:r>
              <a:rPr lang="en-US" sz="1800" dirty="0">
                <a:solidFill>
                  <a:schemeClr val="bg1">
                    <a:lumMod val="50000"/>
                  </a:schemeClr>
                </a:solidFill>
                <a:latin typeface="Arial" panose="020B0604020202020204" pitchFamily="34" charset="0"/>
                <a:cs typeface="Arial" panose="020B0604020202020204" pitchFamily="34" charset="0"/>
              </a:rPr>
              <a:t>, need to be applied in a group audit engagement </a:t>
            </a:r>
          </a:p>
        </p:txBody>
      </p:sp>
    </p:spTree>
    <p:extLst>
      <p:ext uri="{BB962C8B-B14F-4D97-AF65-F5344CB8AC3E}">
        <p14:creationId xmlns:p14="http://schemas.microsoft.com/office/powerpoint/2010/main" val="18660627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P spid="51" grpId="0"/>
      <p:bldP spid="3" grpId="0"/>
      <p:bldP spid="59" grpId="0"/>
      <p:bldP spid="65" grpId="0" animBg="1"/>
      <p:bldGraphic spid="66" grpId="0">
        <p:bldAsOne/>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Way Forward</a:t>
            </a:r>
          </a:p>
        </p:txBody>
      </p:sp>
      <p:sp>
        <p:nvSpPr>
          <p:cNvPr id="3" name="Content Placeholder 2"/>
          <p:cNvSpPr>
            <a:spLocks noGrp="1"/>
          </p:cNvSpPr>
          <p:nvPr>
            <p:ph idx="1"/>
          </p:nvPr>
        </p:nvSpPr>
        <p:spPr>
          <a:xfrm>
            <a:off x="397994" y="910701"/>
            <a:ext cx="8229600" cy="3832284"/>
          </a:xfrm>
        </p:spPr>
        <p:txBody>
          <a:bodyPr/>
          <a:lstStyle/>
          <a:p>
            <a:pPr marL="346075" indent="-346075">
              <a:lnSpc>
                <a:spcPts val="2400"/>
              </a:lnSpc>
              <a:spcBef>
                <a:spcPts val="600"/>
              </a:spcBef>
              <a:spcAft>
                <a:spcPts val="300"/>
              </a:spcAft>
            </a:pPr>
            <a:r>
              <a:rPr lang="en-US" sz="2000" dirty="0"/>
              <a:t>Continue to work on issues identified</a:t>
            </a:r>
          </a:p>
          <a:p>
            <a:pPr marL="694944" lvl="1" indent="-346075">
              <a:lnSpc>
                <a:spcPts val="2400"/>
              </a:lnSpc>
              <a:spcBef>
                <a:spcPts val="600"/>
              </a:spcBef>
            </a:pPr>
            <a:r>
              <a:rPr lang="en-US" sz="1800" dirty="0"/>
              <a:t>First focus on scoping a group audit engagement</a:t>
            </a:r>
          </a:p>
          <a:p>
            <a:pPr marL="346075" indent="-346075">
              <a:lnSpc>
                <a:spcPts val="2400"/>
              </a:lnSpc>
              <a:spcBef>
                <a:spcPts val="600"/>
              </a:spcBef>
              <a:spcAft>
                <a:spcPts val="300"/>
              </a:spcAft>
            </a:pPr>
            <a:r>
              <a:rPr lang="en-US" sz="2000" dirty="0"/>
              <a:t>Liaise with key stakeholders</a:t>
            </a:r>
          </a:p>
          <a:p>
            <a:pPr marL="694944" lvl="1" indent="-346075">
              <a:lnSpc>
                <a:spcPts val="2400"/>
              </a:lnSpc>
              <a:spcBef>
                <a:spcPts val="600"/>
              </a:spcBef>
            </a:pPr>
            <a:r>
              <a:rPr lang="en-US" sz="1800" dirty="0"/>
              <a:t>Regulators</a:t>
            </a:r>
          </a:p>
          <a:p>
            <a:pPr marL="694944" lvl="1" indent="-346075">
              <a:lnSpc>
                <a:spcPts val="2400"/>
              </a:lnSpc>
              <a:spcBef>
                <a:spcPts val="600"/>
              </a:spcBef>
            </a:pPr>
            <a:r>
              <a:rPr lang="en-US" sz="1800" dirty="0"/>
              <a:t>Practitioners</a:t>
            </a:r>
          </a:p>
          <a:p>
            <a:pPr marL="694944" lvl="1" indent="-346075">
              <a:lnSpc>
                <a:spcPts val="2400"/>
              </a:lnSpc>
              <a:spcBef>
                <a:spcPts val="600"/>
              </a:spcBef>
            </a:pPr>
            <a:r>
              <a:rPr lang="en-US" sz="1800" dirty="0"/>
              <a:t>National standard setters</a:t>
            </a:r>
          </a:p>
          <a:p>
            <a:pPr marL="694944" lvl="1" indent="-346075">
              <a:lnSpc>
                <a:spcPts val="2400"/>
              </a:lnSpc>
              <a:spcBef>
                <a:spcPts val="600"/>
              </a:spcBef>
            </a:pPr>
            <a:r>
              <a:rPr lang="en-US" sz="1800" dirty="0"/>
              <a:t>IESBA</a:t>
            </a:r>
          </a:p>
          <a:p>
            <a:pPr marL="346075" lvl="1" indent="-346075">
              <a:lnSpc>
                <a:spcPts val="2400"/>
              </a:lnSpc>
              <a:spcBef>
                <a:spcPts val="600"/>
              </a:spcBef>
              <a:buFont typeface="Arial"/>
              <a:buChar char="•"/>
            </a:pPr>
            <a:r>
              <a:rPr lang="en-US" sz="2000" dirty="0"/>
              <a:t>Update the CAG on project progress in September 2019 </a:t>
            </a:r>
          </a:p>
        </p:txBody>
      </p:sp>
      <p:sp>
        <p:nvSpPr>
          <p:cNvPr id="4" name="Slide Number Placeholder 3"/>
          <p:cNvSpPr>
            <a:spLocks noGrp="1"/>
          </p:cNvSpPr>
          <p:nvPr>
            <p:ph type="sldNum" sz="quarter" idx="12"/>
          </p:nvPr>
        </p:nvSpPr>
        <p:spPr/>
        <p:txBody>
          <a:bodyPr/>
          <a:lstStyle/>
          <a:p>
            <a:r>
              <a:rPr lang="en-US">
                <a:latin typeface="Arial" panose="020B0604020202020204" pitchFamily="34" charset="0"/>
                <a:cs typeface="MS PGothic" charset="0"/>
              </a:rPr>
              <a:t>Page </a:t>
            </a:r>
            <a:fld id="{95158037-59F0-9C4B-B231-1C776117AADA}" type="slidenum">
              <a:rPr lang="en-US" smtClean="0">
                <a:latin typeface="Arial" panose="020B0604020202020204" pitchFamily="34" charset="0"/>
                <a:cs typeface="Arial" panose="020B0604020202020204" pitchFamily="34" charset="0"/>
              </a:rPr>
              <a:pPr/>
              <a:t>8</a:t>
            </a:fld>
            <a:endParaRPr lang="en-US" dirty="0">
              <a:latin typeface="Arial" panose="020B0604020202020204" pitchFamily="34" charset="0"/>
              <a:cs typeface="MS PGothic" charset="0"/>
            </a:endParaRPr>
          </a:p>
        </p:txBody>
      </p:sp>
    </p:spTree>
    <p:extLst>
      <p:ext uri="{BB962C8B-B14F-4D97-AF65-F5344CB8AC3E}">
        <p14:creationId xmlns:p14="http://schemas.microsoft.com/office/powerpoint/2010/main" val="15567229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Slide Number Placeholder 3"/>
          <p:cNvSpPr>
            <a:spLocks noGrp="1"/>
          </p:cNvSpPr>
          <p:nvPr>
            <p:ph type="sldNum" sz="quarter" idx="12"/>
          </p:nvPr>
        </p:nvSpPr>
        <p:spPr/>
        <p:txBody>
          <a:bodyPr/>
          <a:lstStyle/>
          <a:p>
            <a:r>
              <a:rPr lang="en-US">
                <a:latin typeface="Arial" panose="020B0604020202020204" pitchFamily="34" charset="0"/>
                <a:cs typeface="MS PGothic" charset="0"/>
              </a:rPr>
              <a:t>Page </a:t>
            </a:r>
            <a:fld id="{95158037-59F0-9C4B-B231-1C776117AADA}" type="slidenum">
              <a:rPr lang="en-US" smtClean="0">
                <a:latin typeface="Arial" panose="020B0604020202020204" pitchFamily="34" charset="0"/>
                <a:cs typeface="Arial" panose="020B0604020202020204" pitchFamily="34" charset="0"/>
              </a:rPr>
              <a:pPr/>
              <a:t>9</a:t>
            </a:fld>
            <a:endParaRPr lang="en-US" dirty="0">
              <a:latin typeface="Arial" panose="020B0604020202020204" pitchFamily="34" charset="0"/>
              <a:cs typeface="MS PGothic" charset="0"/>
            </a:endParaRPr>
          </a:p>
        </p:txBody>
      </p:sp>
      <p:pic>
        <p:nvPicPr>
          <p:cNvPr id="5" name="Content Placeholder 4"/>
          <p:cNvPicPr>
            <a:picLocks noGrp="1" noChangeAspect="1"/>
          </p:cNvPicPr>
          <p:nvPr>
            <p:ph idx="1"/>
          </p:nvPr>
        </p:nvPicPr>
        <p:blipFill>
          <a:blip r:embed="rId3" cstate="screen">
            <a:extLst>
              <a:ext uri="{28A0092B-C50C-407E-A947-70E740481C1C}">
                <a14:useLocalDpi xmlns:a14="http://schemas.microsoft.com/office/drawing/2010/main"/>
              </a:ext>
            </a:extLst>
          </a:blip>
          <a:stretch>
            <a:fillRect/>
          </a:stretch>
        </p:blipFill>
        <p:spPr>
          <a:xfrm>
            <a:off x="2977356" y="1200150"/>
            <a:ext cx="3189288" cy="3189288"/>
          </a:xfrm>
          <a:prstGeom prst="rect">
            <a:avLst/>
          </a:prstGeom>
          <a:noFill/>
        </p:spPr>
      </p:pic>
    </p:spTree>
    <p:extLst>
      <p:ext uri="{BB962C8B-B14F-4D97-AF65-F5344CB8AC3E}">
        <p14:creationId xmlns:p14="http://schemas.microsoft.com/office/powerpoint/2010/main" val="3089645046"/>
      </p:ext>
    </p:extLst>
  </p:cSld>
  <p:clrMapOvr>
    <a:masterClrMapping/>
  </p:clrMapOvr>
</p:sld>
</file>

<file path=ppt/theme/theme1.xml><?xml version="1.0" encoding="utf-8"?>
<a:theme xmlns:a="http://schemas.openxmlformats.org/drawingml/2006/main" name="Office Theme">
  <a:themeElements>
    <a:clrScheme name="Custom 34">
      <a:dk1>
        <a:sysClr val="windowText" lastClr="000000"/>
      </a:dk1>
      <a:lt1>
        <a:sysClr val="window" lastClr="FFFFFF"/>
      </a:lt1>
      <a:dk2>
        <a:srgbClr val="005BAA"/>
      </a:dk2>
      <a:lt2>
        <a:srgbClr val="00C0F3"/>
      </a:lt2>
      <a:accent1>
        <a:srgbClr val="F15A22"/>
      </a:accent1>
      <a:accent2>
        <a:srgbClr val="FAA61A"/>
      </a:accent2>
      <a:accent3>
        <a:srgbClr val="005BAA"/>
      </a:accent3>
      <a:accent4>
        <a:srgbClr val="00C0F3"/>
      </a:accent4>
      <a:accent5>
        <a:srgbClr val="0D9C4A"/>
      </a:accent5>
      <a:accent6>
        <a:srgbClr val="8DC63F"/>
      </a:accent6>
      <a:hlink>
        <a:srgbClr val="005BAA"/>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IAASB_Powerpoint_template_2016_Widescreen" id="{551C3455-CE53-451D-A561-326C993C81B9}" vid="{313783E5-FB8C-4610-BC8F-F48741466E0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IAASB_Powerpoint_template_2016_Widescreen</Template>
  <TotalTime>18077</TotalTime>
  <Words>553</Words>
  <Application>Microsoft Office PowerPoint</Application>
  <PresentationFormat>On-screen Show (16:9)</PresentationFormat>
  <Paragraphs>78</Paragraphs>
  <Slides>10</Slides>
  <Notes>10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10</vt:i4>
      </vt:variant>
    </vt:vector>
  </HeadingPairs>
  <TitlesOfParts>
    <vt:vector size="18" baseType="lpstr">
      <vt:lpstr>ＭＳ Ｐゴシック</vt:lpstr>
      <vt:lpstr>ＭＳ Ｐゴシック</vt:lpstr>
      <vt:lpstr>Arial</vt:lpstr>
      <vt:lpstr>Arial Narrow</vt:lpstr>
      <vt:lpstr>Calibri</vt:lpstr>
      <vt:lpstr>Times New Roman</vt:lpstr>
      <vt:lpstr>ヒラギノ角ゴ Pro W3</vt:lpstr>
      <vt:lpstr>Office Theme</vt:lpstr>
      <vt:lpstr>ISA 600, Group Audits  New York, USA March 5, 2019  </vt:lpstr>
      <vt:lpstr>Task Force</vt:lpstr>
      <vt:lpstr>PowerPoint Presentation</vt:lpstr>
      <vt:lpstr>Scoping a Group Audit Engagement</vt:lpstr>
      <vt:lpstr>Definitions</vt:lpstr>
      <vt:lpstr>Definitions</vt:lpstr>
      <vt:lpstr>PowerPoint Presentation</vt:lpstr>
      <vt:lpstr>Way Forward</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Bradley Williams</dc:creator>
  <cp:lastModifiedBy>Phil Minnaar</cp:lastModifiedBy>
  <cp:revision>468</cp:revision>
  <cp:lastPrinted>2017-10-05T15:12:27Z</cp:lastPrinted>
  <dcterms:created xsi:type="dcterms:W3CDTF">2016-11-09T14:56:20Z</dcterms:created>
  <dcterms:modified xsi:type="dcterms:W3CDTF">2019-03-04T16:02:36Z</dcterms:modified>
</cp:coreProperties>
</file>