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3648" r:id="rId4"/>
  </p:sldMasterIdLst>
  <p:notesMasterIdLst>
    <p:notesMasterId r:id="rId27"/>
  </p:notesMasterIdLst>
  <p:handoutMasterIdLst>
    <p:handoutMasterId r:id="rId28"/>
  </p:handoutMasterIdLst>
  <p:sldIdLst>
    <p:sldId id="959" r:id="rId5"/>
    <p:sldId id="1003" r:id="rId6"/>
    <p:sldId id="974" r:id="rId7"/>
    <p:sldId id="1004" r:id="rId8"/>
    <p:sldId id="1005" r:id="rId9"/>
    <p:sldId id="1006" r:id="rId10"/>
    <p:sldId id="1007" r:id="rId11"/>
    <p:sldId id="1008" r:id="rId12"/>
    <p:sldId id="988" r:id="rId13"/>
    <p:sldId id="987" r:id="rId14"/>
    <p:sldId id="989" r:id="rId15"/>
    <p:sldId id="999" r:id="rId16"/>
    <p:sldId id="991" r:id="rId17"/>
    <p:sldId id="990" r:id="rId18"/>
    <p:sldId id="992" r:id="rId19"/>
    <p:sldId id="1000" r:id="rId20"/>
    <p:sldId id="993" r:id="rId21"/>
    <p:sldId id="996" r:id="rId22"/>
    <p:sldId id="994" r:id="rId23"/>
    <p:sldId id="997" r:id="rId24"/>
    <p:sldId id="995" r:id="rId25"/>
    <p:sldId id="1001"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84"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7" name="Minke-Girard, Jenifer" initials="MJ" lastIdx="15" clrIdx="6">
    <p:extLst>
      <p:ext uri="{19B8F6BF-5375-455C-9EA6-DF929625EA0E}">
        <p15:presenceInfo xmlns:p15="http://schemas.microsoft.com/office/powerpoint/2012/main" userId="S-1-5-21-496530455-28907400-1360554963-11410" providerId="AD"/>
      </p:ext>
    </p:extLst>
  </p:cmAuthor>
  <p:cmAuthor id="1" name="Kerry Connelly" initials="KC" lastIdx="164" clrIdx="0">
    <p:extLst>
      <p:ext uri="{19B8F6BF-5375-455C-9EA6-DF929625EA0E}">
        <p15:presenceInfo xmlns:p15="http://schemas.microsoft.com/office/powerpoint/2012/main" userId="S::kconnelly@fmpconsulting.com::b95f9e71-0998-4ce9-84bf-2bc6a0c84812" providerId="AD"/>
      </p:ext>
    </p:extLst>
  </p:cmAuthor>
  <p:cmAuthor id="8" name="Mangat, Jasdeep" initials="MJ" lastIdx="5" clrIdx="7">
    <p:extLst>
      <p:ext uri="{19B8F6BF-5375-455C-9EA6-DF929625EA0E}">
        <p15:presenceInfo xmlns:p15="http://schemas.microsoft.com/office/powerpoint/2012/main" userId="S-1-5-21-496530455-28907400-1360554963-299111" providerId="AD"/>
      </p:ext>
    </p:extLst>
  </p:cmAuthor>
  <p:cmAuthor id="2" name="Colleen O'Malley" initials="CO" lastIdx="16" clrIdx="1">
    <p:extLst>
      <p:ext uri="{19B8F6BF-5375-455C-9EA6-DF929625EA0E}">
        <p15:presenceInfo xmlns:p15="http://schemas.microsoft.com/office/powerpoint/2012/main" userId="575d52ed807827a8" providerId="Windows Live"/>
      </p:ext>
    </p:extLst>
  </p:cmAuthor>
  <p:cmAuthor id="3" name="Woody, Kevin" initials="WK" lastIdx="66" clrIdx="2">
    <p:extLst>
      <p:ext uri="{19B8F6BF-5375-455C-9EA6-DF929625EA0E}">
        <p15:presenceInfo xmlns:p15="http://schemas.microsoft.com/office/powerpoint/2012/main" userId="S-1-5-21-496530455-28907400-1360554963-12285" providerId="AD"/>
      </p:ext>
    </p:extLst>
  </p:cmAuthor>
  <p:cmAuthor id="4" name="Kindelan, Melissa" initials="KM" lastIdx="2" clrIdx="3">
    <p:extLst>
      <p:ext uri="{19B8F6BF-5375-455C-9EA6-DF929625EA0E}">
        <p15:presenceInfo xmlns:p15="http://schemas.microsoft.com/office/powerpoint/2012/main" userId="S-1-5-21-496530455-28907400-1360554963-80853" providerId="AD"/>
      </p:ext>
    </p:extLst>
  </p:cmAuthor>
  <p:cmAuthor id="5" name="Etheredge, Lisa Haynes" initials="ELH" lastIdx="8" clrIdx="4">
    <p:extLst>
      <p:ext uri="{19B8F6BF-5375-455C-9EA6-DF929625EA0E}">
        <p15:presenceInfo xmlns:p15="http://schemas.microsoft.com/office/powerpoint/2012/main" userId="S-1-5-21-496530455-28907400-1360554963-2941" providerId="AD"/>
      </p:ext>
    </p:extLst>
  </p:cmAuthor>
  <p:cmAuthor id="6" name="Karapanos, Vassilios" initials="KV" lastIdx="1" clrIdx="5">
    <p:extLst>
      <p:ext uri="{19B8F6BF-5375-455C-9EA6-DF929625EA0E}">
        <p15:presenceInfo xmlns:p15="http://schemas.microsoft.com/office/powerpoint/2012/main" userId="S-1-5-21-496530455-28907400-1360554963-12077"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2BC00"/>
    <a:srgbClr val="255385"/>
    <a:srgbClr val="F2F2F2"/>
    <a:srgbClr val="F4E1B6"/>
    <a:srgbClr val="A98A00"/>
    <a:srgbClr val="002369"/>
    <a:srgbClr val="4B89CD"/>
    <a:srgbClr val="CB345C"/>
    <a:srgbClr val="5E5E5E"/>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E171933-4619-4E11-9A3F-F7608DF75F80}" styleName="Medium Style 1 - Accent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a:noFill/>
            </a:ln>
          </a:insideV>
        </a:tcBdr>
        <a:fill>
          <a:solidFill>
            <a:schemeClr val="lt1"/>
          </a:solidFill>
        </a:fill>
      </a:tcStyle>
    </a:wholeTbl>
    <a:band1H>
      <a:tcStyle>
        <a:tcBdr/>
        <a:fill>
          <a:solidFill>
            <a:schemeClr val="accent4">
              <a:tint val="20000"/>
            </a:schemeClr>
          </a:solidFill>
        </a:fill>
      </a:tcStyle>
    </a:band1H>
    <a:band1V>
      <a:tcStyle>
        <a:tcBdr/>
        <a:fill>
          <a:solidFill>
            <a:schemeClr val="accent4">
              <a:tint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solidFill>
            <a:schemeClr val="lt1"/>
          </a:solidFill>
        </a:fill>
      </a:tcStyle>
    </a:lastRow>
    <a:firstRow>
      <a:tcTxStyle b="on">
        <a:fontRef idx="minor">
          <a:scrgbClr r="0" g="0" b="0"/>
        </a:fontRef>
        <a:schemeClr val="lt1"/>
      </a:tcTxStyle>
      <a:tcStyle>
        <a:tcBdr/>
        <a:fill>
          <a:solidFill>
            <a:schemeClr val="accent4"/>
          </a:solidFill>
        </a:fill>
      </a:tcStyle>
    </a:firstRow>
  </a:tblStyle>
  <a:tblStyle styleId="{9DCAF9ED-07DC-4A11-8D7F-57B35C25682E}" styleName="Medium Style 1 - Accent 2">
    <a:wholeTbl>
      <a:tcTxStyle>
        <a:fontRef idx="minor">
          <a:scrgbClr r="0" g="0" b="0"/>
        </a:fontRef>
        <a:schemeClr val="dk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a:noFill/>
            </a:ln>
          </a:insideV>
        </a:tcBdr>
        <a:fill>
          <a:solidFill>
            <a:schemeClr val="lt1"/>
          </a:solidFill>
        </a:fill>
      </a:tcStyle>
    </a:wholeTbl>
    <a:band1H>
      <a:tcStyle>
        <a:tcBdr/>
        <a:fill>
          <a:solidFill>
            <a:schemeClr val="accent2">
              <a:tint val="20000"/>
            </a:schemeClr>
          </a:solidFill>
        </a:fill>
      </a:tcStyle>
    </a:band1H>
    <a:band1V>
      <a:tcStyle>
        <a:tcBdr/>
        <a:fill>
          <a:solidFill>
            <a:schemeClr val="accent2">
              <a:tint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solidFill>
            <a:schemeClr val="lt1"/>
          </a:solidFill>
        </a:fill>
      </a:tcStyle>
    </a:lastRow>
    <a:firstRow>
      <a:tcTxStyle b="on">
        <a:fontRef idx="minor">
          <a:scrgbClr r="0" g="0" b="0"/>
        </a:fontRef>
        <a:schemeClr val="lt1"/>
      </a:tcTxStyle>
      <a:tcStyle>
        <a:tcBdr/>
        <a:fill>
          <a:solidFill>
            <a:schemeClr val="accent2"/>
          </a:solidFill>
        </a:fill>
      </a:tcStyle>
    </a:firstRow>
  </a:tblStyle>
  <a:tblStyle styleId="{85BE263C-DBD7-4A20-BB59-AAB30ACAA65A}" styleName="Medium Style 3 - Accent 2">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2"/>
          </a:solidFill>
        </a:fill>
      </a:tcStyle>
    </a:lastCol>
    <a:firstCol>
      <a:tcTxStyle b="on">
        <a:fontRef idx="minor">
          <a:scrgbClr r="0" g="0" b="0"/>
        </a:fontRef>
        <a:schemeClr val="lt1"/>
      </a:tcTxStyle>
      <a:tcStyle>
        <a:tcBdr/>
        <a:fill>
          <a:solidFill>
            <a:schemeClr val="accent2"/>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2"/>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18603FDC-E32A-4AB5-989C-0864C3EAD2B8}" styleName="Themed Style 2 - Accent 2">
    <a:tblBg>
      <a:fillRef idx="3">
        <a:schemeClr val="accent2"/>
      </a:fillRef>
      <a:effectRef idx="3">
        <a:schemeClr val="accent2"/>
      </a:effectRef>
    </a:tblBg>
    <a:wholeTbl>
      <a:tcTxStyle>
        <a:fontRef idx="minor">
          <a:scrgbClr r="0" g="0" b="0"/>
        </a:fontRef>
        <a:schemeClr val="lt1"/>
      </a:tcTxStyle>
      <a:tcStyle>
        <a:tcBdr>
          <a:left>
            <a:lnRef idx="1">
              <a:schemeClr val="accent2">
                <a:tint val="50000"/>
              </a:schemeClr>
            </a:lnRef>
          </a:left>
          <a:right>
            <a:lnRef idx="1">
              <a:schemeClr val="accent2">
                <a:tint val="50000"/>
              </a:schemeClr>
            </a:lnRef>
          </a:right>
          <a:top>
            <a:lnRef idx="1">
              <a:schemeClr val="accent2">
                <a:tint val="50000"/>
              </a:schemeClr>
            </a:lnRef>
          </a:top>
          <a:bottom>
            <a:lnRef idx="1">
              <a:schemeClr val="accent2">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72833802-FEF1-4C79-8D5D-14CF1EAF98D9}" styleName="Light Style 2 - Accent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D27102A9-8310-4765-A935-A1911B00CA55}" styleName="Light Style 1 - Accent 4">
    <a:wholeTbl>
      <a:tcTxStyle>
        <a:fontRef idx="minor">
          <a:scrgbClr r="0" g="0" b="0"/>
        </a:fontRef>
        <a:schemeClr val="tx1"/>
      </a:tcTxStyle>
      <a:tcStyle>
        <a:tcBdr>
          <a:left>
            <a:ln>
              <a:noFill/>
            </a:ln>
          </a:left>
          <a:right>
            <a:ln>
              <a:noFill/>
            </a:ln>
          </a:right>
          <a:top>
            <a:ln w="12700" cmpd="sng">
              <a:solidFill>
                <a:schemeClr val="accent4"/>
              </a:solidFill>
            </a:ln>
          </a:top>
          <a:bottom>
            <a:ln w="12700" cmpd="sng">
              <a:solidFill>
                <a:schemeClr val="accent4"/>
              </a:solidFill>
            </a:ln>
          </a:bottom>
          <a:insideH>
            <a:ln>
              <a:noFill/>
            </a:ln>
          </a:insideH>
          <a:insideV>
            <a:ln>
              <a:noFill/>
            </a:ln>
          </a:insideV>
        </a:tcBdr>
        <a:fill>
          <a:noFill/>
        </a:fill>
      </a:tcStyle>
    </a:wholeTbl>
    <a:band1H>
      <a:tcStyle>
        <a:tcBdr/>
        <a:fill>
          <a:solidFill>
            <a:schemeClr val="accent4">
              <a:alpha val="20000"/>
            </a:schemeClr>
          </a:solidFill>
        </a:fill>
      </a:tcStyle>
    </a:band1H>
    <a:band2H>
      <a:tcStyle>
        <a:tcBdr/>
      </a:tcStyle>
    </a:band2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12700" cmpd="sng">
              <a:solidFill>
                <a:schemeClr val="accent4"/>
              </a:solidFill>
            </a:ln>
          </a:top>
        </a:tcBdr>
        <a:fill>
          <a:noFill/>
        </a:fill>
      </a:tcStyle>
    </a:lastRow>
    <a:firstRow>
      <a:tcTxStyle b="on"/>
      <a:tcStyle>
        <a:tcBdr>
          <a:bottom>
            <a:ln w="12700" cmpd="sng">
              <a:solidFill>
                <a:schemeClr val="accent4"/>
              </a:solidFill>
            </a:ln>
          </a:bottom>
        </a:tcBdr>
        <a:fill>
          <a:noFill/>
        </a:fill>
      </a:tcStyle>
    </a:firstRow>
  </a:tblStyle>
  <a:tblStyle styleId="{0E3FDE45-AF77-4B5C-9715-49D594BDF05E}" styleName="Light Style 1 - Accent 2">
    <a:wholeTbl>
      <a:tcTxStyle>
        <a:fontRef idx="minor">
          <a:scrgbClr r="0" g="0" b="0"/>
        </a:fontRef>
        <a:schemeClr val="tx1"/>
      </a:tcTxStyle>
      <a:tcStyle>
        <a:tcBdr>
          <a:left>
            <a:ln>
              <a:noFill/>
            </a:ln>
          </a:left>
          <a:right>
            <a:ln>
              <a:noFill/>
            </a:ln>
          </a:right>
          <a:top>
            <a:ln w="12700" cmpd="sng">
              <a:solidFill>
                <a:schemeClr val="accent2"/>
              </a:solidFill>
            </a:ln>
          </a:top>
          <a:bottom>
            <a:ln w="12700" cmpd="sng">
              <a:solidFill>
                <a:schemeClr val="accent2"/>
              </a:solidFill>
            </a:ln>
          </a:bottom>
          <a:insideH>
            <a:ln>
              <a:noFill/>
            </a:ln>
          </a:insideH>
          <a:insideV>
            <a:ln>
              <a:noFill/>
            </a:ln>
          </a:insideV>
        </a:tcBdr>
        <a:fill>
          <a:noFill/>
        </a:fill>
      </a:tcStyle>
    </a:wholeTbl>
    <a:band1H>
      <a:tcStyle>
        <a:tcBdr/>
        <a:fill>
          <a:solidFill>
            <a:schemeClr val="accent2">
              <a:alpha val="20000"/>
            </a:schemeClr>
          </a:solidFill>
        </a:fill>
      </a:tcStyle>
    </a:band1H>
    <a:band2H>
      <a:tcStyle>
        <a:tcBdr/>
      </a:tcStyle>
    </a:band2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12700" cmpd="sng">
              <a:solidFill>
                <a:schemeClr val="accent2"/>
              </a:solidFill>
            </a:ln>
          </a:top>
        </a:tcBdr>
        <a:fill>
          <a:noFill/>
        </a:fill>
      </a:tcStyle>
    </a:lastRow>
    <a:firstRow>
      <a:tcTxStyle b="on"/>
      <a:tcStyle>
        <a:tcBdr>
          <a:bottom>
            <a:ln w="12700" cmpd="sng">
              <a:solidFill>
                <a:schemeClr val="accent2"/>
              </a:solidFill>
            </a:ln>
          </a:bottom>
        </a:tcBdr>
        <a:fill>
          <a:noFill/>
        </a:fill>
      </a:tcStyle>
    </a:firstRow>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5DA37D80-6434-44D0-A028-1B22A696006F}" styleName="Light Style 3 - Accent 2">
    <a:wholeTbl>
      <a:tcTxStyle>
        <a:fontRef idx="minor">
          <a:scrgbClr r="0" g="0" b="0"/>
        </a:fontRef>
        <a:schemeClr val="tx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noFill/>
        </a:fill>
      </a:tcStyle>
    </a:wholeTbl>
    <a:band1H>
      <a:tcStyle>
        <a:tcBdr/>
        <a:fill>
          <a:solidFill>
            <a:schemeClr val="accent2">
              <a:alpha val="20000"/>
            </a:schemeClr>
          </a:solidFill>
        </a:fill>
      </a:tcStyle>
    </a:band1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noFill/>
        </a:fill>
      </a:tcStyle>
    </a:lastRow>
    <a:firstRow>
      <a:tcTxStyle b="on"/>
      <a:tcStyle>
        <a:tcBdr>
          <a:bottom>
            <a:ln w="25400" cmpd="sng">
              <a:solidFill>
                <a:schemeClr val="accent2"/>
              </a:solidFill>
            </a:ln>
          </a:bottom>
        </a:tcBdr>
        <a:fill>
          <a:noFill/>
        </a:fill>
      </a:tcStyle>
    </a:firstRow>
  </a:tblStyle>
  <a:tblStyle styleId="{616DA210-FB5B-4158-B5E0-FEB733F419BA}" styleName="Light Style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BC89EF96-8CEA-46FF-86C4-4CE0E7609802}" styleName="Light Style 3 - Accent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1324" autoAdjust="0"/>
    <p:restoredTop sz="66339" autoAdjust="0"/>
  </p:normalViewPr>
  <p:slideViewPr>
    <p:cSldViewPr snapToGrid="0" snapToObjects="1">
      <p:cViewPr varScale="1">
        <p:scale>
          <a:sx n="69" d="100"/>
          <a:sy n="69" d="100"/>
        </p:scale>
        <p:origin x="168" y="40"/>
      </p:cViewPr>
      <p:guideLst>
        <p:guide orient="horz" pos="2184"/>
        <p:guide pos="3840"/>
      </p:guideLst>
    </p:cSldViewPr>
  </p:slideViewPr>
  <p:outlineViewPr>
    <p:cViewPr>
      <p:scale>
        <a:sx n="33" d="100"/>
        <a:sy n="33" d="100"/>
      </p:scale>
      <p:origin x="0" y="0"/>
    </p:cViewPr>
  </p:outlineViewPr>
  <p:notesTextViewPr>
    <p:cViewPr>
      <p:scale>
        <a:sx n="3" d="2"/>
        <a:sy n="3" d="2"/>
      </p:scale>
      <p:origin x="0" y="0"/>
    </p:cViewPr>
  </p:notesTextViewPr>
  <p:sorterViewPr>
    <p:cViewPr>
      <p:scale>
        <a:sx n="122" d="100"/>
        <a:sy n="122" d="100"/>
      </p:scale>
      <p:origin x="0" y="0"/>
    </p:cViewPr>
  </p:sorterViewPr>
  <p:notesViewPr>
    <p:cSldViewPr snapToGrid="0" snapToObjects="1">
      <p:cViewPr>
        <p:scale>
          <a:sx n="160" d="100"/>
          <a:sy n="160" d="100"/>
        </p:scale>
        <p:origin x="340" y="-3204"/>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commentAuthors" Target="commentAuthor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notesMaster" Target="notesMasters/notesMaster1.xml"/><Relationship Id="rId30"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363760A1-3E1A-0743-BB5A-25801394BB40}"/>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a:extLst>
              <a:ext uri="{FF2B5EF4-FFF2-40B4-BE49-F238E27FC236}">
                <a16:creationId xmlns:a16="http://schemas.microsoft.com/office/drawing/2014/main" id="{E993E08A-CBC7-9B4B-BB4D-C6B517321A39}"/>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EEA2E80A-5A43-1C4F-9D77-B08CF60863EC}" type="datetimeFigureOut">
              <a:rPr lang="en-US" smtClean="0"/>
              <a:t>3/8/2021</a:t>
            </a:fld>
            <a:endParaRPr lang="en-US" dirty="0"/>
          </a:p>
        </p:txBody>
      </p:sp>
      <p:sp>
        <p:nvSpPr>
          <p:cNvPr id="4" name="Footer Placeholder 3">
            <a:extLst>
              <a:ext uri="{FF2B5EF4-FFF2-40B4-BE49-F238E27FC236}">
                <a16:creationId xmlns:a16="http://schemas.microsoft.com/office/drawing/2014/main" id="{88779327-5A02-4045-AB09-83429FACA523}"/>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a:extLst>
              <a:ext uri="{FF2B5EF4-FFF2-40B4-BE49-F238E27FC236}">
                <a16:creationId xmlns:a16="http://schemas.microsoft.com/office/drawing/2014/main" id="{CC59AE00-ED9B-EF4C-90DF-58E9814868B7}"/>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3CAAC6F6-C4DD-0947-95F2-8F1B093AE81D}" type="slidenum">
              <a:rPr lang="en-US" smtClean="0"/>
              <a:t>‹#›</a:t>
            </a:fld>
            <a:endParaRPr lang="en-US" dirty="0"/>
          </a:p>
        </p:txBody>
      </p:sp>
    </p:spTree>
    <p:extLst>
      <p:ext uri="{BB962C8B-B14F-4D97-AF65-F5344CB8AC3E}">
        <p14:creationId xmlns:p14="http://schemas.microsoft.com/office/powerpoint/2010/main" val="3893738973"/>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C2A4116-E327-6942-93B5-5AA0CDD181F1}" type="datetimeFigureOut">
              <a:rPr lang="en-US" smtClean="0"/>
              <a:t>3/8/2021</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F082E69-E32A-314E-B37B-428DCEA294C7}" type="slidenum">
              <a:rPr lang="en-US" smtClean="0"/>
              <a:t>‹#›</a:t>
            </a:fld>
            <a:endParaRPr lang="en-US" dirty="0"/>
          </a:p>
        </p:txBody>
      </p:sp>
    </p:spTree>
    <p:extLst>
      <p:ext uri="{BB962C8B-B14F-4D97-AF65-F5344CB8AC3E}">
        <p14:creationId xmlns:p14="http://schemas.microsoft.com/office/powerpoint/2010/main" val="27419430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BF082E69-E32A-314E-B37B-428DCEA294C7}" type="slidenum">
              <a:rPr lang="en-US" smtClean="0"/>
              <a:t>1</a:t>
            </a:fld>
            <a:endParaRPr lang="en-US" dirty="0"/>
          </a:p>
        </p:txBody>
      </p:sp>
    </p:spTree>
    <p:extLst>
      <p:ext uri="{BB962C8B-B14F-4D97-AF65-F5344CB8AC3E}">
        <p14:creationId xmlns:p14="http://schemas.microsoft.com/office/powerpoint/2010/main" val="114339605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F082E69-E32A-314E-B37B-428DCEA294C7}" type="slidenum">
              <a:rPr lang="en-US" smtClean="0"/>
              <a:t>18</a:t>
            </a:fld>
            <a:endParaRPr lang="en-US" dirty="0"/>
          </a:p>
        </p:txBody>
      </p:sp>
    </p:spTree>
    <p:extLst>
      <p:ext uri="{BB962C8B-B14F-4D97-AF65-F5344CB8AC3E}">
        <p14:creationId xmlns:p14="http://schemas.microsoft.com/office/powerpoint/2010/main" val="30721581"/>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solidFill>
                <a:srgbClr val="FF0000"/>
              </a:solidFill>
            </a:endParaRPr>
          </a:p>
        </p:txBody>
      </p:sp>
      <p:sp>
        <p:nvSpPr>
          <p:cNvPr id="4" name="Slide Number Placeholder 3"/>
          <p:cNvSpPr>
            <a:spLocks noGrp="1"/>
          </p:cNvSpPr>
          <p:nvPr>
            <p:ph type="sldNum" sz="quarter" idx="10"/>
          </p:nvPr>
        </p:nvSpPr>
        <p:spPr/>
        <p:txBody>
          <a:bodyPr/>
          <a:lstStyle/>
          <a:p>
            <a:fld id="{BF082E69-E32A-314E-B37B-428DCEA294C7}" type="slidenum">
              <a:rPr lang="en-US" smtClean="0"/>
              <a:t>20</a:t>
            </a:fld>
            <a:endParaRPr lang="en-US" dirty="0"/>
          </a:p>
        </p:txBody>
      </p:sp>
    </p:spTree>
    <p:extLst>
      <p:ext uri="{BB962C8B-B14F-4D97-AF65-F5344CB8AC3E}">
        <p14:creationId xmlns:p14="http://schemas.microsoft.com/office/powerpoint/2010/main" val="159679918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DC07CE99-A50D-4334-8E01-6A12BC22F5E8}" type="slidenum">
              <a:rPr lang="en-US" smtClean="0"/>
              <a:t>2</a:t>
            </a:fld>
            <a:endParaRPr lang="en-US" dirty="0"/>
          </a:p>
        </p:txBody>
      </p:sp>
    </p:spTree>
    <p:extLst>
      <p:ext uri="{BB962C8B-B14F-4D97-AF65-F5344CB8AC3E}">
        <p14:creationId xmlns:p14="http://schemas.microsoft.com/office/powerpoint/2010/main" val="125499955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F082E69-E32A-314E-B37B-428DCEA294C7}" type="slidenum">
              <a:rPr lang="en-US" smtClean="0"/>
              <a:t>4</a:t>
            </a:fld>
            <a:endParaRPr lang="en-US" dirty="0"/>
          </a:p>
        </p:txBody>
      </p:sp>
    </p:spTree>
    <p:extLst>
      <p:ext uri="{BB962C8B-B14F-4D97-AF65-F5344CB8AC3E}">
        <p14:creationId xmlns:p14="http://schemas.microsoft.com/office/powerpoint/2010/main" val="159748439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F082E69-E32A-314E-B37B-428DCEA294C7}" type="slidenum">
              <a:rPr lang="en-US" smtClean="0"/>
              <a:t>5</a:t>
            </a:fld>
            <a:endParaRPr lang="en-US" dirty="0"/>
          </a:p>
        </p:txBody>
      </p:sp>
    </p:spTree>
    <p:extLst>
      <p:ext uri="{BB962C8B-B14F-4D97-AF65-F5344CB8AC3E}">
        <p14:creationId xmlns:p14="http://schemas.microsoft.com/office/powerpoint/2010/main" val="7996328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F082E69-E32A-314E-B37B-428DCEA294C7}" type="slidenum">
              <a:rPr lang="en-US" smtClean="0"/>
              <a:t>6</a:t>
            </a:fld>
            <a:endParaRPr lang="en-US" dirty="0"/>
          </a:p>
        </p:txBody>
      </p:sp>
    </p:spTree>
    <p:extLst>
      <p:ext uri="{BB962C8B-B14F-4D97-AF65-F5344CB8AC3E}">
        <p14:creationId xmlns:p14="http://schemas.microsoft.com/office/powerpoint/2010/main" val="100282332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F082E69-E32A-314E-B37B-428DCEA294C7}" type="slidenum">
              <a:rPr lang="en-US" smtClean="0"/>
              <a:t>7</a:t>
            </a:fld>
            <a:endParaRPr lang="en-US" dirty="0"/>
          </a:p>
        </p:txBody>
      </p:sp>
    </p:spTree>
    <p:extLst>
      <p:ext uri="{BB962C8B-B14F-4D97-AF65-F5344CB8AC3E}">
        <p14:creationId xmlns:p14="http://schemas.microsoft.com/office/powerpoint/2010/main" val="186449168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F082E69-E32A-314E-B37B-428DCEA294C7}" type="slidenum">
              <a:rPr lang="en-US" smtClean="0"/>
              <a:t>8</a:t>
            </a:fld>
            <a:endParaRPr lang="en-US" dirty="0"/>
          </a:p>
        </p:txBody>
      </p:sp>
    </p:spTree>
    <p:extLst>
      <p:ext uri="{BB962C8B-B14F-4D97-AF65-F5344CB8AC3E}">
        <p14:creationId xmlns:p14="http://schemas.microsoft.com/office/powerpoint/2010/main" val="40742089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F082E69-E32A-314E-B37B-428DCEA294C7}" type="slidenum">
              <a:rPr lang="en-US" smtClean="0"/>
              <a:t>11</a:t>
            </a:fld>
            <a:endParaRPr lang="en-US" dirty="0"/>
          </a:p>
        </p:txBody>
      </p:sp>
    </p:spTree>
    <p:extLst>
      <p:ext uri="{BB962C8B-B14F-4D97-AF65-F5344CB8AC3E}">
        <p14:creationId xmlns:p14="http://schemas.microsoft.com/office/powerpoint/2010/main" val="19963102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F082E69-E32A-314E-B37B-428DCEA294C7}" type="slidenum">
              <a:rPr lang="en-US" smtClean="0"/>
              <a:t>16</a:t>
            </a:fld>
            <a:endParaRPr lang="en-US" dirty="0"/>
          </a:p>
        </p:txBody>
      </p:sp>
    </p:spTree>
    <p:extLst>
      <p:ext uri="{BB962C8B-B14F-4D97-AF65-F5344CB8AC3E}">
        <p14:creationId xmlns:p14="http://schemas.microsoft.com/office/powerpoint/2010/main" val="3710871551"/>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1">
        <a:schemeClr val="bg2"/>
      </p:bgRef>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E4FD91-50AD-2C43-8F50-5663028B21EE}"/>
              </a:ext>
            </a:extLst>
          </p:cNvPr>
          <p:cNvSpPr>
            <a:spLocks noGrp="1"/>
          </p:cNvSpPr>
          <p:nvPr>
            <p:ph type="ctrTitle"/>
          </p:nvPr>
        </p:nvSpPr>
        <p:spPr>
          <a:xfrm>
            <a:off x="838200" y="1213805"/>
            <a:ext cx="10515600" cy="2387600"/>
          </a:xfrm>
        </p:spPr>
        <p:txBody>
          <a:bodyPr anchor="b">
            <a:normAutofit/>
          </a:bodyPr>
          <a:lstStyle>
            <a:lvl1pPr algn="ctr">
              <a:defRPr sz="5400" b="1"/>
            </a:lvl1pPr>
          </a:lstStyle>
          <a:p>
            <a:r>
              <a:rPr lang="en-US" dirty="0"/>
              <a:t>Click to edit Master title style</a:t>
            </a:r>
          </a:p>
        </p:txBody>
      </p:sp>
      <p:sp>
        <p:nvSpPr>
          <p:cNvPr id="3" name="Subtitle 2">
            <a:extLst>
              <a:ext uri="{FF2B5EF4-FFF2-40B4-BE49-F238E27FC236}">
                <a16:creationId xmlns:a16="http://schemas.microsoft.com/office/drawing/2014/main" id="{458978A2-C5DF-8D46-8D5E-B2B041183E12}"/>
              </a:ext>
            </a:extLst>
          </p:cNvPr>
          <p:cNvSpPr>
            <a:spLocks noGrp="1"/>
          </p:cNvSpPr>
          <p:nvPr>
            <p:ph type="subTitle" idx="1"/>
          </p:nvPr>
        </p:nvSpPr>
        <p:spPr>
          <a:xfrm>
            <a:off x="838200" y="3693480"/>
            <a:ext cx="10515600" cy="467069"/>
          </a:xfrm>
        </p:spPr>
        <p:txBody>
          <a:bodyPr>
            <a:noAutofit/>
          </a:bodyPr>
          <a:lstStyle>
            <a:lvl1pPr marL="0" indent="0" algn="ctr">
              <a:buNone/>
              <a:defRPr sz="28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grpSp>
        <p:nvGrpSpPr>
          <p:cNvPr id="7" name="Google Shape;10;p2">
            <a:extLst>
              <a:ext uri="{FF2B5EF4-FFF2-40B4-BE49-F238E27FC236}">
                <a16:creationId xmlns:a16="http://schemas.microsoft.com/office/drawing/2014/main" id="{C46B34E3-3110-5645-8C0E-82883364F0C5}"/>
              </a:ext>
            </a:extLst>
          </p:cNvPr>
          <p:cNvGrpSpPr>
            <a:grpSpLocks noChangeAspect="1"/>
          </p:cNvGrpSpPr>
          <p:nvPr userDrawn="1"/>
        </p:nvGrpSpPr>
        <p:grpSpPr>
          <a:xfrm>
            <a:off x="1524" y="-1"/>
            <a:ext cx="12188961" cy="6289743"/>
            <a:chOff x="2973585" y="5250657"/>
            <a:chExt cx="2856820" cy="1474176"/>
          </a:xfrm>
        </p:grpSpPr>
        <p:sp>
          <p:nvSpPr>
            <p:cNvPr id="9" name="Google Shape;12;p2">
              <a:extLst>
                <a:ext uri="{FF2B5EF4-FFF2-40B4-BE49-F238E27FC236}">
                  <a16:creationId xmlns:a16="http://schemas.microsoft.com/office/drawing/2014/main" id="{07D3EF8E-7195-5B48-B928-33D8B2132369}"/>
                </a:ext>
              </a:extLst>
            </p:cNvPr>
            <p:cNvSpPr/>
            <p:nvPr/>
          </p:nvSpPr>
          <p:spPr>
            <a:xfrm>
              <a:off x="2973585" y="6067739"/>
              <a:ext cx="642784" cy="385464"/>
            </a:xfrm>
            <a:custGeom>
              <a:avLst/>
              <a:gdLst/>
              <a:ahLst/>
              <a:cxnLst/>
              <a:rect l="l" t="t" r="r" b="b"/>
              <a:pathLst>
                <a:path w="642784" h="385464" extrusionOk="0">
                  <a:moveTo>
                    <a:pt x="0" y="113368"/>
                  </a:moveTo>
                  <a:lnTo>
                    <a:pt x="0" y="385724"/>
                  </a:lnTo>
                  <a:lnTo>
                    <a:pt x="642784" y="272355"/>
                  </a:lnTo>
                  <a:lnTo>
                    <a:pt x="642784" y="0"/>
                  </a:lnTo>
                  <a:lnTo>
                    <a:pt x="0" y="113368"/>
                  </a:lnTo>
                  <a:close/>
                </a:path>
              </a:pathLst>
            </a:custGeom>
            <a:gradFill>
              <a:gsLst>
                <a:gs pos="0">
                  <a:srgbClr val="00001A">
                    <a:alpha val="7843"/>
                  </a:srgbClr>
                </a:gs>
                <a:gs pos="100000">
                  <a:srgbClr val="00001A">
                    <a:alpha val="1960"/>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0" name="Google Shape;13;p2">
              <a:extLst>
                <a:ext uri="{FF2B5EF4-FFF2-40B4-BE49-F238E27FC236}">
                  <a16:creationId xmlns:a16="http://schemas.microsoft.com/office/drawing/2014/main" id="{B3DBF45D-B530-0044-A77E-8B3FC833B46A}"/>
                </a:ext>
              </a:extLst>
            </p:cNvPr>
            <p:cNvSpPr/>
            <p:nvPr userDrawn="1"/>
          </p:nvSpPr>
          <p:spPr>
            <a:xfrm>
              <a:off x="3378301" y="5250657"/>
              <a:ext cx="1781047" cy="314027"/>
            </a:xfrm>
            <a:custGeom>
              <a:avLst/>
              <a:gdLst/>
              <a:ahLst/>
              <a:cxnLst/>
              <a:rect l="l" t="t" r="r" b="b"/>
              <a:pathLst>
                <a:path w="1781048" h="314027" extrusionOk="0">
                  <a:moveTo>
                    <a:pt x="238155" y="0"/>
                  </a:moveTo>
                  <a:lnTo>
                    <a:pt x="0" y="42004"/>
                  </a:lnTo>
                  <a:lnTo>
                    <a:pt x="0" y="314359"/>
                  </a:lnTo>
                  <a:lnTo>
                    <a:pt x="1782389" y="0"/>
                  </a:lnTo>
                  <a:lnTo>
                    <a:pt x="238155" y="0"/>
                  </a:lnTo>
                  <a:close/>
                </a:path>
              </a:pathLst>
            </a:custGeom>
            <a:gradFill>
              <a:gsLst>
                <a:gs pos="0">
                  <a:srgbClr val="00001A">
                    <a:alpha val="7843"/>
                  </a:srgbClr>
                </a:gs>
                <a:gs pos="100000">
                  <a:srgbClr val="00001A">
                    <a:alpha val="1960"/>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1" name="Google Shape;14;p2">
              <a:extLst>
                <a:ext uri="{FF2B5EF4-FFF2-40B4-BE49-F238E27FC236}">
                  <a16:creationId xmlns:a16="http://schemas.microsoft.com/office/drawing/2014/main" id="{AE18A79E-DE34-A947-8CC0-260049C9ED95}"/>
                </a:ext>
              </a:extLst>
            </p:cNvPr>
            <p:cNvSpPr/>
            <p:nvPr/>
          </p:nvSpPr>
          <p:spPr>
            <a:xfrm>
              <a:off x="4790342" y="5404894"/>
              <a:ext cx="1040059" cy="455414"/>
            </a:xfrm>
            <a:custGeom>
              <a:avLst/>
              <a:gdLst/>
              <a:ahLst/>
              <a:cxnLst/>
              <a:rect l="l" t="t" r="r" b="b"/>
              <a:pathLst>
                <a:path w="1040060" h="455414" extrusionOk="0">
                  <a:moveTo>
                    <a:pt x="1040061" y="0"/>
                  </a:moveTo>
                  <a:lnTo>
                    <a:pt x="0" y="184194"/>
                  </a:lnTo>
                  <a:lnTo>
                    <a:pt x="0" y="456550"/>
                  </a:lnTo>
                  <a:lnTo>
                    <a:pt x="1040061" y="272355"/>
                  </a:lnTo>
                  <a:lnTo>
                    <a:pt x="1040061" y="0"/>
                  </a:lnTo>
                  <a:close/>
                </a:path>
              </a:pathLst>
            </a:custGeom>
            <a:gradFill>
              <a:gsLst>
                <a:gs pos="0">
                  <a:srgbClr val="00001A">
                    <a:alpha val="1960"/>
                  </a:srgbClr>
                </a:gs>
                <a:gs pos="100000">
                  <a:srgbClr val="00001A">
                    <a:alpha val="7843"/>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2" name="Google Shape;15;p2">
              <a:extLst>
                <a:ext uri="{FF2B5EF4-FFF2-40B4-BE49-F238E27FC236}">
                  <a16:creationId xmlns:a16="http://schemas.microsoft.com/office/drawing/2014/main" id="{24A19D69-49E0-A840-8AFE-64103E245988}"/>
                </a:ext>
              </a:extLst>
            </p:cNvPr>
            <p:cNvSpPr/>
            <p:nvPr/>
          </p:nvSpPr>
          <p:spPr>
            <a:xfrm>
              <a:off x="2973585" y="6263466"/>
              <a:ext cx="1077258" cy="461367"/>
            </a:xfrm>
            <a:custGeom>
              <a:avLst/>
              <a:gdLst/>
              <a:ahLst/>
              <a:cxnLst/>
              <a:rect l="l" t="t" r="r" b="b"/>
              <a:pathLst>
                <a:path w="1077258" h="461367" extrusionOk="0">
                  <a:moveTo>
                    <a:pt x="0" y="189996"/>
                  </a:moveTo>
                  <a:lnTo>
                    <a:pt x="0" y="462351"/>
                  </a:lnTo>
                  <a:lnTo>
                    <a:pt x="1077259" y="272355"/>
                  </a:lnTo>
                  <a:lnTo>
                    <a:pt x="1077259" y="0"/>
                  </a:lnTo>
                  <a:lnTo>
                    <a:pt x="0" y="189996"/>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3" name="Google Shape;16;p2">
              <a:extLst>
                <a:ext uri="{FF2B5EF4-FFF2-40B4-BE49-F238E27FC236}">
                  <a16:creationId xmlns:a16="http://schemas.microsoft.com/office/drawing/2014/main" id="{FD5E3D86-498E-5D4F-AA58-73ECC7389B10}"/>
                </a:ext>
              </a:extLst>
            </p:cNvPr>
            <p:cNvSpPr/>
            <p:nvPr/>
          </p:nvSpPr>
          <p:spPr>
            <a:xfrm>
              <a:off x="5531330" y="5949605"/>
              <a:ext cx="299073" cy="324445"/>
            </a:xfrm>
            <a:custGeom>
              <a:avLst/>
              <a:gdLst/>
              <a:ahLst/>
              <a:cxnLst/>
              <a:rect l="l" t="t" r="r" b="b"/>
              <a:pathLst>
                <a:path w="299073" h="324445" extrusionOk="0">
                  <a:moveTo>
                    <a:pt x="299073" y="0"/>
                  </a:moveTo>
                  <a:lnTo>
                    <a:pt x="0" y="52748"/>
                  </a:lnTo>
                  <a:lnTo>
                    <a:pt x="0" y="325103"/>
                  </a:lnTo>
                  <a:lnTo>
                    <a:pt x="299073" y="272355"/>
                  </a:lnTo>
                  <a:lnTo>
                    <a:pt x="299073" y="0"/>
                  </a:lnTo>
                  <a:close/>
                </a:path>
              </a:pathLst>
            </a:custGeom>
            <a:gradFill>
              <a:gsLst>
                <a:gs pos="0">
                  <a:srgbClr val="00001A">
                    <a:alpha val="7843"/>
                  </a:srgbClr>
                </a:gs>
                <a:gs pos="100000">
                  <a:srgbClr val="00001A">
                    <a:alpha val="1960"/>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4" name="Google Shape;17;p2">
              <a:extLst>
                <a:ext uri="{FF2B5EF4-FFF2-40B4-BE49-F238E27FC236}">
                  <a16:creationId xmlns:a16="http://schemas.microsoft.com/office/drawing/2014/main" id="{4EEAE0EF-CE35-8D40-AC25-8C852B222483}"/>
                </a:ext>
              </a:extLst>
            </p:cNvPr>
            <p:cNvSpPr/>
            <p:nvPr userDrawn="1"/>
          </p:nvSpPr>
          <p:spPr>
            <a:xfrm>
              <a:off x="3613393" y="5425142"/>
              <a:ext cx="557972" cy="370582"/>
            </a:xfrm>
            <a:custGeom>
              <a:avLst/>
              <a:gdLst/>
              <a:ahLst/>
              <a:cxnLst/>
              <a:rect l="l" t="t" r="r" b="b"/>
              <a:pathLst>
                <a:path w="557972" h="370582" extrusionOk="0">
                  <a:moveTo>
                    <a:pt x="0" y="98410"/>
                  </a:moveTo>
                  <a:lnTo>
                    <a:pt x="0" y="370765"/>
                  </a:lnTo>
                  <a:lnTo>
                    <a:pt x="557973" y="272355"/>
                  </a:lnTo>
                  <a:lnTo>
                    <a:pt x="557973" y="0"/>
                  </a:lnTo>
                  <a:lnTo>
                    <a:pt x="0" y="98410"/>
                  </a:lnTo>
                  <a:close/>
                </a:path>
              </a:pathLst>
            </a:custGeom>
            <a:gradFill>
              <a:gsLst>
                <a:gs pos="0">
                  <a:srgbClr val="FFFFFF">
                    <a:alpha val="4705"/>
                  </a:srgbClr>
                </a:gs>
                <a:gs pos="100000">
                  <a:srgbClr val="FFFFFF">
                    <a:alpha val="11764"/>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5" name="Google Shape;18;p2">
              <a:extLst>
                <a:ext uri="{FF2B5EF4-FFF2-40B4-BE49-F238E27FC236}">
                  <a16:creationId xmlns:a16="http://schemas.microsoft.com/office/drawing/2014/main" id="{FD195A65-6DD9-6B43-8A76-009E20828032}"/>
                </a:ext>
              </a:extLst>
            </p:cNvPr>
            <p:cNvSpPr/>
            <p:nvPr/>
          </p:nvSpPr>
          <p:spPr>
            <a:xfrm>
              <a:off x="5636975" y="5677250"/>
              <a:ext cx="193430" cy="305097"/>
            </a:xfrm>
            <a:custGeom>
              <a:avLst/>
              <a:gdLst/>
              <a:ahLst/>
              <a:cxnLst/>
              <a:rect l="l" t="t" r="r" b="b"/>
              <a:pathLst>
                <a:path w="193430" h="305097" extrusionOk="0">
                  <a:moveTo>
                    <a:pt x="193430" y="0"/>
                  </a:moveTo>
                  <a:lnTo>
                    <a:pt x="0" y="34116"/>
                  </a:lnTo>
                  <a:lnTo>
                    <a:pt x="0" y="306471"/>
                  </a:lnTo>
                  <a:lnTo>
                    <a:pt x="193430" y="272355"/>
                  </a:lnTo>
                  <a:lnTo>
                    <a:pt x="19343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16" name="Rectangle 15">
            <a:extLst>
              <a:ext uri="{FF2B5EF4-FFF2-40B4-BE49-F238E27FC236}">
                <a16:creationId xmlns:a16="http://schemas.microsoft.com/office/drawing/2014/main" id="{854ADF6E-39C0-2740-B917-FEA9DF7CD9EC}"/>
              </a:ext>
            </a:extLst>
          </p:cNvPr>
          <p:cNvSpPr/>
          <p:nvPr userDrawn="1"/>
        </p:nvSpPr>
        <p:spPr>
          <a:xfrm>
            <a:off x="765" y="4433447"/>
            <a:ext cx="12190471" cy="2424553"/>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17" name="Picture 16" descr="sec.png">
            <a:extLst>
              <a:ext uri="{FF2B5EF4-FFF2-40B4-BE49-F238E27FC236}">
                <a16:creationId xmlns:a16="http://schemas.microsoft.com/office/drawing/2014/main" id="{0CDCF6CF-215D-AC47-B5C6-21EE6A94A37B}"/>
              </a:ext>
            </a:extLst>
          </p:cNvPr>
          <p:cNvPicPr>
            <a:picLocks noChangeAspect="1"/>
          </p:cNvPicPr>
          <p:nvPr userDrawn="1"/>
        </p:nvPicPr>
        <p:blipFill>
          <a:blip r:embed="rId2" cstate="email">
            <a:extLst>
              <a:ext uri="{28A0092B-C50C-407E-A947-70E740481C1C}">
                <a14:useLocalDpi xmlns:a14="http://schemas.microsoft.com/office/drawing/2010/main"/>
              </a:ext>
            </a:extLst>
          </a:blip>
          <a:stretch>
            <a:fillRect/>
          </a:stretch>
        </p:blipFill>
        <p:spPr>
          <a:xfrm>
            <a:off x="10223350" y="4868483"/>
            <a:ext cx="1554480" cy="1554480"/>
          </a:xfrm>
          <a:prstGeom prst="rect">
            <a:avLst/>
          </a:prstGeom>
        </p:spPr>
      </p:pic>
      <p:sp>
        <p:nvSpPr>
          <p:cNvPr id="18" name="Rectangle 17"/>
          <p:cNvSpPr/>
          <p:nvPr userDrawn="1"/>
        </p:nvSpPr>
        <p:spPr>
          <a:xfrm>
            <a:off x="0" y="4388385"/>
            <a:ext cx="12192000" cy="91440"/>
          </a:xfrm>
          <a:prstGeom prst="rect">
            <a:avLst/>
          </a:prstGeom>
          <a:solidFill>
            <a:srgbClr val="E2BC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extLst>
      <p:ext uri="{BB962C8B-B14F-4D97-AF65-F5344CB8AC3E}">
        <p14:creationId xmlns:p14="http://schemas.microsoft.com/office/powerpoint/2010/main" val="757681446"/>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itle and Vertical Text">
    <p:bg>
      <p:bgRef idx="1001">
        <a:schemeClr val="bg2"/>
      </p:bgRef>
    </p:bg>
    <p:spTree>
      <p:nvGrpSpPr>
        <p:cNvPr id="1" name=""/>
        <p:cNvGrpSpPr/>
        <p:nvPr/>
      </p:nvGrpSpPr>
      <p:grpSpPr>
        <a:xfrm>
          <a:off x="0" y="0"/>
          <a:ext cx="0" cy="0"/>
          <a:chOff x="0" y="0"/>
          <a:chExt cx="0" cy="0"/>
        </a:xfrm>
      </p:grpSpPr>
      <p:grpSp>
        <p:nvGrpSpPr>
          <p:cNvPr id="15" name="Group 14"/>
          <p:cNvGrpSpPr/>
          <p:nvPr userDrawn="1"/>
        </p:nvGrpSpPr>
        <p:grpSpPr>
          <a:xfrm>
            <a:off x="0" y="1189455"/>
            <a:ext cx="12192000" cy="5055162"/>
            <a:chOff x="0" y="1189455"/>
            <a:chExt cx="12192000" cy="5055162"/>
          </a:xfrm>
        </p:grpSpPr>
        <p:sp>
          <p:nvSpPr>
            <p:cNvPr id="16" name="Rectangle 15">
              <a:extLst>
                <a:ext uri="{FF2B5EF4-FFF2-40B4-BE49-F238E27FC236}">
                  <a16:creationId xmlns:a16="http://schemas.microsoft.com/office/drawing/2014/main" id="{D80D5253-962A-154B-8C5F-19FB8EF46E24}"/>
                </a:ext>
              </a:extLst>
            </p:cNvPr>
            <p:cNvSpPr/>
            <p:nvPr userDrawn="1"/>
          </p:nvSpPr>
          <p:spPr>
            <a:xfrm>
              <a:off x="0" y="1271751"/>
              <a:ext cx="12192000" cy="4905212"/>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85750" indent="-285750" algn="ctr">
                <a:buFont typeface="Arial" panose="020B0604020202020204" pitchFamily="34" charset="0"/>
                <a:buChar char="•"/>
              </a:pPr>
              <a:endParaRPr lang="en-US" dirty="0"/>
            </a:p>
          </p:txBody>
        </p:sp>
        <p:sp>
          <p:nvSpPr>
            <p:cNvPr id="17" name="Rectangle 16"/>
            <p:cNvSpPr/>
            <p:nvPr userDrawn="1"/>
          </p:nvSpPr>
          <p:spPr>
            <a:xfrm>
              <a:off x="0" y="6153177"/>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85750" indent="-285750" algn="ctr">
                <a:buFont typeface="Arial" panose="020B0604020202020204" pitchFamily="34" charset="0"/>
                <a:buChar char="•"/>
              </a:pPr>
              <a:endParaRPr lang="en-US" dirty="0"/>
            </a:p>
          </p:txBody>
        </p:sp>
        <p:sp>
          <p:nvSpPr>
            <p:cNvPr id="18" name="Rectangle 17"/>
            <p:cNvSpPr/>
            <p:nvPr userDrawn="1"/>
          </p:nvSpPr>
          <p:spPr>
            <a:xfrm>
              <a:off x="0" y="1189455"/>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285750" indent="-285750" algn="ctr">
                <a:buFont typeface="Arial" panose="020B0604020202020204" pitchFamily="34" charset="0"/>
                <a:buChar char="•"/>
              </a:pPr>
              <a:endParaRPr lang="en-US" dirty="0"/>
            </a:p>
          </p:txBody>
        </p:sp>
      </p:grpSp>
      <p:sp>
        <p:nvSpPr>
          <p:cNvPr id="3" name="Vertical Text Placeholder 2">
            <a:extLst>
              <a:ext uri="{FF2B5EF4-FFF2-40B4-BE49-F238E27FC236}">
                <a16:creationId xmlns:a16="http://schemas.microsoft.com/office/drawing/2014/main" id="{B3CE5A58-B2AD-8144-991D-6A4379FDC579}"/>
              </a:ext>
            </a:extLst>
          </p:cNvPr>
          <p:cNvSpPr>
            <a:spLocks noGrp="1"/>
          </p:cNvSpPr>
          <p:nvPr>
            <p:ph type="body" orient="vert" idx="1"/>
          </p:nvPr>
        </p:nvSpPr>
        <p:spPr>
          <a:xfrm>
            <a:off x="609600" y="1490353"/>
            <a:ext cx="10972800" cy="4389120"/>
          </a:xfrm>
        </p:spPr>
        <p:txBody>
          <a:bodyPr vert="eaVert">
            <a:normAutofit/>
          </a:bodyPr>
          <a:lstStyle>
            <a:lvl1pPr marL="228600" indent="-228600">
              <a:buClr>
                <a:srgbClr val="255385"/>
              </a:buClr>
              <a:buFont typeface="Arial" panose="020B0604020202020204" pitchFamily="34" charset="0"/>
              <a:buChar char="•"/>
              <a:defRPr sz="2800">
                <a:solidFill>
                  <a:srgbClr val="255385"/>
                </a:solidFill>
              </a:defRPr>
            </a:lvl1pPr>
            <a:lvl2pPr marL="685800" indent="-228600">
              <a:buClr>
                <a:srgbClr val="255385"/>
              </a:buClr>
              <a:buFont typeface="Arial" panose="020B0604020202020204" pitchFamily="34" charset="0"/>
              <a:buChar char="•"/>
              <a:defRPr sz="2400">
                <a:solidFill>
                  <a:srgbClr val="255385"/>
                </a:solidFill>
              </a:defRPr>
            </a:lvl2pPr>
            <a:lvl3pPr marL="1143000" indent="-228600">
              <a:buClr>
                <a:srgbClr val="255385"/>
              </a:buClr>
              <a:buFont typeface="Arial" panose="020B0604020202020204" pitchFamily="34" charset="0"/>
              <a:buChar char="•"/>
              <a:defRPr sz="2200">
                <a:solidFill>
                  <a:srgbClr val="255385"/>
                </a:solidFill>
              </a:defRPr>
            </a:lvl3pPr>
            <a:lvl4pPr marL="1600200" indent="-228600">
              <a:buClr>
                <a:srgbClr val="255385"/>
              </a:buClr>
              <a:buFont typeface="Arial" panose="020B0604020202020204" pitchFamily="34" charset="0"/>
              <a:buChar char="•"/>
              <a:defRPr sz="2000">
                <a:solidFill>
                  <a:srgbClr val="255385"/>
                </a:solidFill>
              </a:defRPr>
            </a:lvl4pPr>
            <a:lvl5pPr marL="2057400" indent="-228600">
              <a:buClr>
                <a:srgbClr val="255385"/>
              </a:buClr>
              <a:buFont typeface="Arial" panose="020B0604020202020204" pitchFamily="34" charset="0"/>
              <a:buChar char="•"/>
              <a:defRPr sz="2000">
                <a:solidFill>
                  <a:srgbClr val="255385"/>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grpSp>
        <p:nvGrpSpPr>
          <p:cNvPr id="9" name="Group 8">
            <a:extLst>
              <a:ext uri="{FF2B5EF4-FFF2-40B4-BE49-F238E27FC236}">
                <a16:creationId xmlns:a16="http://schemas.microsoft.com/office/drawing/2014/main" id="{E84615D7-825E-934B-B921-E0B03A3441EA}"/>
              </a:ext>
            </a:extLst>
          </p:cNvPr>
          <p:cNvGrpSpPr/>
          <p:nvPr userDrawn="1"/>
        </p:nvGrpSpPr>
        <p:grpSpPr>
          <a:xfrm>
            <a:off x="-120" y="-106"/>
            <a:ext cx="6081593" cy="1610083"/>
            <a:chOff x="-120" y="-106"/>
            <a:chExt cx="6081593" cy="1610083"/>
          </a:xfrm>
        </p:grpSpPr>
        <p:sp>
          <p:nvSpPr>
            <p:cNvPr id="10" name="Google Shape;86;p8">
              <a:extLst>
                <a:ext uri="{FF2B5EF4-FFF2-40B4-BE49-F238E27FC236}">
                  <a16:creationId xmlns:a16="http://schemas.microsoft.com/office/drawing/2014/main" id="{1D0808A8-4908-C34F-BD13-D9A75DC84C1D}"/>
                </a:ext>
              </a:extLst>
            </p:cNvPr>
            <p:cNvSpPr/>
            <p:nvPr/>
          </p:nvSpPr>
          <p:spPr>
            <a:xfrm>
              <a:off x="2228688" y="-106"/>
              <a:ext cx="3852785" cy="676420"/>
            </a:xfrm>
            <a:custGeom>
              <a:avLst/>
              <a:gdLst/>
              <a:ahLst/>
              <a:cxnLst/>
              <a:rect l="l" t="t" r="r" b="b"/>
              <a:pathLst>
                <a:path w="1203732" h="211335" extrusionOk="0">
                  <a:moveTo>
                    <a:pt x="251070" y="0"/>
                  </a:moveTo>
                  <a:lnTo>
                    <a:pt x="0" y="44281"/>
                  </a:lnTo>
                  <a:lnTo>
                    <a:pt x="0" y="212457"/>
                  </a:lnTo>
                  <a:lnTo>
                    <a:pt x="1204612" y="0"/>
                  </a:lnTo>
                  <a:lnTo>
                    <a:pt x="25107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1" name="Google Shape;90;p8">
              <a:extLst>
                <a:ext uri="{FF2B5EF4-FFF2-40B4-BE49-F238E27FC236}">
                  <a16:creationId xmlns:a16="http://schemas.microsoft.com/office/drawing/2014/main" id="{FAC67561-374A-344E-85FA-E9BBB0AA1361}"/>
                </a:ext>
              </a:extLst>
            </p:cNvPr>
            <p:cNvSpPr/>
            <p:nvPr/>
          </p:nvSpPr>
          <p:spPr>
            <a:xfrm>
              <a:off x="-120" y="600108"/>
              <a:ext cx="2681233" cy="1009869"/>
            </a:xfrm>
            <a:custGeom>
              <a:avLst/>
              <a:gdLst/>
              <a:ahLst/>
              <a:cxnLst/>
              <a:rect l="l" t="t" r="r" b="b"/>
              <a:pathLst>
                <a:path w="837702" h="315515" extrusionOk="0">
                  <a:moveTo>
                    <a:pt x="0" y="147745"/>
                  </a:moveTo>
                  <a:lnTo>
                    <a:pt x="0" y="315920"/>
                  </a:lnTo>
                  <a:lnTo>
                    <a:pt x="837703" y="168176"/>
                  </a:lnTo>
                  <a:lnTo>
                    <a:pt x="837703" y="0"/>
                  </a:lnTo>
                  <a:lnTo>
                    <a:pt x="0" y="147745"/>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19" name="Title 1">
            <a:extLst>
              <a:ext uri="{FF2B5EF4-FFF2-40B4-BE49-F238E27FC236}">
                <a16:creationId xmlns:a16="http://schemas.microsoft.com/office/drawing/2014/main" id="{A2113B93-3CB7-AE49-8CC8-01D48874C60A}"/>
              </a:ext>
            </a:extLst>
          </p:cNvPr>
          <p:cNvSpPr>
            <a:spLocks noGrp="1"/>
          </p:cNvSpPr>
          <p:nvPr>
            <p:ph type="title"/>
          </p:nvPr>
        </p:nvSpPr>
        <p:spPr>
          <a:xfrm>
            <a:off x="609600" y="200534"/>
            <a:ext cx="10972800" cy="779462"/>
          </a:xfrm>
        </p:spPr>
        <p:txBody>
          <a:bodyPr>
            <a:normAutofit/>
          </a:bodyPr>
          <a:lstStyle>
            <a:lvl1pPr>
              <a:defRPr sz="3200" b="1"/>
            </a:lvl1pPr>
          </a:lstStyle>
          <a:p>
            <a:r>
              <a:rPr lang="en-US" dirty="0"/>
              <a:t>Click to edit Master title style</a:t>
            </a:r>
          </a:p>
        </p:txBody>
      </p:sp>
      <p:sp>
        <p:nvSpPr>
          <p:cNvPr id="21" name="Slide Number Placeholder 5">
            <a:extLst>
              <a:ext uri="{FF2B5EF4-FFF2-40B4-BE49-F238E27FC236}">
                <a16:creationId xmlns:a16="http://schemas.microsoft.com/office/drawing/2014/main" id="{CE8098B2-6A7C-C544-9ED4-7DB62949BDA2}"/>
              </a:ext>
            </a:extLst>
          </p:cNvPr>
          <p:cNvSpPr>
            <a:spLocks noGrp="1"/>
          </p:cNvSpPr>
          <p:nvPr>
            <p:ph type="sldNum" sz="quarter" idx="12"/>
          </p:nvPr>
        </p:nvSpPr>
        <p:spPr>
          <a:xfrm>
            <a:off x="8839200" y="6460461"/>
            <a:ext cx="2743200" cy="182880"/>
          </a:xfrm>
        </p:spPr>
        <p:txBody>
          <a:bodyPr/>
          <a:lstStyle>
            <a:lvl1pPr>
              <a:defRPr>
                <a:solidFill>
                  <a:schemeClr val="tx1"/>
                </a:solidFill>
              </a:defRPr>
            </a:lvl1pPr>
          </a:lstStyle>
          <a:p>
            <a:r>
              <a:rPr lang="en-US" dirty="0"/>
              <a:t>For Internal Use Only | </a:t>
            </a:r>
            <a:fld id="{B3158905-F01E-1D48-A5BD-4FC5E5AD19CC}" type="slidenum">
              <a:rPr lang="en-US" smtClean="0"/>
              <a:pPr/>
              <a:t>‹#›</a:t>
            </a:fld>
            <a:endParaRPr lang="en-US" dirty="0"/>
          </a:p>
        </p:txBody>
      </p:sp>
      <p:sp>
        <p:nvSpPr>
          <p:cNvPr id="13" name="Footer Placeholder 4">
            <a:extLst>
              <a:ext uri="{FF2B5EF4-FFF2-40B4-BE49-F238E27FC236}">
                <a16:creationId xmlns:a16="http://schemas.microsoft.com/office/drawing/2014/main" id="{7E0EAE82-F6C9-8148-96C5-B4A0E02A1EAB}"/>
              </a:ext>
            </a:extLst>
          </p:cNvPr>
          <p:cNvSpPr txBox="1">
            <a:spLocks/>
          </p:cNvSpPr>
          <p:nvPr userDrawn="1"/>
        </p:nvSpPr>
        <p:spPr>
          <a:xfrm>
            <a:off x="609600" y="6414741"/>
            <a:ext cx="5120640" cy="274320"/>
          </a:xfrm>
          <a:prstGeom prst="rect">
            <a:avLst/>
          </a:prstGeom>
        </p:spPr>
        <p:txBody>
          <a:bodyPr vert="horz" lIns="91440" tIns="45720" rIns="91440" bIns="45720" rtlCol="0" anchor="ctr"/>
          <a:lstStyle>
            <a:defPPr>
              <a:defRPr lang="en-US"/>
            </a:defPPr>
            <a:lvl1pPr marL="0" algn="l" defTabSz="914400" rtl="0" eaLnBrk="1" latinLnBrk="0" hangingPunct="1">
              <a:defRPr sz="1400" b="1" kern="1200">
                <a:solidFill>
                  <a:schemeClr val="tx1">
                    <a:tint val="75000"/>
                  </a:schemeClr>
                </a:solidFill>
                <a:latin typeface="+mj-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100" dirty="0"/>
              <a:t>U.S. Securities and Exchange Commission</a:t>
            </a:r>
          </a:p>
        </p:txBody>
      </p:sp>
    </p:spTree>
    <p:extLst>
      <p:ext uri="{BB962C8B-B14F-4D97-AF65-F5344CB8AC3E}">
        <p14:creationId xmlns:p14="http://schemas.microsoft.com/office/powerpoint/2010/main" val="2581521416"/>
      </p:ext>
    </p:extLst>
  </p:cSld>
  <p:clrMapOvr>
    <a:overrideClrMapping bg1="dk1" tx1="lt1" bg2="dk2" tx2="lt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bg>
      <p:bgRef idx="1001">
        <a:schemeClr val="bg2"/>
      </p:bgRef>
    </p:bg>
    <p:spTree>
      <p:nvGrpSpPr>
        <p:cNvPr id="1" name=""/>
        <p:cNvGrpSpPr/>
        <p:nvPr/>
      </p:nvGrpSpPr>
      <p:grpSpPr>
        <a:xfrm>
          <a:off x="0" y="0"/>
          <a:ext cx="0" cy="0"/>
          <a:chOff x="0" y="0"/>
          <a:chExt cx="0" cy="0"/>
        </a:xfrm>
      </p:grpSpPr>
      <p:grpSp>
        <p:nvGrpSpPr>
          <p:cNvPr id="7" name="Group 6"/>
          <p:cNvGrpSpPr/>
          <p:nvPr userDrawn="1"/>
        </p:nvGrpSpPr>
        <p:grpSpPr>
          <a:xfrm>
            <a:off x="0" y="1189455"/>
            <a:ext cx="12192000" cy="5055162"/>
            <a:chOff x="0" y="1189455"/>
            <a:chExt cx="12192000" cy="5055162"/>
          </a:xfrm>
        </p:grpSpPr>
        <p:sp>
          <p:nvSpPr>
            <p:cNvPr id="11" name="Rectangle 10">
              <a:extLst>
                <a:ext uri="{FF2B5EF4-FFF2-40B4-BE49-F238E27FC236}">
                  <a16:creationId xmlns:a16="http://schemas.microsoft.com/office/drawing/2014/main" id="{D80D5253-962A-154B-8C5F-19FB8EF46E24}"/>
                </a:ext>
              </a:extLst>
            </p:cNvPr>
            <p:cNvSpPr/>
            <p:nvPr userDrawn="1"/>
          </p:nvSpPr>
          <p:spPr>
            <a:xfrm>
              <a:off x="0" y="1271751"/>
              <a:ext cx="12192000" cy="4905212"/>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p:cNvSpPr/>
            <p:nvPr userDrawn="1"/>
          </p:nvSpPr>
          <p:spPr>
            <a:xfrm>
              <a:off x="0" y="6153177"/>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userDrawn="1"/>
          </p:nvSpPr>
          <p:spPr>
            <a:xfrm>
              <a:off x="0" y="1189455"/>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 name="Title 1">
            <a:extLst>
              <a:ext uri="{FF2B5EF4-FFF2-40B4-BE49-F238E27FC236}">
                <a16:creationId xmlns:a16="http://schemas.microsoft.com/office/drawing/2014/main" id="{A2113B93-3CB7-AE49-8CC8-01D48874C60A}"/>
              </a:ext>
            </a:extLst>
          </p:cNvPr>
          <p:cNvSpPr>
            <a:spLocks noGrp="1"/>
          </p:cNvSpPr>
          <p:nvPr>
            <p:ph type="title"/>
          </p:nvPr>
        </p:nvSpPr>
        <p:spPr>
          <a:xfrm>
            <a:off x="609600" y="200534"/>
            <a:ext cx="10972800" cy="779462"/>
          </a:xfrm>
        </p:spPr>
        <p:txBody>
          <a:bodyPr>
            <a:normAutofit/>
          </a:bodyPr>
          <a:lstStyle>
            <a:lvl1pPr>
              <a:defRPr sz="3200" b="1"/>
            </a:lvl1pPr>
          </a:lstStyle>
          <a:p>
            <a:r>
              <a:rPr lang="en-US" dirty="0"/>
              <a:t>Click to edit Master title style</a:t>
            </a:r>
          </a:p>
        </p:txBody>
      </p:sp>
      <p:sp>
        <p:nvSpPr>
          <p:cNvPr id="3" name="Content Placeholder 2">
            <a:extLst>
              <a:ext uri="{FF2B5EF4-FFF2-40B4-BE49-F238E27FC236}">
                <a16:creationId xmlns:a16="http://schemas.microsoft.com/office/drawing/2014/main" id="{8D3D3BD4-EE3F-F84B-BCC1-C29F22C0B54F}"/>
              </a:ext>
            </a:extLst>
          </p:cNvPr>
          <p:cNvSpPr>
            <a:spLocks noGrp="1"/>
          </p:cNvSpPr>
          <p:nvPr>
            <p:ph idx="1"/>
          </p:nvPr>
        </p:nvSpPr>
        <p:spPr>
          <a:xfrm>
            <a:off x="609600" y="1444752"/>
            <a:ext cx="10972800" cy="4524975"/>
          </a:xfrm>
        </p:spPr>
        <p:txBody>
          <a:bodyPr>
            <a:normAutofit/>
          </a:bodyPr>
          <a:lstStyle>
            <a:lvl1pPr marL="228600" indent="-228600">
              <a:buClr>
                <a:srgbClr val="255385"/>
              </a:buClr>
              <a:buFont typeface="Arial" panose="020B0604020202020204" pitchFamily="34" charset="0"/>
              <a:buChar char="•"/>
              <a:defRPr sz="2800">
                <a:solidFill>
                  <a:srgbClr val="255385"/>
                </a:solidFill>
              </a:defRPr>
            </a:lvl1pPr>
            <a:lvl2pPr marL="800100" indent="-342900">
              <a:buClr>
                <a:srgbClr val="255385"/>
              </a:buClr>
              <a:buFont typeface="Arial" panose="020B0604020202020204" pitchFamily="34" charset="0"/>
              <a:buChar char="•"/>
              <a:defRPr sz="2400">
                <a:solidFill>
                  <a:srgbClr val="255385"/>
                </a:solidFill>
              </a:defRPr>
            </a:lvl2pPr>
            <a:lvl3pPr marL="1143000" indent="-228600">
              <a:buClr>
                <a:srgbClr val="255385"/>
              </a:buClr>
              <a:buFont typeface="Arial" panose="020B0604020202020204" pitchFamily="34" charset="0"/>
              <a:buChar char="•"/>
              <a:defRPr sz="2200">
                <a:solidFill>
                  <a:srgbClr val="255385"/>
                </a:solidFill>
              </a:defRPr>
            </a:lvl3pPr>
            <a:lvl4pPr marL="1600200" indent="-228600">
              <a:buClr>
                <a:srgbClr val="255385"/>
              </a:buClr>
              <a:buFont typeface="Arial" panose="020B0604020202020204" pitchFamily="34" charset="0"/>
              <a:buChar char="•"/>
              <a:defRPr sz="2000">
                <a:solidFill>
                  <a:srgbClr val="255385"/>
                </a:solidFill>
              </a:defRPr>
            </a:lvl4pPr>
            <a:lvl5pPr marL="2057400" indent="-228600">
              <a:buClr>
                <a:srgbClr val="255385"/>
              </a:buClr>
              <a:buFont typeface="Arial" panose="020B0604020202020204" pitchFamily="34" charset="0"/>
              <a:buChar char="•"/>
              <a:defRPr sz="2000">
                <a:solidFill>
                  <a:srgbClr val="255385"/>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grpSp>
        <p:nvGrpSpPr>
          <p:cNvPr id="15" name="Group 14">
            <a:extLst>
              <a:ext uri="{FF2B5EF4-FFF2-40B4-BE49-F238E27FC236}">
                <a16:creationId xmlns:a16="http://schemas.microsoft.com/office/drawing/2014/main" id="{23F7E7AA-95CE-DE42-A500-FC0D5B3913D6}"/>
              </a:ext>
            </a:extLst>
          </p:cNvPr>
          <p:cNvGrpSpPr/>
          <p:nvPr userDrawn="1"/>
        </p:nvGrpSpPr>
        <p:grpSpPr>
          <a:xfrm>
            <a:off x="-120" y="-106"/>
            <a:ext cx="6081593" cy="1610083"/>
            <a:chOff x="-120" y="-106"/>
            <a:chExt cx="6081593" cy="1610083"/>
          </a:xfrm>
        </p:grpSpPr>
        <p:sp>
          <p:nvSpPr>
            <p:cNvPr id="16" name="Google Shape;86;p8">
              <a:extLst>
                <a:ext uri="{FF2B5EF4-FFF2-40B4-BE49-F238E27FC236}">
                  <a16:creationId xmlns:a16="http://schemas.microsoft.com/office/drawing/2014/main" id="{B5ECEFBC-D04C-DB40-A34F-D92449284E88}"/>
                </a:ext>
              </a:extLst>
            </p:cNvPr>
            <p:cNvSpPr/>
            <p:nvPr/>
          </p:nvSpPr>
          <p:spPr>
            <a:xfrm>
              <a:off x="2228688" y="-106"/>
              <a:ext cx="3852785" cy="676420"/>
            </a:xfrm>
            <a:custGeom>
              <a:avLst/>
              <a:gdLst/>
              <a:ahLst/>
              <a:cxnLst/>
              <a:rect l="l" t="t" r="r" b="b"/>
              <a:pathLst>
                <a:path w="1203732" h="211335" extrusionOk="0">
                  <a:moveTo>
                    <a:pt x="251070" y="0"/>
                  </a:moveTo>
                  <a:lnTo>
                    <a:pt x="0" y="44281"/>
                  </a:lnTo>
                  <a:lnTo>
                    <a:pt x="0" y="212457"/>
                  </a:lnTo>
                  <a:lnTo>
                    <a:pt x="1204612" y="0"/>
                  </a:lnTo>
                  <a:lnTo>
                    <a:pt x="25107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7" name="Google Shape;90;p8">
              <a:extLst>
                <a:ext uri="{FF2B5EF4-FFF2-40B4-BE49-F238E27FC236}">
                  <a16:creationId xmlns:a16="http://schemas.microsoft.com/office/drawing/2014/main" id="{45496E03-0261-5D42-9708-02AF4106EA13}"/>
                </a:ext>
              </a:extLst>
            </p:cNvPr>
            <p:cNvSpPr/>
            <p:nvPr/>
          </p:nvSpPr>
          <p:spPr>
            <a:xfrm>
              <a:off x="-120" y="600108"/>
              <a:ext cx="2681233" cy="1009869"/>
            </a:xfrm>
            <a:custGeom>
              <a:avLst/>
              <a:gdLst/>
              <a:ahLst/>
              <a:cxnLst/>
              <a:rect l="l" t="t" r="r" b="b"/>
              <a:pathLst>
                <a:path w="837702" h="315515" extrusionOk="0">
                  <a:moveTo>
                    <a:pt x="0" y="147745"/>
                  </a:moveTo>
                  <a:lnTo>
                    <a:pt x="0" y="315920"/>
                  </a:lnTo>
                  <a:lnTo>
                    <a:pt x="837703" y="168176"/>
                  </a:lnTo>
                  <a:lnTo>
                    <a:pt x="837703" y="0"/>
                  </a:lnTo>
                  <a:lnTo>
                    <a:pt x="0" y="147745"/>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20" name="Slide Number Placeholder 5">
            <a:extLst>
              <a:ext uri="{FF2B5EF4-FFF2-40B4-BE49-F238E27FC236}">
                <a16:creationId xmlns:a16="http://schemas.microsoft.com/office/drawing/2014/main" id="{6EF2F9B7-A442-0D41-A59E-05A432F001D6}"/>
              </a:ext>
            </a:extLst>
          </p:cNvPr>
          <p:cNvSpPr>
            <a:spLocks noGrp="1"/>
          </p:cNvSpPr>
          <p:nvPr>
            <p:ph type="sldNum" sz="quarter" idx="12"/>
          </p:nvPr>
        </p:nvSpPr>
        <p:spPr>
          <a:xfrm>
            <a:off x="8839200" y="6460461"/>
            <a:ext cx="2743200" cy="182880"/>
          </a:xfrm>
        </p:spPr>
        <p:txBody>
          <a:bodyPr/>
          <a:lstStyle>
            <a:lvl1pPr>
              <a:defRPr>
                <a:solidFill>
                  <a:schemeClr val="tx1"/>
                </a:solidFill>
              </a:defRPr>
            </a:lvl1pPr>
          </a:lstStyle>
          <a:p>
            <a:r>
              <a:rPr lang="en-US" dirty="0"/>
              <a:t>For Internal Use Only | </a:t>
            </a:r>
            <a:fld id="{B3158905-F01E-1D48-A5BD-4FC5E5AD19CC}" type="slidenum">
              <a:rPr lang="en-US" smtClean="0"/>
              <a:pPr/>
              <a:t>‹#›</a:t>
            </a:fld>
            <a:endParaRPr lang="en-US" dirty="0"/>
          </a:p>
        </p:txBody>
      </p:sp>
      <p:sp>
        <p:nvSpPr>
          <p:cNvPr id="21" name="Footer Placeholder 4">
            <a:extLst>
              <a:ext uri="{FF2B5EF4-FFF2-40B4-BE49-F238E27FC236}">
                <a16:creationId xmlns:a16="http://schemas.microsoft.com/office/drawing/2014/main" id="{4AD29FAF-48D3-AA46-A443-60EE46B33B3E}"/>
              </a:ext>
            </a:extLst>
          </p:cNvPr>
          <p:cNvSpPr txBox="1">
            <a:spLocks/>
          </p:cNvSpPr>
          <p:nvPr userDrawn="1"/>
        </p:nvSpPr>
        <p:spPr>
          <a:xfrm>
            <a:off x="609600" y="6414741"/>
            <a:ext cx="5120640" cy="274320"/>
          </a:xfrm>
          <a:prstGeom prst="rect">
            <a:avLst/>
          </a:prstGeom>
        </p:spPr>
        <p:txBody>
          <a:bodyPr vert="horz" lIns="91440" tIns="45720" rIns="91440" bIns="45720" rtlCol="0" anchor="ctr"/>
          <a:lstStyle>
            <a:defPPr>
              <a:defRPr lang="en-US"/>
            </a:defPPr>
            <a:lvl1pPr marL="0" algn="l" defTabSz="914400" rtl="0" eaLnBrk="1" latinLnBrk="0" hangingPunct="1">
              <a:defRPr sz="1400" b="1" kern="1200">
                <a:solidFill>
                  <a:schemeClr val="tx1">
                    <a:tint val="75000"/>
                  </a:schemeClr>
                </a:solidFill>
                <a:latin typeface="+mj-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100" dirty="0"/>
              <a:t>U.S. Securities and Exchange Commission</a:t>
            </a:r>
          </a:p>
        </p:txBody>
      </p:sp>
    </p:spTree>
    <p:extLst>
      <p:ext uri="{BB962C8B-B14F-4D97-AF65-F5344CB8AC3E}">
        <p14:creationId xmlns:p14="http://schemas.microsoft.com/office/powerpoint/2010/main" val="1934854281"/>
      </p:ext>
    </p:extLst>
  </p:cSld>
  <p:clrMapOvr>
    <a:overrideClrMapping bg1="dk1" tx1="lt1" bg2="dk2" tx2="lt2" accent1="accent1" accent2="accent2" accent3="accent3" accent4="accent4" accent5="accent5" accent6="accent6" hlink="hlink" folHlink="folHlink"/>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Key Issues">
    <p:bg>
      <p:bgRef idx="1001">
        <a:schemeClr val="bg2"/>
      </p:bgRef>
    </p:bg>
    <p:spTree>
      <p:nvGrpSpPr>
        <p:cNvPr id="1" name=""/>
        <p:cNvGrpSpPr/>
        <p:nvPr/>
      </p:nvGrpSpPr>
      <p:grpSpPr>
        <a:xfrm>
          <a:off x="0" y="0"/>
          <a:ext cx="0" cy="0"/>
          <a:chOff x="0" y="0"/>
          <a:chExt cx="0" cy="0"/>
        </a:xfrm>
      </p:grpSpPr>
      <p:grpSp>
        <p:nvGrpSpPr>
          <p:cNvPr id="7" name="Group 6"/>
          <p:cNvGrpSpPr/>
          <p:nvPr userDrawn="1"/>
        </p:nvGrpSpPr>
        <p:grpSpPr>
          <a:xfrm>
            <a:off x="0" y="1189455"/>
            <a:ext cx="12192000" cy="5055162"/>
            <a:chOff x="0" y="1189455"/>
            <a:chExt cx="12192000" cy="5055162"/>
          </a:xfrm>
        </p:grpSpPr>
        <p:sp>
          <p:nvSpPr>
            <p:cNvPr id="11" name="Rectangle 10">
              <a:extLst>
                <a:ext uri="{FF2B5EF4-FFF2-40B4-BE49-F238E27FC236}">
                  <a16:creationId xmlns:a16="http://schemas.microsoft.com/office/drawing/2014/main" id="{D80D5253-962A-154B-8C5F-19FB8EF46E24}"/>
                </a:ext>
              </a:extLst>
            </p:cNvPr>
            <p:cNvSpPr/>
            <p:nvPr userDrawn="1"/>
          </p:nvSpPr>
          <p:spPr>
            <a:xfrm>
              <a:off x="0" y="1271751"/>
              <a:ext cx="12192000" cy="4905212"/>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p:cNvSpPr/>
            <p:nvPr userDrawn="1"/>
          </p:nvSpPr>
          <p:spPr>
            <a:xfrm>
              <a:off x="0" y="6153177"/>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userDrawn="1"/>
          </p:nvSpPr>
          <p:spPr>
            <a:xfrm>
              <a:off x="0" y="1189455"/>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 name="Title 1">
            <a:extLst>
              <a:ext uri="{FF2B5EF4-FFF2-40B4-BE49-F238E27FC236}">
                <a16:creationId xmlns:a16="http://schemas.microsoft.com/office/drawing/2014/main" id="{A2113B93-3CB7-AE49-8CC8-01D48874C60A}"/>
              </a:ext>
            </a:extLst>
          </p:cNvPr>
          <p:cNvSpPr>
            <a:spLocks noGrp="1"/>
          </p:cNvSpPr>
          <p:nvPr>
            <p:ph type="title"/>
          </p:nvPr>
        </p:nvSpPr>
        <p:spPr>
          <a:xfrm>
            <a:off x="609599" y="252656"/>
            <a:ext cx="5021179" cy="779462"/>
          </a:xfrm>
        </p:spPr>
        <p:txBody>
          <a:bodyPr>
            <a:normAutofit/>
          </a:bodyPr>
          <a:lstStyle>
            <a:lvl1pPr>
              <a:defRPr sz="3200" b="1"/>
            </a:lvl1pPr>
          </a:lstStyle>
          <a:p>
            <a:endParaRPr lang="en-US" dirty="0"/>
          </a:p>
        </p:txBody>
      </p:sp>
      <p:sp>
        <p:nvSpPr>
          <p:cNvPr id="3" name="Content Placeholder 2">
            <a:extLst>
              <a:ext uri="{FF2B5EF4-FFF2-40B4-BE49-F238E27FC236}">
                <a16:creationId xmlns:a16="http://schemas.microsoft.com/office/drawing/2014/main" id="{8D3D3BD4-EE3F-F84B-BCC1-C29F22C0B54F}"/>
              </a:ext>
            </a:extLst>
          </p:cNvPr>
          <p:cNvSpPr>
            <a:spLocks noGrp="1"/>
          </p:cNvSpPr>
          <p:nvPr>
            <p:ph idx="1"/>
          </p:nvPr>
        </p:nvSpPr>
        <p:spPr>
          <a:xfrm>
            <a:off x="609600" y="1444752"/>
            <a:ext cx="10972800" cy="4524975"/>
          </a:xfrm>
        </p:spPr>
        <p:txBody>
          <a:bodyPr>
            <a:normAutofit/>
          </a:bodyPr>
          <a:lstStyle>
            <a:lvl1pPr marL="228600" indent="-228600">
              <a:buClr>
                <a:srgbClr val="255385"/>
              </a:buClr>
              <a:buFont typeface="Arial" panose="020B0604020202020204" pitchFamily="34" charset="0"/>
              <a:buChar char="•"/>
              <a:defRPr sz="2800">
                <a:solidFill>
                  <a:srgbClr val="255385"/>
                </a:solidFill>
              </a:defRPr>
            </a:lvl1pPr>
            <a:lvl2pPr marL="800100" indent="-342900">
              <a:buClr>
                <a:srgbClr val="255385"/>
              </a:buClr>
              <a:buFont typeface="Arial" panose="020B0604020202020204" pitchFamily="34" charset="0"/>
              <a:buChar char="•"/>
              <a:defRPr sz="2400">
                <a:solidFill>
                  <a:srgbClr val="255385"/>
                </a:solidFill>
              </a:defRPr>
            </a:lvl2pPr>
            <a:lvl3pPr marL="1143000" indent="-228600">
              <a:buClr>
                <a:srgbClr val="255385"/>
              </a:buClr>
              <a:buFont typeface="Arial" panose="020B0604020202020204" pitchFamily="34" charset="0"/>
              <a:buChar char="•"/>
              <a:defRPr sz="2200">
                <a:solidFill>
                  <a:srgbClr val="255385"/>
                </a:solidFill>
              </a:defRPr>
            </a:lvl3pPr>
            <a:lvl4pPr marL="1600200" indent="-228600">
              <a:buClr>
                <a:srgbClr val="255385"/>
              </a:buClr>
              <a:buFont typeface="Arial" panose="020B0604020202020204" pitchFamily="34" charset="0"/>
              <a:buChar char="•"/>
              <a:defRPr sz="2000">
                <a:solidFill>
                  <a:srgbClr val="255385"/>
                </a:solidFill>
              </a:defRPr>
            </a:lvl4pPr>
            <a:lvl5pPr marL="2057400" indent="-228600">
              <a:buClr>
                <a:srgbClr val="255385"/>
              </a:buClr>
              <a:buFont typeface="Arial" panose="020B0604020202020204" pitchFamily="34" charset="0"/>
              <a:buChar char="•"/>
              <a:defRPr sz="2000">
                <a:solidFill>
                  <a:srgbClr val="255385"/>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grpSp>
        <p:nvGrpSpPr>
          <p:cNvPr id="15" name="Group 14">
            <a:extLst>
              <a:ext uri="{FF2B5EF4-FFF2-40B4-BE49-F238E27FC236}">
                <a16:creationId xmlns:a16="http://schemas.microsoft.com/office/drawing/2014/main" id="{23F7E7AA-95CE-DE42-A500-FC0D5B3913D6}"/>
              </a:ext>
            </a:extLst>
          </p:cNvPr>
          <p:cNvGrpSpPr/>
          <p:nvPr userDrawn="1"/>
        </p:nvGrpSpPr>
        <p:grpSpPr>
          <a:xfrm>
            <a:off x="-120" y="-106"/>
            <a:ext cx="6081593" cy="1610083"/>
            <a:chOff x="-120" y="-106"/>
            <a:chExt cx="6081593" cy="1610083"/>
          </a:xfrm>
        </p:grpSpPr>
        <p:sp>
          <p:nvSpPr>
            <p:cNvPr id="16" name="Google Shape;86;p8">
              <a:extLst>
                <a:ext uri="{FF2B5EF4-FFF2-40B4-BE49-F238E27FC236}">
                  <a16:creationId xmlns:a16="http://schemas.microsoft.com/office/drawing/2014/main" id="{B5ECEFBC-D04C-DB40-A34F-D92449284E88}"/>
                </a:ext>
              </a:extLst>
            </p:cNvPr>
            <p:cNvSpPr/>
            <p:nvPr/>
          </p:nvSpPr>
          <p:spPr>
            <a:xfrm>
              <a:off x="2228688" y="-106"/>
              <a:ext cx="3852785" cy="676420"/>
            </a:xfrm>
            <a:custGeom>
              <a:avLst/>
              <a:gdLst/>
              <a:ahLst/>
              <a:cxnLst/>
              <a:rect l="l" t="t" r="r" b="b"/>
              <a:pathLst>
                <a:path w="1203732" h="211335" extrusionOk="0">
                  <a:moveTo>
                    <a:pt x="251070" y="0"/>
                  </a:moveTo>
                  <a:lnTo>
                    <a:pt x="0" y="44281"/>
                  </a:lnTo>
                  <a:lnTo>
                    <a:pt x="0" y="212457"/>
                  </a:lnTo>
                  <a:lnTo>
                    <a:pt x="1204612" y="0"/>
                  </a:lnTo>
                  <a:lnTo>
                    <a:pt x="25107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7" name="Google Shape;90;p8">
              <a:extLst>
                <a:ext uri="{FF2B5EF4-FFF2-40B4-BE49-F238E27FC236}">
                  <a16:creationId xmlns:a16="http://schemas.microsoft.com/office/drawing/2014/main" id="{45496E03-0261-5D42-9708-02AF4106EA13}"/>
                </a:ext>
              </a:extLst>
            </p:cNvPr>
            <p:cNvSpPr/>
            <p:nvPr/>
          </p:nvSpPr>
          <p:spPr>
            <a:xfrm>
              <a:off x="-120" y="600108"/>
              <a:ext cx="2681233" cy="1009869"/>
            </a:xfrm>
            <a:custGeom>
              <a:avLst/>
              <a:gdLst/>
              <a:ahLst/>
              <a:cxnLst/>
              <a:rect l="l" t="t" r="r" b="b"/>
              <a:pathLst>
                <a:path w="837702" h="315515" extrusionOk="0">
                  <a:moveTo>
                    <a:pt x="0" y="147745"/>
                  </a:moveTo>
                  <a:lnTo>
                    <a:pt x="0" y="315920"/>
                  </a:lnTo>
                  <a:lnTo>
                    <a:pt x="837703" y="168176"/>
                  </a:lnTo>
                  <a:lnTo>
                    <a:pt x="837703" y="0"/>
                  </a:lnTo>
                  <a:lnTo>
                    <a:pt x="0" y="147745"/>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8" name="Text Placeholder 7">
            <a:extLst>
              <a:ext uri="{FF2B5EF4-FFF2-40B4-BE49-F238E27FC236}">
                <a16:creationId xmlns:a16="http://schemas.microsoft.com/office/drawing/2014/main" id="{124085E1-9329-524A-A268-585D4F541808}"/>
              </a:ext>
            </a:extLst>
          </p:cNvPr>
          <p:cNvSpPr>
            <a:spLocks noGrp="1"/>
          </p:cNvSpPr>
          <p:nvPr>
            <p:ph type="body" sz="quarter" idx="13"/>
          </p:nvPr>
        </p:nvSpPr>
        <p:spPr>
          <a:xfrm>
            <a:off x="5730240" y="252656"/>
            <a:ext cx="5852160" cy="779462"/>
          </a:xfrm>
        </p:spPr>
        <p:txBody>
          <a:bodyPr anchor="ctr">
            <a:normAutofit/>
          </a:bodyPr>
          <a:lstStyle>
            <a:lvl1pPr marL="0" indent="0" algn="r">
              <a:buFont typeface="Arial" panose="020B0604020202020204" pitchFamily="34" charset="0"/>
              <a:buNone/>
              <a:defRPr sz="3200" b="0"/>
            </a:lvl1pPr>
          </a:lstStyle>
          <a:p>
            <a:pPr lvl="0"/>
            <a:r>
              <a:rPr lang="en-US" dirty="0"/>
              <a:t>Click to edit Master text style</a:t>
            </a:r>
          </a:p>
        </p:txBody>
      </p:sp>
      <p:sp>
        <p:nvSpPr>
          <p:cNvPr id="20" name="Slide Number Placeholder 5">
            <a:extLst>
              <a:ext uri="{FF2B5EF4-FFF2-40B4-BE49-F238E27FC236}">
                <a16:creationId xmlns:a16="http://schemas.microsoft.com/office/drawing/2014/main" id="{8233BE89-A6DB-464D-B346-4F4324DA2C11}"/>
              </a:ext>
            </a:extLst>
          </p:cNvPr>
          <p:cNvSpPr>
            <a:spLocks noGrp="1"/>
          </p:cNvSpPr>
          <p:nvPr>
            <p:ph type="sldNum" sz="quarter" idx="12"/>
          </p:nvPr>
        </p:nvSpPr>
        <p:spPr>
          <a:xfrm>
            <a:off x="8839200" y="6460461"/>
            <a:ext cx="2743200" cy="182880"/>
          </a:xfrm>
        </p:spPr>
        <p:txBody>
          <a:bodyPr/>
          <a:lstStyle>
            <a:lvl1pPr>
              <a:defRPr>
                <a:solidFill>
                  <a:schemeClr val="tx1"/>
                </a:solidFill>
              </a:defRPr>
            </a:lvl1pPr>
          </a:lstStyle>
          <a:p>
            <a:r>
              <a:rPr lang="en-US" dirty="0"/>
              <a:t>For Internal Use Only | </a:t>
            </a:r>
            <a:fld id="{B3158905-F01E-1D48-A5BD-4FC5E5AD19CC}" type="slidenum">
              <a:rPr lang="en-US" smtClean="0"/>
              <a:pPr/>
              <a:t>‹#›</a:t>
            </a:fld>
            <a:endParaRPr lang="en-US" dirty="0"/>
          </a:p>
        </p:txBody>
      </p:sp>
      <p:sp>
        <p:nvSpPr>
          <p:cNvPr id="18" name="Footer Placeholder 4">
            <a:extLst>
              <a:ext uri="{FF2B5EF4-FFF2-40B4-BE49-F238E27FC236}">
                <a16:creationId xmlns:a16="http://schemas.microsoft.com/office/drawing/2014/main" id="{6B548544-130D-AB47-9809-4920258C1ED4}"/>
              </a:ext>
            </a:extLst>
          </p:cNvPr>
          <p:cNvSpPr txBox="1">
            <a:spLocks/>
          </p:cNvSpPr>
          <p:nvPr userDrawn="1"/>
        </p:nvSpPr>
        <p:spPr>
          <a:xfrm>
            <a:off x="609600" y="6414741"/>
            <a:ext cx="5120640" cy="274320"/>
          </a:xfrm>
          <a:prstGeom prst="rect">
            <a:avLst/>
          </a:prstGeom>
        </p:spPr>
        <p:txBody>
          <a:bodyPr vert="horz" lIns="91440" tIns="45720" rIns="91440" bIns="45720" rtlCol="0" anchor="ctr"/>
          <a:lstStyle>
            <a:defPPr>
              <a:defRPr lang="en-US"/>
            </a:defPPr>
            <a:lvl1pPr marL="0" algn="l" defTabSz="914400" rtl="0" eaLnBrk="1" latinLnBrk="0" hangingPunct="1">
              <a:defRPr sz="1400" b="1" kern="1200">
                <a:solidFill>
                  <a:schemeClr val="tx1">
                    <a:tint val="75000"/>
                  </a:schemeClr>
                </a:solidFill>
                <a:latin typeface="+mj-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100" dirty="0"/>
              <a:t>U.S. Securities and Exchange Commission</a:t>
            </a:r>
          </a:p>
        </p:txBody>
      </p:sp>
    </p:spTree>
    <p:extLst>
      <p:ext uri="{BB962C8B-B14F-4D97-AF65-F5344CB8AC3E}">
        <p14:creationId xmlns:p14="http://schemas.microsoft.com/office/powerpoint/2010/main" val="2482759433"/>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Section Header">
    <p:bg>
      <p:bgRef idx="1001">
        <a:schemeClr val="bg2"/>
      </p:bgRef>
    </p:bg>
    <p:spTree>
      <p:nvGrpSpPr>
        <p:cNvPr id="1" name=""/>
        <p:cNvGrpSpPr/>
        <p:nvPr/>
      </p:nvGrpSpPr>
      <p:grpSpPr>
        <a:xfrm>
          <a:off x="0" y="0"/>
          <a:ext cx="0" cy="0"/>
          <a:chOff x="0" y="0"/>
          <a:chExt cx="0" cy="0"/>
        </a:xfrm>
      </p:grpSpPr>
      <p:sp>
        <p:nvSpPr>
          <p:cNvPr id="28" name="Rectangle 27">
            <a:extLst>
              <a:ext uri="{FF2B5EF4-FFF2-40B4-BE49-F238E27FC236}">
                <a16:creationId xmlns:a16="http://schemas.microsoft.com/office/drawing/2014/main" id="{DC2C4D5F-B5DF-2C4B-9B2F-7D4B7FE04B0F}"/>
              </a:ext>
            </a:extLst>
          </p:cNvPr>
          <p:cNvSpPr/>
          <p:nvPr userDrawn="1"/>
        </p:nvSpPr>
        <p:spPr>
          <a:xfrm>
            <a:off x="0" y="1265662"/>
            <a:ext cx="12192000" cy="4887516"/>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Title 1">
            <a:extLst>
              <a:ext uri="{FF2B5EF4-FFF2-40B4-BE49-F238E27FC236}">
                <a16:creationId xmlns:a16="http://schemas.microsoft.com/office/drawing/2014/main" id="{A8EC249A-0A67-E049-8974-FFF6F38FD361}"/>
              </a:ext>
            </a:extLst>
          </p:cNvPr>
          <p:cNvSpPr>
            <a:spLocks noGrp="1"/>
          </p:cNvSpPr>
          <p:nvPr>
            <p:ph type="title"/>
          </p:nvPr>
        </p:nvSpPr>
        <p:spPr>
          <a:xfrm>
            <a:off x="609600" y="3726180"/>
            <a:ext cx="10972800" cy="777240"/>
          </a:xfrm>
        </p:spPr>
        <p:txBody>
          <a:bodyPr>
            <a:noAutofit/>
          </a:bodyPr>
          <a:lstStyle>
            <a:lvl1pPr algn="ctr">
              <a:defRPr sz="5400" b="1">
                <a:solidFill>
                  <a:schemeClr val="bg2"/>
                </a:solidFill>
              </a:defRPr>
            </a:lvl1pPr>
          </a:lstStyle>
          <a:p>
            <a:r>
              <a:rPr lang="en-US" dirty="0"/>
              <a:t>Click to edit Master title style</a:t>
            </a:r>
          </a:p>
        </p:txBody>
      </p:sp>
      <p:grpSp>
        <p:nvGrpSpPr>
          <p:cNvPr id="30" name="Group 29">
            <a:extLst>
              <a:ext uri="{FF2B5EF4-FFF2-40B4-BE49-F238E27FC236}">
                <a16:creationId xmlns:a16="http://schemas.microsoft.com/office/drawing/2014/main" id="{D1B8851C-2A91-464D-9E31-B0EEC8761EDA}"/>
              </a:ext>
            </a:extLst>
          </p:cNvPr>
          <p:cNvGrpSpPr/>
          <p:nvPr userDrawn="1"/>
        </p:nvGrpSpPr>
        <p:grpSpPr>
          <a:xfrm>
            <a:off x="-120" y="-106"/>
            <a:ext cx="6081593" cy="1610083"/>
            <a:chOff x="-120" y="-106"/>
            <a:chExt cx="6081593" cy="1610083"/>
          </a:xfrm>
        </p:grpSpPr>
        <p:sp>
          <p:nvSpPr>
            <p:cNvPr id="31" name="Google Shape;86;p8">
              <a:extLst>
                <a:ext uri="{FF2B5EF4-FFF2-40B4-BE49-F238E27FC236}">
                  <a16:creationId xmlns:a16="http://schemas.microsoft.com/office/drawing/2014/main" id="{991E8F52-D36B-464C-86E8-A5B0EBE2BEF1}"/>
                </a:ext>
              </a:extLst>
            </p:cNvPr>
            <p:cNvSpPr/>
            <p:nvPr/>
          </p:nvSpPr>
          <p:spPr>
            <a:xfrm>
              <a:off x="2228688" y="-106"/>
              <a:ext cx="3852785" cy="676420"/>
            </a:xfrm>
            <a:custGeom>
              <a:avLst/>
              <a:gdLst/>
              <a:ahLst/>
              <a:cxnLst/>
              <a:rect l="l" t="t" r="r" b="b"/>
              <a:pathLst>
                <a:path w="1203732" h="211335" extrusionOk="0">
                  <a:moveTo>
                    <a:pt x="251070" y="0"/>
                  </a:moveTo>
                  <a:lnTo>
                    <a:pt x="0" y="44281"/>
                  </a:lnTo>
                  <a:lnTo>
                    <a:pt x="0" y="212457"/>
                  </a:lnTo>
                  <a:lnTo>
                    <a:pt x="1204612" y="0"/>
                  </a:lnTo>
                  <a:lnTo>
                    <a:pt x="25107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32" name="Google Shape;90;p8">
              <a:extLst>
                <a:ext uri="{FF2B5EF4-FFF2-40B4-BE49-F238E27FC236}">
                  <a16:creationId xmlns:a16="http://schemas.microsoft.com/office/drawing/2014/main" id="{1932D299-9F3E-B141-A8F4-1BB02BFDF342}"/>
                </a:ext>
              </a:extLst>
            </p:cNvPr>
            <p:cNvSpPr/>
            <p:nvPr/>
          </p:nvSpPr>
          <p:spPr>
            <a:xfrm>
              <a:off x="-120" y="600108"/>
              <a:ext cx="2681233" cy="1009869"/>
            </a:xfrm>
            <a:custGeom>
              <a:avLst/>
              <a:gdLst/>
              <a:ahLst/>
              <a:cxnLst/>
              <a:rect l="l" t="t" r="r" b="b"/>
              <a:pathLst>
                <a:path w="837702" h="315515" extrusionOk="0">
                  <a:moveTo>
                    <a:pt x="0" y="147745"/>
                  </a:moveTo>
                  <a:lnTo>
                    <a:pt x="0" y="315920"/>
                  </a:lnTo>
                  <a:lnTo>
                    <a:pt x="837703" y="168176"/>
                  </a:lnTo>
                  <a:lnTo>
                    <a:pt x="837703" y="0"/>
                  </a:lnTo>
                  <a:lnTo>
                    <a:pt x="0" y="147745"/>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33" name="Text Placeholder 2">
            <a:extLst>
              <a:ext uri="{FF2B5EF4-FFF2-40B4-BE49-F238E27FC236}">
                <a16:creationId xmlns:a16="http://schemas.microsoft.com/office/drawing/2014/main" id="{B5B5D38F-BC18-124F-8F8B-A35628F22023}"/>
              </a:ext>
            </a:extLst>
          </p:cNvPr>
          <p:cNvSpPr>
            <a:spLocks noGrp="1"/>
          </p:cNvSpPr>
          <p:nvPr>
            <p:ph type="body" idx="1"/>
          </p:nvPr>
        </p:nvSpPr>
        <p:spPr>
          <a:xfrm>
            <a:off x="609600" y="2702400"/>
            <a:ext cx="10972800" cy="1040746"/>
          </a:xfrm>
        </p:spPr>
        <p:txBody>
          <a:bodyPr anchor="b">
            <a:normAutofit/>
          </a:bodyPr>
          <a:lstStyle>
            <a:lvl1pPr marL="0" indent="0" algn="ctr">
              <a:buNone/>
              <a:defRPr sz="2800" b="0">
                <a:solidFill>
                  <a:schemeClr val="accent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dirty="0"/>
              <a:t>Click to edit Master text styles</a:t>
            </a:r>
          </a:p>
        </p:txBody>
      </p:sp>
      <p:sp>
        <p:nvSpPr>
          <p:cNvPr id="39" name="Rectangle 38"/>
          <p:cNvSpPr/>
          <p:nvPr userDrawn="1"/>
        </p:nvSpPr>
        <p:spPr>
          <a:xfrm>
            <a:off x="0" y="6153177"/>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userDrawn="1"/>
        </p:nvSpPr>
        <p:spPr>
          <a:xfrm>
            <a:off x="0" y="1189455"/>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Slide Number Placeholder 5">
            <a:extLst>
              <a:ext uri="{FF2B5EF4-FFF2-40B4-BE49-F238E27FC236}">
                <a16:creationId xmlns:a16="http://schemas.microsoft.com/office/drawing/2014/main" id="{07816F4A-8687-8345-BD5F-7F077203CED2}"/>
              </a:ext>
            </a:extLst>
          </p:cNvPr>
          <p:cNvSpPr>
            <a:spLocks noGrp="1"/>
          </p:cNvSpPr>
          <p:nvPr>
            <p:ph type="sldNum" sz="quarter" idx="12"/>
          </p:nvPr>
        </p:nvSpPr>
        <p:spPr>
          <a:xfrm>
            <a:off x="8839200" y="6460461"/>
            <a:ext cx="2743200" cy="182880"/>
          </a:xfrm>
        </p:spPr>
        <p:txBody>
          <a:bodyPr/>
          <a:lstStyle>
            <a:lvl1pPr>
              <a:defRPr>
                <a:solidFill>
                  <a:schemeClr val="tx1"/>
                </a:solidFill>
              </a:defRPr>
            </a:lvl1pPr>
          </a:lstStyle>
          <a:p>
            <a:r>
              <a:rPr lang="en-US" dirty="0"/>
              <a:t>For Internal Use Only | </a:t>
            </a:r>
            <a:fld id="{B3158905-F01E-1D48-A5BD-4FC5E5AD19CC}" type="slidenum">
              <a:rPr lang="en-US" smtClean="0"/>
              <a:pPr/>
              <a:t>‹#›</a:t>
            </a:fld>
            <a:endParaRPr lang="en-US" dirty="0"/>
          </a:p>
        </p:txBody>
      </p:sp>
      <p:sp>
        <p:nvSpPr>
          <p:cNvPr id="13" name="Footer Placeholder 4">
            <a:extLst>
              <a:ext uri="{FF2B5EF4-FFF2-40B4-BE49-F238E27FC236}">
                <a16:creationId xmlns:a16="http://schemas.microsoft.com/office/drawing/2014/main" id="{63FBFB00-1091-EB4C-9500-FF08CFF900C3}"/>
              </a:ext>
            </a:extLst>
          </p:cNvPr>
          <p:cNvSpPr txBox="1">
            <a:spLocks/>
          </p:cNvSpPr>
          <p:nvPr userDrawn="1"/>
        </p:nvSpPr>
        <p:spPr>
          <a:xfrm>
            <a:off x="609600" y="6414741"/>
            <a:ext cx="5120640" cy="274320"/>
          </a:xfrm>
          <a:prstGeom prst="rect">
            <a:avLst/>
          </a:prstGeom>
        </p:spPr>
        <p:txBody>
          <a:bodyPr vert="horz" lIns="91440" tIns="45720" rIns="91440" bIns="45720" rtlCol="0" anchor="ctr"/>
          <a:lstStyle>
            <a:defPPr>
              <a:defRPr lang="en-US"/>
            </a:defPPr>
            <a:lvl1pPr marL="0" algn="l" defTabSz="914400" rtl="0" eaLnBrk="1" latinLnBrk="0" hangingPunct="1">
              <a:defRPr sz="1400" b="1" kern="1200">
                <a:solidFill>
                  <a:schemeClr val="tx1">
                    <a:tint val="75000"/>
                  </a:schemeClr>
                </a:solidFill>
                <a:latin typeface="+mj-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100" dirty="0"/>
              <a:t>U.S. Securities and Exchange Commission</a:t>
            </a:r>
          </a:p>
        </p:txBody>
      </p:sp>
    </p:spTree>
    <p:extLst>
      <p:ext uri="{BB962C8B-B14F-4D97-AF65-F5344CB8AC3E}">
        <p14:creationId xmlns:p14="http://schemas.microsoft.com/office/powerpoint/2010/main" val="1205697742"/>
      </p:ext>
    </p:extLst>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wo Content">
    <p:bg>
      <p:bgRef idx="1001">
        <a:schemeClr val="bg2"/>
      </p:bgRef>
    </p:bg>
    <p:spTree>
      <p:nvGrpSpPr>
        <p:cNvPr id="1" name=""/>
        <p:cNvGrpSpPr/>
        <p:nvPr/>
      </p:nvGrpSpPr>
      <p:grpSpPr>
        <a:xfrm>
          <a:off x="0" y="0"/>
          <a:ext cx="0" cy="0"/>
          <a:chOff x="0" y="0"/>
          <a:chExt cx="0" cy="0"/>
        </a:xfrm>
      </p:grpSpPr>
      <p:grpSp>
        <p:nvGrpSpPr>
          <p:cNvPr id="27" name="Group 26"/>
          <p:cNvGrpSpPr/>
          <p:nvPr userDrawn="1"/>
        </p:nvGrpSpPr>
        <p:grpSpPr>
          <a:xfrm>
            <a:off x="0" y="1189455"/>
            <a:ext cx="12192000" cy="5055162"/>
            <a:chOff x="0" y="1189455"/>
            <a:chExt cx="12192000" cy="5055162"/>
          </a:xfrm>
        </p:grpSpPr>
        <p:sp>
          <p:nvSpPr>
            <p:cNvPr id="28" name="Rectangle 27">
              <a:extLst>
                <a:ext uri="{FF2B5EF4-FFF2-40B4-BE49-F238E27FC236}">
                  <a16:creationId xmlns:a16="http://schemas.microsoft.com/office/drawing/2014/main" id="{D80D5253-962A-154B-8C5F-19FB8EF46E24}"/>
                </a:ext>
              </a:extLst>
            </p:cNvPr>
            <p:cNvSpPr/>
            <p:nvPr userDrawn="1"/>
          </p:nvSpPr>
          <p:spPr>
            <a:xfrm>
              <a:off x="0" y="1271751"/>
              <a:ext cx="12192000" cy="4905212"/>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userDrawn="1"/>
          </p:nvSpPr>
          <p:spPr>
            <a:xfrm>
              <a:off x="0" y="6153177"/>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userDrawn="1"/>
          </p:nvSpPr>
          <p:spPr>
            <a:xfrm>
              <a:off x="0" y="1189455"/>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18" name="Content Placeholder 2">
            <a:extLst>
              <a:ext uri="{FF2B5EF4-FFF2-40B4-BE49-F238E27FC236}">
                <a16:creationId xmlns:a16="http://schemas.microsoft.com/office/drawing/2014/main" id="{F196535E-D67B-BC49-B96F-10489515FB67}"/>
              </a:ext>
            </a:extLst>
          </p:cNvPr>
          <p:cNvSpPr>
            <a:spLocks noGrp="1"/>
          </p:cNvSpPr>
          <p:nvPr>
            <p:ph sz="half" idx="1"/>
          </p:nvPr>
        </p:nvSpPr>
        <p:spPr>
          <a:xfrm>
            <a:off x="609600" y="1490355"/>
            <a:ext cx="5303520" cy="4385082"/>
          </a:xfrm>
        </p:spPr>
        <p:txBody>
          <a:bodyPr>
            <a:normAutofit/>
          </a:bodyPr>
          <a:lstStyle>
            <a:lvl1pPr marL="228600" indent="-228600">
              <a:buClr>
                <a:srgbClr val="255385"/>
              </a:buClr>
              <a:buFont typeface="Arial" panose="020B0604020202020204" pitchFamily="34" charset="0"/>
              <a:buChar char="•"/>
              <a:defRPr sz="2800">
                <a:solidFill>
                  <a:srgbClr val="255385"/>
                </a:solidFill>
              </a:defRPr>
            </a:lvl1pPr>
            <a:lvl2pPr marL="685800" indent="-228600">
              <a:buClr>
                <a:srgbClr val="255385"/>
              </a:buClr>
              <a:buFont typeface="Arial" panose="020B0604020202020204" pitchFamily="34" charset="0"/>
              <a:buChar char="•"/>
              <a:defRPr sz="2400">
                <a:solidFill>
                  <a:srgbClr val="255385"/>
                </a:solidFill>
              </a:defRPr>
            </a:lvl2pPr>
            <a:lvl3pPr marL="1143000" indent="-228600">
              <a:buClr>
                <a:srgbClr val="255385"/>
              </a:buClr>
              <a:buFont typeface="Arial" panose="020B0604020202020204" pitchFamily="34" charset="0"/>
              <a:buChar char="•"/>
              <a:defRPr sz="2200">
                <a:solidFill>
                  <a:srgbClr val="255385"/>
                </a:solidFill>
              </a:defRPr>
            </a:lvl3pPr>
            <a:lvl4pPr marL="1600200" indent="-228600">
              <a:buClr>
                <a:srgbClr val="255385"/>
              </a:buClr>
              <a:buFont typeface="Arial" panose="020B0604020202020204" pitchFamily="34" charset="0"/>
              <a:buChar char="•"/>
              <a:defRPr sz="2000">
                <a:solidFill>
                  <a:srgbClr val="255385"/>
                </a:solidFill>
              </a:defRPr>
            </a:lvl4pPr>
            <a:lvl5pPr marL="2057400" indent="-228600">
              <a:buClr>
                <a:srgbClr val="255385"/>
              </a:buClr>
              <a:buFont typeface="Arial" panose="020B0604020202020204" pitchFamily="34" charset="0"/>
              <a:buChar char="•"/>
              <a:defRPr sz="2000">
                <a:solidFill>
                  <a:srgbClr val="255385"/>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9" name="Content Placeholder 3">
            <a:extLst>
              <a:ext uri="{FF2B5EF4-FFF2-40B4-BE49-F238E27FC236}">
                <a16:creationId xmlns:a16="http://schemas.microsoft.com/office/drawing/2014/main" id="{6C5FC4F7-11BA-6D4D-B535-92707790727D}"/>
              </a:ext>
            </a:extLst>
          </p:cNvPr>
          <p:cNvSpPr>
            <a:spLocks noGrp="1"/>
          </p:cNvSpPr>
          <p:nvPr>
            <p:ph sz="half" idx="2"/>
          </p:nvPr>
        </p:nvSpPr>
        <p:spPr>
          <a:xfrm>
            <a:off x="6400800" y="1490355"/>
            <a:ext cx="5181600" cy="4385082"/>
          </a:xfrm>
        </p:spPr>
        <p:txBody>
          <a:bodyPr>
            <a:normAutofit/>
          </a:bodyPr>
          <a:lstStyle>
            <a:lvl1pPr marL="228600" indent="-228600">
              <a:buClr>
                <a:srgbClr val="255385"/>
              </a:buClr>
              <a:buFont typeface="Arial" panose="020B0604020202020204" pitchFamily="34" charset="0"/>
              <a:buChar char="•"/>
              <a:defRPr sz="2800">
                <a:solidFill>
                  <a:srgbClr val="255385"/>
                </a:solidFill>
              </a:defRPr>
            </a:lvl1pPr>
            <a:lvl2pPr marL="685800" indent="-228600">
              <a:buClr>
                <a:srgbClr val="255385"/>
              </a:buClr>
              <a:buFont typeface="Arial" panose="020B0604020202020204" pitchFamily="34" charset="0"/>
              <a:buChar char="•"/>
              <a:defRPr sz="2400">
                <a:solidFill>
                  <a:srgbClr val="255385"/>
                </a:solidFill>
              </a:defRPr>
            </a:lvl2pPr>
            <a:lvl3pPr marL="1143000" indent="-228600">
              <a:buClr>
                <a:srgbClr val="255385"/>
              </a:buClr>
              <a:buFont typeface="Arial" panose="020B0604020202020204" pitchFamily="34" charset="0"/>
              <a:buChar char="•"/>
              <a:defRPr sz="2200">
                <a:solidFill>
                  <a:srgbClr val="255385"/>
                </a:solidFill>
              </a:defRPr>
            </a:lvl3pPr>
            <a:lvl4pPr marL="1600200" indent="-228600">
              <a:buClr>
                <a:srgbClr val="255385"/>
              </a:buClr>
              <a:buFont typeface="Arial" panose="020B0604020202020204" pitchFamily="34" charset="0"/>
              <a:buChar char="•"/>
              <a:defRPr sz="2000">
                <a:solidFill>
                  <a:srgbClr val="255385"/>
                </a:solidFill>
              </a:defRPr>
            </a:lvl4pPr>
            <a:lvl5pPr marL="2057400" indent="-228600">
              <a:buClr>
                <a:srgbClr val="255385"/>
              </a:buClr>
              <a:buFont typeface="Arial" panose="020B0604020202020204" pitchFamily="34" charset="0"/>
              <a:buChar char="•"/>
              <a:defRPr sz="2000">
                <a:solidFill>
                  <a:srgbClr val="255385"/>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grpSp>
        <p:nvGrpSpPr>
          <p:cNvPr id="21" name="Group 20">
            <a:extLst>
              <a:ext uri="{FF2B5EF4-FFF2-40B4-BE49-F238E27FC236}">
                <a16:creationId xmlns:a16="http://schemas.microsoft.com/office/drawing/2014/main" id="{D1B8851C-2A91-464D-9E31-B0EEC8761EDA}"/>
              </a:ext>
            </a:extLst>
          </p:cNvPr>
          <p:cNvGrpSpPr/>
          <p:nvPr userDrawn="1"/>
        </p:nvGrpSpPr>
        <p:grpSpPr>
          <a:xfrm>
            <a:off x="-120" y="-106"/>
            <a:ext cx="6081593" cy="1610083"/>
            <a:chOff x="-120" y="-106"/>
            <a:chExt cx="6081593" cy="1610083"/>
          </a:xfrm>
        </p:grpSpPr>
        <p:sp>
          <p:nvSpPr>
            <p:cNvPr id="22" name="Google Shape;86;p8">
              <a:extLst>
                <a:ext uri="{FF2B5EF4-FFF2-40B4-BE49-F238E27FC236}">
                  <a16:creationId xmlns:a16="http://schemas.microsoft.com/office/drawing/2014/main" id="{991E8F52-D36B-464C-86E8-A5B0EBE2BEF1}"/>
                </a:ext>
              </a:extLst>
            </p:cNvPr>
            <p:cNvSpPr/>
            <p:nvPr/>
          </p:nvSpPr>
          <p:spPr>
            <a:xfrm>
              <a:off x="2228688" y="-106"/>
              <a:ext cx="3852785" cy="676420"/>
            </a:xfrm>
            <a:custGeom>
              <a:avLst/>
              <a:gdLst/>
              <a:ahLst/>
              <a:cxnLst/>
              <a:rect l="l" t="t" r="r" b="b"/>
              <a:pathLst>
                <a:path w="1203732" h="211335" extrusionOk="0">
                  <a:moveTo>
                    <a:pt x="251070" y="0"/>
                  </a:moveTo>
                  <a:lnTo>
                    <a:pt x="0" y="44281"/>
                  </a:lnTo>
                  <a:lnTo>
                    <a:pt x="0" y="212457"/>
                  </a:lnTo>
                  <a:lnTo>
                    <a:pt x="1204612" y="0"/>
                  </a:lnTo>
                  <a:lnTo>
                    <a:pt x="25107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23" name="Google Shape;90;p8">
              <a:extLst>
                <a:ext uri="{FF2B5EF4-FFF2-40B4-BE49-F238E27FC236}">
                  <a16:creationId xmlns:a16="http://schemas.microsoft.com/office/drawing/2014/main" id="{1932D299-9F3E-B141-A8F4-1BB02BFDF342}"/>
                </a:ext>
              </a:extLst>
            </p:cNvPr>
            <p:cNvSpPr/>
            <p:nvPr/>
          </p:nvSpPr>
          <p:spPr>
            <a:xfrm>
              <a:off x="-120" y="600108"/>
              <a:ext cx="2681233" cy="1009869"/>
            </a:xfrm>
            <a:custGeom>
              <a:avLst/>
              <a:gdLst/>
              <a:ahLst/>
              <a:cxnLst/>
              <a:rect l="l" t="t" r="r" b="b"/>
              <a:pathLst>
                <a:path w="837702" h="315515" extrusionOk="0">
                  <a:moveTo>
                    <a:pt x="0" y="147745"/>
                  </a:moveTo>
                  <a:lnTo>
                    <a:pt x="0" y="315920"/>
                  </a:lnTo>
                  <a:lnTo>
                    <a:pt x="837703" y="168176"/>
                  </a:lnTo>
                  <a:lnTo>
                    <a:pt x="837703" y="0"/>
                  </a:lnTo>
                  <a:lnTo>
                    <a:pt x="0" y="147745"/>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31" name="Title 1">
            <a:extLst>
              <a:ext uri="{FF2B5EF4-FFF2-40B4-BE49-F238E27FC236}">
                <a16:creationId xmlns:a16="http://schemas.microsoft.com/office/drawing/2014/main" id="{A2113B93-3CB7-AE49-8CC8-01D48874C60A}"/>
              </a:ext>
            </a:extLst>
          </p:cNvPr>
          <p:cNvSpPr>
            <a:spLocks noGrp="1"/>
          </p:cNvSpPr>
          <p:nvPr>
            <p:ph type="title"/>
          </p:nvPr>
        </p:nvSpPr>
        <p:spPr>
          <a:xfrm>
            <a:off x="609600" y="200534"/>
            <a:ext cx="10972800" cy="779462"/>
          </a:xfrm>
        </p:spPr>
        <p:txBody>
          <a:bodyPr>
            <a:normAutofit/>
          </a:bodyPr>
          <a:lstStyle>
            <a:lvl1pPr>
              <a:defRPr sz="3200" b="1"/>
            </a:lvl1pPr>
          </a:lstStyle>
          <a:p>
            <a:r>
              <a:rPr lang="en-US" dirty="0"/>
              <a:t>Click to edit Master title style</a:t>
            </a:r>
          </a:p>
        </p:txBody>
      </p:sp>
      <p:sp>
        <p:nvSpPr>
          <p:cNvPr id="15" name="Slide Number Placeholder 5">
            <a:extLst>
              <a:ext uri="{FF2B5EF4-FFF2-40B4-BE49-F238E27FC236}">
                <a16:creationId xmlns:a16="http://schemas.microsoft.com/office/drawing/2014/main" id="{9464B501-F1A3-9E4D-A4A4-8648F3FBB8C5}"/>
              </a:ext>
            </a:extLst>
          </p:cNvPr>
          <p:cNvSpPr>
            <a:spLocks noGrp="1"/>
          </p:cNvSpPr>
          <p:nvPr>
            <p:ph type="sldNum" sz="quarter" idx="12"/>
          </p:nvPr>
        </p:nvSpPr>
        <p:spPr>
          <a:xfrm>
            <a:off x="8839200" y="6460461"/>
            <a:ext cx="2743200" cy="182880"/>
          </a:xfrm>
        </p:spPr>
        <p:txBody>
          <a:bodyPr/>
          <a:lstStyle>
            <a:lvl1pPr>
              <a:defRPr>
                <a:solidFill>
                  <a:schemeClr val="tx1"/>
                </a:solidFill>
              </a:defRPr>
            </a:lvl1pPr>
          </a:lstStyle>
          <a:p>
            <a:r>
              <a:rPr lang="en-US" dirty="0"/>
              <a:t>For Internal Use Only | </a:t>
            </a:r>
            <a:fld id="{B3158905-F01E-1D48-A5BD-4FC5E5AD19CC}" type="slidenum">
              <a:rPr lang="en-US" smtClean="0"/>
              <a:pPr/>
              <a:t>‹#›</a:t>
            </a:fld>
            <a:endParaRPr lang="en-US" dirty="0"/>
          </a:p>
        </p:txBody>
      </p:sp>
      <p:sp>
        <p:nvSpPr>
          <p:cNvPr id="14" name="Footer Placeholder 4">
            <a:extLst>
              <a:ext uri="{FF2B5EF4-FFF2-40B4-BE49-F238E27FC236}">
                <a16:creationId xmlns:a16="http://schemas.microsoft.com/office/drawing/2014/main" id="{7DE1DC48-8BB5-2D4D-A5B4-5B70A20F2974}"/>
              </a:ext>
            </a:extLst>
          </p:cNvPr>
          <p:cNvSpPr txBox="1">
            <a:spLocks/>
          </p:cNvSpPr>
          <p:nvPr userDrawn="1"/>
        </p:nvSpPr>
        <p:spPr>
          <a:xfrm>
            <a:off x="609600" y="6414741"/>
            <a:ext cx="5120640" cy="274320"/>
          </a:xfrm>
          <a:prstGeom prst="rect">
            <a:avLst/>
          </a:prstGeom>
        </p:spPr>
        <p:txBody>
          <a:bodyPr vert="horz" lIns="91440" tIns="45720" rIns="91440" bIns="45720" rtlCol="0" anchor="ctr"/>
          <a:lstStyle>
            <a:defPPr>
              <a:defRPr lang="en-US"/>
            </a:defPPr>
            <a:lvl1pPr marL="0" algn="l" defTabSz="914400" rtl="0" eaLnBrk="1" latinLnBrk="0" hangingPunct="1">
              <a:defRPr sz="1400" b="1" kern="1200">
                <a:solidFill>
                  <a:schemeClr val="tx1">
                    <a:tint val="75000"/>
                  </a:schemeClr>
                </a:solidFill>
                <a:latin typeface="+mj-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100" dirty="0"/>
              <a:t>U.S. Securities and Exchange Commission</a:t>
            </a:r>
          </a:p>
        </p:txBody>
      </p:sp>
    </p:spTree>
    <p:extLst>
      <p:ext uri="{BB962C8B-B14F-4D97-AF65-F5344CB8AC3E}">
        <p14:creationId xmlns:p14="http://schemas.microsoft.com/office/powerpoint/2010/main" val="1207520199"/>
      </p:ext>
    </p:extLst>
  </p:cSld>
  <p:clrMapOvr>
    <a:overrideClrMapping bg1="dk1" tx1="lt1" bg2="dk2" tx2="lt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Comparison">
    <p:bg>
      <p:bgRef idx="1001">
        <a:schemeClr val="bg2"/>
      </p:bgRef>
    </p:bg>
    <p:spTree>
      <p:nvGrpSpPr>
        <p:cNvPr id="1" name=""/>
        <p:cNvGrpSpPr/>
        <p:nvPr/>
      </p:nvGrpSpPr>
      <p:grpSpPr>
        <a:xfrm>
          <a:off x="0" y="0"/>
          <a:ext cx="0" cy="0"/>
          <a:chOff x="0" y="0"/>
          <a:chExt cx="0" cy="0"/>
        </a:xfrm>
      </p:grpSpPr>
      <p:grpSp>
        <p:nvGrpSpPr>
          <p:cNvPr id="17" name="Group 16"/>
          <p:cNvGrpSpPr/>
          <p:nvPr userDrawn="1"/>
        </p:nvGrpSpPr>
        <p:grpSpPr>
          <a:xfrm>
            <a:off x="0" y="1189455"/>
            <a:ext cx="12192000" cy="5055162"/>
            <a:chOff x="0" y="1189455"/>
            <a:chExt cx="12192000" cy="5055162"/>
          </a:xfrm>
        </p:grpSpPr>
        <p:sp>
          <p:nvSpPr>
            <p:cNvPr id="18" name="Rectangle 17">
              <a:extLst>
                <a:ext uri="{FF2B5EF4-FFF2-40B4-BE49-F238E27FC236}">
                  <a16:creationId xmlns:a16="http://schemas.microsoft.com/office/drawing/2014/main" id="{D80D5253-962A-154B-8C5F-19FB8EF46E24}"/>
                </a:ext>
              </a:extLst>
            </p:cNvPr>
            <p:cNvSpPr/>
            <p:nvPr userDrawn="1"/>
          </p:nvSpPr>
          <p:spPr>
            <a:xfrm>
              <a:off x="0" y="1271751"/>
              <a:ext cx="12192000" cy="4905212"/>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Rectangle 18"/>
            <p:cNvSpPr/>
            <p:nvPr userDrawn="1"/>
          </p:nvSpPr>
          <p:spPr>
            <a:xfrm>
              <a:off x="0" y="6153177"/>
              <a:ext cx="12192000" cy="91440"/>
            </a:xfrm>
            <a:prstGeom prst="rect">
              <a:avLst/>
            </a:prstGeom>
            <a:solidFill>
              <a:schemeClr val="accent1">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 name="Rectangle 19"/>
            <p:cNvSpPr/>
            <p:nvPr userDrawn="1"/>
          </p:nvSpPr>
          <p:spPr>
            <a:xfrm>
              <a:off x="0" y="1189455"/>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 name="Text Placeholder 2">
            <a:extLst>
              <a:ext uri="{FF2B5EF4-FFF2-40B4-BE49-F238E27FC236}">
                <a16:creationId xmlns:a16="http://schemas.microsoft.com/office/drawing/2014/main" id="{5A200AE4-021F-0C4E-808A-C141FF5B5DDF}"/>
              </a:ext>
            </a:extLst>
          </p:cNvPr>
          <p:cNvSpPr>
            <a:spLocks noGrp="1"/>
          </p:cNvSpPr>
          <p:nvPr>
            <p:ph type="body" idx="1"/>
          </p:nvPr>
        </p:nvSpPr>
        <p:spPr>
          <a:xfrm>
            <a:off x="609600" y="1470851"/>
            <a:ext cx="5303520" cy="823912"/>
          </a:xfrm>
        </p:spPr>
        <p:txBody>
          <a:bodyPr anchor="b">
            <a:normAutofit/>
          </a:bodyPr>
          <a:lstStyle>
            <a:lvl1pPr marL="0" indent="0">
              <a:buNone/>
              <a:defRPr sz="3200" b="1">
                <a:solidFill>
                  <a:srgbClr val="255385"/>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4" name="Content Placeholder 3">
            <a:extLst>
              <a:ext uri="{FF2B5EF4-FFF2-40B4-BE49-F238E27FC236}">
                <a16:creationId xmlns:a16="http://schemas.microsoft.com/office/drawing/2014/main" id="{5C7342D5-5388-CD49-8611-F3DD35F01916}"/>
              </a:ext>
            </a:extLst>
          </p:cNvPr>
          <p:cNvSpPr>
            <a:spLocks noGrp="1"/>
          </p:cNvSpPr>
          <p:nvPr>
            <p:ph sz="half" idx="2"/>
          </p:nvPr>
        </p:nvSpPr>
        <p:spPr>
          <a:xfrm>
            <a:off x="609600" y="2406496"/>
            <a:ext cx="5303520" cy="3541722"/>
          </a:xfrm>
        </p:spPr>
        <p:txBody>
          <a:bodyPr>
            <a:normAutofit/>
          </a:bodyPr>
          <a:lstStyle>
            <a:lvl1pPr marL="457200" indent="-457200">
              <a:buClr>
                <a:srgbClr val="255385"/>
              </a:buClr>
              <a:buFont typeface="Arial" panose="020B0604020202020204" pitchFamily="34" charset="0"/>
              <a:buChar char="•"/>
              <a:defRPr sz="2800">
                <a:solidFill>
                  <a:srgbClr val="255385"/>
                </a:solidFill>
              </a:defRPr>
            </a:lvl1pPr>
            <a:lvl2pPr marL="800100" indent="-342900">
              <a:buClr>
                <a:srgbClr val="255385"/>
              </a:buClr>
              <a:buFont typeface="Arial" panose="020B0604020202020204" pitchFamily="34" charset="0"/>
              <a:buChar char="•"/>
              <a:defRPr sz="2400">
                <a:solidFill>
                  <a:srgbClr val="255385"/>
                </a:solidFill>
              </a:defRPr>
            </a:lvl2pPr>
            <a:lvl3pPr marL="1257300" indent="-342900">
              <a:buClr>
                <a:srgbClr val="255385"/>
              </a:buClr>
              <a:buFont typeface="Arial" panose="020B0604020202020204" pitchFamily="34" charset="0"/>
              <a:buChar char="•"/>
              <a:defRPr sz="2200">
                <a:solidFill>
                  <a:srgbClr val="255385"/>
                </a:solidFill>
              </a:defRPr>
            </a:lvl3pPr>
            <a:lvl4pPr marL="1714500" indent="-342900">
              <a:buClr>
                <a:srgbClr val="255385"/>
              </a:buClr>
              <a:buFont typeface="Arial" panose="020B0604020202020204" pitchFamily="34" charset="0"/>
              <a:buChar char="•"/>
              <a:defRPr sz="2000">
                <a:solidFill>
                  <a:srgbClr val="255385"/>
                </a:solidFill>
              </a:defRPr>
            </a:lvl4pPr>
            <a:lvl5pPr marL="2171700" indent="-342900">
              <a:buClr>
                <a:srgbClr val="255385"/>
              </a:buClr>
              <a:buFont typeface="Arial" panose="020B0604020202020204" pitchFamily="34" charset="0"/>
              <a:buChar char="•"/>
              <a:defRPr sz="2000">
                <a:solidFill>
                  <a:srgbClr val="255385"/>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Text Placeholder 4">
            <a:extLst>
              <a:ext uri="{FF2B5EF4-FFF2-40B4-BE49-F238E27FC236}">
                <a16:creationId xmlns:a16="http://schemas.microsoft.com/office/drawing/2014/main" id="{95F5A94E-4222-634C-9596-D96E543E7DDE}"/>
              </a:ext>
            </a:extLst>
          </p:cNvPr>
          <p:cNvSpPr>
            <a:spLocks noGrp="1"/>
          </p:cNvSpPr>
          <p:nvPr>
            <p:ph type="body" sz="quarter" idx="3"/>
          </p:nvPr>
        </p:nvSpPr>
        <p:spPr>
          <a:xfrm>
            <a:off x="6278880" y="1470851"/>
            <a:ext cx="5303520" cy="823912"/>
          </a:xfrm>
        </p:spPr>
        <p:txBody>
          <a:bodyPr anchor="b">
            <a:normAutofit/>
          </a:bodyPr>
          <a:lstStyle>
            <a:lvl1pPr marL="0" indent="0">
              <a:buNone/>
              <a:defRPr sz="3200" b="1">
                <a:solidFill>
                  <a:srgbClr val="255385"/>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dirty="0"/>
              <a:t>Click to edit Master text styles</a:t>
            </a:r>
          </a:p>
        </p:txBody>
      </p:sp>
      <p:sp>
        <p:nvSpPr>
          <p:cNvPr id="6" name="Content Placeholder 5">
            <a:extLst>
              <a:ext uri="{FF2B5EF4-FFF2-40B4-BE49-F238E27FC236}">
                <a16:creationId xmlns:a16="http://schemas.microsoft.com/office/drawing/2014/main" id="{5512627A-C898-8040-A635-0FCAC6E34BD0}"/>
              </a:ext>
            </a:extLst>
          </p:cNvPr>
          <p:cNvSpPr>
            <a:spLocks noGrp="1"/>
          </p:cNvSpPr>
          <p:nvPr>
            <p:ph sz="quarter" idx="4"/>
          </p:nvPr>
        </p:nvSpPr>
        <p:spPr>
          <a:xfrm>
            <a:off x="6278880" y="2406496"/>
            <a:ext cx="5303520" cy="3541722"/>
          </a:xfrm>
        </p:spPr>
        <p:txBody>
          <a:bodyPr>
            <a:normAutofit/>
          </a:bodyPr>
          <a:lstStyle>
            <a:lvl1pPr marL="457200" indent="-457200">
              <a:buClr>
                <a:srgbClr val="255385"/>
              </a:buClr>
              <a:buFont typeface="Arial" panose="020B0604020202020204" pitchFamily="34" charset="0"/>
              <a:buChar char="•"/>
              <a:defRPr sz="2800">
                <a:solidFill>
                  <a:srgbClr val="255385"/>
                </a:solidFill>
              </a:defRPr>
            </a:lvl1pPr>
            <a:lvl2pPr marL="800100" indent="-342900">
              <a:buClr>
                <a:srgbClr val="255385"/>
              </a:buClr>
              <a:buFont typeface="Arial" panose="020B0604020202020204" pitchFamily="34" charset="0"/>
              <a:buChar char="•"/>
              <a:defRPr sz="2400">
                <a:solidFill>
                  <a:srgbClr val="255385"/>
                </a:solidFill>
              </a:defRPr>
            </a:lvl2pPr>
            <a:lvl3pPr marL="1257300" indent="-342900">
              <a:buClr>
                <a:srgbClr val="255385"/>
              </a:buClr>
              <a:buFont typeface="Arial" panose="020B0604020202020204" pitchFamily="34" charset="0"/>
              <a:buChar char="•"/>
              <a:defRPr sz="2200">
                <a:solidFill>
                  <a:srgbClr val="255385"/>
                </a:solidFill>
              </a:defRPr>
            </a:lvl3pPr>
            <a:lvl4pPr marL="1714500" indent="-342900">
              <a:buClr>
                <a:srgbClr val="255385"/>
              </a:buClr>
              <a:buFont typeface="Arial" panose="020B0604020202020204" pitchFamily="34" charset="0"/>
              <a:buChar char="•"/>
              <a:defRPr sz="2000">
                <a:solidFill>
                  <a:srgbClr val="255385"/>
                </a:solidFill>
              </a:defRPr>
            </a:lvl4pPr>
            <a:lvl5pPr marL="2171700" indent="-342900">
              <a:buClr>
                <a:srgbClr val="255385"/>
              </a:buClr>
              <a:buFont typeface="Arial" panose="020B0604020202020204" pitchFamily="34" charset="0"/>
              <a:buChar char="•"/>
              <a:defRPr sz="2000">
                <a:solidFill>
                  <a:srgbClr val="255385"/>
                </a:solidFill>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grpSp>
        <p:nvGrpSpPr>
          <p:cNvPr id="11" name="Group 10">
            <a:extLst>
              <a:ext uri="{FF2B5EF4-FFF2-40B4-BE49-F238E27FC236}">
                <a16:creationId xmlns:a16="http://schemas.microsoft.com/office/drawing/2014/main" id="{F4FA2493-5E77-5B4D-934F-BD1943528144}"/>
              </a:ext>
            </a:extLst>
          </p:cNvPr>
          <p:cNvGrpSpPr/>
          <p:nvPr userDrawn="1"/>
        </p:nvGrpSpPr>
        <p:grpSpPr>
          <a:xfrm>
            <a:off x="-120" y="-106"/>
            <a:ext cx="6081593" cy="1610083"/>
            <a:chOff x="-120" y="-106"/>
            <a:chExt cx="6081593" cy="1610083"/>
          </a:xfrm>
        </p:grpSpPr>
        <p:sp>
          <p:nvSpPr>
            <p:cNvPr id="12" name="Google Shape;86;p8">
              <a:extLst>
                <a:ext uri="{FF2B5EF4-FFF2-40B4-BE49-F238E27FC236}">
                  <a16:creationId xmlns:a16="http://schemas.microsoft.com/office/drawing/2014/main" id="{79BBCAB5-0B89-A047-BD43-F70D6C0FF070}"/>
                </a:ext>
              </a:extLst>
            </p:cNvPr>
            <p:cNvSpPr/>
            <p:nvPr/>
          </p:nvSpPr>
          <p:spPr>
            <a:xfrm>
              <a:off x="2228688" y="-106"/>
              <a:ext cx="3852785" cy="676420"/>
            </a:xfrm>
            <a:custGeom>
              <a:avLst/>
              <a:gdLst/>
              <a:ahLst/>
              <a:cxnLst/>
              <a:rect l="l" t="t" r="r" b="b"/>
              <a:pathLst>
                <a:path w="1203732" h="211335" extrusionOk="0">
                  <a:moveTo>
                    <a:pt x="251070" y="0"/>
                  </a:moveTo>
                  <a:lnTo>
                    <a:pt x="0" y="44281"/>
                  </a:lnTo>
                  <a:lnTo>
                    <a:pt x="0" y="212457"/>
                  </a:lnTo>
                  <a:lnTo>
                    <a:pt x="1204612" y="0"/>
                  </a:lnTo>
                  <a:lnTo>
                    <a:pt x="25107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3" name="Google Shape;90;p8">
              <a:extLst>
                <a:ext uri="{FF2B5EF4-FFF2-40B4-BE49-F238E27FC236}">
                  <a16:creationId xmlns:a16="http://schemas.microsoft.com/office/drawing/2014/main" id="{96AF8F89-724A-DE43-A744-C3ACCC52A5A8}"/>
                </a:ext>
              </a:extLst>
            </p:cNvPr>
            <p:cNvSpPr/>
            <p:nvPr/>
          </p:nvSpPr>
          <p:spPr>
            <a:xfrm>
              <a:off x="-120" y="600108"/>
              <a:ext cx="2681233" cy="1009869"/>
            </a:xfrm>
            <a:custGeom>
              <a:avLst/>
              <a:gdLst/>
              <a:ahLst/>
              <a:cxnLst/>
              <a:rect l="l" t="t" r="r" b="b"/>
              <a:pathLst>
                <a:path w="837702" h="315515" extrusionOk="0">
                  <a:moveTo>
                    <a:pt x="0" y="147745"/>
                  </a:moveTo>
                  <a:lnTo>
                    <a:pt x="0" y="315920"/>
                  </a:lnTo>
                  <a:lnTo>
                    <a:pt x="837703" y="168176"/>
                  </a:lnTo>
                  <a:lnTo>
                    <a:pt x="837703" y="0"/>
                  </a:lnTo>
                  <a:lnTo>
                    <a:pt x="0" y="147745"/>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16" name="Rectangle 15"/>
          <p:cNvSpPr/>
          <p:nvPr userDrawn="1"/>
        </p:nvSpPr>
        <p:spPr>
          <a:xfrm>
            <a:off x="0" y="6153177"/>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1" name="Title 1">
            <a:extLst>
              <a:ext uri="{FF2B5EF4-FFF2-40B4-BE49-F238E27FC236}">
                <a16:creationId xmlns:a16="http://schemas.microsoft.com/office/drawing/2014/main" id="{A2113B93-3CB7-AE49-8CC8-01D48874C60A}"/>
              </a:ext>
            </a:extLst>
          </p:cNvPr>
          <p:cNvSpPr>
            <a:spLocks noGrp="1"/>
          </p:cNvSpPr>
          <p:nvPr>
            <p:ph type="title"/>
          </p:nvPr>
        </p:nvSpPr>
        <p:spPr>
          <a:xfrm>
            <a:off x="609600" y="200534"/>
            <a:ext cx="10972800" cy="779462"/>
          </a:xfrm>
        </p:spPr>
        <p:txBody>
          <a:bodyPr>
            <a:normAutofit/>
          </a:bodyPr>
          <a:lstStyle>
            <a:lvl1pPr>
              <a:defRPr sz="3200" b="1"/>
            </a:lvl1pPr>
          </a:lstStyle>
          <a:p>
            <a:r>
              <a:rPr lang="en-US" dirty="0"/>
              <a:t>Click to edit Master title style</a:t>
            </a:r>
          </a:p>
        </p:txBody>
      </p:sp>
      <p:sp>
        <p:nvSpPr>
          <p:cNvPr id="23" name="Rectangle 22"/>
          <p:cNvSpPr/>
          <p:nvPr userDrawn="1"/>
        </p:nvSpPr>
        <p:spPr>
          <a:xfrm rot="10800000">
            <a:off x="609600" y="2330616"/>
            <a:ext cx="5303520" cy="4572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userDrawn="1"/>
        </p:nvSpPr>
        <p:spPr>
          <a:xfrm rot="10800000">
            <a:off x="6278880" y="2330616"/>
            <a:ext cx="5303520" cy="4572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Slide Number Placeholder 5">
            <a:extLst>
              <a:ext uri="{FF2B5EF4-FFF2-40B4-BE49-F238E27FC236}">
                <a16:creationId xmlns:a16="http://schemas.microsoft.com/office/drawing/2014/main" id="{98D9837D-7A7C-4C40-B614-B6062D5D352B}"/>
              </a:ext>
            </a:extLst>
          </p:cNvPr>
          <p:cNvSpPr>
            <a:spLocks noGrp="1"/>
          </p:cNvSpPr>
          <p:nvPr>
            <p:ph type="sldNum" sz="quarter" idx="12"/>
          </p:nvPr>
        </p:nvSpPr>
        <p:spPr>
          <a:xfrm>
            <a:off x="8839200" y="6460461"/>
            <a:ext cx="2743200" cy="182880"/>
          </a:xfrm>
        </p:spPr>
        <p:txBody>
          <a:bodyPr/>
          <a:lstStyle>
            <a:lvl1pPr>
              <a:defRPr>
                <a:solidFill>
                  <a:schemeClr val="tx1"/>
                </a:solidFill>
              </a:defRPr>
            </a:lvl1pPr>
          </a:lstStyle>
          <a:p>
            <a:r>
              <a:rPr lang="en-US" dirty="0"/>
              <a:t>For Internal Use Only | </a:t>
            </a:r>
            <a:fld id="{B3158905-F01E-1D48-A5BD-4FC5E5AD19CC}" type="slidenum">
              <a:rPr lang="en-US" smtClean="0"/>
              <a:pPr/>
              <a:t>‹#›</a:t>
            </a:fld>
            <a:endParaRPr lang="en-US" dirty="0"/>
          </a:p>
        </p:txBody>
      </p:sp>
      <p:sp>
        <p:nvSpPr>
          <p:cNvPr id="22" name="Footer Placeholder 4">
            <a:extLst>
              <a:ext uri="{FF2B5EF4-FFF2-40B4-BE49-F238E27FC236}">
                <a16:creationId xmlns:a16="http://schemas.microsoft.com/office/drawing/2014/main" id="{1E2DF7B7-1AD2-4644-B574-18E1EFE8B646}"/>
              </a:ext>
            </a:extLst>
          </p:cNvPr>
          <p:cNvSpPr txBox="1">
            <a:spLocks/>
          </p:cNvSpPr>
          <p:nvPr userDrawn="1"/>
        </p:nvSpPr>
        <p:spPr>
          <a:xfrm>
            <a:off x="609600" y="6414741"/>
            <a:ext cx="5120640" cy="274320"/>
          </a:xfrm>
          <a:prstGeom prst="rect">
            <a:avLst/>
          </a:prstGeom>
        </p:spPr>
        <p:txBody>
          <a:bodyPr vert="horz" lIns="91440" tIns="45720" rIns="91440" bIns="45720" rtlCol="0" anchor="ctr"/>
          <a:lstStyle>
            <a:defPPr>
              <a:defRPr lang="en-US"/>
            </a:defPPr>
            <a:lvl1pPr marL="0" algn="l" defTabSz="914400" rtl="0" eaLnBrk="1" latinLnBrk="0" hangingPunct="1">
              <a:defRPr sz="1400" b="1" kern="1200">
                <a:solidFill>
                  <a:schemeClr val="tx1">
                    <a:tint val="75000"/>
                  </a:schemeClr>
                </a:solidFill>
                <a:latin typeface="+mj-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100" dirty="0"/>
              <a:t>U.S. Securities and Exchange Commission</a:t>
            </a:r>
          </a:p>
        </p:txBody>
      </p:sp>
    </p:spTree>
    <p:extLst>
      <p:ext uri="{BB962C8B-B14F-4D97-AF65-F5344CB8AC3E}">
        <p14:creationId xmlns:p14="http://schemas.microsoft.com/office/powerpoint/2010/main" val="1590761102"/>
      </p:ext>
    </p:extLst>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Title Only">
    <p:bg>
      <p:bgRef idx="1001">
        <a:schemeClr val="bg2"/>
      </p:bgRef>
    </p:bg>
    <p:spTree>
      <p:nvGrpSpPr>
        <p:cNvPr id="1" name=""/>
        <p:cNvGrpSpPr/>
        <p:nvPr/>
      </p:nvGrpSpPr>
      <p:grpSpPr>
        <a:xfrm>
          <a:off x="0" y="0"/>
          <a:ext cx="0" cy="0"/>
          <a:chOff x="0" y="0"/>
          <a:chExt cx="0" cy="0"/>
        </a:xfrm>
      </p:grpSpPr>
      <p:grpSp>
        <p:nvGrpSpPr>
          <p:cNvPr id="17" name="Group 16"/>
          <p:cNvGrpSpPr/>
          <p:nvPr userDrawn="1"/>
        </p:nvGrpSpPr>
        <p:grpSpPr>
          <a:xfrm>
            <a:off x="0" y="1189455"/>
            <a:ext cx="12192000" cy="5055162"/>
            <a:chOff x="0" y="1189455"/>
            <a:chExt cx="12192000" cy="5055162"/>
          </a:xfrm>
        </p:grpSpPr>
        <p:sp>
          <p:nvSpPr>
            <p:cNvPr id="18" name="Rectangle 17">
              <a:extLst>
                <a:ext uri="{FF2B5EF4-FFF2-40B4-BE49-F238E27FC236}">
                  <a16:creationId xmlns:a16="http://schemas.microsoft.com/office/drawing/2014/main" id="{D80D5253-962A-154B-8C5F-19FB8EF46E24}"/>
                </a:ext>
              </a:extLst>
            </p:cNvPr>
            <p:cNvSpPr/>
            <p:nvPr userDrawn="1"/>
          </p:nvSpPr>
          <p:spPr>
            <a:xfrm>
              <a:off x="0" y="1271751"/>
              <a:ext cx="12192000" cy="4905212"/>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Rectangle 18"/>
            <p:cNvSpPr/>
            <p:nvPr userDrawn="1"/>
          </p:nvSpPr>
          <p:spPr>
            <a:xfrm>
              <a:off x="0" y="6153177"/>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 name="Rectangle 19"/>
            <p:cNvSpPr/>
            <p:nvPr userDrawn="1"/>
          </p:nvSpPr>
          <p:spPr>
            <a:xfrm>
              <a:off x="0" y="1189455"/>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1" name="Group 10">
            <a:extLst>
              <a:ext uri="{FF2B5EF4-FFF2-40B4-BE49-F238E27FC236}">
                <a16:creationId xmlns:a16="http://schemas.microsoft.com/office/drawing/2014/main" id="{FBDA0B34-50B2-8547-8D08-DA33BF12A565}"/>
              </a:ext>
            </a:extLst>
          </p:cNvPr>
          <p:cNvGrpSpPr/>
          <p:nvPr userDrawn="1"/>
        </p:nvGrpSpPr>
        <p:grpSpPr>
          <a:xfrm>
            <a:off x="-120" y="-106"/>
            <a:ext cx="6081593" cy="1610083"/>
            <a:chOff x="-120" y="-106"/>
            <a:chExt cx="6081593" cy="1610083"/>
          </a:xfrm>
        </p:grpSpPr>
        <p:sp>
          <p:nvSpPr>
            <p:cNvPr id="12" name="Google Shape;86;p8">
              <a:extLst>
                <a:ext uri="{FF2B5EF4-FFF2-40B4-BE49-F238E27FC236}">
                  <a16:creationId xmlns:a16="http://schemas.microsoft.com/office/drawing/2014/main" id="{480CA336-19B9-AE49-BA34-445A7592480C}"/>
                </a:ext>
              </a:extLst>
            </p:cNvPr>
            <p:cNvSpPr/>
            <p:nvPr/>
          </p:nvSpPr>
          <p:spPr>
            <a:xfrm>
              <a:off x="2228688" y="-106"/>
              <a:ext cx="3852785" cy="676420"/>
            </a:xfrm>
            <a:custGeom>
              <a:avLst/>
              <a:gdLst/>
              <a:ahLst/>
              <a:cxnLst/>
              <a:rect l="l" t="t" r="r" b="b"/>
              <a:pathLst>
                <a:path w="1203732" h="211335" extrusionOk="0">
                  <a:moveTo>
                    <a:pt x="251070" y="0"/>
                  </a:moveTo>
                  <a:lnTo>
                    <a:pt x="0" y="44281"/>
                  </a:lnTo>
                  <a:lnTo>
                    <a:pt x="0" y="212457"/>
                  </a:lnTo>
                  <a:lnTo>
                    <a:pt x="1204612" y="0"/>
                  </a:lnTo>
                  <a:lnTo>
                    <a:pt x="25107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3" name="Google Shape;90;p8">
              <a:extLst>
                <a:ext uri="{FF2B5EF4-FFF2-40B4-BE49-F238E27FC236}">
                  <a16:creationId xmlns:a16="http://schemas.microsoft.com/office/drawing/2014/main" id="{B88C0CA7-CC17-C94F-9CA6-7D51E59FA781}"/>
                </a:ext>
              </a:extLst>
            </p:cNvPr>
            <p:cNvSpPr/>
            <p:nvPr/>
          </p:nvSpPr>
          <p:spPr>
            <a:xfrm>
              <a:off x="-120" y="600108"/>
              <a:ext cx="2681233" cy="1009869"/>
            </a:xfrm>
            <a:custGeom>
              <a:avLst/>
              <a:gdLst/>
              <a:ahLst/>
              <a:cxnLst/>
              <a:rect l="l" t="t" r="r" b="b"/>
              <a:pathLst>
                <a:path w="837702" h="315515" extrusionOk="0">
                  <a:moveTo>
                    <a:pt x="0" y="147745"/>
                  </a:moveTo>
                  <a:lnTo>
                    <a:pt x="0" y="315920"/>
                  </a:lnTo>
                  <a:lnTo>
                    <a:pt x="837703" y="168176"/>
                  </a:lnTo>
                  <a:lnTo>
                    <a:pt x="837703" y="0"/>
                  </a:lnTo>
                  <a:lnTo>
                    <a:pt x="0" y="147745"/>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21" name="Title 1">
            <a:extLst>
              <a:ext uri="{FF2B5EF4-FFF2-40B4-BE49-F238E27FC236}">
                <a16:creationId xmlns:a16="http://schemas.microsoft.com/office/drawing/2014/main" id="{A2113B93-3CB7-AE49-8CC8-01D48874C60A}"/>
              </a:ext>
            </a:extLst>
          </p:cNvPr>
          <p:cNvSpPr>
            <a:spLocks noGrp="1"/>
          </p:cNvSpPr>
          <p:nvPr>
            <p:ph type="title"/>
          </p:nvPr>
        </p:nvSpPr>
        <p:spPr>
          <a:xfrm>
            <a:off x="609600" y="200534"/>
            <a:ext cx="10972800" cy="779462"/>
          </a:xfrm>
        </p:spPr>
        <p:txBody>
          <a:bodyPr>
            <a:normAutofit/>
          </a:bodyPr>
          <a:lstStyle>
            <a:lvl1pPr>
              <a:defRPr sz="3200" b="1"/>
            </a:lvl1pPr>
          </a:lstStyle>
          <a:p>
            <a:r>
              <a:rPr lang="en-US" dirty="0"/>
              <a:t>Click to edit Master title style</a:t>
            </a:r>
          </a:p>
        </p:txBody>
      </p:sp>
      <p:sp>
        <p:nvSpPr>
          <p:cNvPr id="14" name="Slide Number Placeholder 5">
            <a:extLst>
              <a:ext uri="{FF2B5EF4-FFF2-40B4-BE49-F238E27FC236}">
                <a16:creationId xmlns:a16="http://schemas.microsoft.com/office/drawing/2014/main" id="{B2D29283-F8B4-3E42-A137-3779B87D6444}"/>
              </a:ext>
            </a:extLst>
          </p:cNvPr>
          <p:cNvSpPr>
            <a:spLocks noGrp="1"/>
          </p:cNvSpPr>
          <p:nvPr>
            <p:ph type="sldNum" sz="quarter" idx="12"/>
          </p:nvPr>
        </p:nvSpPr>
        <p:spPr>
          <a:xfrm>
            <a:off x="8839200" y="6460461"/>
            <a:ext cx="2743200" cy="182880"/>
          </a:xfrm>
        </p:spPr>
        <p:txBody>
          <a:bodyPr/>
          <a:lstStyle>
            <a:lvl1pPr>
              <a:defRPr>
                <a:solidFill>
                  <a:schemeClr val="tx1"/>
                </a:solidFill>
              </a:defRPr>
            </a:lvl1pPr>
          </a:lstStyle>
          <a:p>
            <a:r>
              <a:rPr lang="en-US" dirty="0"/>
              <a:t>For Internal Use Only | </a:t>
            </a:r>
            <a:fld id="{B3158905-F01E-1D48-A5BD-4FC5E5AD19CC}" type="slidenum">
              <a:rPr lang="en-US" smtClean="0"/>
              <a:pPr/>
              <a:t>‹#›</a:t>
            </a:fld>
            <a:endParaRPr lang="en-US" dirty="0"/>
          </a:p>
        </p:txBody>
      </p:sp>
      <p:sp>
        <p:nvSpPr>
          <p:cNvPr id="15" name="Footer Placeholder 4">
            <a:extLst>
              <a:ext uri="{FF2B5EF4-FFF2-40B4-BE49-F238E27FC236}">
                <a16:creationId xmlns:a16="http://schemas.microsoft.com/office/drawing/2014/main" id="{30A47FDD-1734-6A40-8F03-8149584DE714}"/>
              </a:ext>
            </a:extLst>
          </p:cNvPr>
          <p:cNvSpPr txBox="1">
            <a:spLocks/>
          </p:cNvSpPr>
          <p:nvPr userDrawn="1"/>
        </p:nvSpPr>
        <p:spPr>
          <a:xfrm>
            <a:off x="609600" y="6414741"/>
            <a:ext cx="5120640" cy="274320"/>
          </a:xfrm>
          <a:prstGeom prst="rect">
            <a:avLst/>
          </a:prstGeom>
        </p:spPr>
        <p:txBody>
          <a:bodyPr vert="horz" lIns="91440" tIns="45720" rIns="91440" bIns="45720" rtlCol="0" anchor="ctr"/>
          <a:lstStyle>
            <a:defPPr>
              <a:defRPr lang="en-US"/>
            </a:defPPr>
            <a:lvl1pPr marL="0" algn="l" defTabSz="914400" rtl="0" eaLnBrk="1" latinLnBrk="0" hangingPunct="1">
              <a:defRPr sz="1400" b="1" kern="1200">
                <a:solidFill>
                  <a:schemeClr val="tx1">
                    <a:tint val="75000"/>
                  </a:schemeClr>
                </a:solidFill>
                <a:latin typeface="+mj-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100" dirty="0"/>
              <a:t>U.S. Securities and Exchange Commission</a:t>
            </a:r>
          </a:p>
        </p:txBody>
      </p:sp>
    </p:spTree>
    <p:extLst>
      <p:ext uri="{BB962C8B-B14F-4D97-AF65-F5344CB8AC3E}">
        <p14:creationId xmlns:p14="http://schemas.microsoft.com/office/powerpoint/2010/main" val="1447136341"/>
      </p:ext>
    </p:extLst>
  </p:cSld>
  <p:clrMapOvr>
    <a:overrideClrMapping bg1="dk1" tx1="lt1" bg2="dk2" tx2="lt2" accent1="accent1" accent2="accent2" accent3="accent3" accent4="accent4" accent5="accent5" accent6="accent6" hlink="hlink" folHlink="folHlink"/>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Blank">
    <p:bg>
      <p:bgRef idx="1001">
        <a:schemeClr val="bg2"/>
      </p:bgRef>
    </p:bg>
    <p:spTree>
      <p:nvGrpSpPr>
        <p:cNvPr id="1" name=""/>
        <p:cNvGrpSpPr/>
        <p:nvPr/>
      </p:nvGrpSpPr>
      <p:grpSpPr>
        <a:xfrm>
          <a:off x="0" y="0"/>
          <a:ext cx="0" cy="0"/>
          <a:chOff x="0" y="0"/>
          <a:chExt cx="0" cy="0"/>
        </a:xfrm>
      </p:grpSpPr>
      <p:grpSp>
        <p:nvGrpSpPr>
          <p:cNvPr id="17" name="Group 16"/>
          <p:cNvGrpSpPr/>
          <p:nvPr userDrawn="1"/>
        </p:nvGrpSpPr>
        <p:grpSpPr>
          <a:xfrm>
            <a:off x="0" y="1189455"/>
            <a:ext cx="12192000" cy="5055162"/>
            <a:chOff x="0" y="1189455"/>
            <a:chExt cx="12192000" cy="5055162"/>
          </a:xfrm>
        </p:grpSpPr>
        <p:sp>
          <p:nvSpPr>
            <p:cNvPr id="18" name="Rectangle 17">
              <a:extLst>
                <a:ext uri="{FF2B5EF4-FFF2-40B4-BE49-F238E27FC236}">
                  <a16:creationId xmlns:a16="http://schemas.microsoft.com/office/drawing/2014/main" id="{D80D5253-962A-154B-8C5F-19FB8EF46E24}"/>
                </a:ext>
              </a:extLst>
            </p:cNvPr>
            <p:cNvSpPr/>
            <p:nvPr userDrawn="1"/>
          </p:nvSpPr>
          <p:spPr>
            <a:xfrm>
              <a:off x="0" y="1271751"/>
              <a:ext cx="12192000" cy="4905212"/>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Rectangle 18"/>
            <p:cNvSpPr/>
            <p:nvPr userDrawn="1"/>
          </p:nvSpPr>
          <p:spPr>
            <a:xfrm>
              <a:off x="0" y="6153177"/>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 name="Rectangle 19"/>
            <p:cNvSpPr/>
            <p:nvPr userDrawn="1"/>
          </p:nvSpPr>
          <p:spPr>
            <a:xfrm>
              <a:off x="0" y="1189455"/>
              <a:ext cx="12192000" cy="914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0" name="Group 9">
            <a:extLst>
              <a:ext uri="{FF2B5EF4-FFF2-40B4-BE49-F238E27FC236}">
                <a16:creationId xmlns:a16="http://schemas.microsoft.com/office/drawing/2014/main" id="{6F2C2107-EF9C-E44A-BA3F-83863185652E}"/>
              </a:ext>
            </a:extLst>
          </p:cNvPr>
          <p:cNvGrpSpPr/>
          <p:nvPr userDrawn="1"/>
        </p:nvGrpSpPr>
        <p:grpSpPr>
          <a:xfrm>
            <a:off x="-120" y="-106"/>
            <a:ext cx="6081593" cy="1610083"/>
            <a:chOff x="-120" y="-106"/>
            <a:chExt cx="6081593" cy="1610083"/>
          </a:xfrm>
        </p:grpSpPr>
        <p:sp>
          <p:nvSpPr>
            <p:cNvPr id="11" name="Google Shape;86;p8">
              <a:extLst>
                <a:ext uri="{FF2B5EF4-FFF2-40B4-BE49-F238E27FC236}">
                  <a16:creationId xmlns:a16="http://schemas.microsoft.com/office/drawing/2014/main" id="{887108C0-CAEA-D248-86DD-4FC4091B78D0}"/>
                </a:ext>
              </a:extLst>
            </p:cNvPr>
            <p:cNvSpPr/>
            <p:nvPr/>
          </p:nvSpPr>
          <p:spPr>
            <a:xfrm>
              <a:off x="2228688" y="-106"/>
              <a:ext cx="3852785" cy="676420"/>
            </a:xfrm>
            <a:custGeom>
              <a:avLst/>
              <a:gdLst/>
              <a:ahLst/>
              <a:cxnLst/>
              <a:rect l="l" t="t" r="r" b="b"/>
              <a:pathLst>
                <a:path w="1203732" h="211335" extrusionOk="0">
                  <a:moveTo>
                    <a:pt x="251070" y="0"/>
                  </a:moveTo>
                  <a:lnTo>
                    <a:pt x="0" y="44281"/>
                  </a:lnTo>
                  <a:lnTo>
                    <a:pt x="0" y="212457"/>
                  </a:lnTo>
                  <a:lnTo>
                    <a:pt x="1204612" y="0"/>
                  </a:lnTo>
                  <a:lnTo>
                    <a:pt x="25107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2" name="Google Shape;90;p8">
              <a:extLst>
                <a:ext uri="{FF2B5EF4-FFF2-40B4-BE49-F238E27FC236}">
                  <a16:creationId xmlns:a16="http://schemas.microsoft.com/office/drawing/2014/main" id="{FE55281F-C217-D84B-AEE7-8AAA5B08728B}"/>
                </a:ext>
              </a:extLst>
            </p:cNvPr>
            <p:cNvSpPr/>
            <p:nvPr/>
          </p:nvSpPr>
          <p:spPr>
            <a:xfrm>
              <a:off x="-120" y="600108"/>
              <a:ext cx="2681233" cy="1009869"/>
            </a:xfrm>
            <a:custGeom>
              <a:avLst/>
              <a:gdLst/>
              <a:ahLst/>
              <a:cxnLst/>
              <a:rect l="l" t="t" r="r" b="b"/>
              <a:pathLst>
                <a:path w="837702" h="315515" extrusionOk="0">
                  <a:moveTo>
                    <a:pt x="0" y="147745"/>
                  </a:moveTo>
                  <a:lnTo>
                    <a:pt x="0" y="315920"/>
                  </a:lnTo>
                  <a:lnTo>
                    <a:pt x="837703" y="168176"/>
                  </a:lnTo>
                  <a:lnTo>
                    <a:pt x="837703" y="0"/>
                  </a:lnTo>
                  <a:lnTo>
                    <a:pt x="0" y="147745"/>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13" name="Slide Number Placeholder 5">
            <a:extLst>
              <a:ext uri="{FF2B5EF4-FFF2-40B4-BE49-F238E27FC236}">
                <a16:creationId xmlns:a16="http://schemas.microsoft.com/office/drawing/2014/main" id="{F603BC4F-017A-E84B-8663-1F3B986BB4C6}"/>
              </a:ext>
            </a:extLst>
          </p:cNvPr>
          <p:cNvSpPr>
            <a:spLocks noGrp="1"/>
          </p:cNvSpPr>
          <p:nvPr>
            <p:ph type="sldNum" sz="quarter" idx="12"/>
          </p:nvPr>
        </p:nvSpPr>
        <p:spPr>
          <a:xfrm>
            <a:off x="8839200" y="6460461"/>
            <a:ext cx="2743200" cy="182880"/>
          </a:xfrm>
        </p:spPr>
        <p:txBody>
          <a:bodyPr/>
          <a:lstStyle>
            <a:lvl1pPr>
              <a:defRPr>
                <a:solidFill>
                  <a:schemeClr val="tx1"/>
                </a:solidFill>
              </a:defRPr>
            </a:lvl1pPr>
          </a:lstStyle>
          <a:p>
            <a:r>
              <a:rPr lang="en-US" dirty="0"/>
              <a:t>For Internal Use Only | </a:t>
            </a:r>
            <a:fld id="{B3158905-F01E-1D48-A5BD-4FC5E5AD19CC}" type="slidenum">
              <a:rPr lang="en-US" smtClean="0"/>
              <a:pPr/>
              <a:t>‹#›</a:t>
            </a:fld>
            <a:endParaRPr lang="en-US" dirty="0"/>
          </a:p>
        </p:txBody>
      </p:sp>
      <p:sp>
        <p:nvSpPr>
          <p:cNvPr id="14" name="Footer Placeholder 4">
            <a:extLst>
              <a:ext uri="{FF2B5EF4-FFF2-40B4-BE49-F238E27FC236}">
                <a16:creationId xmlns:a16="http://schemas.microsoft.com/office/drawing/2014/main" id="{8BE77DA0-121B-1943-A401-CD86ABFA7011}"/>
              </a:ext>
            </a:extLst>
          </p:cNvPr>
          <p:cNvSpPr txBox="1">
            <a:spLocks/>
          </p:cNvSpPr>
          <p:nvPr userDrawn="1"/>
        </p:nvSpPr>
        <p:spPr>
          <a:xfrm>
            <a:off x="609600" y="6414741"/>
            <a:ext cx="5120640" cy="274320"/>
          </a:xfrm>
          <a:prstGeom prst="rect">
            <a:avLst/>
          </a:prstGeom>
        </p:spPr>
        <p:txBody>
          <a:bodyPr vert="horz" lIns="91440" tIns="45720" rIns="91440" bIns="45720" rtlCol="0" anchor="ctr"/>
          <a:lstStyle>
            <a:defPPr>
              <a:defRPr lang="en-US"/>
            </a:defPPr>
            <a:lvl1pPr marL="0" algn="l" defTabSz="914400" rtl="0" eaLnBrk="1" latinLnBrk="0" hangingPunct="1">
              <a:defRPr sz="1400" b="1" kern="1200">
                <a:solidFill>
                  <a:schemeClr val="tx1">
                    <a:tint val="75000"/>
                  </a:schemeClr>
                </a:solidFill>
                <a:latin typeface="+mj-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100" dirty="0"/>
              <a:t>U.S. Securities and Exchange Commission</a:t>
            </a:r>
          </a:p>
        </p:txBody>
      </p:sp>
    </p:spTree>
    <p:extLst>
      <p:ext uri="{BB962C8B-B14F-4D97-AF65-F5344CB8AC3E}">
        <p14:creationId xmlns:p14="http://schemas.microsoft.com/office/powerpoint/2010/main" val="432104735"/>
      </p:ext>
    </p:extLst>
  </p:cSld>
  <p:clrMapOvr>
    <a:overrideClrMapping bg1="dk1" tx1="lt1" bg2="dk2" tx2="lt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bg>
      <p:bgRef idx="1001">
        <a:schemeClr val="bg2"/>
      </p:bgRef>
    </p:bg>
    <p:spTree>
      <p:nvGrpSpPr>
        <p:cNvPr id="1" name=""/>
        <p:cNvGrpSpPr/>
        <p:nvPr/>
      </p:nvGrpSpPr>
      <p:grpSpPr>
        <a:xfrm>
          <a:off x="0" y="0"/>
          <a:ext cx="0" cy="0"/>
          <a:chOff x="0" y="0"/>
          <a:chExt cx="0" cy="0"/>
        </a:xfrm>
      </p:grpSpPr>
      <p:sp>
        <p:nvSpPr>
          <p:cNvPr id="12" name="Rectangle 11">
            <a:extLst>
              <a:ext uri="{FF2B5EF4-FFF2-40B4-BE49-F238E27FC236}">
                <a16:creationId xmlns:a16="http://schemas.microsoft.com/office/drawing/2014/main" id="{37B861A2-4334-AF4D-8DBC-CD72C4967BBF}"/>
              </a:ext>
            </a:extLst>
          </p:cNvPr>
          <p:cNvSpPr/>
          <p:nvPr userDrawn="1"/>
        </p:nvSpPr>
        <p:spPr>
          <a:xfrm>
            <a:off x="5672272" y="0"/>
            <a:ext cx="6519728" cy="685800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a:extLst>
              <a:ext uri="{FF2B5EF4-FFF2-40B4-BE49-F238E27FC236}">
                <a16:creationId xmlns:a16="http://schemas.microsoft.com/office/drawing/2014/main" id="{B1313AF7-103E-FF44-AB21-4FE190CC90AF}"/>
              </a:ext>
            </a:extLst>
          </p:cNvPr>
          <p:cNvSpPr>
            <a:spLocks noGrp="1"/>
          </p:cNvSpPr>
          <p:nvPr>
            <p:ph type="title"/>
          </p:nvPr>
        </p:nvSpPr>
        <p:spPr>
          <a:xfrm>
            <a:off x="518972" y="457200"/>
            <a:ext cx="3932237" cy="1600200"/>
          </a:xfrm>
        </p:spPr>
        <p:txBody>
          <a:bodyPr anchor="b">
            <a:noAutofit/>
          </a:bodyPr>
          <a:lstStyle>
            <a:lvl1pPr>
              <a:defRPr sz="3200" b="1"/>
            </a:lvl1pPr>
          </a:lstStyle>
          <a:p>
            <a:r>
              <a:rPr lang="en-US" dirty="0"/>
              <a:t>Click to edit Master title style</a:t>
            </a:r>
          </a:p>
        </p:txBody>
      </p:sp>
      <p:sp>
        <p:nvSpPr>
          <p:cNvPr id="3" name="Content Placeholder 2">
            <a:extLst>
              <a:ext uri="{FF2B5EF4-FFF2-40B4-BE49-F238E27FC236}">
                <a16:creationId xmlns:a16="http://schemas.microsoft.com/office/drawing/2014/main" id="{CF09A40F-B31E-074F-8D5B-20A9B7A0962C}"/>
              </a:ext>
            </a:extLst>
          </p:cNvPr>
          <p:cNvSpPr>
            <a:spLocks noGrp="1"/>
          </p:cNvSpPr>
          <p:nvPr>
            <p:ph idx="1"/>
          </p:nvPr>
        </p:nvSpPr>
        <p:spPr>
          <a:xfrm>
            <a:off x="6087564" y="639517"/>
            <a:ext cx="5689142" cy="5578967"/>
          </a:xfrm>
        </p:spPr>
        <p:txBody>
          <a:bodyPr>
            <a:normAutofit/>
          </a:bodyPr>
          <a:lstStyle>
            <a:lvl1pPr marL="228600" indent="-228600">
              <a:buClr>
                <a:srgbClr val="255385"/>
              </a:buClr>
              <a:buFont typeface="Arial" panose="020B0604020202020204" pitchFamily="34" charset="0"/>
              <a:buChar char="•"/>
              <a:defRPr sz="2800">
                <a:solidFill>
                  <a:srgbClr val="255385"/>
                </a:solidFill>
              </a:defRPr>
            </a:lvl1pPr>
            <a:lvl2pPr marL="685800" indent="-228600">
              <a:buClr>
                <a:srgbClr val="255385"/>
              </a:buClr>
              <a:buFont typeface="Arial" panose="020B0604020202020204" pitchFamily="34" charset="0"/>
              <a:buChar char="•"/>
              <a:defRPr sz="2400">
                <a:solidFill>
                  <a:srgbClr val="255385"/>
                </a:solidFill>
              </a:defRPr>
            </a:lvl2pPr>
            <a:lvl3pPr marL="1143000" indent="-228600">
              <a:buClr>
                <a:srgbClr val="255385"/>
              </a:buClr>
              <a:buFont typeface="Arial" panose="020B0604020202020204" pitchFamily="34" charset="0"/>
              <a:buChar char="•"/>
              <a:defRPr sz="2200">
                <a:solidFill>
                  <a:srgbClr val="255385"/>
                </a:solidFill>
              </a:defRPr>
            </a:lvl3pPr>
            <a:lvl4pPr marL="1600200" indent="-228600">
              <a:buClr>
                <a:srgbClr val="255385"/>
              </a:buClr>
              <a:buFont typeface="Arial" panose="020B0604020202020204" pitchFamily="34" charset="0"/>
              <a:buChar char="•"/>
              <a:defRPr sz="2000">
                <a:solidFill>
                  <a:srgbClr val="255385"/>
                </a:solidFill>
              </a:defRPr>
            </a:lvl4pPr>
            <a:lvl5pPr marL="2057400" indent="-228600">
              <a:buClr>
                <a:srgbClr val="255385"/>
              </a:buClr>
              <a:buFont typeface="Arial" panose="020B0604020202020204" pitchFamily="34" charset="0"/>
              <a:buChar char="•"/>
              <a:defRPr sz="2000">
                <a:solidFill>
                  <a:srgbClr val="255385"/>
                </a:solidFill>
              </a:defRPr>
            </a:lvl5pPr>
            <a:lvl6pPr>
              <a:defRPr sz="2000"/>
            </a:lvl6pPr>
            <a:lvl7pPr>
              <a:defRPr sz="2000"/>
            </a:lvl7pPr>
            <a:lvl8pPr>
              <a:defRPr sz="2000"/>
            </a:lvl8pPr>
            <a:lvl9pPr>
              <a:defRPr sz="20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Text Placeholder 3">
            <a:extLst>
              <a:ext uri="{FF2B5EF4-FFF2-40B4-BE49-F238E27FC236}">
                <a16:creationId xmlns:a16="http://schemas.microsoft.com/office/drawing/2014/main" id="{6CD8B414-50F5-A745-A2A3-76664FCA69FF}"/>
              </a:ext>
            </a:extLst>
          </p:cNvPr>
          <p:cNvSpPr>
            <a:spLocks noGrp="1"/>
          </p:cNvSpPr>
          <p:nvPr>
            <p:ph type="body" sz="half" idx="2"/>
          </p:nvPr>
        </p:nvSpPr>
        <p:spPr>
          <a:xfrm>
            <a:off x="518972" y="2057400"/>
            <a:ext cx="3932237" cy="3811588"/>
          </a:xfrm>
        </p:spPr>
        <p:txBody>
          <a:bodyPr>
            <a:normAutofit/>
          </a:bodyPr>
          <a:lstStyle>
            <a:lvl1pPr marL="0" indent="0">
              <a:buNone/>
              <a:defRPr sz="24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dirty="0"/>
              <a:t>Click to edit Master text styles</a:t>
            </a:r>
          </a:p>
        </p:txBody>
      </p:sp>
      <p:grpSp>
        <p:nvGrpSpPr>
          <p:cNvPr id="13" name="Group 12">
            <a:extLst>
              <a:ext uri="{FF2B5EF4-FFF2-40B4-BE49-F238E27FC236}">
                <a16:creationId xmlns:a16="http://schemas.microsoft.com/office/drawing/2014/main" id="{8E3BDFEE-068A-FC45-8C91-45938DAC9C56}"/>
              </a:ext>
            </a:extLst>
          </p:cNvPr>
          <p:cNvGrpSpPr/>
          <p:nvPr userDrawn="1"/>
        </p:nvGrpSpPr>
        <p:grpSpPr>
          <a:xfrm>
            <a:off x="-120" y="-106"/>
            <a:ext cx="6081593" cy="1610083"/>
            <a:chOff x="-120" y="-106"/>
            <a:chExt cx="6081593" cy="1610083"/>
          </a:xfrm>
        </p:grpSpPr>
        <p:sp>
          <p:nvSpPr>
            <p:cNvPr id="14" name="Google Shape;86;p8">
              <a:extLst>
                <a:ext uri="{FF2B5EF4-FFF2-40B4-BE49-F238E27FC236}">
                  <a16:creationId xmlns:a16="http://schemas.microsoft.com/office/drawing/2014/main" id="{E959E40A-0C46-A146-985A-74C4E9DD7182}"/>
                </a:ext>
              </a:extLst>
            </p:cNvPr>
            <p:cNvSpPr/>
            <p:nvPr/>
          </p:nvSpPr>
          <p:spPr>
            <a:xfrm>
              <a:off x="2228688" y="-106"/>
              <a:ext cx="3852785" cy="676420"/>
            </a:xfrm>
            <a:custGeom>
              <a:avLst/>
              <a:gdLst/>
              <a:ahLst/>
              <a:cxnLst/>
              <a:rect l="l" t="t" r="r" b="b"/>
              <a:pathLst>
                <a:path w="1203732" h="211335" extrusionOk="0">
                  <a:moveTo>
                    <a:pt x="251070" y="0"/>
                  </a:moveTo>
                  <a:lnTo>
                    <a:pt x="0" y="44281"/>
                  </a:lnTo>
                  <a:lnTo>
                    <a:pt x="0" y="212457"/>
                  </a:lnTo>
                  <a:lnTo>
                    <a:pt x="1204612" y="0"/>
                  </a:lnTo>
                  <a:lnTo>
                    <a:pt x="251070" y="0"/>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sp>
          <p:nvSpPr>
            <p:cNvPr id="15" name="Google Shape;90;p8">
              <a:extLst>
                <a:ext uri="{FF2B5EF4-FFF2-40B4-BE49-F238E27FC236}">
                  <a16:creationId xmlns:a16="http://schemas.microsoft.com/office/drawing/2014/main" id="{EF621853-0484-BE44-A49B-294E37D7720C}"/>
                </a:ext>
              </a:extLst>
            </p:cNvPr>
            <p:cNvSpPr/>
            <p:nvPr/>
          </p:nvSpPr>
          <p:spPr>
            <a:xfrm>
              <a:off x="-120" y="600108"/>
              <a:ext cx="2681233" cy="1009869"/>
            </a:xfrm>
            <a:custGeom>
              <a:avLst/>
              <a:gdLst/>
              <a:ahLst/>
              <a:cxnLst/>
              <a:rect l="l" t="t" r="r" b="b"/>
              <a:pathLst>
                <a:path w="837702" h="315515" extrusionOk="0">
                  <a:moveTo>
                    <a:pt x="0" y="147745"/>
                  </a:moveTo>
                  <a:lnTo>
                    <a:pt x="0" y="315920"/>
                  </a:lnTo>
                  <a:lnTo>
                    <a:pt x="837703" y="168176"/>
                  </a:lnTo>
                  <a:lnTo>
                    <a:pt x="837703" y="0"/>
                  </a:lnTo>
                  <a:lnTo>
                    <a:pt x="0" y="147745"/>
                  </a:lnTo>
                  <a:close/>
                </a:path>
              </a:pathLst>
            </a:custGeom>
            <a:gradFill>
              <a:gsLst>
                <a:gs pos="0">
                  <a:srgbClr val="FFFFFF">
                    <a:alpha val="11764"/>
                  </a:srgbClr>
                </a:gs>
                <a:gs pos="100000">
                  <a:srgbClr val="FFFFFF">
                    <a:alpha val="4705"/>
                  </a:srgbClr>
                </a:gs>
              </a:gsLst>
              <a:lin ang="599887" scaled="0"/>
            </a:gradFill>
            <a:ln>
              <a:noFill/>
            </a:ln>
          </p:spPr>
          <p:txBody>
            <a:bodyPr spcFirstLastPara="1" wrap="square" lIns="91425" tIns="45700" rIns="91425" bIns="45700" anchor="ctr" anchorCtr="0">
              <a:noAutofit/>
            </a:bodyPr>
            <a:lstStyle/>
            <a:p>
              <a:pPr marL="0" marR="0" lvl="0" indent="0" algn="l" rtl="0">
                <a:spcBef>
                  <a:spcPts val="0"/>
                </a:spcBef>
                <a:spcAft>
                  <a:spcPts val="0"/>
                </a:spcAft>
                <a:buNone/>
              </a:pPr>
              <a:endParaRPr sz="1800" dirty="0">
                <a:solidFill>
                  <a:srgbClr val="000000"/>
                </a:solidFill>
                <a:latin typeface="Calibri"/>
                <a:ea typeface="Calibri"/>
                <a:cs typeface="Calibri"/>
                <a:sym typeface="Calibri"/>
              </a:endParaRPr>
            </a:p>
          </p:txBody>
        </p:sp>
      </p:grpSp>
      <p:sp>
        <p:nvSpPr>
          <p:cNvPr id="17" name="Rectangle 16"/>
          <p:cNvSpPr/>
          <p:nvPr userDrawn="1"/>
        </p:nvSpPr>
        <p:spPr>
          <a:xfrm rot="5400000">
            <a:off x="2229004" y="3368676"/>
            <a:ext cx="6858000" cy="12064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 name="Slide Number Placeholder 5">
            <a:extLst>
              <a:ext uri="{FF2B5EF4-FFF2-40B4-BE49-F238E27FC236}">
                <a16:creationId xmlns:a16="http://schemas.microsoft.com/office/drawing/2014/main" id="{A04EE597-A0E6-EA4B-9A67-6E9C1027C669}"/>
              </a:ext>
            </a:extLst>
          </p:cNvPr>
          <p:cNvSpPr>
            <a:spLocks noGrp="1"/>
          </p:cNvSpPr>
          <p:nvPr>
            <p:ph type="sldNum" sz="quarter" idx="12"/>
          </p:nvPr>
        </p:nvSpPr>
        <p:spPr>
          <a:xfrm>
            <a:off x="8839200" y="6474955"/>
            <a:ext cx="2743200" cy="182880"/>
          </a:xfrm>
        </p:spPr>
        <p:txBody>
          <a:bodyPr/>
          <a:lstStyle>
            <a:lvl1pPr>
              <a:defRPr>
                <a:solidFill>
                  <a:schemeClr val="bg2"/>
                </a:solidFill>
              </a:defRPr>
            </a:lvl1pPr>
          </a:lstStyle>
          <a:p>
            <a:r>
              <a:rPr lang="en-US"/>
              <a:t>For Internal Use Only | </a:t>
            </a:r>
            <a:fld id="{B3158905-F01E-1D48-A5BD-4FC5E5AD19CC}" type="slidenum">
              <a:rPr lang="en-US" smtClean="0"/>
              <a:pPr/>
              <a:t>‹#›</a:t>
            </a:fld>
            <a:endParaRPr lang="en-US" dirty="0"/>
          </a:p>
        </p:txBody>
      </p:sp>
      <p:sp>
        <p:nvSpPr>
          <p:cNvPr id="18" name="Footer Placeholder 4">
            <a:extLst>
              <a:ext uri="{FF2B5EF4-FFF2-40B4-BE49-F238E27FC236}">
                <a16:creationId xmlns:a16="http://schemas.microsoft.com/office/drawing/2014/main" id="{919CA5E8-A578-244E-9DDD-C787A4C82F99}"/>
              </a:ext>
            </a:extLst>
          </p:cNvPr>
          <p:cNvSpPr txBox="1">
            <a:spLocks/>
          </p:cNvSpPr>
          <p:nvPr userDrawn="1"/>
        </p:nvSpPr>
        <p:spPr>
          <a:xfrm>
            <a:off x="609600" y="6414741"/>
            <a:ext cx="5120640" cy="274320"/>
          </a:xfrm>
          <a:prstGeom prst="rect">
            <a:avLst/>
          </a:prstGeom>
        </p:spPr>
        <p:txBody>
          <a:bodyPr vert="horz" lIns="91440" tIns="45720" rIns="91440" bIns="45720" rtlCol="0" anchor="ctr"/>
          <a:lstStyle>
            <a:defPPr>
              <a:defRPr lang="en-US"/>
            </a:defPPr>
            <a:lvl1pPr marL="0" algn="l" defTabSz="914400" rtl="0" eaLnBrk="1" latinLnBrk="0" hangingPunct="1">
              <a:defRPr sz="1400" b="1" kern="1200">
                <a:solidFill>
                  <a:schemeClr val="tx1">
                    <a:tint val="75000"/>
                  </a:schemeClr>
                </a:solidFill>
                <a:latin typeface="+mj-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100" dirty="0"/>
              <a:t>U.S. Securities and Exchange Commission</a:t>
            </a:r>
          </a:p>
        </p:txBody>
      </p:sp>
    </p:spTree>
    <p:extLst>
      <p:ext uri="{BB962C8B-B14F-4D97-AF65-F5344CB8AC3E}">
        <p14:creationId xmlns:p14="http://schemas.microsoft.com/office/powerpoint/2010/main" val="3549297459"/>
      </p:ext>
    </p:extLst>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7907FE12-B266-1443-8D74-AD863440F705}"/>
              </a:ext>
            </a:extLst>
          </p:cNvPr>
          <p:cNvSpPr>
            <a:spLocks noGrp="1"/>
          </p:cNvSpPr>
          <p:nvPr>
            <p:ph type="title"/>
          </p:nvPr>
        </p:nvSpPr>
        <p:spPr>
          <a:xfrm>
            <a:off x="609600" y="365125"/>
            <a:ext cx="109728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F3058E7B-4E88-714A-94C0-31EEA34C3297}"/>
              </a:ext>
            </a:extLst>
          </p:cNvPr>
          <p:cNvSpPr>
            <a:spLocks noGrp="1"/>
          </p:cNvSpPr>
          <p:nvPr>
            <p:ph type="body" idx="1"/>
          </p:nvPr>
        </p:nvSpPr>
        <p:spPr>
          <a:xfrm>
            <a:off x="609600" y="1825625"/>
            <a:ext cx="10972800" cy="4351338"/>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Footer Placeholder 4">
            <a:extLst>
              <a:ext uri="{FF2B5EF4-FFF2-40B4-BE49-F238E27FC236}">
                <a16:creationId xmlns:a16="http://schemas.microsoft.com/office/drawing/2014/main" id="{2D8D15A2-72BF-5C45-B3A0-139AB1AB79C4}"/>
              </a:ext>
            </a:extLst>
          </p:cNvPr>
          <p:cNvSpPr>
            <a:spLocks noGrp="1"/>
          </p:cNvSpPr>
          <p:nvPr>
            <p:ph type="ftr" sz="quarter" idx="3"/>
          </p:nvPr>
        </p:nvSpPr>
        <p:spPr>
          <a:xfrm>
            <a:off x="609600" y="6559550"/>
            <a:ext cx="4114800" cy="182880"/>
          </a:xfrm>
          <a:prstGeom prst="rect">
            <a:avLst/>
          </a:prstGeom>
        </p:spPr>
        <p:txBody>
          <a:bodyPr vert="horz" lIns="91440" tIns="45720" rIns="91440" bIns="45720" rtlCol="0" anchor="ctr"/>
          <a:lstStyle>
            <a:lvl1pPr algn="l">
              <a:defRPr sz="1100" b="1">
                <a:solidFill>
                  <a:schemeClr val="tx1">
                    <a:tint val="75000"/>
                  </a:schemeClr>
                </a:solidFill>
                <a:latin typeface="+mj-lt"/>
              </a:defRPr>
            </a:lvl1pPr>
          </a:lstStyle>
          <a:p>
            <a:endParaRPr lang="en-US" dirty="0"/>
          </a:p>
        </p:txBody>
      </p:sp>
      <p:sp>
        <p:nvSpPr>
          <p:cNvPr id="6" name="Slide Number Placeholder 5">
            <a:extLst>
              <a:ext uri="{FF2B5EF4-FFF2-40B4-BE49-F238E27FC236}">
                <a16:creationId xmlns:a16="http://schemas.microsoft.com/office/drawing/2014/main" id="{E77F6011-41FC-6644-A8A8-B02EFECF8017}"/>
              </a:ext>
            </a:extLst>
          </p:cNvPr>
          <p:cNvSpPr>
            <a:spLocks noGrp="1"/>
          </p:cNvSpPr>
          <p:nvPr>
            <p:ph type="sldNum" sz="quarter" idx="4"/>
          </p:nvPr>
        </p:nvSpPr>
        <p:spPr>
          <a:xfrm>
            <a:off x="8839200" y="6559550"/>
            <a:ext cx="2743200" cy="182880"/>
          </a:xfrm>
          <a:prstGeom prst="rect">
            <a:avLst/>
          </a:prstGeom>
        </p:spPr>
        <p:txBody>
          <a:bodyPr vert="horz" lIns="91440" tIns="45720" rIns="91440" bIns="45720" rtlCol="0" anchor="ctr"/>
          <a:lstStyle>
            <a:lvl1pPr algn="r">
              <a:defRPr sz="1100" b="1">
                <a:solidFill>
                  <a:schemeClr val="tx1">
                    <a:tint val="75000"/>
                  </a:schemeClr>
                </a:solidFill>
                <a:latin typeface="+mj-lt"/>
              </a:defRPr>
            </a:lvl1pPr>
          </a:lstStyle>
          <a:p>
            <a:fld id="{B3158905-F01E-1D48-A5BD-4FC5E5AD19CC}" type="slidenum">
              <a:rPr lang="en-US" smtClean="0"/>
              <a:pPr/>
              <a:t>‹#›</a:t>
            </a:fld>
            <a:endParaRPr lang="en-US" dirty="0"/>
          </a:p>
        </p:txBody>
      </p:sp>
    </p:spTree>
    <p:extLst>
      <p:ext uri="{BB962C8B-B14F-4D97-AF65-F5344CB8AC3E}">
        <p14:creationId xmlns:p14="http://schemas.microsoft.com/office/powerpoint/2010/main" val="354593238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9" r:id="rId3"/>
    <p:sldLayoutId id="2147483651" r:id="rId4"/>
    <p:sldLayoutId id="2147483652" r:id="rId5"/>
    <p:sldLayoutId id="2147483653" r:id="rId6"/>
    <p:sldLayoutId id="2147483654" r:id="rId7"/>
    <p:sldLayoutId id="2147483655" r:id="rId8"/>
    <p:sldLayoutId id="2147483656" r:id="rId9"/>
    <p:sldLayoutId id="2147483658" r:id="rId10"/>
  </p:sldLayoutIdLs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Clr>
          <a:srgbClr val="255385"/>
        </a:buClr>
        <a:buFont typeface="Wingdings" panose="05000000000000000000" pitchFamily="2" charset="2"/>
        <a:buChar char="§"/>
        <a:defRPr sz="2800" b="1"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Clr>
          <a:srgbClr val="255385"/>
        </a:buClr>
        <a:buFont typeface="Wingdings" panose="05000000000000000000" pitchFamily="2" charset="2"/>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Clr>
          <a:srgbClr val="255385"/>
        </a:buClr>
        <a:buFont typeface="Wingdings" panose="05000000000000000000" pitchFamily="2" charset="2"/>
        <a:buChar char="§"/>
        <a:defRPr sz="22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Clr>
          <a:srgbClr val="255385"/>
        </a:buClr>
        <a:buFont typeface="Wingdings" panose="05000000000000000000" pitchFamily="2" charset="2"/>
        <a:buChar char="§"/>
        <a:defRPr sz="20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Clr>
          <a:srgbClr val="255385"/>
        </a:buClr>
        <a:buFont typeface="Wingdings" panose="05000000000000000000" pitchFamily="2" charset="2"/>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s://www.sec.gov/info/accountants/ocafaqaudind080607.htm" TargetMode="External"/><Relationship Id="rId7" Type="http://schemas.openxmlformats.org/officeDocument/2006/relationships/hyperlink" Target="https://www.sec.gov/rules/final/2020/33-10876.pdf"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 Id="rId6" Type="http://schemas.openxmlformats.org/officeDocument/2006/relationships/hyperlink" Target="https://www.sec.gov/rules/final/2019/33-10648.pdf" TargetMode="External"/><Relationship Id="rId5" Type="http://schemas.openxmlformats.org/officeDocument/2006/relationships/hyperlink" Target="https://www.sec.gov/rules/final/33-8183.htm" TargetMode="External"/><Relationship Id="rId4" Type="http://schemas.openxmlformats.org/officeDocument/2006/relationships/hyperlink" Target="https://www.sec.gov/rules/final/33-7919.htm" TargetMode="Externa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6940C7-84FD-B444-B782-F7A5D1BE12ED}"/>
              </a:ext>
            </a:extLst>
          </p:cNvPr>
          <p:cNvSpPr>
            <a:spLocks noGrp="1"/>
          </p:cNvSpPr>
          <p:nvPr>
            <p:ph type="ctrTitle"/>
          </p:nvPr>
        </p:nvSpPr>
        <p:spPr/>
        <p:txBody>
          <a:bodyPr>
            <a:normAutofit fontScale="90000"/>
          </a:bodyPr>
          <a:lstStyle/>
          <a:p>
            <a:r>
              <a:rPr lang="en-US" dirty="0" smtClean="0"/>
              <a:t>SEC Office of the Chief Accountant</a:t>
            </a:r>
            <a:br>
              <a:rPr lang="en-US" dirty="0" smtClean="0"/>
            </a:br>
            <a:r>
              <a:rPr lang="en-US" dirty="0" smtClean="0"/>
              <a:t>Auditor Independence Update</a:t>
            </a:r>
            <a:r>
              <a:rPr lang="en-US" dirty="0"/>
              <a:t/>
            </a:r>
            <a:br>
              <a:rPr lang="en-US" dirty="0"/>
            </a:br>
            <a:r>
              <a:rPr lang="en-US" dirty="0" smtClean="0"/>
              <a:t> IESBA CAG Presentation</a:t>
            </a:r>
            <a:endParaRPr lang="en-US" dirty="0"/>
          </a:p>
        </p:txBody>
      </p:sp>
      <p:sp>
        <p:nvSpPr>
          <p:cNvPr id="3" name="Subtitle 2">
            <a:extLst>
              <a:ext uri="{FF2B5EF4-FFF2-40B4-BE49-F238E27FC236}">
                <a16:creationId xmlns:a16="http://schemas.microsoft.com/office/drawing/2014/main" id="{3E028B28-EC46-E34D-8E8D-48CF6230DFA2}"/>
              </a:ext>
            </a:extLst>
          </p:cNvPr>
          <p:cNvSpPr>
            <a:spLocks noGrp="1"/>
          </p:cNvSpPr>
          <p:nvPr>
            <p:ph type="subTitle" idx="1"/>
          </p:nvPr>
        </p:nvSpPr>
        <p:spPr/>
        <p:txBody>
          <a:bodyPr/>
          <a:lstStyle/>
          <a:p>
            <a:r>
              <a:rPr lang="en-US" dirty="0"/>
              <a:t>March </a:t>
            </a:r>
            <a:r>
              <a:rPr lang="en-US" dirty="0" smtClean="0"/>
              <a:t>10, </a:t>
            </a:r>
            <a:r>
              <a:rPr lang="en-US" dirty="0"/>
              <a:t>2021</a:t>
            </a:r>
          </a:p>
        </p:txBody>
      </p:sp>
    </p:spTree>
    <p:extLst>
      <p:ext uri="{BB962C8B-B14F-4D97-AF65-F5344CB8AC3E}">
        <p14:creationId xmlns:p14="http://schemas.microsoft.com/office/powerpoint/2010/main" val="1427896021"/>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Autofit/>
          </a:bodyPr>
          <a:lstStyle/>
          <a:p>
            <a:r>
              <a:rPr lang="en-US" sz="2400" dirty="0"/>
              <a:t>Auditor Independence: Overview of Rules and Recent Amendments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lstStyle/>
          <a:p>
            <a:r>
              <a:rPr lang="en-US" dirty="0"/>
              <a:t>Agenda</a:t>
            </a:r>
          </a:p>
          <a:p>
            <a:pPr lvl="1"/>
            <a:r>
              <a:rPr lang="en-US" dirty="0"/>
              <a:t>Overview of SEC Independence Rules</a:t>
            </a:r>
          </a:p>
          <a:p>
            <a:pPr lvl="2"/>
            <a:r>
              <a:rPr lang="en-US" sz="2000" dirty="0"/>
              <a:t>Background</a:t>
            </a:r>
          </a:p>
          <a:p>
            <a:pPr lvl="2"/>
            <a:r>
              <a:rPr lang="en-US" sz="2000" dirty="0"/>
              <a:t>Rule 2-01</a:t>
            </a:r>
          </a:p>
          <a:p>
            <a:pPr lvl="2"/>
            <a:r>
              <a:rPr lang="en-US" sz="2000" dirty="0"/>
              <a:t>October 2020 Amendments to Rule 2-01</a:t>
            </a:r>
          </a:p>
          <a:p>
            <a:pPr lvl="2"/>
            <a:r>
              <a:rPr lang="en-US" sz="2000" dirty="0"/>
              <a:t>Other Guidance</a:t>
            </a:r>
          </a:p>
          <a:p>
            <a:pPr lvl="1"/>
            <a:r>
              <a:rPr lang="en-US" dirty="0"/>
              <a:t>Overview of PCAOB Independence Rules</a:t>
            </a:r>
          </a:p>
          <a:p>
            <a:pPr lvl="2"/>
            <a:r>
              <a:rPr lang="en-US" sz="2000" dirty="0"/>
              <a:t>Background</a:t>
            </a:r>
          </a:p>
          <a:p>
            <a:pPr lvl="2"/>
            <a:r>
              <a:rPr lang="en-US" sz="2000" dirty="0"/>
              <a:t>PCAOB Rules 3520-3526</a:t>
            </a:r>
          </a:p>
          <a:p>
            <a:pPr lvl="2"/>
            <a:r>
              <a:rPr lang="en-US" sz="2000" dirty="0"/>
              <a:t>January 2021 Conforming Amendments </a:t>
            </a:r>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fld id="{B3158905-F01E-1D48-A5BD-4FC5E5AD19CC}" type="slidenum">
              <a:rPr lang="en-US" smtClean="0"/>
              <a:pPr/>
              <a:t>10</a:t>
            </a:fld>
            <a:endParaRPr lang="en-US" dirty="0"/>
          </a:p>
        </p:txBody>
      </p:sp>
    </p:spTree>
    <p:extLst>
      <p:ext uri="{BB962C8B-B14F-4D97-AF65-F5344CB8AC3E}">
        <p14:creationId xmlns:p14="http://schemas.microsoft.com/office/powerpoint/2010/main" val="17191855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Overview of SEC Independence Rules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normAutofit lnSpcReduction="10000"/>
          </a:bodyPr>
          <a:lstStyle/>
          <a:p>
            <a:r>
              <a:rPr lang="en-US" dirty="0"/>
              <a:t>Background</a:t>
            </a:r>
          </a:p>
          <a:p>
            <a:pPr lvl="1"/>
            <a:r>
              <a:rPr lang="en-US" dirty="0"/>
              <a:t>Since the Commission's creation in 1934, it has consistently emphasized the need for auditors to remain independent.</a:t>
            </a:r>
          </a:p>
          <a:p>
            <a:pPr lvl="1"/>
            <a:r>
              <a:rPr lang="en-US" dirty="0"/>
              <a:t>The Commission's requirements are set forth </a:t>
            </a:r>
            <a:r>
              <a:rPr lang="en-US" dirty="0" smtClean="0"/>
              <a:t>in </a:t>
            </a:r>
            <a:r>
              <a:rPr lang="en-US" dirty="0"/>
              <a:t>Rule 2-01 of Regulation S-X (“Rule 2-01”).</a:t>
            </a:r>
          </a:p>
          <a:p>
            <a:pPr lvl="1"/>
            <a:r>
              <a:rPr lang="en-US" dirty="0" smtClean="0"/>
              <a:t>Additional guidance can be found in </a:t>
            </a:r>
            <a:r>
              <a:rPr lang="en-US" dirty="0" smtClean="0">
                <a:hlinkClick r:id="rId3"/>
              </a:rPr>
              <a:t>staff FAQs </a:t>
            </a:r>
            <a:r>
              <a:rPr lang="en-US" dirty="0"/>
              <a:t>and other </a:t>
            </a:r>
            <a:r>
              <a:rPr lang="en-US" dirty="0" smtClean="0"/>
              <a:t>materials.</a:t>
            </a:r>
            <a:endParaRPr lang="en-US" dirty="0"/>
          </a:p>
          <a:p>
            <a:pPr lvl="1"/>
            <a:r>
              <a:rPr lang="en-US" dirty="0"/>
              <a:t>Significant updates to Rule 2-01 in:</a:t>
            </a:r>
          </a:p>
          <a:p>
            <a:pPr lvl="2"/>
            <a:r>
              <a:rPr lang="en-US" sz="2000" dirty="0"/>
              <a:t>2000 [</a:t>
            </a:r>
            <a:r>
              <a:rPr lang="en-US" sz="2000" dirty="0">
                <a:hlinkClick r:id="rId4"/>
              </a:rPr>
              <a:t>Link to Rule Release</a:t>
            </a:r>
            <a:r>
              <a:rPr lang="en-US" sz="2000" dirty="0"/>
              <a:t>]</a:t>
            </a:r>
          </a:p>
          <a:p>
            <a:pPr lvl="2"/>
            <a:r>
              <a:rPr lang="en-US" sz="2000" dirty="0"/>
              <a:t>2003 [</a:t>
            </a:r>
            <a:r>
              <a:rPr lang="en-US" sz="2000" dirty="0">
                <a:hlinkClick r:id="rId5"/>
              </a:rPr>
              <a:t>Link to Rule Release</a:t>
            </a:r>
            <a:r>
              <a:rPr lang="en-US" sz="2000" dirty="0"/>
              <a:t>]</a:t>
            </a:r>
          </a:p>
          <a:p>
            <a:pPr lvl="2"/>
            <a:r>
              <a:rPr lang="en-US" sz="2000" dirty="0"/>
              <a:t>2019 [</a:t>
            </a:r>
            <a:r>
              <a:rPr lang="en-US" sz="2000" dirty="0">
                <a:hlinkClick r:id="rId6"/>
              </a:rPr>
              <a:t>Link to Rule Release</a:t>
            </a:r>
            <a:r>
              <a:rPr lang="en-US" sz="2000" dirty="0"/>
              <a:t>]</a:t>
            </a:r>
          </a:p>
          <a:p>
            <a:pPr lvl="2"/>
            <a:r>
              <a:rPr lang="en-US" sz="2000" dirty="0"/>
              <a:t>2020 [</a:t>
            </a:r>
            <a:r>
              <a:rPr lang="en-US" sz="2000" dirty="0">
                <a:hlinkClick r:id="rId7"/>
              </a:rPr>
              <a:t>Link to Rule Release</a:t>
            </a:r>
            <a:r>
              <a:rPr lang="en-US" sz="2000" dirty="0"/>
              <a:t>]</a:t>
            </a:r>
          </a:p>
          <a:p>
            <a:pPr lvl="1"/>
            <a:r>
              <a:rPr lang="en-US" sz="2200" dirty="0"/>
              <a:t>Applicable to 1933 &amp; 1934 Act filers, registered investment companies, registered investment advisers, unregistered funds, brokers and dealers</a:t>
            </a:r>
          </a:p>
          <a:p>
            <a:pPr lvl="2"/>
            <a:endParaRPr lang="en-US" sz="1800" dirty="0"/>
          </a:p>
          <a:p>
            <a:pPr lvl="2"/>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fld id="{B3158905-F01E-1D48-A5BD-4FC5E5AD19CC}" type="slidenum">
              <a:rPr lang="en-US" smtClean="0"/>
              <a:pPr/>
              <a:t>11</a:t>
            </a:fld>
            <a:endParaRPr lang="en-US" dirty="0"/>
          </a:p>
        </p:txBody>
      </p:sp>
    </p:spTree>
    <p:extLst>
      <p:ext uri="{BB962C8B-B14F-4D97-AF65-F5344CB8AC3E}">
        <p14:creationId xmlns:p14="http://schemas.microsoft.com/office/powerpoint/2010/main" val="110623573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Overview of SEC Independence Rules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lstStyle/>
          <a:p>
            <a:r>
              <a:rPr lang="en-US" dirty="0"/>
              <a:t>Rule 2-01, Qualifications of accountants.</a:t>
            </a:r>
          </a:p>
          <a:p>
            <a:pPr lvl="1"/>
            <a:r>
              <a:rPr lang="en-US" dirty="0"/>
              <a:t>Designed to ensure that auditors are qualified and independent of their audit clients in fact and appearance.</a:t>
            </a:r>
          </a:p>
          <a:p>
            <a:pPr lvl="1"/>
            <a:r>
              <a:rPr lang="en-US" dirty="0"/>
              <a:t>Rule 2-01 includes:</a:t>
            </a:r>
          </a:p>
          <a:p>
            <a:pPr lvl="2"/>
            <a:r>
              <a:rPr lang="en-US" sz="2000" dirty="0"/>
              <a:t>Principles-based considerations in Rule 2-01(b) and Preliminary Note 2</a:t>
            </a:r>
          </a:p>
          <a:p>
            <a:pPr lvl="2"/>
            <a:r>
              <a:rPr lang="en-US" sz="2000" dirty="0"/>
              <a:t>Specific prohibitions in Rule 2-01(c)</a:t>
            </a:r>
          </a:p>
          <a:p>
            <a:pPr lvl="2"/>
            <a:r>
              <a:rPr lang="en-US" sz="2000" dirty="0"/>
              <a:t>Definitions and other technical </a:t>
            </a:r>
            <a:r>
              <a:rPr lang="en-US" sz="2000" dirty="0" smtClean="0"/>
              <a:t>guidance</a:t>
            </a:r>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fld id="{B3158905-F01E-1D48-A5BD-4FC5E5AD19CC}" type="slidenum">
              <a:rPr lang="en-US" smtClean="0"/>
              <a:pPr/>
              <a:t>12</a:t>
            </a:fld>
            <a:endParaRPr lang="en-US" dirty="0"/>
          </a:p>
        </p:txBody>
      </p:sp>
    </p:spTree>
    <p:extLst>
      <p:ext uri="{BB962C8B-B14F-4D97-AF65-F5344CB8AC3E}">
        <p14:creationId xmlns:p14="http://schemas.microsoft.com/office/powerpoint/2010/main" val="409690548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Overview of SEC Independence Rules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lstStyle/>
          <a:p>
            <a:r>
              <a:rPr lang="en-US" dirty="0"/>
              <a:t>Rule 2-01(b)</a:t>
            </a:r>
          </a:p>
          <a:p>
            <a:pPr lvl="1"/>
            <a:r>
              <a:rPr lang="en-US" dirty="0"/>
              <a:t>Principles-based rule referred to as the “General Standard”</a:t>
            </a:r>
          </a:p>
          <a:p>
            <a:pPr lvl="1"/>
            <a:r>
              <a:rPr lang="en-US" dirty="0"/>
              <a:t>States that the Commission will not recognize an accountant as independent if </a:t>
            </a:r>
            <a:r>
              <a:rPr lang="en-US" dirty="0" smtClean="0"/>
              <a:t>the accountant is not, or a </a:t>
            </a:r>
            <a:r>
              <a:rPr lang="en-US" dirty="0"/>
              <a:t>“reasonable </a:t>
            </a:r>
            <a:r>
              <a:rPr lang="en-US" dirty="0" smtClean="0"/>
              <a:t>investor with knowledge of all relevant facts and circumstances” </a:t>
            </a:r>
            <a:r>
              <a:rPr lang="en-US" dirty="0"/>
              <a:t>would conclude that the </a:t>
            </a:r>
            <a:r>
              <a:rPr lang="en-US" dirty="0" smtClean="0"/>
              <a:t>accountant </a:t>
            </a:r>
            <a:r>
              <a:rPr lang="en-US" dirty="0"/>
              <a:t>is </a:t>
            </a:r>
            <a:r>
              <a:rPr lang="en-US" dirty="0" smtClean="0"/>
              <a:t>not, </a:t>
            </a:r>
            <a:r>
              <a:rPr lang="en-US" dirty="0"/>
              <a:t>capable of exercising objective and impartial judgment</a:t>
            </a:r>
          </a:p>
          <a:p>
            <a:pPr lvl="1"/>
            <a:endParaRPr lang="en-US" dirty="0"/>
          </a:p>
          <a:p>
            <a:pPr lvl="1"/>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13</a:t>
            </a:fld>
            <a:endParaRPr lang="en-US" dirty="0"/>
          </a:p>
        </p:txBody>
      </p:sp>
    </p:spTree>
    <p:extLst>
      <p:ext uri="{BB962C8B-B14F-4D97-AF65-F5344CB8AC3E}">
        <p14:creationId xmlns:p14="http://schemas.microsoft.com/office/powerpoint/2010/main" val="96678049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Overview of SEC Independence Rules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lstStyle/>
          <a:p>
            <a:r>
              <a:rPr lang="en-US" dirty="0"/>
              <a:t>Rule 2-01, Introductory Note</a:t>
            </a:r>
          </a:p>
          <a:p>
            <a:pPr lvl="1"/>
            <a:r>
              <a:rPr lang="en-US" dirty="0"/>
              <a:t>Read in conjunction with Rule 2-01(b)</a:t>
            </a:r>
          </a:p>
          <a:p>
            <a:pPr lvl="1"/>
            <a:r>
              <a:rPr lang="en-US" dirty="0"/>
              <a:t>Outlines four general principles indicative of a relationship or the provision of a service that would impair independence:</a:t>
            </a:r>
          </a:p>
          <a:p>
            <a:pPr marL="1371600" lvl="2" indent="-457200">
              <a:buFont typeface="+mj-lt"/>
              <a:buAutoNum type="arabicParenR"/>
            </a:pPr>
            <a:r>
              <a:rPr lang="en-US" sz="2000" dirty="0"/>
              <a:t>Creates a mutual or conflicting interest between the accountant and the audit client;</a:t>
            </a:r>
          </a:p>
          <a:p>
            <a:pPr marL="1371600" lvl="2" indent="-457200">
              <a:buFont typeface="+mj-lt"/>
              <a:buAutoNum type="arabicParenR"/>
            </a:pPr>
            <a:r>
              <a:rPr lang="en-US" sz="2000" dirty="0"/>
              <a:t>Places the accountant in the position of auditing his or her own work;</a:t>
            </a:r>
          </a:p>
          <a:p>
            <a:pPr marL="1371600" lvl="2" indent="-457200">
              <a:buFont typeface="+mj-lt"/>
              <a:buAutoNum type="arabicParenR"/>
            </a:pPr>
            <a:r>
              <a:rPr lang="en-US" sz="2000" dirty="0"/>
              <a:t>Results in the accountant acting as management or an employee of the audit client; or</a:t>
            </a:r>
          </a:p>
          <a:p>
            <a:pPr marL="1371600" lvl="2" indent="-457200">
              <a:buFont typeface="+mj-lt"/>
              <a:buAutoNum type="arabicParenR"/>
            </a:pPr>
            <a:r>
              <a:rPr lang="en-US" sz="2000" dirty="0"/>
              <a:t>Places the accountant in a position of being an advocate for the audit client.</a:t>
            </a:r>
          </a:p>
          <a:p>
            <a:pPr lvl="2"/>
            <a:endParaRPr lang="en-US" dirty="0"/>
          </a:p>
          <a:p>
            <a:pPr lvl="2"/>
            <a:endParaRPr lang="en-US" dirty="0"/>
          </a:p>
          <a:p>
            <a:pPr marL="457200" lvl="1" indent="0">
              <a:buNone/>
            </a:pPr>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fld id="{B3158905-F01E-1D48-A5BD-4FC5E5AD19CC}" type="slidenum">
              <a:rPr lang="en-US" smtClean="0"/>
              <a:pPr/>
              <a:t>14</a:t>
            </a:fld>
            <a:endParaRPr lang="en-US" dirty="0"/>
          </a:p>
        </p:txBody>
      </p:sp>
    </p:spTree>
    <p:extLst>
      <p:ext uri="{BB962C8B-B14F-4D97-AF65-F5344CB8AC3E}">
        <p14:creationId xmlns:p14="http://schemas.microsoft.com/office/powerpoint/2010/main" val="189093940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Overview of SEC Independence Rules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a:xfrm>
            <a:off x="609600" y="1444752"/>
            <a:ext cx="10398034" cy="4524975"/>
          </a:xfrm>
        </p:spPr>
        <p:txBody>
          <a:bodyPr/>
          <a:lstStyle/>
          <a:p>
            <a:r>
              <a:rPr lang="en-US" dirty="0"/>
              <a:t>Rule 2-01(c)</a:t>
            </a:r>
          </a:p>
          <a:p>
            <a:pPr lvl="1"/>
            <a:r>
              <a:rPr lang="en-US" dirty="0"/>
              <a:t>Contains a non-exclusive listing of circumstances that would impair independence, including:</a:t>
            </a:r>
          </a:p>
          <a:p>
            <a:pPr lvl="2"/>
            <a:r>
              <a:rPr lang="en-US" sz="2000" dirty="0"/>
              <a:t>Financial Relationships</a:t>
            </a:r>
          </a:p>
          <a:p>
            <a:pPr lvl="2"/>
            <a:r>
              <a:rPr lang="en-US" sz="2000" dirty="0"/>
              <a:t>Employment Relationships</a:t>
            </a:r>
          </a:p>
          <a:p>
            <a:pPr lvl="2"/>
            <a:r>
              <a:rPr lang="en-US" sz="2000" dirty="0"/>
              <a:t>Business Relationships</a:t>
            </a:r>
          </a:p>
          <a:p>
            <a:pPr lvl="2"/>
            <a:r>
              <a:rPr lang="en-US" sz="2000" dirty="0"/>
              <a:t>Non-Audit Services [Rule 2-01(c)(4)]</a:t>
            </a:r>
          </a:p>
          <a:p>
            <a:pPr lvl="2"/>
            <a:r>
              <a:rPr lang="en-US" sz="2000" dirty="0"/>
              <a:t>Contingent Fees</a:t>
            </a:r>
          </a:p>
          <a:p>
            <a:pPr lvl="2"/>
            <a:r>
              <a:rPr lang="en-US" sz="2000" dirty="0"/>
              <a:t>Partner Rotation</a:t>
            </a:r>
          </a:p>
          <a:p>
            <a:pPr lvl="2"/>
            <a:r>
              <a:rPr lang="en-US" sz="2000" dirty="0"/>
              <a:t>Audit Committee Administration of the Engagement</a:t>
            </a:r>
          </a:p>
          <a:p>
            <a:pPr lvl="2"/>
            <a:r>
              <a:rPr lang="en-US" sz="2000" dirty="0"/>
              <a:t>Compensation</a:t>
            </a:r>
          </a:p>
          <a:p>
            <a:pPr lvl="2"/>
            <a:endParaRPr lang="en-US" dirty="0"/>
          </a:p>
          <a:p>
            <a:pPr lvl="1"/>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15</a:t>
            </a:fld>
            <a:endParaRPr lang="en-US" dirty="0"/>
          </a:p>
        </p:txBody>
      </p:sp>
    </p:spTree>
    <p:extLst>
      <p:ext uri="{BB962C8B-B14F-4D97-AF65-F5344CB8AC3E}">
        <p14:creationId xmlns:p14="http://schemas.microsoft.com/office/powerpoint/2010/main" val="284356753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9B3A0CA3-BF4B-E54D-92B0-EFE5F82B888F}"/>
              </a:ext>
            </a:extLst>
          </p:cNvPr>
          <p:cNvSpPr>
            <a:spLocks noGrp="1"/>
          </p:cNvSpPr>
          <p:nvPr>
            <p:ph sz="half" idx="1"/>
          </p:nvPr>
        </p:nvSpPr>
        <p:spPr>
          <a:xfrm>
            <a:off x="609599" y="1490355"/>
            <a:ext cx="10345783" cy="4385082"/>
          </a:xfrm>
        </p:spPr>
        <p:txBody>
          <a:bodyPr>
            <a:normAutofit/>
          </a:bodyPr>
          <a:lstStyle/>
          <a:p>
            <a:r>
              <a:rPr lang="en-US" dirty="0"/>
              <a:t>Rule 2-01(c)(4)</a:t>
            </a:r>
          </a:p>
          <a:p>
            <a:pPr lvl="1"/>
            <a:r>
              <a:rPr lang="en-US" dirty="0"/>
              <a:t>Prohibited non-audit services include:</a:t>
            </a:r>
          </a:p>
          <a:p>
            <a:pPr lvl="2"/>
            <a:r>
              <a:rPr lang="en-US" sz="2000" dirty="0">
                <a:solidFill>
                  <a:srgbClr val="FF0000"/>
                </a:solidFill>
              </a:rPr>
              <a:t>Bookkeeping</a:t>
            </a:r>
          </a:p>
          <a:p>
            <a:pPr lvl="2"/>
            <a:r>
              <a:rPr lang="en-US" sz="2000" dirty="0">
                <a:solidFill>
                  <a:srgbClr val="FF0000"/>
                </a:solidFill>
              </a:rPr>
              <a:t>Financial information systems design and implementation</a:t>
            </a:r>
          </a:p>
          <a:p>
            <a:pPr lvl="2"/>
            <a:r>
              <a:rPr lang="en-US" sz="2000" dirty="0"/>
              <a:t>Appraisal and valuation services, fairness opinions, or contribution-in-kind reports</a:t>
            </a:r>
          </a:p>
          <a:p>
            <a:pPr lvl="2"/>
            <a:r>
              <a:rPr lang="en-US" sz="2000" dirty="0"/>
              <a:t>Actuarial services</a:t>
            </a:r>
          </a:p>
          <a:p>
            <a:pPr lvl="2"/>
            <a:r>
              <a:rPr lang="en-US" sz="2000" dirty="0"/>
              <a:t>Internal audit outsourcing services</a:t>
            </a:r>
          </a:p>
          <a:p>
            <a:pPr lvl="2"/>
            <a:r>
              <a:rPr lang="en-US" sz="2000" dirty="0">
                <a:solidFill>
                  <a:srgbClr val="FF0000"/>
                </a:solidFill>
              </a:rPr>
              <a:t>Management functions</a:t>
            </a:r>
          </a:p>
          <a:p>
            <a:pPr lvl="2"/>
            <a:r>
              <a:rPr lang="en-US" sz="2000" dirty="0"/>
              <a:t>Human resources</a:t>
            </a:r>
          </a:p>
          <a:p>
            <a:pPr lvl="2"/>
            <a:r>
              <a:rPr lang="en-US" sz="2000" dirty="0"/>
              <a:t>Broker-dealer, investment adviser, or investment banking services</a:t>
            </a:r>
          </a:p>
          <a:p>
            <a:pPr lvl="2"/>
            <a:r>
              <a:rPr lang="en-US" sz="2000" dirty="0"/>
              <a:t>Legal services</a:t>
            </a:r>
          </a:p>
          <a:p>
            <a:pPr lvl="2"/>
            <a:r>
              <a:rPr lang="en-US" sz="2000" dirty="0"/>
              <a:t>Expert services unrelated to the audit</a:t>
            </a:r>
          </a:p>
          <a:p>
            <a:pPr lvl="2"/>
            <a:endParaRPr lang="en-US" dirty="0"/>
          </a:p>
          <a:p>
            <a:pPr lvl="1"/>
            <a:endParaRPr lang="en-US" dirty="0"/>
          </a:p>
        </p:txBody>
      </p:sp>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Overview of SEC Independence Rules</a:t>
            </a:r>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16</a:t>
            </a:fld>
            <a:endParaRPr lang="en-US" dirty="0"/>
          </a:p>
        </p:txBody>
      </p:sp>
    </p:spTree>
    <p:extLst>
      <p:ext uri="{BB962C8B-B14F-4D97-AF65-F5344CB8AC3E}">
        <p14:creationId xmlns:p14="http://schemas.microsoft.com/office/powerpoint/2010/main" val="2261555310"/>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October 2020 Amendments to SEC Independence Rules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normAutofit/>
          </a:bodyPr>
          <a:lstStyle/>
          <a:p>
            <a:r>
              <a:rPr lang="en-US" dirty="0"/>
              <a:t>Overview</a:t>
            </a:r>
          </a:p>
          <a:p>
            <a:pPr lvl="1"/>
            <a:r>
              <a:rPr lang="en-US" sz="2000" dirty="0"/>
              <a:t>Amended the definitions of “affiliate of the audit client” and “investment company complex” to address certain affiliate relationships, including entities under common control;</a:t>
            </a:r>
          </a:p>
          <a:p>
            <a:pPr lvl="1"/>
            <a:r>
              <a:rPr lang="en-US" sz="2000" dirty="0"/>
              <a:t>Amended the definition of “audit and professional engagement period” to shorten the look-back period for domestic first time filers in assessing compliance with the independence requirements;</a:t>
            </a:r>
          </a:p>
          <a:p>
            <a:pPr lvl="1"/>
            <a:r>
              <a:rPr lang="en-US" sz="2000" dirty="0"/>
              <a:t>Amended Rule 2-01(c) to add certain student loans and de minimis consumer loans to the categorical exclusions from independence-impairing lending relationships;</a:t>
            </a:r>
          </a:p>
          <a:p>
            <a:pPr lvl="1"/>
            <a:r>
              <a:rPr lang="en-US" sz="2000" dirty="0"/>
              <a:t>Replaced the reference to “substantial stockholders” in the business relationships rule with the concept of beneficial owners with significant influence (“BOSI”);</a:t>
            </a:r>
          </a:p>
          <a:p>
            <a:pPr lvl="1"/>
            <a:r>
              <a:rPr lang="en-US" sz="2000" dirty="0"/>
              <a:t>Introduced transition provisions for mergers and acquisitions involving audit clients;</a:t>
            </a:r>
          </a:p>
          <a:p>
            <a:pPr lvl="1"/>
            <a:r>
              <a:rPr lang="en-US" sz="2000" dirty="0"/>
              <a:t>Made certain other miscellaneous updates.</a:t>
            </a:r>
          </a:p>
          <a:p>
            <a:pPr lvl="1"/>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17</a:t>
            </a:fld>
            <a:endParaRPr lang="en-US" dirty="0"/>
          </a:p>
        </p:txBody>
      </p:sp>
    </p:spTree>
    <p:extLst>
      <p:ext uri="{BB962C8B-B14F-4D97-AF65-F5344CB8AC3E}">
        <p14:creationId xmlns:p14="http://schemas.microsoft.com/office/powerpoint/2010/main" val="192842734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October 2020 Amendments to SEC Independence Rules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normAutofit/>
          </a:bodyPr>
          <a:lstStyle/>
          <a:p>
            <a:r>
              <a:rPr lang="en-US" dirty="0" smtClean="0"/>
              <a:t>Highlights</a:t>
            </a:r>
            <a:endParaRPr lang="en-US" dirty="0"/>
          </a:p>
          <a:p>
            <a:pPr lvl="1"/>
            <a:r>
              <a:rPr lang="en-US" dirty="0"/>
              <a:t>The auditor independence lookback period is now one year, which is consistent with the existing look-back period for Foreign Private Issuers.</a:t>
            </a:r>
          </a:p>
          <a:p>
            <a:pPr lvl="2"/>
            <a:r>
              <a:rPr lang="en-US" dirty="0"/>
              <a:t>The general standard in Rule 2-01(b) continues to apply to the back periods</a:t>
            </a:r>
          </a:p>
          <a:p>
            <a:pPr lvl="1"/>
            <a:r>
              <a:rPr lang="en-US" dirty="0"/>
              <a:t>There is a new transition framework related to merger and acquisition transactions.</a:t>
            </a:r>
          </a:p>
          <a:p>
            <a:r>
              <a:rPr lang="en-US" dirty="0"/>
              <a:t>Effective Date</a:t>
            </a:r>
          </a:p>
          <a:p>
            <a:pPr lvl="1"/>
            <a:r>
              <a:rPr lang="en-US" dirty="0" smtClean="0"/>
              <a:t>The </a:t>
            </a:r>
            <a:r>
              <a:rPr lang="en-US" dirty="0"/>
              <a:t>amendments were published in the Federal Register </a:t>
            </a:r>
            <a:r>
              <a:rPr lang="en-US" dirty="0" smtClean="0"/>
              <a:t>on December </a:t>
            </a:r>
            <a:r>
              <a:rPr lang="en-US" dirty="0"/>
              <a:t>11, </a:t>
            </a:r>
            <a:r>
              <a:rPr lang="en-US" dirty="0" smtClean="0"/>
              <a:t>2020.</a:t>
            </a:r>
          </a:p>
          <a:p>
            <a:pPr lvl="1"/>
            <a:r>
              <a:rPr lang="en-US" dirty="0" smtClean="0"/>
              <a:t>The effective date is June </a:t>
            </a:r>
            <a:r>
              <a:rPr lang="en-US" dirty="0"/>
              <a:t>9, 2021, with early adoption permitted on an audit firm-wide basis if the rule amendments are adopted in their entirety.</a:t>
            </a:r>
          </a:p>
          <a:p>
            <a:pPr lvl="1"/>
            <a:endParaRPr lang="en-US" sz="1800" dirty="0"/>
          </a:p>
          <a:p>
            <a:pPr lvl="1"/>
            <a:endParaRPr lang="en-US" sz="1800" dirty="0"/>
          </a:p>
          <a:p>
            <a:pPr lvl="1"/>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18</a:t>
            </a:fld>
            <a:endParaRPr lang="en-US" dirty="0"/>
          </a:p>
        </p:txBody>
      </p:sp>
    </p:spTree>
    <p:extLst>
      <p:ext uri="{BB962C8B-B14F-4D97-AF65-F5344CB8AC3E}">
        <p14:creationId xmlns:p14="http://schemas.microsoft.com/office/powerpoint/2010/main" val="125315890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Overview of PCAOB Independence Rules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normAutofit/>
          </a:bodyPr>
          <a:lstStyle/>
          <a:p>
            <a:r>
              <a:rPr lang="en-US" dirty="0"/>
              <a:t>Background</a:t>
            </a:r>
          </a:p>
          <a:p>
            <a:pPr lvl="1"/>
            <a:r>
              <a:rPr lang="en-US" dirty="0"/>
              <a:t>Congress has provided both the SEC and the PCAOB with </a:t>
            </a:r>
            <a:r>
              <a:rPr lang="en-US" dirty="0" smtClean="0"/>
              <a:t>authority </a:t>
            </a:r>
            <a:r>
              <a:rPr lang="en-US" dirty="0"/>
              <a:t>to establish auditor independence standards. </a:t>
            </a:r>
          </a:p>
          <a:p>
            <a:pPr lvl="1"/>
            <a:r>
              <a:rPr lang="en-US" dirty="0"/>
              <a:t>The Sarbanes-Oxley Act of 2002 (as amended by the JOBS Act of 2012) specifically authorizes the PCAOB to establish independence standards and rules to be used by registered public accounting firms in the preparation and issuance of audit reports for Issuers and Broker Dealers.</a:t>
            </a:r>
          </a:p>
          <a:p>
            <a:pPr lvl="1"/>
            <a:r>
              <a:rPr lang="en-US" dirty="0"/>
              <a:t>The PCAOB’s independence rules work in concert with the SEC’s independence rules but do impose certain incremental independence obligations on registered public accounting firms.</a:t>
            </a:r>
          </a:p>
          <a:p>
            <a:pPr lvl="2"/>
            <a:r>
              <a:rPr lang="en-US" sz="2400" dirty="0"/>
              <a:t>(e.g. additional prohibitions on tax services for persons in financial reporting oversight roles at issuer audit clients)</a:t>
            </a:r>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19</a:t>
            </a:fld>
            <a:endParaRPr lang="en-US" dirty="0"/>
          </a:p>
        </p:txBody>
      </p:sp>
    </p:spTree>
    <p:extLst>
      <p:ext uri="{BB962C8B-B14F-4D97-AF65-F5344CB8AC3E}">
        <p14:creationId xmlns:p14="http://schemas.microsoft.com/office/powerpoint/2010/main" val="89156349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600" dirty="0" smtClean="0"/>
              <a:t>Disclaimer</a:t>
            </a:r>
            <a:endParaRPr lang="en-US" sz="3600" dirty="0"/>
          </a:p>
        </p:txBody>
      </p:sp>
      <p:sp>
        <p:nvSpPr>
          <p:cNvPr id="3" name="Content Placeholder 2"/>
          <p:cNvSpPr>
            <a:spLocks noGrp="1"/>
          </p:cNvSpPr>
          <p:nvPr>
            <p:ph idx="1"/>
          </p:nvPr>
        </p:nvSpPr>
        <p:spPr/>
        <p:txBody>
          <a:bodyPr>
            <a:normAutofit/>
          </a:bodyPr>
          <a:lstStyle/>
          <a:p>
            <a:pPr marL="0" indent="0">
              <a:buNone/>
            </a:pPr>
            <a:r>
              <a:rPr lang="en-US" dirty="0">
                <a:latin typeface="+mj-lt"/>
              </a:rPr>
              <a:t>The </a:t>
            </a:r>
            <a:r>
              <a:rPr lang="en-US" dirty="0" smtClean="0">
                <a:latin typeface="+mj-lt"/>
              </a:rPr>
              <a:t>U.S. Securities </a:t>
            </a:r>
            <a:r>
              <a:rPr lang="en-US" dirty="0">
                <a:latin typeface="+mj-lt"/>
              </a:rPr>
              <a:t>and Exchange Commission </a:t>
            </a:r>
            <a:r>
              <a:rPr lang="en-US" dirty="0" smtClean="0">
                <a:latin typeface="+mj-lt"/>
              </a:rPr>
              <a:t>(the </a:t>
            </a:r>
            <a:r>
              <a:rPr lang="en-US" dirty="0">
                <a:latin typeface="+mj-lt"/>
              </a:rPr>
              <a:t>“SEC” or the “Commission”) disclaims responsibility for any private publication or statement of any SEC employee or Commissioner.  This presentation expresses the author's views and does not necessarily reflect those of the Commission, the Commissioners, or other members of the staff</a:t>
            </a:r>
            <a:r>
              <a:rPr lang="en-US" dirty="0" smtClean="0">
                <a:latin typeface="+mj-lt"/>
              </a:rPr>
              <a:t>.</a:t>
            </a:r>
            <a:endParaRPr lang="en-US" dirty="0">
              <a:latin typeface="+mj-lt"/>
            </a:endParaRPr>
          </a:p>
        </p:txBody>
      </p:sp>
      <p:sp>
        <p:nvSpPr>
          <p:cNvPr id="4" name="Slide Number Placeholder 3"/>
          <p:cNvSpPr>
            <a:spLocks noGrp="1"/>
          </p:cNvSpPr>
          <p:nvPr>
            <p:ph type="sldNum" sz="quarter" idx="12"/>
          </p:nvPr>
        </p:nvSpPr>
        <p:spPr/>
        <p:txBody>
          <a:bodyPr/>
          <a:lstStyle/>
          <a:p>
            <a:fld id="{7F37381C-7A79-43C1-A32A-33092B274F92}" type="slidenum">
              <a:rPr lang="en-US" smtClean="0"/>
              <a:pPr/>
              <a:t>2</a:t>
            </a:fld>
            <a:endParaRPr lang="en-US" dirty="0"/>
          </a:p>
        </p:txBody>
      </p:sp>
    </p:spTree>
    <p:extLst>
      <p:ext uri="{BB962C8B-B14F-4D97-AF65-F5344CB8AC3E}">
        <p14:creationId xmlns:p14="http://schemas.microsoft.com/office/powerpoint/2010/main" val="58998768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dirty="0"/>
              <a:t>Overview of PCAOB Independence Rules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lstStyle/>
          <a:p>
            <a:r>
              <a:rPr lang="en-US" dirty="0"/>
              <a:t>PCAOB Rules 3520-3526</a:t>
            </a:r>
          </a:p>
          <a:p>
            <a:pPr lvl="1"/>
            <a:r>
              <a:rPr lang="en-US" dirty="0"/>
              <a:t>Rule 3520 - Auditor Independence</a:t>
            </a:r>
          </a:p>
          <a:p>
            <a:pPr lvl="1"/>
            <a:r>
              <a:rPr lang="en-US" dirty="0"/>
              <a:t>Rule 3521 - Contingent Fees</a:t>
            </a:r>
          </a:p>
          <a:p>
            <a:pPr lvl="1"/>
            <a:r>
              <a:rPr lang="en-US" dirty="0"/>
              <a:t>Rule 3522 - Tax Transactions</a:t>
            </a:r>
          </a:p>
          <a:p>
            <a:pPr lvl="1"/>
            <a:r>
              <a:rPr lang="en-US" dirty="0"/>
              <a:t>Rule 3523 - Tax Services for Persons in Financial Reporting Oversight Roles</a:t>
            </a:r>
          </a:p>
          <a:p>
            <a:pPr lvl="1"/>
            <a:r>
              <a:rPr lang="en-US" dirty="0"/>
              <a:t>Rule 3524 - Audit Committee Pre-approval of Certain Tax Services</a:t>
            </a:r>
          </a:p>
          <a:p>
            <a:pPr lvl="1"/>
            <a:r>
              <a:rPr lang="en-US" dirty="0"/>
              <a:t>Rule 3525 - Audit Committee Pre-approval of Non-audit Services Related to ICFR</a:t>
            </a:r>
          </a:p>
          <a:p>
            <a:pPr lvl="1"/>
            <a:r>
              <a:rPr lang="en-US" dirty="0"/>
              <a:t>Rule 3526 - Communication with Audit Committees Concerning Independence </a:t>
            </a:r>
          </a:p>
          <a:p>
            <a:pPr lvl="1"/>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fld id="{B3158905-F01E-1D48-A5BD-4FC5E5AD19CC}" type="slidenum">
              <a:rPr lang="en-US" smtClean="0"/>
              <a:pPr/>
              <a:t>20</a:t>
            </a:fld>
            <a:endParaRPr lang="en-US" dirty="0"/>
          </a:p>
        </p:txBody>
      </p:sp>
    </p:spTree>
    <p:extLst>
      <p:ext uri="{BB962C8B-B14F-4D97-AF65-F5344CB8AC3E}">
        <p14:creationId xmlns:p14="http://schemas.microsoft.com/office/powerpoint/2010/main" val="176531886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sz="2400" dirty="0"/>
              <a:t>PCAOB Independence Rules – January 2021 Conforming Amendments</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lstStyle/>
          <a:p>
            <a:r>
              <a:rPr lang="en-US" dirty="0"/>
              <a:t>In late 2020, the PCAOB made targeted conforming amendments to their independence rules to:</a:t>
            </a:r>
          </a:p>
          <a:p>
            <a:pPr lvl="1"/>
            <a:r>
              <a:rPr lang="en-US" dirty="0"/>
              <a:t>Avoid differences between the SEC and PCAOB independence rules; </a:t>
            </a:r>
          </a:p>
          <a:p>
            <a:pPr lvl="1"/>
            <a:r>
              <a:rPr lang="en-US" dirty="0"/>
              <a:t>Avoid duplicative requirements; and</a:t>
            </a:r>
          </a:p>
          <a:p>
            <a:pPr lvl="1"/>
            <a:r>
              <a:rPr lang="en-US" dirty="0"/>
              <a:t>Provide greater regulatory certainty.</a:t>
            </a:r>
          </a:p>
          <a:p>
            <a:r>
              <a:rPr lang="en-US" dirty="0" smtClean="0"/>
              <a:t>Approved </a:t>
            </a:r>
            <a:r>
              <a:rPr lang="en-US" dirty="0"/>
              <a:t>by the SEC in January 2021</a:t>
            </a:r>
          </a:p>
          <a:p>
            <a:r>
              <a:rPr lang="en-US" dirty="0"/>
              <a:t>Effective Date</a:t>
            </a:r>
          </a:p>
          <a:p>
            <a:pPr lvl="1"/>
            <a:r>
              <a:rPr lang="en-US" dirty="0"/>
              <a:t>June 9, 2021, with early adoption permitted on a firm-wide basis if the rule amendments are adopted in their entirety.</a:t>
            </a:r>
          </a:p>
          <a:p>
            <a:pPr lvl="1"/>
            <a:r>
              <a:rPr lang="en-US" dirty="0"/>
              <a:t>Same effective date as the SEC Amendments from October 2020</a:t>
            </a:r>
          </a:p>
          <a:p>
            <a:pPr lvl="1"/>
            <a:endParaRPr lang="en-US" dirty="0"/>
          </a:p>
          <a:p>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21</a:t>
            </a:fld>
            <a:endParaRPr lang="en-US" dirty="0"/>
          </a:p>
        </p:txBody>
      </p:sp>
    </p:spTree>
    <p:extLst>
      <p:ext uri="{BB962C8B-B14F-4D97-AF65-F5344CB8AC3E}">
        <p14:creationId xmlns:p14="http://schemas.microsoft.com/office/powerpoint/2010/main" val="98855783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normAutofit/>
          </a:bodyPr>
          <a:lstStyle/>
          <a:p>
            <a:r>
              <a:rPr lang="en-US" sz="2400" dirty="0" smtClean="0"/>
              <a:t>Questions </a:t>
            </a:r>
            <a:endParaRPr lang="en-US" sz="2400" dirty="0"/>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lstStyle/>
          <a:p>
            <a:r>
              <a:rPr lang="en-US" dirty="0" smtClean="0"/>
              <a:t>Questions? </a:t>
            </a:r>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fld id="{B3158905-F01E-1D48-A5BD-4FC5E5AD19CC}" type="slidenum">
              <a:rPr lang="en-US" smtClean="0"/>
              <a:pPr/>
              <a:t>22</a:t>
            </a:fld>
            <a:endParaRPr lang="en-US" dirty="0"/>
          </a:p>
        </p:txBody>
      </p:sp>
    </p:spTree>
    <p:extLst>
      <p:ext uri="{BB962C8B-B14F-4D97-AF65-F5344CB8AC3E}">
        <p14:creationId xmlns:p14="http://schemas.microsoft.com/office/powerpoint/2010/main" val="1121436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BCB23F-73EB-B24B-9472-63391DB696B2}"/>
              </a:ext>
            </a:extLst>
          </p:cNvPr>
          <p:cNvSpPr>
            <a:spLocks noGrp="1"/>
          </p:cNvSpPr>
          <p:nvPr>
            <p:ph type="title"/>
          </p:nvPr>
        </p:nvSpPr>
        <p:spPr/>
        <p:txBody>
          <a:bodyPr/>
          <a:lstStyle/>
          <a:p>
            <a:r>
              <a:rPr lang="en-US" dirty="0" smtClean="0"/>
              <a:t>Presenters</a:t>
            </a:r>
            <a:endParaRPr lang="en-US" dirty="0"/>
          </a:p>
        </p:txBody>
      </p:sp>
      <p:sp>
        <p:nvSpPr>
          <p:cNvPr id="3" name="Slide Number Placeholder 2">
            <a:extLst>
              <a:ext uri="{FF2B5EF4-FFF2-40B4-BE49-F238E27FC236}">
                <a16:creationId xmlns:a16="http://schemas.microsoft.com/office/drawing/2014/main" id="{A64EB265-44BB-AB4F-87BB-3C9BB15166DA}"/>
              </a:ext>
            </a:extLst>
          </p:cNvPr>
          <p:cNvSpPr>
            <a:spLocks noGrp="1"/>
          </p:cNvSpPr>
          <p:nvPr>
            <p:ph type="sldNum" sz="quarter" idx="12"/>
          </p:nvPr>
        </p:nvSpPr>
        <p:spPr/>
        <p:txBody>
          <a:bodyPr/>
          <a:lstStyle/>
          <a:p>
            <a:r>
              <a:rPr lang="en-US" dirty="0" smtClean="0"/>
              <a:t> </a:t>
            </a:r>
            <a:fld id="{B3158905-F01E-1D48-A5BD-4FC5E5AD19CC}" type="slidenum">
              <a:rPr lang="en-US" smtClean="0"/>
              <a:pPr/>
              <a:t>3</a:t>
            </a:fld>
            <a:endParaRPr lang="en-US" dirty="0"/>
          </a:p>
        </p:txBody>
      </p:sp>
      <p:grpSp>
        <p:nvGrpSpPr>
          <p:cNvPr id="41" name="Group 40">
            <a:extLst>
              <a:ext uri="{FF2B5EF4-FFF2-40B4-BE49-F238E27FC236}">
                <a16:creationId xmlns:a16="http://schemas.microsoft.com/office/drawing/2014/main" id="{9FF1092F-6C9B-B44A-A11E-DED1D4C065ED}"/>
              </a:ext>
            </a:extLst>
          </p:cNvPr>
          <p:cNvGrpSpPr/>
          <p:nvPr/>
        </p:nvGrpSpPr>
        <p:grpSpPr>
          <a:xfrm>
            <a:off x="609601" y="1832656"/>
            <a:ext cx="8605236" cy="3657472"/>
            <a:chOff x="609601" y="1797931"/>
            <a:chExt cx="8634205" cy="3657472"/>
          </a:xfrm>
        </p:grpSpPr>
        <p:sp>
          <p:nvSpPr>
            <p:cNvPr id="37" name="Freeform 13">
              <a:extLst>
                <a:ext uri="{FF2B5EF4-FFF2-40B4-BE49-F238E27FC236}">
                  <a16:creationId xmlns:a16="http://schemas.microsoft.com/office/drawing/2014/main" id="{32B15F63-B431-4646-A07D-24E5238977C7}"/>
                </a:ext>
              </a:extLst>
            </p:cNvPr>
            <p:cNvSpPr/>
            <p:nvPr/>
          </p:nvSpPr>
          <p:spPr>
            <a:xfrm>
              <a:off x="609601" y="1797931"/>
              <a:ext cx="3105076" cy="3657472"/>
            </a:xfrm>
            <a:prstGeom prst="parallelogram">
              <a:avLst/>
            </a:prstGeom>
            <a:solidFill>
              <a:schemeClr val="bg2"/>
            </a:solidFill>
            <a:ln w="38100">
              <a:solidFill>
                <a:schemeClr val="accent2"/>
              </a:solid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88900" tIns="887625" rIns="90457" bIns="887624" numCol="1" spcCol="1270" anchor="ctr" anchorCtr="0">
              <a:noAutofit/>
            </a:bodyPr>
            <a:lstStyle/>
            <a:p>
              <a:pPr lvl="0" algn="ctr" defTabSz="622300">
                <a:lnSpc>
                  <a:spcPct val="90000"/>
                </a:lnSpc>
                <a:spcBef>
                  <a:spcPct val="0"/>
                </a:spcBef>
                <a:spcAft>
                  <a:spcPct val="35000"/>
                </a:spcAft>
              </a:pPr>
              <a:r>
                <a:rPr lang="en-US" sz="2800" b="1" dirty="0"/>
                <a:t>Jenifer </a:t>
              </a:r>
              <a:r>
                <a:rPr lang="en-US" sz="2800" b="1" dirty="0" err="1"/>
                <a:t>Minke</a:t>
              </a:r>
              <a:r>
                <a:rPr lang="en-US" sz="2800" b="1" dirty="0"/>
                <a:t>-Girard</a:t>
              </a:r>
              <a:r>
                <a:rPr lang="en-US" sz="2400" b="1" dirty="0"/>
                <a:t/>
              </a:r>
              <a:br>
                <a:rPr lang="en-US" sz="2400" b="1" dirty="0"/>
              </a:br>
              <a:endParaRPr lang="en-US" sz="2400" i="1" kern="1200" dirty="0"/>
            </a:p>
          </p:txBody>
        </p:sp>
        <p:sp>
          <p:nvSpPr>
            <p:cNvPr id="39" name="Freeform 13">
              <a:extLst>
                <a:ext uri="{FF2B5EF4-FFF2-40B4-BE49-F238E27FC236}">
                  <a16:creationId xmlns:a16="http://schemas.microsoft.com/office/drawing/2014/main" id="{1309BA22-5247-6749-ADA1-035BE70BDE44}"/>
                </a:ext>
              </a:extLst>
            </p:cNvPr>
            <p:cNvSpPr/>
            <p:nvPr/>
          </p:nvSpPr>
          <p:spPr>
            <a:xfrm>
              <a:off x="3568017" y="1797931"/>
              <a:ext cx="2861017" cy="3657472"/>
            </a:xfrm>
            <a:prstGeom prst="parallelogram">
              <a:avLst/>
            </a:prstGeom>
            <a:solidFill>
              <a:schemeClr val="bg2"/>
            </a:solidFill>
            <a:ln w="38100">
              <a:solidFill>
                <a:schemeClr val="accent2"/>
              </a:solid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88900" tIns="887625" rIns="90457" bIns="887624" numCol="1" spcCol="1270" anchor="ctr" anchorCtr="0">
              <a:noAutofit/>
            </a:bodyPr>
            <a:lstStyle/>
            <a:p>
              <a:pPr lvl="0" algn="ctr" defTabSz="622300">
                <a:lnSpc>
                  <a:spcPct val="90000"/>
                </a:lnSpc>
                <a:spcBef>
                  <a:spcPct val="0"/>
                </a:spcBef>
                <a:spcAft>
                  <a:spcPct val="35000"/>
                </a:spcAft>
              </a:pPr>
              <a:r>
                <a:rPr lang="en-US" sz="2800" b="1" dirty="0" smtClean="0"/>
                <a:t>Jasdeep Mangat </a:t>
              </a:r>
              <a:endParaRPr lang="en-US" sz="2400" i="1" kern="1200" dirty="0"/>
            </a:p>
          </p:txBody>
        </p:sp>
        <p:sp>
          <p:nvSpPr>
            <p:cNvPr id="40" name="Freeform 13">
              <a:extLst>
                <a:ext uri="{FF2B5EF4-FFF2-40B4-BE49-F238E27FC236}">
                  <a16:creationId xmlns:a16="http://schemas.microsoft.com/office/drawing/2014/main" id="{45090122-E58B-8E48-969E-3B02D7AB394C}"/>
                </a:ext>
              </a:extLst>
            </p:cNvPr>
            <p:cNvSpPr/>
            <p:nvPr/>
          </p:nvSpPr>
          <p:spPr>
            <a:xfrm>
              <a:off x="6267196" y="1797931"/>
              <a:ext cx="2976610" cy="3657472"/>
            </a:xfrm>
            <a:prstGeom prst="parallelogram">
              <a:avLst/>
            </a:prstGeom>
            <a:solidFill>
              <a:schemeClr val="bg2"/>
            </a:solidFill>
            <a:ln w="38100">
              <a:solidFill>
                <a:schemeClr val="accent2"/>
              </a:solid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88900" tIns="887625" rIns="90457" bIns="887624" numCol="1" spcCol="1270" anchor="ctr" anchorCtr="0">
              <a:noAutofit/>
            </a:bodyPr>
            <a:lstStyle/>
            <a:p>
              <a:pPr lvl="0" algn="ctr" defTabSz="622300">
                <a:lnSpc>
                  <a:spcPct val="90000"/>
                </a:lnSpc>
                <a:spcBef>
                  <a:spcPct val="0"/>
                </a:spcBef>
                <a:spcAft>
                  <a:spcPct val="35000"/>
                </a:spcAft>
              </a:pPr>
              <a:r>
                <a:rPr lang="en-US" sz="2800" b="1" dirty="0" smtClean="0"/>
                <a:t>Vassilios Karapanos</a:t>
              </a:r>
              <a:endParaRPr lang="en-US" sz="2400" i="1" kern="1200" dirty="0"/>
            </a:p>
          </p:txBody>
        </p:sp>
      </p:grpSp>
      <p:sp>
        <p:nvSpPr>
          <p:cNvPr id="8" name="Freeform 13">
            <a:extLst>
              <a:ext uri="{FF2B5EF4-FFF2-40B4-BE49-F238E27FC236}">
                <a16:creationId xmlns:a16="http://schemas.microsoft.com/office/drawing/2014/main" id="{45090122-E58B-8E48-969E-3B02D7AB394C}"/>
              </a:ext>
            </a:extLst>
          </p:cNvPr>
          <p:cNvSpPr/>
          <p:nvPr/>
        </p:nvSpPr>
        <p:spPr>
          <a:xfrm>
            <a:off x="9053541" y="1832656"/>
            <a:ext cx="2833659" cy="3657472"/>
          </a:xfrm>
          <a:prstGeom prst="parallelogram">
            <a:avLst/>
          </a:prstGeom>
          <a:solidFill>
            <a:schemeClr val="bg2"/>
          </a:solidFill>
          <a:ln w="38100">
            <a:solidFill>
              <a:schemeClr val="accent2"/>
            </a:solid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88900" tIns="887625" rIns="90457" bIns="887624" numCol="1" spcCol="1270" anchor="ctr" anchorCtr="0">
            <a:noAutofit/>
          </a:bodyPr>
          <a:lstStyle/>
          <a:p>
            <a:pPr lvl="0" algn="ctr" defTabSz="622300">
              <a:lnSpc>
                <a:spcPct val="90000"/>
              </a:lnSpc>
              <a:spcBef>
                <a:spcPct val="0"/>
              </a:spcBef>
              <a:spcAft>
                <a:spcPct val="35000"/>
              </a:spcAft>
            </a:pPr>
            <a:r>
              <a:rPr lang="en-US" sz="2800" b="1" dirty="0" smtClean="0"/>
              <a:t>Matt Hodder</a:t>
            </a:r>
            <a:endParaRPr lang="en-US" sz="2400" i="1" kern="1200" dirty="0"/>
          </a:p>
        </p:txBody>
      </p:sp>
    </p:spTree>
    <p:extLst>
      <p:ext uri="{BB962C8B-B14F-4D97-AF65-F5344CB8AC3E}">
        <p14:creationId xmlns:p14="http://schemas.microsoft.com/office/powerpoint/2010/main" val="175445004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3E2C4F7-6DC3-914F-8F7F-F38F3ECA3901}"/>
              </a:ext>
            </a:extLst>
          </p:cNvPr>
          <p:cNvSpPr>
            <a:spLocks noGrp="1"/>
          </p:cNvSpPr>
          <p:nvPr>
            <p:ph type="title"/>
          </p:nvPr>
        </p:nvSpPr>
        <p:spPr>
          <a:xfrm>
            <a:off x="609600" y="2637692"/>
            <a:ext cx="10972800" cy="1865728"/>
          </a:xfrm>
        </p:spPr>
        <p:txBody>
          <a:bodyPr/>
          <a:lstStyle/>
          <a:p>
            <a:r>
              <a:rPr lang="en-US" dirty="0" smtClean="0"/>
              <a:t> Independence </a:t>
            </a:r>
            <a:r>
              <a:rPr lang="en-US" dirty="0"/>
              <a:t>Consultations Process</a:t>
            </a:r>
          </a:p>
        </p:txBody>
      </p:sp>
      <p:sp>
        <p:nvSpPr>
          <p:cNvPr id="4" name="Slide Number Placeholder 3">
            <a:extLst>
              <a:ext uri="{FF2B5EF4-FFF2-40B4-BE49-F238E27FC236}">
                <a16:creationId xmlns:a16="http://schemas.microsoft.com/office/drawing/2014/main" id="{9A714769-1EEC-0441-8C43-8FA4EFAC16A4}"/>
              </a:ext>
            </a:extLst>
          </p:cNvPr>
          <p:cNvSpPr>
            <a:spLocks noGrp="1"/>
          </p:cNvSpPr>
          <p:nvPr>
            <p:ph type="sldNum" sz="quarter" idx="12"/>
          </p:nvPr>
        </p:nvSpPr>
        <p:spPr>
          <a:xfrm>
            <a:off x="8831943" y="6460461"/>
            <a:ext cx="2743200" cy="182880"/>
          </a:xfrm>
        </p:spPr>
        <p:txBody>
          <a:bodyPr/>
          <a:lstStyle/>
          <a:p>
            <a:r>
              <a:rPr lang="en-US" dirty="0" smtClean="0"/>
              <a:t> </a:t>
            </a:r>
            <a:fld id="{B3158905-F01E-1D48-A5BD-4FC5E5AD19CC}" type="slidenum">
              <a:rPr lang="en-US" smtClean="0"/>
              <a:pPr/>
              <a:t>4</a:t>
            </a:fld>
            <a:endParaRPr lang="en-US" dirty="0"/>
          </a:p>
        </p:txBody>
      </p:sp>
    </p:spTree>
    <p:extLst>
      <p:ext uri="{BB962C8B-B14F-4D97-AF65-F5344CB8AC3E}">
        <p14:creationId xmlns:p14="http://schemas.microsoft.com/office/powerpoint/2010/main" val="104455558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lstStyle/>
          <a:p>
            <a:r>
              <a:rPr lang="en-US" dirty="0"/>
              <a:t>The Independence Consultations Process </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lstStyle/>
          <a:p>
            <a:endParaRPr lang="en-US" dirty="0"/>
          </a:p>
          <a:p>
            <a:pPr lvl="2" fontAlgn="ctr"/>
            <a:r>
              <a:rPr lang="en-US" sz="2400" dirty="0"/>
              <a:t>Objectives of OCA’s engagement in </a:t>
            </a:r>
            <a:r>
              <a:rPr lang="en-US" sz="2400" dirty="0" smtClean="0"/>
              <a:t>Auditor Independence </a:t>
            </a:r>
            <a:r>
              <a:rPr lang="en-US" sz="2400" dirty="0"/>
              <a:t>consultations include:</a:t>
            </a:r>
          </a:p>
          <a:p>
            <a:pPr lvl="3" fontAlgn="ctr"/>
            <a:r>
              <a:rPr lang="en-US" dirty="0"/>
              <a:t>Enhancing investor protection, and </a:t>
            </a:r>
          </a:p>
          <a:p>
            <a:pPr lvl="3" fontAlgn="ctr"/>
            <a:r>
              <a:rPr lang="en-US" dirty="0"/>
              <a:t>Facilitating capital formation </a:t>
            </a:r>
          </a:p>
          <a:p>
            <a:pPr lvl="2" fontAlgn="ctr"/>
            <a:endParaRPr lang="en-US" sz="2400" dirty="0"/>
          </a:p>
          <a:p>
            <a:pPr lvl="2" fontAlgn="ctr"/>
            <a:r>
              <a:rPr lang="en-US" sz="2400" dirty="0"/>
              <a:t>OCA may be requested to evaluate auditor independence matters in two manners: </a:t>
            </a:r>
          </a:p>
          <a:p>
            <a:pPr lvl="3" fontAlgn="ctr"/>
            <a:r>
              <a:rPr lang="en-US" sz="2200" dirty="0"/>
              <a:t>Formal Independence Consultations and </a:t>
            </a:r>
          </a:p>
          <a:p>
            <a:pPr lvl="3" fontAlgn="ctr"/>
            <a:r>
              <a:rPr lang="en-US" sz="2200" dirty="0"/>
              <a:t>Informal Independence Consultations</a:t>
            </a:r>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5</a:t>
            </a:fld>
            <a:endParaRPr lang="en-US" dirty="0"/>
          </a:p>
        </p:txBody>
      </p:sp>
    </p:spTree>
    <p:extLst>
      <p:ext uri="{BB962C8B-B14F-4D97-AF65-F5344CB8AC3E}">
        <p14:creationId xmlns:p14="http://schemas.microsoft.com/office/powerpoint/2010/main" val="8798286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lstStyle/>
          <a:p>
            <a:r>
              <a:rPr lang="en-US" dirty="0"/>
              <a:t>The Independence Consultations Process </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normAutofit/>
          </a:bodyPr>
          <a:lstStyle/>
          <a:p>
            <a:pPr marL="0" indent="0">
              <a:buNone/>
            </a:pPr>
            <a:r>
              <a:rPr lang="en-US" dirty="0"/>
              <a:t>Sources of Consultations: </a:t>
            </a:r>
          </a:p>
          <a:p>
            <a:pPr lvl="1"/>
            <a:r>
              <a:rPr lang="en-US" i="1" dirty="0"/>
              <a:t>Audit firms, including individual proprietors</a:t>
            </a:r>
          </a:p>
          <a:p>
            <a:pPr lvl="1"/>
            <a:r>
              <a:rPr lang="en-US" b="0" i="1" dirty="0"/>
              <a:t>Issuers</a:t>
            </a:r>
          </a:p>
          <a:p>
            <a:pPr lvl="1"/>
            <a:r>
              <a:rPr lang="en-US" i="1" dirty="0"/>
              <a:t>Registered Investment Advisors</a:t>
            </a:r>
          </a:p>
          <a:p>
            <a:pPr lvl="1"/>
            <a:r>
              <a:rPr lang="en-US" b="0" i="1" dirty="0"/>
              <a:t>Brokers and Dealers</a:t>
            </a:r>
          </a:p>
          <a:p>
            <a:pPr lvl="1"/>
            <a:r>
              <a:rPr lang="en-US" i="1" dirty="0"/>
              <a:t>PCAOB staff </a:t>
            </a:r>
          </a:p>
          <a:p>
            <a:pPr lvl="1"/>
            <a:r>
              <a:rPr lang="en-US" i="1" dirty="0"/>
              <a:t>Other regulators such as FDIC </a:t>
            </a:r>
          </a:p>
          <a:p>
            <a:pPr lvl="1"/>
            <a:r>
              <a:rPr lang="en-US" b="0" i="1" dirty="0"/>
              <a:t>SEC divisions and offices (Divisions of: </a:t>
            </a:r>
            <a:r>
              <a:rPr lang="en-US" b="0" i="1" dirty="0" smtClean="0"/>
              <a:t>Enforcement; Corporation </a:t>
            </a:r>
            <a:r>
              <a:rPr lang="en-US" b="0" i="1" dirty="0"/>
              <a:t>Finance; </a:t>
            </a:r>
            <a:r>
              <a:rPr lang="en-US" i="1" dirty="0"/>
              <a:t>Investment Management, Trading and </a:t>
            </a:r>
            <a:r>
              <a:rPr lang="en-US" i="1" dirty="0" smtClean="0"/>
              <a:t>Markets; Examinations)</a:t>
            </a:r>
          </a:p>
          <a:p>
            <a:pPr lvl="2"/>
            <a:r>
              <a:rPr lang="en-US" i="1" dirty="0" smtClean="0"/>
              <a:t>OCA staff also consults with these divisions and offices as appropriate</a:t>
            </a:r>
            <a:endParaRPr lang="en-US" b="0" i="1"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6</a:t>
            </a:fld>
            <a:endParaRPr lang="en-US" dirty="0"/>
          </a:p>
        </p:txBody>
      </p:sp>
    </p:spTree>
    <p:extLst>
      <p:ext uri="{BB962C8B-B14F-4D97-AF65-F5344CB8AC3E}">
        <p14:creationId xmlns:p14="http://schemas.microsoft.com/office/powerpoint/2010/main" val="197257638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lstStyle/>
          <a:p>
            <a:r>
              <a:rPr lang="en-US" dirty="0"/>
              <a:t>The Independence Consultations Process </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normAutofit/>
          </a:bodyPr>
          <a:lstStyle/>
          <a:p>
            <a:pPr marL="0" indent="0">
              <a:buNone/>
            </a:pPr>
            <a:r>
              <a:rPr lang="en-US" dirty="0"/>
              <a:t>Nature of Consultations: </a:t>
            </a:r>
            <a:r>
              <a:rPr lang="en-US" b="0" i="1" dirty="0"/>
              <a:t>Informal Consultations</a:t>
            </a:r>
            <a:endParaRPr lang="en-US" b="0" dirty="0"/>
          </a:p>
          <a:p>
            <a:pPr lvl="1"/>
            <a:endParaRPr lang="en-US" b="0" dirty="0"/>
          </a:p>
          <a:p>
            <a:pPr lvl="1"/>
            <a:r>
              <a:rPr lang="en-US" dirty="0"/>
              <a:t>Questions generally relate to a specific provision of the SEC independence rules</a:t>
            </a:r>
          </a:p>
          <a:p>
            <a:pPr lvl="2"/>
            <a:r>
              <a:rPr lang="en-US" dirty="0"/>
              <a:t>Frequently</a:t>
            </a:r>
            <a:r>
              <a:rPr lang="en-US" b="0" dirty="0"/>
              <a:t> received by OCA via e-mail or phone</a:t>
            </a:r>
          </a:p>
          <a:p>
            <a:pPr lvl="1"/>
            <a:r>
              <a:rPr lang="en-US" dirty="0" smtClean="0">
                <a:solidFill>
                  <a:schemeClr val="bg2"/>
                </a:solidFill>
              </a:rPr>
              <a:t>The </a:t>
            </a:r>
            <a:r>
              <a:rPr lang="en-US" dirty="0">
                <a:solidFill>
                  <a:schemeClr val="bg2"/>
                </a:solidFill>
              </a:rPr>
              <a:t>requestor receives informal OCA staff views on narrow interpretive questions, generally those that can be answered readily upon reference to established auditor independence rules and guidance.  </a:t>
            </a:r>
          </a:p>
          <a:p>
            <a:pPr lvl="1"/>
            <a:endParaRPr lang="en-US" b="0" dirty="0">
              <a:solidFill>
                <a:schemeClr val="bg2"/>
              </a:solidFill>
            </a:endParaRPr>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7</a:t>
            </a:fld>
            <a:endParaRPr lang="en-US" dirty="0"/>
          </a:p>
        </p:txBody>
      </p:sp>
    </p:spTree>
    <p:extLst>
      <p:ext uri="{BB962C8B-B14F-4D97-AF65-F5344CB8AC3E}">
        <p14:creationId xmlns:p14="http://schemas.microsoft.com/office/powerpoint/2010/main" val="262585062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1A303B-7EA0-7B49-852D-F2F62947F1CC}"/>
              </a:ext>
            </a:extLst>
          </p:cNvPr>
          <p:cNvSpPr>
            <a:spLocks noGrp="1"/>
          </p:cNvSpPr>
          <p:nvPr>
            <p:ph type="title"/>
          </p:nvPr>
        </p:nvSpPr>
        <p:spPr/>
        <p:txBody>
          <a:bodyPr/>
          <a:lstStyle/>
          <a:p>
            <a:r>
              <a:rPr lang="en-US" dirty="0"/>
              <a:t>The Independence Consultations Process </a:t>
            </a:r>
          </a:p>
        </p:txBody>
      </p:sp>
      <p:sp>
        <p:nvSpPr>
          <p:cNvPr id="3" name="Content Placeholder 2">
            <a:extLst>
              <a:ext uri="{FF2B5EF4-FFF2-40B4-BE49-F238E27FC236}">
                <a16:creationId xmlns:a16="http://schemas.microsoft.com/office/drawing/2014/main" id="{9B3A0CA3-BF4B-E54D-92B0-EFE5F82B888F}"/>
              </a:ext>
            </a:extLst>
          </p:cNvPr>
          <p:cNvSpPr>
            <a:spLocks noGrp="1"/>
          </p:cNvSpPr>
          <p:nvPr>
            <p:ph idx="1"/>
          </p:nvPr>
        </p:nvSpPr>
        <p:spPr/>
        <p:txBody>
          <a:bodyPr>
            <a:normAutofit/>
          </a:bodyPr>
          <a:lstStyle/>
          <a:p>
            <a:pPr marL="0" indent="0">
              <a:buNone/>
            </a:pPr>
            <a:r>
              <a:rPr lang="en-US" dirty="0"/>
              <a:t>Nature of Consultations: </a:t>
            </a:r>
            <a:r>
              <a:rPr lang="en-US" b="0" i="1" dirty="0"/>
              <a:t>Formal Consultations</a:t>
            </a:r>
          </a:p>
          <a:p>
            <a:pPr lvl="1"/>
            <a:r>
              <a:rPr lang="en-US" b="0" dirty="0" smtClean="0"/>
              <a:t>Documented </a:t>
            </a:r>
            <a:r>
              <a:rPr lang="en-US" b="0" dirty="0"/>
              <a:t>submission of external party’s facts and circumstances</a:t>
            </a:r>
          </a:p>
          <a:p>
            <a:pPr lvl="1"/>
            <a:r>
              <a:rPr lang="en-US" b="0" dirty="0"/>
              <a:t>Request for the staff’s view </a:t>
            </a:r>
          </a:p>
          <a:p>
            <a:pPr lvl="1"/>
            <a:r>
              <a:rPr lang="en-US" b="0" dirty="0"/>
              <a:t>OCA staff will </a:t>
            </a:r>
            <a:r>
              <a:rPr lang="en-US" b="0" dirty="0" smtClean="0"/>
              <a:t>consider the </a:t>
            </a:r>
            <a:r>
              <a:rPr lang="en-US" b="0" dirty="0"/>
              <a:t>conclusions of the audit committee, company management and the audit firm with respect to the audit firm’s objectivity and impartiality</a:t>
            </a:r>
          </a:p>
          <a:p>
            <a:endParaRPr lang="en-US" dirty="0"/>
          </a:p>
        </p:txBody>
      </p:sp>
      <p:sp>
        <p:nvSpPr>
          <p:cNvPr id="4" name="Slide Number Placeholder 3">
            <a:extLst>
              <a:ext uri="{FF2B5EF4-FFF2-40B4-BE49-F238E27FC236}">
                <a16:creationId xmlns:a16="http://schemas.microsoft.com/office/drawing/2014/main" id="{5AC83C92-F390-CB47-94CD-FBF29A010EF0}"/>
              </a:ext>
            </a:extLst>
          </p:cNvPr>
          <p:cNvSpPr>
            <a:spLocks noGrp="1"/>
          </p:cNvSpPr>
          <p:nvPr>
            <p:ph type="sldNum" sz="quarter" idx="12"/>
          </p:nvPr>
        </p:nvSpPr>
        <p:spPr/>
        <p:txBody>
          <a:bodyPr/>
          <a:lstStyle/>
          <a:p>
            <a:r>
              <a:rPr lang="en-US" dirty="0" smtClean="0"/>
              <a:t> </a:t>
            </a:r>
            <a:fld id="{B3158905-F01E-1D48-A5BD-4FC5E5AD19CC}" type="slidenum">
              <a:rPr lang="en-US" smtClean="0"/>
              <a:pPr/>
              <a:t>8</a:t>
            </a:fld>
            <a:endParaRPr lang="en-US" dirty="0"/>
          </a:p>
        </p:txBody>
      </p:sp>
    </p:spTree>
    <p:extLst>
      <p:ext uri="{BB962C8B-B14F-4D97-AF65-F5344CB8AC3E}">
        <p14:creationId xmlns:p14="http://schemas.microsoft.com/office/powerpoint/2010/main" val="196055172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3E2C4F7-6DC3-914F-8F7F-F38F3ECA3901}"/>
              </a:ext>
            </a:extLst>
          </p:cNvPr>
          <p:cNvSpPr>
            <a:spLocks noGrp="1"/>
          </p:cNvSpPr>
          <p:nvPr>
            <p:ph type="title"/>
          </p:nvPr>
        </p:nvSpPr>
        <p:spPr>
          <a:xfrm>
            <a:off x="609600" y="2980661"/>
            <a:ext cx="10972800" cy="777240"/>
          </a:xfrm>
        </p:spPr>
        <p:txBody>
          <a:bodyPr/>
          <a:lstStyle/>
          <a:p>
            <a:r>
              <a:rPr lang="en-US" dirty="0"/>
              <a:t>Auditor Independence</a:t>
            </a:r>
            <a:br>
              <a:rPr lang="en-US" dirty="0"/>
            </a:br>
            <a:r>
              <a:rPr lang="en-US" sz="2800" dirty="0"/>
              <a:t>Overview of Rules and Recent Amendments</a:t>
            </a:r>
          </a:p>
        </p:txBody>
      </p:sp>
      <p:sp>
        <p:nvSpPr>
          <p:cNvPr id="4" name="Slide Number Placeholder 3">
            <a:extLst>
              <a:ext uri="{FF2B5EF4-FFF2-40B4-BE49-F238E27FC236}">
                <a16:creationId xmlns:a16="http://schemas.microsoft.com/office/drawing/2014/main" id="{9A714769-1EEC-0441-8C43-8FA4EFAC16A4}"/>
              </a:ext>
            </a:extLst>
          </p:cNvPr>
          <p:cNvSpPr>
            <a:spLocks noGrp="1"/>
          </p:cNvSpPr>
          <p:nvPr>
            <p:ph type="sldNum" sz="quarter" idx="12"/>
          </p:nvPr>
        </p:nvSpPr>
        <p:spPr/>
        <p:txBody>
          <a:bodyPr/>
          <a:lstStyle/>
          <a:p>
            <a:fld id="{B3158905-F01E-1D48-A5BD-4FC5E5AD19CC}" type="slidenum">
              <a:rPr lang="en-US" smtClean="0"/>
              <a:pPr/>
              <a:t>9</a:t>
            </a:fld>
            <a:endParaRPr lang="en-US" dirty="0"/>
          </a:p>
        </p:txBody>
      </p:sp>
    </p:spTree>
    <p:extLst>
      <p:ext uri="{BB962C8B-B14F-4D97-AF65-F5344CB8AC3E}">
        <p14:creationId xmlns:p14="http://schemas.microsoft.com/office/powerpoint/2010/main" val="380165391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Custom 3">
      <a:dk1>
        <a:srgbClr val="000000"/>
      </a:dk1>
      <a:lt1>
        <a:srgbClr val="FFFFFF"/>
      </a:lt1>
      <a:dk2>
        <a:srgbClr val="255385"/>
      </a:dk2>
      <a:lt2>
        <a:srgbClr val="DDDDDD"/>
      </a:lt2>
      <a:accent1>
        <a:srgbClr val="5E5E5E"/>
      </a:accent1>
      <a:accent2>
        <a:srgbClr val="E2BC00"/>
      </a:accent2>
      <a:accent3>
        <a:srgbClr val="CB345C"/>
      </a:accent3>
      <a:accent4>
        <a:srgbClr val="4B89CD"/>
      </a:accent4>
      <a:accent5>
        <a:srgbClr val="FFE357"/>
      </a:accent5>
      <a:accent6>
        <a:srgbClr val="FFFFFF"/>
      </a:accent6>
      <a:hlink>
        <a:srgbClr val="0096FF"/>
      </a:hlink>
      <a:folHlink>
        <a:srgbClr val="B2B2B2"/>
      </a:folHlink>
    </a:clrScheme>
    <a:fontScheme name="Cambria-Calibri">
      <a:majorFont>
        <a:latin typeface="Cambria" panose="02040503050406030204"/>
        <a:ea typeface=""/>
        <a:cs typeface=""/>
        <a:font script="Jpan" typeface="ＭＳ Ｐゴシック"/>
        <a:font script="Hang" typeface="맑은 고딕"/>
        <a:font script="Hans" typeface="黑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PPG Independence Documents" ma:contentTypeID="0x0101006C3A03796DCEC84A881EE64B1B3FDF5F000324E78AF162D842A183D8D6CA90507A" ma:contentTypeVersion="1" ma:contentTypeDescription="PPG Independence Documents" ma:contentTypeScope="" ma:versionID="b60e6ebfafa32ee1818b2419a798e9fe">
  <xsd:schema xmlns:xsd="http://www.w3.org/2001/XMLSchema" xmlns:xs="http://www.w3.org/2001/XMLSchema" xmlns:p="http://schemas.microsoft.com/office/2006/metadata/properties" targetNamespace="http://schemas.microsoft.com/office/2006/metadata/properties" ma:root="true" ma:fieldsID="1b05d82d297216baf5b26c55225140df">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E602F2A2-9204-40E2-90D2-8EB96DF09E2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2.xml><?xml version="1.0" encoding="utf-8"?>
<ds:datastoreItem xmlns:ds="http://schemas.openxmlformats.org/officeDocument/2006/customXml" ds:itemID="{8631F923-342A-4FDA-947D-9F3EA9BCF83A}">
  <ds:schemaRefs>
    <ds:schemaRef ds:uri="http://schemas.microsoft.com/office/2006/documentManagement/types"/>
    <ds:schemaRef ds:uri="http://purl.org/dc/terms/"/>
    <ds:schemaRef ds:uri="http://schemas.openxmlformats.org/package/2006/metadata/core-properties"/>
    <ds:schemaRef ds:uri="http://purl.org/dc/dcmitype/"/>
    <ds:schemaRef ds:uri="http://schemas.microsoft.com/office/infopath/2007/PartnerControls"/>
    <ds:schemaRef ds:uri="http://purl.org/dc/elements/1.1/"/>
    <ds:schemaRef ds:uri="http://schemas.microsoft.com/office/2006/metadata/properties"/>
    <ds:schemaRef ds:uri="http://www.w3.org/XML/1998/namespace"/>
  </ds:schemaRefs>
</ds:datastoreItem>
</file>

<file path=customXml/itemProps3.xml><?xml version="1.0" encoding="utf-8"?>
<ds:datastoreItem xmlns:ds="http://schemas.openxmlformats.org/officeDocument/2006/customXml" ds:itemID="{FFF689FC-685B-40F7-8033-0384A0CFB436}">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57383</TotalTime>
  <Words>1330</Words>
  <Application>Microsoft Office PowerPoint</Application>
  <PresentationFormat>Widescreen</PresentationFormat>
  <Paragraphs>182</Paragraphs>
  <Slides>22</Slides>
  <Notes>11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22</vt:i4>
      </vt:variant>
    </vt:vector>
  </HeadingPairs>
  <TitlesOfParts>
    <vt:vector size="27" baseType="lpstr">
      <vt:lpstr>Arial</vt:lpstr>
      <vt:lpstr>Calibri</vt:lpstr>
      <vt:lpstr>Cambria</vt:lpstr>
      <vt:lpstr>Wingdings</vt:lpstr>
      <vt:lpstr>Office Theme</vt:lpstr>
      <vt:lpstr>SEC Office of the Chief Accountant Auditor Independence Update  IESBA CAG Presentation</vt:lpstr>
      <vt:lpstr>Disclaimer</vt:lpstr>
      <vt:lpstr>Presenters</vt:lpstr>
      <vt:lpstr> Independence Consultations Process</vt:lpstr>
      <vt:lpstr>The Independence Consultations Process </vt:lpstr>
      <vt:lpstr>The Independence Consultations Process </vt:lpstr>
      <vt:lpstr>The Independence Consultations Process </vt:lpstr>
      <vt:lpstr>The Independence Consultations Process </vt:lpstr>
      <vt:lpstr>Auditor Independence Overview of Rules and Recent Amendments</vt:lpstr>
      <vt:lpstr>Auditor Independence: Overview of Rules and Recent Amendments</vt:lpstr>
      <vt:lpstr>Overview of SEC Independence Rules</vt:lpstr>
      <vt:lpstr>Overview of SEC Independence Rules</vt:lpstr>
      <vt:lpstr>Overview of SEC Independence Rules</vt:lpstr>
      <vt:lpstr>Overview of SEC Independence Rules</vt:lpstr>
      <vt:lpstr>Overview of SEC Independence Rules</vt:lpstr>
      <vt:lpstr>Overview of SEC Independence Rules</vt:lpstr>
      <vt:lpstr>October 2020 Amendments to SEC Independence Rules</vt:lpstr>
      <vt:lpstr>October 2020 Amendments to SEC Independence Rules</vt:lpstr>
      <vt:lpstr>Overview of PCAOB Independence Rules</vt:lpstr>
      <vt:lpstr>Overview of PCAOB Independence Rules</vt:lpstr>
      <vt:lpstr>PCAOB Independence Rules – January 2021 Conforming Amendments</vt:lpstr>
      <vt:lpstr>Questions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Colleen O'Malley</dc:creator>
  <cp:lastModifiedBy>Minke-Girard, Jenifer</cp:lastModifiedBy>
  <cp:revision>967</cp:revision>
  <cp:lastPrinted>2020-01-15T15:00:00Z</cp:lastPrinted>
  <dcterms:created xsi:type="dcterms:W3CDTF">2019-09-24T16:47:16Z</dcterms:created>
  <dcterms:modified xsi:type="dcterms:W3CDTF">2021-03-08T18:26:42Z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0x0101006C3A03796DCEC84A881EE64B1B3FDF5F000324E78AF162D842A183D8D6CA90507A</vt:lpwstr>
  </property>
</Properties>
</file>

<file path=docProps/thumbnail.jpeg>
</file>