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5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1" r:id="rId1"/>
    <p:sldMasterId id="2147483914" r:id="rId2"/>
    <p:sldMasterId id="2147483928" r:id="rId3"/>
  </p:sldMasterIdLst>
  <p:notesMasterIdLst>
    <p:notesMasterId r:id="rId19"/>
  </p:notesMasterIdLst>
  <p:sldIdLst>
    <p:sldId id="256" r:id="rId4"/>
    <p:sldId id="257" r:id="rId5"/>
    <p:sldId id="940" r:id="rId6"/>
    <p:sldId id="970" r:id="rId7"/>
    <p:sldId id="951" r:id="rId8"/>
    <p:sldId id="995" r:id="rId9"/>
    <p:sldId id="952" r:id="rId10"/>
    <p:sldId id="988" r:id="rId11"/>
    <p:sldId id="989" r:id="rId12"/>
    <p:sldId id="971" r:id="rId13"/>
    <p:sldId id="992" r:id="rId14"/>
    <p:sldId id="987" r:id="rId15"/>
    <p:sldId id="814" r:id="rId16"/>
    <p:sldId id="946" r:id="rId17"/>
    <p:sldId id="993" r:id="rId18"/>
  </p:sldIdLst>
  <p:sldSz cx="1219200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gan Zietsman" initials="MZ" lastIdx="79" clrIdx="0">
    <p:extLst>
      <p:ext uri="{19B8F6BF-5375-455C-9EA6-DF929625EA0E}">
        <p15:presenceInfo xmlns:p15="http://schemas.microsoft.com/office/powerpoint/2012/main" userId="Megan Zietsman" providerId="None"/>
      </p:ext>
    </p:extLst>
  </p:cmAuthor>
  <p:cmAuthor id="2" name="Dan Montgomery" initials="DM" lastIdx="2" clrIdx="1">
    <p:extLst>
      <p:ext uri="{19B8F6BF-5375-455C-9EA6-DF929625EA0E}">
        <p15:presenceInfo xmlns:p15="http://schemas.microsoft.com/office/powerpoint/2012/main" userId="8ba5e3d143c5e0b2" providerId="Windows Live"/>
      </p:ext>
    </p:extLst>
  </p:cmAuthor>
  <p:cmAuthor id="3" name="Natalie Klonaridis" initials="NK" lastIdx="115" clrIdx="2">
    <p:extLst>
      <p:ext uri="{19B8F6BF-5375-455C-9EA6-DF929625EA0E}">
        <p15:presenceInfo xmlns:p15="http://schemas.microsoft.com/office/powerpoint/2012/main" userId="S-1-5-21-1801674531-1972579041-839522115-13323" providerId="AD"/>
      </p:ext>
    </p:extLst>
  </p:cmAuthor>
  <p:cmAuthor id="4" name="James Grosvenor" initials="JG" lastIdx="10" clrIdx="3">
    <p:extLst>
      <p:ext uri="{19B8F6BF-5375-455C-9EA6-DF929625EA0E}">
        <p15:presenceInfo xmlns:p15="http://schemas.microsoft.com/office/powerpoint/2012/main" userId="S-1-5-21-1801674531-1972579041-839522115-17641" providerId="AD"/>
      </p:ext>
    </p:extLst>
  </p:cmAuthor>
  <p:cmAuthor id="5" name="Joy Thurgood" initials="JT" lastIdx="20" clrIdx="4">
    <p:extLst>
      <p:ext uri="{19B8F6BF-5375-455C-9EA6-DF929625EA0E}">
        <p15:presenceInfo xmlns:p15="http://schemas.microsoft.com/office/powerpoint/2012/main" userId="S-1-5-21-1801674531-1972579041-839522115-17607" providerId="AD"/>
      </p:ext>
    </p:extLst>
  </p:cmAuthor>
  <p:cmAuthor id="6" name="BJ" initials="BJ" lastIdx="14" clrIdx="5">
    <p:extLst>
      <p:ext uri="{19B8F6BF-5375-455C-9EA6-DF929625EA0E}">
        <p15:presenceInfo xmlns:p15="http://schemas.microsoft.com/office/powerpoint/2012/main" userId="BJ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A55"/>
    <a:srgbClr val="838383"/>
    <a:srgbClr val="0B5494"/>
    <a:srgbClr val="F2F2F2"/>
    <a:srgbClr val="289DD8"/>
    <a:srgbClr val="C3C8CD"/>
    <a:srgbClr val="4A4A4A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BA0109-CD42-4306-8C27-7AB24E93C1AD}" v="73" dt="2021-09-03T16:53:45.0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57" autoAdjust="0"/>
    <p:restoredTop sz="95546" autoAdjust="0"/>
  </p:normalViewPr>
  <p:slideViewPr>
    <p:cSldViewPr snapToGrid="0">
      <p:cViewPr varScale="1">
        <p:scale>
          <a:sx n="86" d="100"/>
          <a:sy n="86" d="100"/>
        </p:scale>
        <p:origin x="30" y="29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5" d="100"/>
        <a:sy n="11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commentAuthors" Target="commentAuthors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28" Type="http://schemas.openxmlformats.org/officeDocument/2006/relationships/customXml" Target="../customXml/item2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Relationship Id="rId27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a Vijian" userId="0685818c105fcfa6" providerId="LiveId" clId="{A5BA0109-CD42-4306-8C27-7AB24E93C1AD}"/>
    <pc:docChg chg="undo custSel addSld delSld modSld">
      <pc:chgData name="Carla Vijian" userId="0685818c105fcfa6" providerId="LiveId" clId="{A5BA0109-CD42-4306-8C27-7AB24E93C1AD}" dt="2021-09-03T16:55:49.159" v="152" actId="2711"/>
      <pc:docMkLst>
        <pc:docMk/>
      </pc:docMkLst>
      <pc:sldChg chg="addSp delSp modSp mod">
        <pc:chgData name="Carla Vijian" userId="0685818c105fcfa6" providerId="LiveId" clId="{A5BA0109-CD42-4306-8C27-7AB24E93C1AD}" dt="2021-09-03T16:32:39.468" v="76" actId="1076"/>
        <pc:sldMkLst>
          <pc:docMk/>
          <pc:sldMk cId="1075983996" sldId="256"/>
        </pc:sldMkLst>
        <pc:spChg chg="mod">
          <ac:chgData name="Carla Vijian" userId="0685818c105fcfa6" providerId="LiveId" clId="{A5BA0109-CD42-4306-8C27-7AB24E93C1AD}" dt="2021-09-03T16:32:28.677" v="75" actId="255"/>
          <ac:spMkLst>
            <pc:docMk/>
            <pc:sldMk cId="1075983996" sldId="256"/>
            <ac:spMk id="2" creationId="{D641F5C9-8CFA-459F-8D26-4D2D0C2465D0}"/>
          </ac:spMkLst>
        </pc:spChg>
        <pc:spChg chg="mod">
          <ac:chgData name="Carla Vijian" userId="0685818c105fcfa6" providerId="LiveId" clId="{A5BA0109-CD42-4306-8C27-7AB24E93C1AD}" dt="2021-09-03T16:32:39.468" v="76" actId="1076"/>
          <ac:spMkLst>
            <pc:docMk/>
            <pc:sldMk cId="1075983996" sldId="256"/>
            <ac:spMk id="3" creationId="{82ADC016-379D-4A95-BEB3-709D6D5D5A1C}"/>
          </ac:spMkLst>
        </pc:spChg>
        <pc:spChg chg="del">
          <ac:chgData name="Carla Vijian" userId="0685818c105fcfa6" providerId="LiveId" clId="{A5BA0109-CD42-4306-8C27-7AB24E93C1AD}" dt="2021-09-01T19:24:24.481" v="57" actId="478"/>
          <ac:spMkLst>
            <pc:docMk/>
            <pc:sldMk cId="1075983996" sldId="256"/>
            <ac:spMk id="4" creationId="{B2F48F87-64DE-42B2-8511-FF5DA006BE9B}"/>
          </ac:spMkLst>
        </pc:spChg>
        <pc:spChg chg="add del mod">
          <ac:chgData name="Carla Vijian" userId="0685818c105fcfa6" providerId="LiveId" clId="{A5BA0109-CD42-4306-8C27-7AB24E93C1AD}" dt="2021-09-01T19:24:28.071" v="58" actId="478"/>
          <ac:spMkLst>
            <pc:docMk/>
            <pc:sldMk cId="1075983996" sldId="256"/>
            <ac:spMk id="6" creationId="{8CE800E3-842F-4087-9F58-DF7BE2B88C7C}"/>
          </ac:spMkLst>
        </pc:spChg>
        <pc:spChg chg="add mod">
          <ac:chgData name="Carla Vijian" userId="0685818c105fcfa6" providerId="LiveId" clId="{A5BA0109-CD42-4306-8C27-7AB24E93C1AD}" dt="2021-09-01T19:24:36.050" v="59"/>
          <ac:spMkLst>
            <pc:docMk/>
            <pc:sldMk cId="1075983996" sldId="256"/>
            <ac:spMk id="7" creationId="{097AE2A1-9415-4B15-8023-0C6737C09CAA}"/>
          </ac:spMkLst>
        </pc:spChg>
      </pc:sldChg>
      <pc:sldChg chg="modSp mod">
        <pc:chgData name="Carla Vijian" userId="0685818c105fcfa6" providerId="LiveId" clId="{A5BA0109-CD42-4306-8C27-7AB24E93C1AD}" dt="2021-09-03T16:50:16.537" v="114" actId="2711"/>
        <pc:sldMkLst>
          <pc:docMk/>
          <pc:sldMk cId="3477083177" sldId="257"/>
        </pc:sldMkLst>
        <pc:spChg chg="mod">
          <ac:chgData name="Carla Vijian" userId="0685818c105fcfa6" providerId="LiveId" clId="{A5BA0109-CD42-4306-8C27-7AB24E93C1AD}" dt="2021-09-03T16:50:16.537" v="114" actId="2711"/>
          <ac:spMkLst>
            <pc:docMk/>
            <pc:sldMk cId="3477083177" sldId="257"/>
            <ac:spMk id="3" creationId="{AD89690A-A2F2-44F9-93FC-EB9296AFC1C0}"/>
          </ac:spMkLst>
        </pc:spChg>
        <pc:spChg chg="mod">
          <ac:chgData name="Carla Vijian" userId="0685818c105fcfa6" providerId="LiveId" clId="{A5BA0109-CD42-4306-8C27-7AB24E93C1AD}" dt="2021-09-03T16:50:11.240" v="113" actId="2711"/>
          <ac:spMkLst>
            <pc:docMk/>
            <pc:sldMk cId="3477083177" sldId="257"/>
            <ac:spMk id="5" creationId="{E576D0ED-A3FC-4950-877D-48098B9FCF0C}"/>
          </ac:spMkLst>
        </pc:spChg>
      </pc:sldChg>
      <pc:sldChg chg="modSp mod">
        <pc:chgData name="Carla Vijian" userId="0685818c105fcfa6" providerId="LiveId" clId="{A5BA0109-CD42-4306-8C27-7AB24E93C1AD}" dt="2021-09-03T16:55:25.969" v="150" actId="2711"/>
        <pc:sldMkLst>
          <pc:docMk/>
          <pc:sldMk cId="2088552734" sldId="814"/>
        </pc:sldMkLst>
        <pc:spChg chg="mod">
          <ac:chgData name="Carla Vijian" userId="0685818c105fcfa6" providerId="LiveId" clId="{A5BA0109-CD42-4306-8C27-7AB24E93C1AD}" dt="2021-09-03T16:55:25.969" v="150" actId="2711"/>
          <ac:spMkLst>
            <pc:docMk/>
            <pc:sldMk cId="2088552734" sldId="814"/>
            <ac:spMk id="2" creationId="{00000000-0000-0000-0000-000000000000}"/>
          </ac:spMkLst>
        </pc:spChg>
        <pc:spChg chg="mod">
          <ac:chgData name="Carla Vijian" userId="0685818c105fcfa6" providerId="LiveId" clId="{A5BA0109-CD42-4306-8C27-7AB24E93C1AD}" dt="2021-09-03T16:55:18.566" v="149" actId="255"/>
          <ac:spMkLst>
            <pc:docMk/>
            <pc:sldMk cId="2088552734" sldId="814"/>
            <ac:spMk id="20" creationId="{D7D11E3A-BBF0-4A28-89C4-124DFA814A87}"/>
          </ac:spMkLst>
        </pc:spChg>
      </pc:sldChg>
      <pc:sldChg chg="del">
        <pc:chgData name="Carla Vijian" userId="0685818c105fcfa6" providerId="LiveId" clId="{A5BA0109-CD42-4306-8C27-7AB24E93C1AD}" dt="2021-08-29T22:37:07.464" v="15" actId="2696"/>
        <pc:sldMkLst>
          <pc:docMk/>
          <pc:sldMk cId="1482149320" sldId="917"/>
        </pc:sldMkLst>
      </pc:sldChg>
      <pc:sldChg chg="modSp mod">
        <pc:chgData name="Carla Vijian" userId="0685818c105fcfa6" providerId="LiveId" clId="{A5BA0109-CD42-4306-8C27-7AB24E93C1AD}" dt="2021-09-03T16:50:36.152" v="117" actId="255"/>
        <pc:sldMkLst>
          <pc:docMk/>
          <pc:sldMk cId="3545492435" sldId="940"/>
        </pc:sldMkLst>
        <pc:spChg chg="mod">
          <ac:chgData name="Carla Vijian" userId="0685818c105fcfa6" providerId="LiveId" clId="{A5BA0109-CD42-4306-8C27-7AB24E93C1AD}" dt="2021-09-03T16:50:22.534" v="115" actId="2711"/>
          <ac:spMkLst>
            <pc:docMk/>
            <pc:sldMk cId="3545492435" sldId="940"/>
            <ac:spMk id="2" creationId="{00B7CC26-53CB-498D-A4CE-5D95DE59F71C}"/>
          </ac:spMkLst>
        </pc:spChg>
        <pc:graphicFrameChg chg="mod">
          <ac:chgData name="Carla Vijian" userId="0685818c105fcfa6" providerId="LiveId" clId="{A5BA0109-CD42-4306-8C27-7AB24E93C1AD}" dt="2021-09-03T16:50:36.152" v="117" actId="255"/>
          <ac:graphicFrameMkLst>
            <pc:docMk/>
            <pc:sldMk cId="3545492435" sldId="940"/>
            <ac:graphicFrameMk id="8" creationId="{8D30CE98-6CDF-4CD5-B4FD-208D07AC05E6}"/>
          </ac:graphicFrameMkLst>
        </pc:graphicFrameChg>
      </pc:sldChg>
      <pc:sldChg chg="modSp mod">
        <pc:chgData name="Carla Vijian" userId="0685818c105fcfa6" providerId="LiveId" clId="{A5BA0109-CD42-4306-8C27-7AB24E93C1AD}" dt="2021-09-03T16:55:49.159" v="152" actId="2711"/>
        <pc:sldMkLst>
          <pc:docMk/>
          <pc:sldMk cId="1636996292" sldId="946"/>
        </pc:sldMkLst>
        <pc:spChg chg="mod">
          <ac:chgData name="Carla Vijian" userId="0685818c105fcfa6" providerId="LiveId" clId="{A5BA0109-CD42-4306-8C27-7AB24E93C1AD}" dt="2021-09-03T16:55:43.963" v="151" actId="2711"/>
          <ac:spMkLst>
            <pc:docMk/>
            <pc:sldMk cId="1636996292" sldId="946"/>
            <ac:spMk id="2" creationId="{82112890-8E90-4742-877F-31EA36316CC8}"/>
          </ac:spMkLst>
        </pc:spChg>
        <pc:spChg chg="mod">
          <ac:chgData name="Carla Vijian" userId="0685818c105fcfa6" providerId="LiveId" clId="{A5BA0109-CD42-4306-8C27-7AB24E93C1AD}" dt="2021-09-03T16:55:49.159" v="152" actId="2711"/>
          <ac:spMkLst>
            <pc:docMk/>
            <pc:sldMk cId="1636996292" sldId="946"/>
            <ac:spMk id="7" creationId="{179AD52A-B039-4238-8F87-46F923E1619A}"/>
          </ac:spMkLst>
        </pc:spChg>
      </pc:sldChg>
      <pc:sldChg chg="del">
        <pc:chgData name="Carla Vijian" userId="0685818c105fcfa6" providerId="LiveId" clId="{A5BA0109-CD42-4306-8C27-7AB24E93C1AD}" dt="2021-09-01T19:26:18.004" v="69" actId="2696"/>
        <pc:sldMkLst>
          <pc:docMk/>
          <pc:sldMk cId="2783786313" sldId="949"/>
        </pc:sldMkLst>
      </pc:sldChg>
      <pc:sldChg chg="modSp add del mod">
        <pc:chgData name="Carla Vijian" userId="0685818c105fcfa6" providerId="LiveId" clId="{A5BA0109-CD42-4306-8C27-7AB24E93C1AD}" dt="2021-09-03T16:52:24.686" v="134" actId="255"/>
        <pc:sldMkLst>
          <pc:docMk/>
          <pc:sldMk cId="380394275" sldId="951"/>
        </pc:sldMkLst>
        <pc:spChg chg="mod">
          <ac:chgData name="Carla Vijian" userId="0685818c105fcfa6" providerId="LiveId" clId="{A5BA0109-CD42-4306-8C27-7AB24E93C1AD}" dt="2021-09-03T16:51:24.449" v="124" actId="2711"/>
          <ac:spMkLst>
            <pc:docMk/>
            <pc:sldMk cId="380394275" sldId="951"/>
            <ac:spMk id="2" creationId="{414C8D7B-56CA-4DE3-8D14-B31E9D5083DE}"/>
          </ac:spMkLst>
        </pc:spChg>
        <pc:spChg chg="mod">
          <ac:chgData name="Carla Vijian" userId="0685818c105fcfa6" providerId="LiveId" clId="{A5BA0109-CD42-4306-8C27-7AB24E93C1AD}" dt="2021-09-03T16:51:19.803" v="123" actId="1076"/>
          <ac:spMkLst>
            <pc:docMk/>
            <pc:sldMk cId="380394275" sldId="951"/>
            <ac:spMk id="26" creationId="{9E53CAFF-70C3-4DC1-84F5-AEF28A64D933}"/>
          </ac:spMkLst>
        </pc:spChg>
        <pc:spChg chg="mod">
          <ac:chgData name="Carla Vijian" userId="0685818c105fcfa6" providerId="LiveId" clId="{A5BA0109-CD42-4306-8C27-7AB24E93C1AD}" dt="2021-09-03T16:51:48.165" v="128" actId="1076"/>
          <ac:spMkLst>
            <pc:docMk/>
            <pc:sldMk cId="380394275" sldId="951"/>
            <ac:spMk id="27" creationId="{72A7308F-F139-4039-9D9A-737C5A7DCCEF}"/>
          </ac:spMkLst>
        </pc:spChg>
        <pc:spChg chg="mod">
          <ac:chgData name="Carla Vijian" userId="0685818c105fcfa6" providerId="LiveId" clId="{A5BA0109-CD42-4306-8C27-7AB24E93C1AD}" dt="2021-09-03T16:52:24.686" v="134" actId="255"/>
          <ac:spMkLst>
            <pc:docMk/>
            <pc:sldMk cId="380394275" sldId="951"/>
            <ac:spMk id="28" creationId="{7F175864-884C-4EAC-8416-5A29B0CD765B}"/>
          </ac:spMkLst>
        </pc:spChg>
        <pc:graphicFrameChg chg="mod">
          <ac:chgData name="Carla Vijian" userId="0685818c105fcfa6" providerId="LiveId" clId="{A5BA0109-CD42-4306-8C27-7AB24E93C1AD}" dt="2021-09-03T16:51:38.485" v="126"/>
          <ac:graphicFrameMkLst>
            <pc:docMk/>
            <pc:sldMk cId="380394275" sldId="951"/>
            <ac:graphicFrameMk id="25" creationId="{4BDAAB45-2B0C-4391-AE8E-C3259CFF7276}"/>
          </ac:graphicFrameMkLst>
        </pc:graphicFrameChg>
      </pc:sldChg>
      <pc:sldChg chg="modSp mod">
        <pc:chgData name="Carla Vijian" userId="0685818c105fcfa6" providerId="LiveId" clId="{A5BA0109-CD42-4306-8C27-7AB24E93C1AD}" dt="2021-09-03T16:52:43.060" v="136" actId="2711"/>
        <pc:sldMkLst>
          <pc:docMk/>
          <pc:sldMk cId="4027698986" sldId="952"/>
        </pc:sldMkLst>
        <pc:spChg chg="mod">
          <ac:chgData name="Carla Vijian" userId="0685818c105fcfa6" providerId="LiveId" clId="{A5BA0109-CD42-4306-8C27-7AB24E93C1AD}" dt="2021-09-03T16:52:43.060" v="136" actId="2711"/>
          <ac:spMkLst>
            <pc:docMk/>
            <pc:sldMk cId="4027698986" sldId="952"/>
            <ac:spMk id="2" creationId="{414C8D7B-56CA-4DE3-8D14-B31E9D5083DE}"/>
          </ac:spMkLst>
        </pc:spChg>
        <pc:spChg chg="mod">
          <ac:chgData name="Carla Vijian" userId="0685818c105fcfa6" providerId="LiveId" clId="{A5BA0109-CD42-4306-8C27-7AB24E93C1AD}" dt="2021-09-03T16:52:38.182" v="135" actId="2711"/>
          <ac:spMkLst>
            <pc:docMk/>
            <pc:sldMk cId="4027698986" sldId="952"/>
            <ac:spMk id="25" creationId="{405E5337-EDB5-4EE5-8F7B-4FDDFF3B9B20}"/>
          </ac:spMkLst>
        </pc:spChg>
      </pc:sldChg>
      <pc:sldChg chg="modSp mod">
        <pc:chgData name="Carla Vijian" userId="0685818c105fcfa6" providerId="LiveId" clId="{A5BA0109-CD42-4306-8C27-7AB24E93C1AD}" dt="2021-09-03T16:50:48.259" v="118" actId="2711"/>
        <pc:sldMkLst>
          <pc:docMk/>
          <pc:sldMk cId="800033841" sldId="970"/>
        </pc:sldMkLst>
        <pc:spChg chg="mod">
          <ac:chgData name="Carla Vijian" userId="0685818c105fcfa6" providerId="LiveId" clId="{A5BA0109-CD42-4306-8C27-7AB24E93C1AD}" dt="2021-09-03T16:50:48.259" v="118" actId="2711"/>
          <ac:spMkLst>
            <pc:docMk/>
            <pc:sldMk cId="800033841" sldId="970"/>
            <ac:spMk id="2" creationId="{429CCEDF-CD6A-4E7A-99E0-68C899EBEB40}"/>
          </ac:spMkLst>
        </pc:spChg>
      </pc:sldChg>
      <pc:sldChg chg="modSp mod">
        <pc:chgData name="Carla Vijian" userId="0685818c105fcfa6" providerId="LiveId" clId="{A5BA0109-CD42-4306-8C27-7AB24E93C1AD}" dt="2021-09-03T16:54:48.803" v="145" actId="255"/>
        <pc:sldMkLst>
          <pc:docMk/>
          <pc:sldMk cId="1511992866" sldId="971"/>
        </pc:sldMkLst>
        <pc:spChg chg="mod">
          <ac:chgData name="Carla Vijian" userId="0685818c105fcfa6" providerId="LiveId" clId="{A5BA0109-CD42-4306-8C27-7AB24E93C1AD}" dt="2021-09-03T16:54:48.803" v="145" actId="255"/>
          <ac:spMkLst>
            <pc:docMk/>
            <pc:sldMk cId="1511992866" sldId="971"/>
            <ac:spMk id="6" creationId="{4CB30126-00AC-4229-A781-51F14A4E4D7A}"/>
          </ac:spMkLst>
        </pc:spChg>
        <pc:graphicFrameChg chg="mod">
          <ac:chgData name="Carla Vijian" userId="0685818c105fcfa6" providerId="LiveId" clId="{A5BA0109-CD42-4306-8C27-7AB24E93C1AD}" dt="2021-09-03T16:53:54.088" v="140" actId="1076"/>
          <ac:graphicFrameMkLst>
            <pc:docMk/>
            <pc:sldMk cId="1511992866" sldId="971"/>
            <ac:graphicFrameMk id="7" creationId="{754607F4-0898-4443-8C0A-BE0154D30C6E}"/>
          </ac:graphicFrameMkLst>
        </pc:graphicFrameChg>
      </pc:sldChg>
      <pc:sldChg chg="modSp mod">
        <pc:chgData name="Carla Vijian" userId="0685818c105fcfa6" providerId="LiveId" clId="{A5BA0109-CD42-4306-8C27-7AB24E93C1AD}" dt="2021-09-03T16:55:04.739" v="147" actId="255"/>
        <pc:sldMkLst>
          <pc:docMk/>
          <pc:sldMk cId="2057538916" sldId="987"/>
        </pc:sldMkLst>
        <pc:spChg chg="mod">
          <ac:chgData name="Carla Vijian" userId="0685818c105fcfa6" providerId="LiveId" clId="{A5BA0109-CD42-4306-8C27-7AB24E93C1AD}" dt="2021-09-03T16:55:04.739" v="147" actId="255"/>
          <ac:spMkLst>
            <pc:docMk/>
            <pc:sldMk cId="2057538916" sldId="987"/>
            <ac:spMk id="6" creationId="{F416580B-C353-489D-8A6A-D275A92F7975}"/>
          </ac:spMkLst>
        </pc:spChg>
      </pc:sldChg>
      <pc:sldChg chg="modSp mod">
        <pc:chgData name="Carla Vijian" userId="0685818c105fcfa6" providerId="LiveId" clId="{A5BA0109-CD42-4306-8C27-7AB24E93C1AD}" dt="2021-09-03T16:37:25.347" v="95" actId="20577"/>
        <pc:sldMkLst>
          <pc:docMk/>
          <pc:sldMk cId="4003822659" sldId="988"/>
        </pc:sldMkLst>
        <pc:spChg chg="mod">
          <ac:chgData name="Carla Vijian" userId="0685818c105fcfa6" providerId="LiveId" clId="{A5BA0109-CD42-4306-8C27-7AB24E93C1AD}" dt="2021-09-03T16:37:25.347" v="95" actId="20577"/>
          <ac:spMkLst>
            <pc:docMk/>
            <pc:sldMk cId="4003822659" sldId="988"/>
            <ac:spMk id="5" creationId="{7C5211CB-6024-41D5-9859-11064C702F43}"/>
          </ac:spMkLst>
        </pc:spChg>
      </pc:sldChg>
      <pc:sldChg chg="modSp add del mod">
        <pc:chgData name="Carla Vijian" userId="0685818c105fcfa6" providerId="LiveId" clId="{A5BA0109-CD42-4306-8C27-7AB24E93C1AD}" dt="2021-09-03T16:54:22.171" v="142" actId="1076"/>
        <pc:sldMkLst>
          <pc:docMk/>
          <pc:sldMk cId="207883694" sldId="989"/>
        </pc:sldMkLst>
        <pc:spChg chg="mod">
          <ac:chgData name="Carla Vijian" userId="0685818c105fcfa6" providerId="LiveId" clId="{A5BA0109-CD42-4306-8C27-7AB24E93C1AD}" dt="2021-09-03T16:54:22.171" v="142" actId="1076"/>
          <ac:spMkLst>
            <pc:docMk/>
            <pc:sldMk cId="207883694" sldId="989"/>
            <ac:spMk id="2" creationId="{F8434AF4-BCAD-4C1F-9251-D16C7FA9285F}"/>
          </ac:spMkLst>
        </pc:spChg>
      </pc:sldChg>
      <pc:sldChg chg="modSp add del mod">
        <pc:chgData name="Carla Vijian" userId="0685818c105fcfa6" providerId="LiveId" clId="{A5BA0109-CD42-4306-8C27-7AB24E93C1AD}" dt="2021-09-03T16:54:37.737" v="143" actId="255"/>
        <pc:sldMkLst>
          <pc:docMk/>
          <pc:sldMk cId="1731968145" sldId="992"/>
        </pc:sldMkLst>
        <pc:spChg chg="mod">
          <ac:chgData name="Carla Vijian" userId="0685818c105fcfa6" providerId="LiveId" clId="{A5BA0109-CD42-4306-8C27-7AB24E93C1AD}" dt="2021-09-03T16:54:37.737" v="143" actId="255"/>
          <ac:spMkLst>
            <pc:docMk/>
            <pc:sldMk cId="1731968145" sldId="992"/>
            <ac:spMk id="6" creationId="{4EF406B1-E0A4-4FEC-B047-F6158DF33CF9}"/>
          </ac:spMkLst>
        </pc:spChg>
      </pc:sldChg>
      <pc:sldChg chg="add">
        <pc:chgData name="Carla Vijian" userId="0685818c105fcfa6" providerId="LiveId" clId="{A5BA0109-CD42-4306-8C27-7AB24E93C1AD}" dt="2021-09-01T19:25:32.508" v="65"/>
        <pc:sldMkLst>
          <pc:docMk/>
          <pc:sldMk cId="503221026" sldId="995"/>
        </pc:sldMkLst>
      </pc:sldChg>
      <pc:sldChg chg="add del">
        <pc:chgData name="Carla Vijian" userId="0685818c105fcfa6" providerId="LiveId" clId="{A5BA0109-CD42-4306-8C27-7AB24E93C1AD}" dt="2021-09-01T19:25:52.694" v="67" actId="2696"/>
        <pc:sldMkLst>
          <pc:docMk/>
          <pc:sldMk cId="2877153017" sldId="996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5.xml"/><Relationship Id="rId13" Type="http://schemas.openxmlformats.org/officeDocument/2006/relationships/image" Target="../media/image26.png"/><Relationship Id="rId18" Type="http://schemas.openxmlformats.org/officeDocument/2006/relationships/image" Target="../media/image31.svg"/><Relationship Id="rId3" Type="http://schemas.openxmlformats.org/officeDocument/2006/relationships/slide" Target="../slides/slide9.xml"/><Relationship Id="rId21" Type="http://schemas.openxmlformats.org/officeDocument/2006/relationships/image" Target="../media/image34.png"/><Relationship Id="rId7" Type="http://schemas.openxmlformats.org/officeDocument/2006/relationships/slide" Target="../slides/slide13.xml"/><Relationship Id="rId12" Type="http://schemas.openxmlformats.org/officeDocument/2006/relationships/image" Target="../media/image25.svg"/><Relationship Id="rId17" Type="http://schemas.openxmlformats.org/officeDocument/2006/relationships/image" Target="../media/image30.png"/><Relationship Id="rId2" Type="http://schemas.openxmlformats.org/officeDocument/2006/relationships/slide" Target="../slides/slide6.xml"/><Relationship Id="rId16" Type="http://schemas.openxmlformats.org/officeDocument/2006/relationships/image" Target="../media/image29.svg"/><Relationship Id="rId20" Type="http://schemas.openxmlformats.org/officeDocument/2006/relationships/image" Target="../media/image33.svg"/><Relationship Id="rId1" Type="http://schemas.openxmlformats.org/officeDocument/2006/relationships/slide" Target="../slides/slide4.xml"/><Relationship Id="rId6" Type="http://schemas.openxmlformats.org/officeDocument/2006/relationships/slide" Target="../slides/slide12.xml"/><Relationship Id="rId11" Type="http://schemas.openxmlformats.org/officeDocument/2006/relationships/image" Target="../media/image24.png"/><Relationship Id="rId24" Type="http://schemas.openxmlformats.org/officeDocument/2006/relationships/image" Target="../media/image37.svg"/><Relationship Id="rId5" Type="http://schemas.openxmlformats.org/officeDocument/2006/relationships/slide" Target="../slides/slide11.xml"/><Relationship Id="rId15" Type="http://schemas.openxmlformats.org/officeDocument/2006/relationships/image" Target="../media/image28.png"/><Relationship Id="rId23" Type="http://schemas.openxmlformats.org/officeDocument/2006/relationships/image" Target="../media/image36.png"/><Relationship Id="rId10" Type="http://schemas.openxmlformats.org/officeDocument/2006/relationships/image" Target="../media/image23.svg"/><Relationship Id="rId19" Type="http://schemas.openxmlformats.org/officeDocument/2006/relationships/image" Target="../media/image32.png"/><Relationship Id="rId4" Type="http://schemas.openxmlformats.org/officeDocument/2006/relationships/slide" Target="../slides/slide10.xml"/><Relationship Id="rId9" Type="http://schemas.openxmlformats.org/officeDocument/2006/relationships/image" Target="../media/image22.png"/><Relationship Id="rId14" Type="http://schemas.openxmlformats.org/officeDocument/2006/relationships/image" Target="../media/image27.svg"/><Relationship Id="rId22" Type="http://schemas.openxmlformats.org/officeDocument/2006/relationships/image" Target="../media/image3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svg"/><Relationship Id="rId2" Type="http://schemas.openxmlformats.org/officeDocument/2006/relationships/image" Target="../media/image23.svg"/><Relationship Id="rId16" Type="http://schemas.openxmlformats.org/officeDocument/2006/relationships/image" Target="../media/image37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5" Type="http://schemas.openxmlformats.org/officeDocument/2006/relationships/image" Target="../media/image36.png"/><Relationship Id="rId10" Type="http://schemas.openxmlformats.org/officeDocument/2006/relationships/image" Target="../media/image31.svg"/><Relationship Id="rId4" Type="http://schemas.openxmlformats.org/officeDocument/2006/relationships/image" Target="../media/image25.svg"/><Relationship Id="rId9" Type="http://schemas.openxmlformats.org/officeDocument/2006/relationships/image" Target="../media/image30.png"/><Relationship Id="rId14" Type="http://schemas.openxmlformats.org/officeDocument/2006/relationships/image" Target="../media/image3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189B92-969A-4AA9-A35B-7CB493067C26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CEF102DC-64A1-4AA6-832D-D1D699083FCE}">
      <dgm:prSet custT="1"/>
      <dgm:spPr/>
      <dgm:t>
        <a:bodyPr/>
        <a:lstStyle/>
        <a:p>
          <a:pPr>
            <a:defRPr cap="all"/>
          </a:pPr>
          <a:r>
            <a:rPr lang="en-US" sz="1800" b="1" kern="1200" cap="all" dirty="0">
              <a:latin typeface="Product Sans Thin" panose="020B0203030502040203"/>
              <a:ea typeface="+mn-ea"/>
              <a:cs typeface="+mn-cs"/>
              <a:hlinkClick xmlns:r="http://schemas.openxmlformats.org/officeDocument/2006/relationships" r:id="rId1" action="ppaction://hlinksldjump"/>
            </a:rPr>
            <a:t>Recap</a:t>
          </a:r>
          <a:endParaRPr lang="en-US" sz="1800" b="1" kern="1200" cap="all" dirty="0">
            <a:latin typeface="Product Sans Thin" panose="020B0203030502040203"/>
            <a:ea typeface="+mn-ea"/>
            <a:cs typeface="+mn-cs"/>
          </a:endParaRPr>
        </a:p>
      </dgm:t>
    </dgm:pt>
    <dgm:pt modelId="{4E20535C-3888-4B2A-A603-D36A7C662EB0}" type="parTrans" cxnId="{5448BC33-D10A-49C8-916B-68D111C17400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 sz="1800" b="1">
            <a:latin typeface="Product Sans Thin" panose="020B0203030502040203"/>
          </a:endParaRPr>
        </a:p>
      </dgm:t>
    </dgm:pt>
    <dgm:pt modelId="{13EDF33E-8903-4BA6-B0E8-04D75FEBB98D}" type="sibTrans" cxnId="{5448BC33-D10A-49C8-916B-68D111C17400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 sz="1800" b="1">
            <a:latin typeface="Product Sans Thin" panose="020B0203030502040203"/>
          </a:endParaRPr>
        </a:p>
      </dgm:t>
    </dgm:pt>
    <dgm:pt modelId="{C9939487-D7DE-423C-9141-CAF84711CCD5}">
      <dgm:prSet custT="1"/>
      <dgm:spPr/>
      <dgm:t>
        <a:bodyPr/>
        <a:lstStyle/>
        <a:p>
          <a:pPr>
            <a:defRPr cap="all"/>
          </a:pPr>
          <a:r>
            <a:rPr lang="en-US" sz="1800" b="1" kern="1200" cap="all" dirty="0">
              <a:latin typeface="Product Sans Thin" panose="020B0203030502040203"/>
              <a:ea typeface="+mn-ea"/>
              <a:cs typeface="+mn-cs"/>
              <a:hlinkClick xmlns:r="http://schemas.openxmlformats.org/officeDocument/2006/relationships" r:id="rId2" action="ppaction://hlinksldjump"/>
            </a:rPr>
            <a:t>Rationale for Working Group Recommendations</a:t>
          </a:r>
          <a:endParaRPr lang="en-US" sz="1800" b="1" kern="1200" cap="all" dirty="0">
            <a:latin typeface="Product Sans Thin" panose="020B0203030502040203"/>
            <a:ea typeface="+mn-ea"/>
            <a:cs typeface="+mn-cs"/>
          </a:endParaRPr>
        </a:p>
      </dgm:t>
    </dgm:pt>
    <dgm:pt modelId="{4EF238B2-DC71-4F8A-A4E2-FEE1AB368FCF}" type="parTrans" cxnId="{6192B1E9-39B1-401D-BDC1-C4024DAF429B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 sz="1800" b="1">
            <a:latin typeface="Product Sans Thin" panose="020B0203030502040203"/>
          </a:endParaRPr>
        </a:p>
      </dgm:t>
    </dgm:pt>
    <dgm:pt modelId="{6B0C2E45-A199-4B50-B7F0-7E200B600119}" type="sibTrans" cxnId="{6192B1E9-39B1-401D-BDC1-C4024DAF429B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 sz="1800" b="1">
            <a:latin typeface="Product Sans Thin" panose="020B0203030502040203"/>
          </a:endParaRPr>
        </a:p>
      </dgm:t>
    </dgm:pt>
    <dgm:pt modelId="{F76B2055-CDE0-4853-BDF7-9DEF589A8163}">
      <dgm:prSet custT="1"/>
      <dgm:spPr/>
      <dgm:t>
        <a:bodyPr/>
        <a:lstStyle/>
        <a:p>
          <a:pPr>
            <a:defRPr cap="all"/>
          </a:pPr>
          <a:r>
            <a:rPr lang="en-US" sz="1800" b="1" kern="1200" cap="all" dirty="0">
              <a:latin typeface="Product Sans Thin" panose="020B0203030502040203"/>
              <a:ea typeface="+mn-ea"/>
              <a:cs typeface="+mn-cs"/>
              <a:hlinkClick xmlns:r="http://schemas.openxmlformats.org/officeDocument/2006/relationships" r:id="rId3" action="ppaction://hlinksldjump"/>
            </a:rPr>
            <a:t>Project Proposal – objectives, Focus and SCOPE</a:t>
          </a:r>
          <a:endParaRPr lang="en-US" sz="1800" b="1" kern="1200" cap="all" dirty="0">
            <a:latin typeface="Product Sans Thin" panose="020B0203030502040203"/>
            <a:ea typeface="+mn-ea"/>
            <a:cs typeface="+mn-cs"/>
          </a:endParaRPr>
        </a:p>
      </dgm:t>
    </dgm:pt>
    <dgm:pt modelId="{FC668FE6-3953-4E85-92CA-8E588AD483C1}" type="parTrans" cxnId="{63DDEE36-5141-48A8-9CC3-E40876723706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 sz="1800" b="1">
            <a:latin typeface="Product Sans Thin" panose="020B0203030502040203"/>
          </a:endParaRPr>
        </a:p>
      </dgm:t>
    </dgm:pt>
    <dgm:pt modelId="{EB040BE2-9C4C-4DA7-BBE9-D461C17D9BBB}" type="sibTrans" cxnId="{63DDEE36-5141-48A8-9CC3-E40876723706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 sz="1800" b="1">
            <a:latin typeface="Product Sans Thin" panose="020B0203030502040203"/>
          </a:endParaRPr>
        </a:p>
      </dgm:t>
    </dgm:pt>
    <dgm:pt modelId="{2653FC0F-59AD-45BB-89B3-CD7B93472687}">
      <dgm:prSet custT="1"/>
      <dgm:spPr/>
      <dgm:t>
        <a:bodyPr/>
        <a:lstStyle/>
        <a:p>
          <a:pPr>
            <a:defRPr cap="all"/>
          </a:pPr>
          <a:r>
            <a:rPr lang="en-US" sz="1800" b="1" dirty="0">
              <a:effectLst/>
              <a:latin typeface="Product Sans Thin" panose="020B0203030502040203"/>
              <a:ea typeface="Times New Roman" panose="02020603050405020304" pitchFamily="18" charset="0"/>
              <a:cs typeface="Arial" panose="020B0604020202020204" pitchFamily="34" charset="0"/>
              <a:hlinkClick xmlns:r="http://schemas.openxmlformats.org/officeDocument/2006/relationships" r:id="rId4" action="ppaction://hlinksldjump"/>
            </a:rPr>
            <a:t>Principles based framework</a:t>
          </a:r>
          <a:endParaRPr lang="en-US" sz="1800" b="1" dirty="0">
            <a:latin typeface="Product Sans Thin" panose="020B0203030502040203"/>
          </a:endParaRPr>
        </a:p>
      </dgm:t>
    </dgm:pt>
    <dgm:pt modelId="{329997FE-5D82-4E70-837E-2AEEDEDA1CD9}" type="parTrans" cxnId="{35E311A4-0986-44F0-938D-996A161FEE57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 sz="1800" b="1">
            <a:latin typeface="Product Sans Thin" panose="020B0203030502040203"/>
          </a:endParaRPr>
        </a:p>
      </dgm:t>
    </dgm:pt>
    <dgm:pt modelId="{C81634B0-1A9E-4455-9020-9DFC65D4C37F}" type="sibTrans" cxnId="{35E311A4-0986-44F0-938D-996A161FEE57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 sz="1800" b="1">
            <a:latin typeface="Product Sans Thin" panose="020B0203030502040203"/>
          </a:endParaRPr>
        </a:p>
      </dgm:t>
    </dgm:pt>
    <dgm:pt modelId="{0FFA692C-DC18-47BD-86D8-297893EA0B19}">
      <dgm:prSet custT="1"/>
      <dgm:spPr/>
      <dgm:t>
        <a:bodyPr/>
        <a:lstStyle/>
        <a:p>
          <a:pPr>
            <a:defRPr cap="all"/>
          </a:pPr>
          <a:r>
            <a:rPr lang="en-US" sz="1800" b="1" dirty="0">
              <a:latin typeface="Product Sans Thin" panose="020B0203030502040203"/>
              <a:ea typeface="Times New Roman" panose="02020603050405020304" pitchFamily="18" charset="0"/>
              <a:cs typeface="Arial" panose="020B0604020202020204" pitchFamily="34" charset="0"/>
              <a:hlinkClick xmlns:r="http://schemas.openxmlformats.org/officeDocument/2006/relationships" r:id="rId5" action="ppaction://hlinksldjump"/>
            </a:rPr>
            <a:t>Stakeholder consultation</a:t>
          </a:r>
          <a:endParaRPr lang="en-US" sz="1800" b="1" cap="all" dirty="0">
            <a:latin typeface="Product Sans Thin" panose="020B0203030502040203"/>
            <a:ea typeface="+mn-ea"/>
            <a:cs typeface="+mn-cs"/>
          </a:endParaRPr>
        </a:p>
      </dgm:t>
    </dgm:pt>
    <dgm:pt modelId="{57381FB1-A586-4D41-9497-FB4D847AA9EF}" type="parTrans" cxnId="{66495D70-1709-4683-A745-1C856EA90CF0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C5A27CFE-0782-467E-ACEB-BFDD9948011F}" type="sibTrans" cxnId="{66495D70-1709-4683-A745-1C856EA90CF0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0CA08B58-02FA-455A-9970-FE473552486C}">
      <dgm:prSet custT="1"/>
      <dgm:spPr/>
      <dgm:t>
        <a:bodyPr/>
        <a:lstStyle/>
        <a:p>
          <a:pPr>
            <a:defRPr cap="all"/>
          </a:pPr>
          <a:r>
            <a:rPr lang="en-US" sz="1800" b="1" cap="all" dirty="0">
              <a:latin typeface="Product Sans Thin" panose="020B0203030502040203"/>
              <a:ea typeface="+mn-ea"/>
              <a:cs typeface="+mn-cs"/>
              <a:hlinkClick xmlns:r="http://schemas.openxmlformats.org/officeDocument/2006/relationships" r:id="rId6" action="ppaction://hlinksldjump"/>
            </a:rPr>
            <a:t>Public interest framework Alignment</a:t>
          </a:r>
          <a:endParaRPr lang="en-US" sz="1800" b="1" cap="all" dirty="0">
            <a:latin typeface="Product Sans Thin" panose="020B0203030502040203"/>
            <a:ea typeface="+mn-ea"/>
            <a:cs typeface="+mn-cs"/>
          </a:endParaRPr>
        </a:p>
      </dgm:t>
    </dgm:pt>
    <dgm:pt modelId="{6D1E491E-FB2A-42AB-9FED-111E0F68B0BD}" type="parTrans" cxnId="{0EE76F24-95EC-4131-A315-33179C4FC90D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BEE82365-176B-43D8-87C5-490A2BD421E7}" type="sibTrans" cxnId="{0EE76F24-95EC-4131-A315-33179C4FC90D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527E2B10-D0F0-4ACB-9F9A-BA7E9D8D1D57}">
      <dgm:prSet custT="1"/>
      <dgm:spPr/>
      <dgm:t>
        <a:bodyPr/>
        <a:lstStyle/>
        <a:p>
          <a:pPr>
            <a:defRPr cap="all"/>
          </a:pPr>
          <a:r>
            <a:rPr lang="en-US" sz="1800" b="1" dirty="0">
              <a:latin typeface="Product Sans Thin" panose="020B0203030502040203"/>
              <a:ea typeface="Times New Roman" panose="02020603050405020304" pitchFamily="18" charset="0"/>
              <a:cs typeface="Arial" panose="020B0604020202020204" pitchFamily="34" charset="0"/>
              <a:hlinkClick xmlns:r="http://schemas.openxmlformats.org/officeDocument/2006/relationships" r:id="rId7" action="ppaction://hlinksldjump"/>
            </a:rPr>
            <a:t>Project timeline</a:t>
          </a:r>
          <a:endParaRPr lang="en-US" sz="1800" b="1" cap="all" dirty="0">
            <a:latin typeface="Product Sans Thin" panose="020B0203030502040203"/>
            <a:ea typeface="+mn-ea"/>
            <a:cs typeface="+mn-cs"/>
          </a:endParaRPr>
        </a:p>
      </dgm:t>
    </dgm:pt>
    <dgm:pt modelId="{27D81E8C-36AA-44F0-8142-60B4B8D0AD30}" type="parTrans" cxnId="{0539DA2F-E3F5-42ED-9D4F-C67DA9BFB01D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CB452548-80B2-404B-8725-5EC0791C18ED}" type="sibTrans" cxnId="{0539DA2F-E3F5-42ED-9D4F-C67DA9BFB01D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8DDA2FE9-A6B1-4263-837E-7A5C5A95B15B}">
      <dgm:prSet custT="1"/>
      <dgm:spPr/>
      <dgm:t>
        <a:bodyPr/>
        <a:lstStyle/>
        <a:p>
          <a:pPr>
            <a:defRPr cap="all"/>
          </a:pPr>
          <a:r>
            <a:rPr lang="en-US" sz="1800" b="1" kern="1200" cap="all" dirty="0">
              <a:latin typeface="Product Sans Thin" panose="020B0203030502040203"/>
              <a:ea typeface="+mn-ea"/>
              <a:cs typeface="+mn-cs"/>
              <a:hlinkClick xmlns:r="http://schemas.openxmlformats.org/officeDocument/2006/relationships" r:id="rId8" action="ppaction://hlinksldjump"/>
            </a:rPr>
            <a:t>Options</a:t>
          </a:r>
          <a:endParaRPr lang="en-US" sz="1800" b="1" kern="1200" cap="all" dirty="0">
            <a:latin typeface="Product Sans Thin" panose="020B0203030502040203"/>
            <a:ea typeface="+mn-ea"/>
            <a:cs typeface="+mn-cs"/>
          </a:endParaRPr>
        </a:p>
      </dgm:t>
    </dgm:pt>
    <dgm:pt modelId="{4CAA9BAB-55F5-4B59-8206-C28144856A24}" type="sibTrans" cxnId="{66E063FC-634F-4398-BFFB-09BF9A0BF102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 sz="1800" b="1">
            <a:latin typeface="Product Sans Thin" panose="020B0203030502040203"/>
          </a:endParaRPr>
        </a:p>
      </dgm:t>
    </dgm:pt>
    <dgm:pt modelId="{A8BC8BD5-B7B0-42AB-BF2A-D1642AD7A51F}" type="parTrans" cxnId="{66E063FC-634F-4398-BFFB-09BF9A0BF102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 sz="1800" b="1">
            <a:latin typeface="Product Sans Thin" panose="020B0203030502040203"/>
          </a:endParaRPr>
        </a:p>
      </dgm:t>
    </dgm:pt>
    <dgm:pt modelId="{9FE4A1D2-F144-4CDD-88EE-6B0F010DEE29}" type="pres">
      <dgm:prSet presAssocID="{82189B92-969A-4AA9-A35B-7CB493067C26}" presName="root" presStyleCnt="0">
        <dgm:presLayoutVars>
          <dgm:dir/>
          <dgm:resizeHandles val="exact"/>
        </dgm:presLayoutVars>
      </dgm:prSet>
      <dgm:spPr/>
    </dgm:pt>
    <dgm:pt modelId="{0C21251D-2E70-4D03-B263-85532D15C21F}" type="pres">
      <dgm:prSet presAssocID="{CEF102DC-64A1-4AA6-832D-D1D699083FCE}" presName="compNode" presStyleCnt="0"/>
      <dgm:spPr/>
    </dgm:pt>
    <dgm:pt modelId="{17142B22-ED4E-42EE-8E8A-A1E18B9C4084}" type="pres">
      <dgm:prSet presAssocID="{CEF102DC-64A1-4AA6-832D-D1D699083FCE}" presName="iconBgRect" presStyleLbl="bgShp" presStyleIdx="0" presStyleCnt="8"/>
      <dgm:spPr>
        <a:prstGeom prst="round2DiagRect">
          <a:avLst>
            <a:gd name="adj1" fmla="val 29727"/>
            <a:gd name="adj2" fmla="val 0"/>
          </a:avLst>
        </a:prstGeom>
      </dgm:spPr>
    </dgm:pt>
    <dgm:pt modelId="{7EAED45F-AED0-4D66-A37B-ADD03263F51C}" type="pres">
      <dgm:prSet presAssocID="{CEF102DC-64A1-4AA6-832D-D1D699083FCE}" presName="iconRect" presStyleLbl="node1" presStyleIdx="0" presStyleCnt="8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42305FAA-C6E9-40CF-BD6D-957DB4BB1779}" type="pres">
      <dgm:prSet presAssocID="{CEF102DC-64A1-4AA6-832D-D1D699083FCE}" presName="spaceRect" presStyleCnt="0"/>
      <dgm:spPr/>
    </dgm:pt>
    <dgm:pt modelId="{FC3EFBA2-986E-4E25-BF40-3F863AEC8689}" type="pres">
      <dgm:prSet presAssocID="{CEF102DC-64A1-4AA6-832D-D1D699083FCE}" presName="textRect" presStyleLbl="revTx" presStyleIdx="0" presStyleCnt="8">
        <dgm:presLayoutVars>
          <dgm:chMax val="1"/>
          <dgm:chPref val="1"/>
        </dgm:presLayoutVars>
      </dgm:prSet>
      <dgm:spPr/>
    </dgm:pt>
    <dgm:pt modelId="{5630CB90-A315-41B4-898C-25E9712A7BFE}" type="pres">
      <dgm:prSet presAssocID="{13EDF33E-8903-4BA6-B0E8-04D75FEBB98D}" presName="sibTrans" presStyleCnt="0"/>
      <dgm:spPr/>
    </dgm:pt>
    <dgm:pt modelId="{3D7C6A59-FA14-4B5A-9E20-795582A6F52C}" type="pres">
      <dgm:prSet presAssocID="{8DDA2FE9-A6B1-4263-837E-7A5C5A95B15B}" presName="compNode" presStyleCnt="0"/>
      <dgm:spPr/>
    </dgm:pt>
    <dgm:pt modelId="{09748149-5361-4F16-927E-FC5F8A0F55DC}" type="pres">
      <dgm:prSet presAssocID="{8DDA2FE9-A6B1-4263-837E-7A5C5A95B15B}" presName="iconBgRect" presStyleLbl="bgShp" presStyleIdx="1" presStyleCnt="8"/>
      <dgm:spPr>
        <a:prstGeom prst="round2DiagRect">
          <a:avLst>
            <a:gd name="adj1" fmla="val 29727"/>
            <a:gd name="adj2" fmla="val 0"/>
          </a:avLst>
        </a:prstGeom>
      </dgm:spPr>
    </dgm:pt>
    <dgm:pt modelId="{C50C0ED8-F29A-463E-89B0-AE2BD695250E}" type="pres">
      <dgm:prSet presAssocID="{8DDA2FE9-A6B1-4263-837E-7A5C5A95B15B}" presName="iconRect" presStyleLbl="node1" presStyleIdx="1" presStyleCnt="8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B90CAF6B-1394-4B46-8300-FC9390026570}" type="pres">
      <dgm:prSet presAssocID="{8DDA2FE9-A6B1-4263-837E-7A5C5A95B15B}" presName="spaceRect" presStyleCnt="0"/>
      <dgm:spPr/>
    </dgm:pt>
    <dgm:pt modelId="{4187D8D8-C3B1-4F9C-8F7F-5007080CDB45}" type="pres">
      <dgm:prSet presAssocID="{8DDA2FE9-A6B1-4263-837E-7A5C5A95B15B}" presName="textRect" presStyleLbl="revTx" presStyleIdx="1" presStyleCnt="8">
        <dgm:presLayoutVars>
          <dgm:chMax val="1"/>
          <dgm:chPref val="1"/>
        </dgm:presLayoutVars>
      </dgm:prSet>
      <dgm:spPr/>
    </dgm:pt>
    <dgm:pt modelId="{8E110054-D742-42E6-9533-4C25D82727F4}" type="pres">
      <dgm:prSet presAssocID="{4CAA9BAB-55F5-4B59-8206-C28144856A24}" presName="sibTrans" presStyleCnt="0"/>
      <dgm:spPr/>
    </dgm:pt>
    <dgm:pt modelId="{E123301C-54CC-446A-B6FC-45695ADD3A7E}" type="pres">
      <dgm:prSet presAssocID="{C9939487-D7DE-423C-9141-CAF84711CCD5}" presName="compNode" presStyleCnt="0"/>
      <dgm:spPr/>
    </dgm:pt>
    <dgm:pt modelId="{C964587B-E32C-40FD-8EA3-B9C4AEA0FB8D}" type="pres">
      <dgm:prSet presAssocID="{C9939487-D7DE-423C-9141-CAF84711CCD5}" presName="iconBgRect" presStyleLbl="bgShp" presStyleIdx="2" presStyleCnt="8"/>
      <dgm:spPr>
        <a:prstGeom prst="round2DiagRect">
          <a:avLst>
            <a:gd name="adj1" fmla="val 29727"/>
            <a:gd name="adj2" fmla="val 0"/>
          </a:avLst>
        </a:prstGeom>
      </dgm:spPr>
    </dgm:pt>
    <dgm:pt modelId="{7BB670A5-B947-4A07-B328-34B6C9D2E2C9}" type="pres">
      <dgm:prSet presAssocID="{C9939487-D7DE-423C-9141-CAF84711CCD5}" presName="iconRect" presStyleLbl="node1" presStyleIdx="2" presStyleCnt="8"/>
      <dgm:spPr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x with solid fill"/>
        </a:ext>
      </dgm:extLst>
    </dgm:pt>
    <dgm:pt modelId="{DBC753AD-A45C-4320-B1D3-9DA87F3B438E}" type="pres">
      <dgm:prSet presAssocID="{C9939487-D7DE-423C-9141-CAF84711CCD5}" presName="spaceRect" presStyleCnt="0"/>
      <dgm:spPr/>
    </dgm:pt>
    <dgm:pt modelId="{2954B07B-AC18-41CF-8CDB-B9B52F6273EC}" type="pres">
      <dgm:prSet presAssocID="{C9939487-D7DE-423C-9141-CAF84711CCD5}" presName="textRect" presStyleLbl="revTx" presStyleIdx="2" presStyleCnt="8" custScaleX="123432">
        <dgm:presLayoutVars>
          <dgm:chMax val="1"/>
          <dgm:chPref val="1"/>
        </dgm:presLayoutVars>
      </dgm:prSet>
      <dgm:spPr/>
    </dgm:pt>
    <dgm:pt modelId="{6F54AA74-E611-45D6-8285-FCADCC4550DF}" type="pres">
      <dgm:prSet presAssocID="{6B0C2E45-A199-4B50-B7F0-7E200B600119}" presName="sibTrans" presStyleCnt="0"/>
      <dgm:spPr/>
    </dgm:pt>
    <dgm:pt modelId="{DB545B99-F2AA-4148-A67B-ED8DF2EDF0C1}" type="pres">
      <dgm:prSet presAssocID="{F76B2055-CDE0-4853-BDF7-9DEF589A8163}" presName="compNode" presStyleCnt="0"/>
      <dgm:spPr/>
    </dgm:pt>
    <dgm:pt modelId="{A98D7D30-378A-4B01-AFC7-03A3BA360D60}" type="pres">
      <dgm:prSet presAssocID="{F76B2055-CDE0-4853-BDF7-9DEF589A8163}" presName="iconBgRect" presStyleLbl="bgShp" presStyleIdx="3" presStyleCnt="8"/>
      <dgm:spPr>
        <a:prstGeom prst="round2DiagRect">
          <a:avLst>
            <a:gd name="adj1" fmla="val 29727"/>
            <a:gd name="adj2" fmla="val 0"/>
          </a:avLst>
        </a:prstGeom>
      </dgm:spPr>
    </dgm:pt>
    <dgm:pt modelId="{033EAABE-6531-433B-886A-4EA52B26E2EC}" type="pres">
      <dgm:prSet presAssocID="{F76B2055-CDE0-4853-BDF7-9DEF589A8163}" presName="iconRect" presStyleLbl="node1" presStyleIdx="3" presStyleCnt="8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92134B8A-1632-4945-A886-CCF1BC94BC69}" type="pres">
      <dgm:prSet presAssocID="{F76B2055-CDE0-4853-BDF7-9DEF589A8163}" presName="spaceRect" presStyleCnt="0"/>
      <dgm:spPr/>
    </dgm:pt>
    <dgm:pt modelId="{A2DB515D-1DEA-4998-A2A6-7D6E07616B46}" type="pres">
      <dgm:prSet presAssocID="{F76B2055-CDE0-4853-BDF7-9DEF589A8163}" presName="textRect" presStyleLbl="revTx" presStyleIdx="3" presStyleCnt="8" custScaleX="114248">
        <dgm:presLayoutVars>
          <dgm:chMax val="1"/>
          <dgm:chPref val="1"/>
        </dgm:presLayoutVars>
      </dgm:prSet>
      <dgm:spPr/>
    </dgm:pt>
    <dgm:pt modelId="{20AD15D1-2757-46B6-A01E-64D2B892AFDA}" type="pres">
      <dgm:prSet presAssocID="{EB040BE2-9C4C-4DA7-BBE9-D461C17D9BBB}" presName="sibTrans" presStyleCnt="0"/>
      <dgm:spPr/>
    </dgm:pt>
    <dgm:pt modelId="{8FAF8134-D6B6-49D9-9A58-600527D21FCC}" type="pres">
      <dgm:prSet presAssocID="{2653FC0F-59AD-45BB-89B3-CD7B93472687}" presName="compNode" presStyleCnt="0"/>
      <dgm:spPr/>
    </dgm:pt>
    <dgm:pt modelId="{63346F64-AB88-49A2-AFE4-05FA7FD34821}" type="pres">
      <dgm:prSet presAssocID="{2653FC0F-59AD-45BB-89B3-CD7B93472687}" presName="iconBgRect" presStyleLbl="bgShp" presStyleIdx="4" presStyleCnt="8"/>
      <dgm:spPr>
        <a:prstGeom prst="round2DiagRect">
          <a:avLst>
            <a:gd name="adj1" fmla="val 29727"/>
            <a:gd name="adj2" fmla="val 0"/>
          </a:avLst>
        </a:prstGeom>
      </dgm:spPr>
    </dgm:pt>
    <dgm:pt modelId="{858BFD0A-587C-4DDD-9611-04C8166C5198}" type="pres">
      <dgm:prSet presAssocID="{2653FC0F-59AD-45BB-89B3-CD7B93472687}" presName="iconRect" presStyleLbl="node1" presStyleIdx="4" presStyleCnt="8"/>
      <dgm:spPr>
        <a:blipFill>
          <a:blip xmlns:r="http://schemas.openxmlformats.org/officeDocument/2006/relationships"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grammer male with solid fill"/>
        </a:ext>
      </dgm:extLst>
    </dgm:pt>
    <dgm:pt modelId="{736E32BE-86E9-46DC-864E-3204C1D517B3}" type="pres">
      <dgm:prSet presAssocID="{2653FC0F-59AD-45BB-89B3-CD7B93472687}" presName="spaceRect" presStyleCnt="0"/>
      <dgm:spPr/>
    </dgm:pt>
    <dgm:pt modelId="{DA1DEB96-E970-4176-9FC1-1749D8A80B27}" type="pres">
      <dgm:prSet presAssocID="{2653FC0F-59AD-45BB-89B3-CD7B93472687}" presName="textRect" presStyleLbl="revTx" presStyleIdx="4" presStyleCnt="8" custScaleX="111069">
        <dgm:presLayoutVars>
          <dgm:chMax val="1"/>
          <dgm:chPref val="1"/>
        </dgm:presLayoutVars>
      </dgm:prSet>
      <dgm:spPr/>
    </dgm:pt>
    <dgm:pt modelId="{18CB8725-C841-44D3-B700-2F435623665C}" type="pres">
      <dgm:prSet presAssocID="{C81634B0-1A9E-4455-9020-9DFC65D4C37F}" presName="sibTrans" presStyleCnt="0"/>
      <dgm:spPr/>
    </dgm:pt>
    <dgm:pt modelId="{653F1857-1EAF-4FB2-94B0-AEBAD74A6FBE}" type="pres">
      <dgm:prSet presAssocID="{0FFA692C-DC18-47BD-86D8-297893EA0B19}" presName="compNode" presStyleCnt="0"/>
      <dgm:spPr/>
    </dgm:pt>
    <dgm:pt modelId="{01A3C05B-1653-43FB-A17E-F63838EE3858}" type="pres">
      <dgm:prSet presAssocID="{0FFA692C-DC18-47BD-86D8-297893EA0B19}" presName="iconBgRect" presStyleLbl="bgShp" presStyleIdx="5" presStyleCnt="8"/>
      <dgm:spPr>
        <a:prstGeom prst="round2DiagRect">
          <a:avLst>
            <a:gd name="adj1" fmla="val 29727"/>
            <a:gd name="adj2" fmla="val 0"/>
          </a:avLst>
        </a:prstGeom>
      </dgm:spPr>
    </dgm:pt>
    <dgm:pt modelId="{A965D730-F425-42EF-BF55-365902B0487C}" type="pres">
      <dgm:prSet presAssocID="{0FFA692C-DC18-47BD-86D8-297893EA0B19}" presName="iconRect" presStyleLbl="node1" presStyleIdx="5" presStyleCnt="8"/>
      <dgm:spPr>
        <a:blipFill>
          <a:blip xmlns:r="http://schemas.openxmlformats.org/officeDocument/2006/relationships"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nk with solid fill"/>
        </a:ext>
      </dgm:extLst>
    </dgm:pt>
    <dgm:pt modelId="{2BBCB425-A40F-449E-8FEC-E73123CC9661}" type="pres">
      <dgm:prSet presAssocID="{0FFA692C-DC18-47BD-86D8-297893EA0B19}" presName="spaceRect" presStyleCnt="0"/>
      <dgm:spPr/>
    </dgm:pt>
    <dgm:pt modelId="{45CA6A6C-05D0-4479-A39F-292467F1258D}" type="pres">
      <dgm:prSet presAssocID="{0FFA692C-DC18-47BD-86D8-297893EA0B19}" presName="textRect" presStyleLbl="revTx" presStyleIdx="5" presStyleCnt="8">
        <dgm:presLayoutVars>
          <dgm:chMax val="1"/>
          <dgm:chPref val="1"/>
        </dgm:presLayoutVars>
      </dgm:prSet>
      <dgm:spPr/>
    </dgm:pt>
    <dgm:pt modelId="{475EC710-AD2F-4A20-962D-B260AF98FDCC}" type="pres">
      <dgm:prSet presAssocID="{C5A27CFE-0782-467E-ACEB-BFDD9948011F}" presName="sibTrans" presStyleCnt="0"/>
      <dgm:spPr/>
    </dgm:pt>
    <dgm:pt modelId="{5E173B8D-F75D-455F-B978-70B3E3A66BA2}" type="pres">
      <dgm:prSet presAssocID="{0CA08B58-02FA-455A-9970-FE473552486C}" presName="compNode" presStyleCnt="0"/>
      <dgm:spPr/>
    </dgm:pt>
    <dgm:pt modelId="{B5D3737B-1A66-47C5-93D6-08C4EB55BC84}" type="pres">
      <dgm:prSet presAssocID="{0CA08B58-02FA-455A-9970-FE473552486C}" presName="iconBgRect" presStyleLbl="bgShp" presStyleIdx="6" presStyleCnt="8"/>
      <dgm:spPr>
        <a:prstGeom prst="round2DiagRect">
          <a:avLst>
            <a:gd name="adj1" fmla="val 29727"/>
            <a:gd name="adj2" fmla="val 0"/>
          </a:avLst>
        </a:prstGeom>
      </dgm:spPr>
    </dgm:pt>
    <dgm:pt modelId="{358E5289-AA64-4D88-9EEA-EA1AC35F9E41}" type="pres">
      <dgm:prSet presAssocID="{0CA08B58-02FA-455A-9970-FE473552486C}" presName="iconRect" presStyleLbl="node1" presStyleIdx="6" presStyleCnt="8"/>
      <dgm:spPr>
        <a:blipFill>
          <a:blip xmlns:r="http://schemas.openxmlformats.org/officeDocument/2006/relationships"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21DA984-E1ED-4C4F-A739-071D4BA820DF}" type="pres">
      <dgm:prSet presAssocID="{0CA08B58-02FA-455A-9970-FE473552486C}" presName="spaceRect" presStyleCnt="0"/>
      <dgm:spPr/>
    </dgm:pt>
    <dgm:pt modelId="{9AEC4B19-810E-44C0-9DAC-0C35DDE6EBE5}" type="pres">
      <dgm:prSet presAssocID="{0CA08B58-02FA-455A-9970-FE473552486C}" presName="textRect" presStyleLbl="revTx" presStyleIdx="6" presStyleCnt="8">
        <dgm:presLayoutVars>
          <dgm:chMax val="1"/>
          <dgm:chPref val="1"/>
        </dgm:presLayoutVars>
      </dgm:prSet>
      <dgm:spPr/>
    </dgm:pt>
    <dgm:pt modelId="{EDFA377F-FA13-4E25-9430-974AAF198F07}" type="pres">
      <dgm:prSet presAssocID="{BEE82365-176B-43D8-87C5-490A2BD421E7}" presName="sibTrans" presStyleCnt="0"/>
      <dgm:spPr/>
    </dgm:pt>
    <dgm:pt modelId="{8A16DE29-F66F-4CA3-85DD-599B48923316}" type="pres">
      <dgm:prSet presAssocID="{527E2B10-D0F0-4ACB-9F9A-BA7E9D8D1D57}" presName="compNode" presStyleCnt="0"/>
      <dgm:spPr/>
    </dgm:pt>
    <dgm:pt modelId="{D4D85DA4-8B22-4C53-BAED-4F72D7BAA308}" type="pres">
      <dgm:prSet presAssocID="{527E2B10-D0F0-4ACB-9F9A-BA7E9D8D1D57}" presName="iconBgRect" presStyleLbl="bgShp" presStyleIdx="7" presStyleCnt="8"/>
      <dgm:spPr>
        <a:prstGeom prst="round2DiagRect">
          <a:avLst>
            <a:gd name="adj1" fmla="val 29727"/>
            <a:gd name="adj2" fmla="val 0"/>
          </a:avLst>
        </a:prstGeom>
      </dgm:spPr>
    </dgm:pt>
    <dgm:pt modelId="{C6CDA3AA-9B4E-4F85-9219-76C63D3957E9}" type="pres">
      <dgm:prSet presAssocID="{527E2B10-D0F0-4ACB-9F9A-BA7E9D8D1D57}" presName="iconRect" presStyleLbl="node1" presStyleIdx="7" presStyleCnt="8"/>
      <dgm:spPr>
        <a:blipFill>
          <a:blip xmlns:r="http://schemas.openxmlformats.org/officeDocument/2006/relationships"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envelope with solid fill"/>
        </a:ext>
      </dgm:extLst>
    </dgm:pt>
    <dgm:pt modelId="{4C2DAA36-FBF0-4BF9-842E-B4DF6B8CC2C6}" type="pres">
      <dgm:prSet presAssocID="{527E2B10-D0F0-4ACB-9F9A-BA7E9D8D1D57}" presName="spaceRect" presStyleCnt="0"/>
      <dgm:spPr/>
    </dgm:pt>
    <dgm:pt modelId="{01F6E570-4487-4DE5-9B4A-D9F747CA06C9}" type="pres">
      <dgm:prSet presAssocID="{527E2B10-D0F0-4ACB-9F9A-BA7E9D8D1D57}" presName="textRect" presStyleLbl="revTx" presStyleIdx="7" presStyleCnt="8" custScaleX="127530">
        <dgm:presLayoutVars>
          <dgm:chMax val="1"/>
          <dgm:chPref val="1"/>
        </dgm:presLayoutVars>
      </dgm:prSet>
      <dgm:spPr/>
    </dgm:pt>
  </dgm:ptLst>
  <dgm:cxnLst>
    <dgm:cxn modelId="{D3640B0B-74C2-44F6-A22A-5D54D20A8038}" type="presOf" srcId="{F76B2055-CDE0-4853-BDF7-9DEF589A8163}" destId="{A2DB515D-1DEA-4998-A2A6-7D6E07616B46}" srcOrd="0" destOrd="0" presId="urn:microsoft.com/office/officeart/2018/5/layout/IconLeafLabelList"/>
    <dgm:cxn modelId="{EB2AFC16-D9A6-4FC7-A285-4B224B92A7D5}" type="presOf" srcId="{82189B92-969A-4AA9-A35B-7CB493067C26}" destId="{9FE4A1D2-F144-4CDD-88EE-6B0F010DEE29}" srcOrd="0" destOrd="0" presId="urn:microsoft.com/office/officeart/2018/5/layout/IconLeafLabelList"/>
    <dgm:cxn modelId="{0EE76F24-95EC-4131-A315-33179C4FC90D}" srcId="{82189B92-969A-4AA9-A35B-7CB493067C26}" destId="{0CA08B58-02FA-455A-9970-FE473552486C}" srcOrd="6" destOrd="0" parTransId="{6D1E491E-FB2A-42AB-9FED-111E0F68B0BD}" sibTransId="{BEE82365-176B-43D8-87C5-490A2BD421E7}"/>
    <dgm:cxn modelId="{0539DA2F-E3F5-42ED-9D4F-C67DA9BFB01D}" srcId="{82189B92-969A-4AA9-A35B-7CB493067C26}" destId="{527E2B10-D0F0-4ACB-9F9A-BA7E9D8D1D57}" srcOrd="7" destOrd="0" parTransId="{27D81E8C-36AA-44F0-8142-60B4B8D0AD30}" sibTransId="{CB452548-80B2-404B-8725-5EC0791C18ED}"/>
    <dgm:cxn modelId="{5448BC33-D10A-49C8-916B-68D111C17400}" srcId="{82189B92-969A-4AA9-A35B-7CB493067C26}" destId="{CEF102DC-64A1-4AA6-832D-D1D699083FCE}" srcOrd="0" destOrd="0" parTransId="{4E20535C-3888-4B2A-A603-D36A7C662EB0}" sibTransId="{13EDF33E-8903-4BA6-B0E8-04D75FEBB98D}"/>
    <dgm:cxn modelId="{63DDEE36-5141-48A8-9CC3-E40876723706}" srcId="{82189B92-969A-4AA9-A35B-7CB493067C26}" destId="{F76B2055-CDE0-4853-BDF7-9DEF589A8163}" srcOrd="3" destOrd="0" parTransId="{FC668FE6-3953-4E85-92CA-8E588AD483C1}" sibTransId="{EB040BE2-9C4C-4DA7-BBE9-D461C17D9BBB}"/>
    <dgm:cxn modelId="{8349DC5C-0FFA-447D-A7EF-2248E4CBA5B3}" type="presOf" srcId="{2653FC0F-59AD-45BB-89B3-CD7B93472687}" destId="{DA1DEB96-E970-4176-9FC1-1749D8A80B27}" srcOrd="0" destOrd="0" presId="urn:microsoft.com/office/officeart/2018/5/layout/IconLeafLabelList"/>
    <dgm:cxn modelId="{9D8D725F-6C0E-49F9-BA5D-E20E8B9F5D25}" type="presOf" srcId="{8DDA2FE9-A6B1-4263-837E-7A5C5A95B15B}" destId="{4187D8D8-C3B1-4F9C-8F7F-5007080CDB45}" srcOrd="0" destOrd="0" presId="urn:microsoft.com/office/officeart/2018/5/layout/IconLeafLabelList"/>
    <dgm:cxn modelId="{2C503444-5452-4934-BE52-F60A745E4037}" type="presOf" srcId="{0FFA692C-DC18-47BD-86D8-297893EA0B19}" destId="{45CA6A6C-05D0-4479-A39F-292467F1258D}" srcOrd="0" destOrd="0" presId="urn:microsoft.com/office/officeart/2018/5/layout/IconLeafLabelList"/>
    <dgm:cxn modelId="{A573F94A-27B1-443F-80C6-173A8E06D895}" type="presOf" srcId="{C9939487-D7DE-423C-9141-CAF84711CCD5}" destId="{2954B07B-AC18-41CF-8CDB-B9B52F6273EC}" srcOrd="0" destOrd="0" presId="urn:microsoft.com/office/officeart/2018/5/layout/IconLeafLabelList"/>
    <dgm:cxn modelId="{66495D70-1709-4683-A745-1C856EA90CF0}" srcId="{82189B92-969A-4AA9-A35B-7CB493067C26}" destId="{0FFA692C-DC18-47BD-86D8-297893EA0B19}" srcOrd="5" destOrd="0" parTransId="{57381FB1-A586-4D41-9497-FB4D847AA9EF}" sibTransId="{C5A27CFE-0782-467E-ACEB-BFDD9948011F}"/>
    <dgm:cxn modelId="{DA26537E-2835-4865-A9B2-4E9101637269}" type="presOf" srcId="{527E2B10-D0F0-4ACB-9F9A-BA7E9D8D1D57}" destId="{01F6E570-4487-4DE5-9B4A-D9F747CA06C9}" srcOrd="0" destOrd="0" presId="urn:microsoft.com/office/officeart/2018/5/layout/IconLeafLabelList"/>
    <dgm:cxn modelId="{35E311A4-0986-44F0-938D-996A161FEE57}" srcId="{82189B92-969A-4AA9-A35B-7CB493067C26}" destId="{2653FC0F-59AD-45BB-89B3-CD7B93472687}" srcOrd="4" destOrd="0" parTransId="{329997FE-5D82-4E70-837E-2AEEDEDA1CD9}" sibTransId="{C81634B0-1A9E-4455-9020-9DFC65D4C37F}"/>
    <dgm:cxn modelId="{B76761BD-A50D-42C8-AD58-544729C63DC8}" type="presOf" srcId="{0CA08B58-02FA-455A-9970-FE473552486C}" destId="{9AEC4B19-810E-44C0-9DAC-0C35DDE6EBE5}" srcOrd="0" destOrd="0" presId="urn:microsoft.com/office/officeart/2018/5/layout/IconLeafLabelList"/>
    <dgm:cxn modelId="{57C018E7-51C9-425D-9C54-DBBD6E917D9E}" type="presOf" srcId="{CEF102DC-64A1-4AA6-832D-D1D699083FCE}" destId="{FC3EFBA2-986E-4E25-BF40-3F863AEC8689}" srcOrd="0" destOrd="0" presId="urn:microsoft.com/office/officeart/2018/5/layout/IconLeafLabelList"/>
    <dgm:cxn modelId="{6192B1E9-39B1-401D-BDC1-C4024DAF429B}" srcId="{82189B92-969A-4AA9-A35B-7CB493067C26}" destId="{C9939487-D7DE-423C-9141-CAF84711CCD5}" srcOrd="2" destOrd="0" parTransId="{4EF238B2-DC71-4F8A-A4E2-FEE1AB368FCF}" sibTransId="{6B0C2E45-A199-4B50-B7F0-7E200B600119}"/>
    <dgm:cxn modelId="{66E063FC-634F-4398-BFFB-09BF9A0BF102}" srcId="{82189B92-969A-4AA9-A35B-7CB493067C26}" destId="{8DDA2FE9-A6B1-4263-837E-7A5C5A95B15B}" srcOrd="1" destOrd="0" parTransId="{A8BC8BD5-B7B0-42AB-BF2A-D1642AD7A51F}" sibTransId="{4CAA9BAB-55F5-4B59-8206-C28144856A24}"/>
    <dgm:cxn modelId="{E61D808B-71D9-4235-BA4E-17E7C4863C5B}" type="presParOf" srcId="{9FE4A1D2-F144-4CDD-88EE-6B0F010DEE29}" destId="{0C21251D-2E70-4D03-B263-85532D15C21F}" srcOrd="0" destOrd="0" presId="urn:microsoft.com/office/officeart/2018/5/layout/IconLeafLabelList"/>
    <dgm:cxn modelId="{D76B3A1F-8306-4308-A5C0-4457E723EDAC}" type="presParOf" srcId="{0C21251D-2E70-4D03-B263-85532D15C21F}" destId="{17142B22-ED4E-42EE-8E8A-A1E18B9C4084}" srcOrd="0" destOrd="0" presId="urn:microsoft.com/office/officeart/2018/5/layout/IconLeafLabelList"/>
    <dgm:cxn modelId="{61447D2E-CE66-41BA-8BF8-E4B1EF95CBD6}" type="presParOf" srcId="{0C21251D-2E70-4D03-B263-85532D15C21F}" destId="{7EAED45F-AED0-4D66-A37B-ADD03263F51C}" srcOrd="1" destOrd="0" presId="urn:microsoft.com/office/officeart/2018/5/layout/IconLeafLabelList"/>
    <dgm:cxn modelId="{C44B0D20-1B79-4444-9B14-0BA46D00689D}" type="presParOf" srcId="{0C21251D-2E70-4D03-B263-85532D15C21F}" destId="{42305FAA-C6E9-40CF-BD6D-957DB4BB1779}" srcOrd="2" destOrd="0" presId="urn:microsoft.com/office/officeart/2018/5/layout/IconLeafLabelList"/>
    <dgm:cxn modelId="{5874BFDA-85B6-4695-A2DA-9330F5057EFC}" type="presParOf" srcId="{0C21251D-2E70-4D03-B263-85532D15C21F}" destId="{FC3EFBA2-986E-4E25-BF40-3F863AEC8689}" srcOrd="3" destOrd="0" presId="urn:microsoft.com/office/officeart/2018/5/layout/IconLeafLabelList"/>
    <dgm:cxn modelId="{17257C92-B852-4FCF-B816-BB6AC0AB342D}" type="presParOf" srcId="{9FE4A1D2-F144-4CDD-88EE-6B0F010DEE29}" destId="{5630CB90-A315-41B4-898C-25E9712A7BFE}" srcOrd="1" destOrd="0" presId="urn:microsoft.com/office/officeart/2018/5/layout/IconLeafLabelList"/>
    <dgm:cxn modelId="{282AF6F3-D233-4F69-AFDA-C9254BA7BBB5}" type="presParOf" srcId="{9FE4A1D2-F144-4CDD-88EE-6B0F010DEE29}" destId="{3D7C6A59-FA14-4B5A-9E20-795582A6F52C}" srcOrd="2" destOrd="0" presId="urn:microsoft.com/office/officeart/2018/5/layout/IconLeafLabelList"/>
    <dgm:cxn modelId="{B351606E-4F94-455B-9A90-FDF0B567733F}" type="presParOf" srcId="{3D7C6A59-FA14-4B5A-9E20-795582A6F52C}" destId="{09748149-5361-4F16-927E-FC5F8A0F55DC}" srcOrd="0" destOrd="0" presId="urn:microsoft.com/office/officeart/2018/5/layout/IconLeafLabelList"/>
    <dgm:cxn modelId="{AC56E300-39BA-4994-B610-CD306C7C1E06}" type="presParOf" srcId="{3D7C6A59-FA14-4B5A-9E20-795582A6F52C}" destId="{C50C0ED8-F29A-463E-89B0-AE2BD695250E}" srcOrd="1" destOrd="0" presId="urn:microsoft.com/office/officeart/2018/5/layout/IconLeafLabelList"/>
    <dgm:cxn modelId="{A6D6B051-BB66-4381-8C0D-913C174E4248}" type="presParOf" srcId="{3D7C6A59-FA14-4B5A-9E20-795582A6F52C}" destId="{B90CAF6B-1394-4B46-8300-FC9390026570}" srcOrd="2" destOrd="0" presId="urn:microsoft.com/office/officeart/2018/5/layout/IconLeafLabelList"/>
    <dgm:cxn modelId="{44297DF5-93A5-47F0-9FF8-B67A061AD467}" type="presParOf" srcId="{3D7C6A59-FA14-4B5A-9E20-795582A6F52C}" destId="{4187D8D8-C3B1-4F9C-8F7F-5007080CDB45}" srcOrd="3" destOrd="0" presId="urn:microsoft.com/office/officeart/2018/5/layout/IconLeafLabelList"/>
    <dgm:cxn modelId="{C7043613-0A1A-425E-A88B-0A69688ABC33}" type="presParOf" srcId="{9FE4A1D2-F144-4CDD-88EE-6B0F010DEE29}" destId="{8E110054-D742-42E6-9533-4C25D82727F4}" srcOrd="3" destOrd="0" presId="urn:microsoft.com/office/officeart/2018/5/layout/IconLeafLabelList"/>
    <dgm:cxn modelId="{3D3DCB60-21B2-4C17-8DB8-64E445012A6E}" type="presParOf" srcId="{9FE4A1D2-F144-4CDD-88EE-6B0F010DEE29}" destId="{E123301C-54CC-446A-B6FC-45695ADD3A7E}" srcOrd="4" destOrd="0" presId="urn:microsoft.com/office/officeart/2018/5/layout/IconLeafLabelList"/>
    <dgm:cxn modelId="{4C0930A1-E2B1-4E42-90B7-8CD8044EF8E6}" type="presParOf" srcId="{E123301C-54CC-446A-B6FC-45695ADD3A7E}" destId="{C964587B-E32C-40FD-8EA3-B9C4AEA0FB8D}" srcOrd="0" destOrd="0" presId="urn:microsoft.com/office/officeart/2018/5/layout/IconLeafLabelList"/>
    <dgm:cxn modelId="{903F5CCA-FE6F-4753-8EEE-1A384DA3DC20}" type="presParOf" srcId="{E123301C-54CC-446A-B6FC-45695ADD3A7E}" destId="{7BB670A5-B947-4A07-B328-34B6C9D2E2C9}" srcOrd="1" destOrd="0" presId="urn:microsoft.com/office/officeart/2018/5/layout/IconLeafLabelList"/>
    <dgm:cxn modelId="{AE3672E0-6733-47F2-B1FA-34AE4DFBA212}" type="presParOf" srcId="{E123301C-54CC-446A-B6FC-45695ADD3A7E}" destId="{DBC753AD-A45C-4320-B1D3-9DA87F3B438E}" srcOrd="2" destOrd="0" presId="urn:microsoft.com/office/officeart/2018/5/layout/IconLeafLabelList"/>
    <dgm:cxn modelId="{FF55C504-6675-45A5-9AA1-E87EB14E44D3}" type="presParOf" srcId="{E123301C-54CC-446A-B6FC-45695ADD3A7E}" destId="{2954B07B-AC18-41CF-8CDB-B9B52F6273EC}" srcOrd="3" destOrd="0" presId="urn:microsoft.com/office/officeart/2018/5/layout/IconLeafLabelList"/>
    <dgm:cxn modelId="{F203DEB8-2929-452F-83D4-B8560E7BC5D7}" type="presParOf" srcId="{9FE4A1D2-F144-4CDD-88EE-6B0F010DEE29}" destId="{6F54AA74-E611-45D6-8285-FCADCC4550DF}" srcOrd="5" destOrd="0" presId="urn:microsoft.com/office/officeart/2018/5/layout/IconLeafLabelList"/>
    <dgm:cxn modelId="{0ACEDFBA-0D7D-4769-80D1-98FB239CA0D9}" type="presParOf" srcId="{9FE4A1D2-F144-4CDD-88EE-6B0F010DEE29}" destId="{DB545B99-F2AA-4148-A67B-ED8DF2EDF0C1}" srcOrd="6" destOrd="0" presId="urn:microsoft.com/office/officeart/2018/5/layout/IconLeafLabelList"/>
    <dgm:cxn modelId="{152393AF-E5C2-4573-9E1D-FC21A41A05DF}" type="presParOf" srcId="{DB545B99-F2AA-4148-A67B-ED8DF2EDF0C1}" destId="{A98D7D30-378A-4B01-AFC7-03A3BA360D60}" srcOrd="0" destOrd="0" presId="urn:microsoft.com/office/officeart/2018/5/layout/IconLeafLabelList"/>
    <dgm:cxn modelId="{C9B12375-421A-4641-A160-BC66E6D2A3B7}" type="presParOf" srcId="{DB545B99-F2AA-4148-A67B-ED8DF2EDF0C1}" destId="{033EAABE-6531-433B-886A-4EA52B26E2EC}" srcOrd="1" destOrd="0" presId="urn:microsoft.com/office/officeart/2018/5/layout/IconLeafLabelList"/>
    <dgm:cxn modelId="{13D0CFF1-D988-4A42-8A8D-5D37DBB3FBE1}" type="presParOf" srcId="{DB545B99-F2AA-4148-A67B-ED8DF2EDF0C1}" destId="{92134B8A-1632-4945-A886-CCF1BC94BC69}" srcOrd="2" destOrd="0" presId="urn:microsoft.com/office/officeart/2018/5/layout/IconLeafLabelList"/>
    <dgm:cxn modelId="{07C53DBE-B40A-454E-91F1-90BC7B96748A}" type="presParOf" srcId="{DB545B99-F2AA-4148-A67B-ED8DF2EDF0C1}" destId="{A2DB515D-1DEA-4998-A2A6-7D6E07616B46}" srcOrd="3" destOrd="0" presId="urn:microsoft.com/office/officeart/2018/5/layout/IconLeafLabelList"/>
    <dgm:cxn modelId="{1AC41E78-2C7F-485D-B9FF-2F90A5D787C2}" type="presParOf" srcId="{9FE4A1D2-F144-4CDD-88EE-6B0F010DEE29}" destId="{20AD15D1-2757-46B6-A01E-64D2B892AFDA}" srcOrd="7" destOrd="0" presId="urn:microsoft.com/office/officeart/2018/5/layout/IconLeafLabelList"/>
    <dgm:cxn modelId="{B86FB3F8-F8F7-4E1E-994C-6A52E85A6BF4}" type="presParOf" srcId="{9FE4A1D2-F144-4CDD-88EE-6B0F010DEE29}" destId="{8FAF8134-D6B6-49D9-9A58-600527D21FCC}" srcOrd="8" destOrd="0" presId="urn:microsoft.com/office/officeart/2018/5/layout/IconLeafLabelList"/>
    <dgm:cxn modelId="{9AAE56BB-807E-41D5-9225-F9F889C4A982}" type="presParOf" srcId="{8FAF8134-D6B6-49D9-9A58-600527D21FCC}" destId="{63346F64-AB88-49A2-AFE4-05FA7FD34821}" srcOrd="0" destOrd="0" presId="urn:microsoft.com/office/officeart/2018/5/layout/IconLeafLabelList"/>
    <dgm:cxn modelId="{3441A66D-56C3-4B38-B37C-6A79CF6ADDE7}" type="presParOf" srcId="{8FAF8134-D6B6-49D9-9A58-600527D21FCC}" destId="{858BFD0A-587C-4DDD-9611-04C8166C5198}" srcOrd="1" destOrd="0" presId="urn:microsoft.com/office/officeart/2018/5/layout/IconLeafLabelList"/>
    <dgm:cxn modelId="{BF31A07E-BC25-4236-B780-F5410181BB98}" type="presParOf" srcId="{8FAF8134-D6B6-49D9-9A58-600527D21FCC}" destId="{736E32BE-86E9-46DC-864E-3204C1D517B3}" srcOrd="2" destOrd="0" presId="urn:microsoft.com/office/officeart/2018/5/layout/IconLeafLabelList"/>
    <dgm:cxn modelId="{92585BD0-B98F-4458-BCA2-D89013F8F617}" type="presParOf" srcId="{8FAF8134-D6B6-49D9-9A58-600527D21FCC}" destId="{DA1DEB96-E970-4176-9FC1-1749D8A80B27}" srcOrd="3" destOrd="0" presId="urn:microsoft.com/office/officeart/2018/5/layout/IconLeafLabelList"/>
    <dgm:cxn modelId="{F90FA6B5-7424-443B-B787-36B4A2BAC8B2}" type="presParOf" srcId="{9FE4A1D2-F144-4CDD-88EE-6B0F010DEE29}" destId="{18CB8725-C841-44D3-B700-2F435623665C}" srcOrd="9" destOrd="0" presId="urn:microsoft.com/office/officeart/2018/5/layout/IconLeafLabelList"/>
    <dgm:cxn modelId="{40E15985-D74F-4D0F-9130-EBFD952A5201}" type="presParOf" srcId="{9FE4A1D2-F144-4CDD-88EE-6B0F010DEE29}" destId="{653F1857-1EAF-4FB2-94B0-AEBAD74A6FBE}" srcOrd="10" destOrd="0" presId="urn:microsoft.com/office/officeart/2018/5/layout/IconLeafLabelList"/>
    <dgm:cxn modelId="{83DE827A-64E0-49E1-8FCA-877C070BCCA5}" type="presParOf" srcId="{653F1857-1EAF-4FB2-94B0-AEBAD74A6FBE}" destId="{01A3C05B-1653-43FB-A17E-F63838EE3858}" srcOrd="0" destOrd="0" presId="urn:microsoft.com/office/officeart/2018/5/layout/IconLeafLabelList"/>
    <dgm:cxn modelId="{ED519DE2-81C5-45BB-996D-053AF6C45B16}" type="presParOf" srcId="{653F1857-1EAF-4FB2-94B0-AEBAD74A6FBE}" destId="{A965D730-F425-42EF-BF55-365902B0487C}" srcOrd="1" destOrd="0" presId="urn:microsoft.com/office/officeart/2018/5/layout/IconLeafLabelList"/>
    <dgm:cxn modelId="{B2EF1C6C-DCB9-4424-9468-080F187D729E}" type="presParOf" srcId="{653F1857-1EAF-4FB2-94B0-AEBAD74A6FBE}" destId="{2BBCB425-A40F-449E-8FEC-E73123CC9661}" srcOrd="2" destOrd="0" presId="urn:microsoft.com/office/officeart/2018/5/layout/IconLeafLabelList"/>
    <dgm:cxn modelId="{883BA17A-7A3D-4236-B95C-969943B9DA12}" type="presParOf" srcId="{653F1857-1EAF-4FB2-94B0-AEBAD74A6FBE}" destId="{45CA6A6C-05D0-4479-A39F-292467F1258D}" srcOrd="3" destOrd="0" presId="urn:microsoft.com/office/officeart/2018/5/layout/IconLeafLabelList"/>
    <dgm:cxn modelId="{12AADFC2-B3C1-475B-99DE-1A28F714486C}" type="presParOf" srcId="{9FE4A1D2-F144-4CDD-88EE-6B0F010DEE29}" destId="{475EC710-AD2F-4A20-962D-B260AF98FDCC}" srcOrd="11" destOrd="0" presId="urn:microsoft.com/office/officeart/2018/5/layout/IconLeafLabelList"/>
    <dgm:cxn modelId="{9A0F5A4F-BB43-451B-8E60-28D4BC69AC91}" type="presParOf" srcId="{9FE4A1D2-F144-4CDD-88EE-6B0F010DEE29}" destId="{5E173B8D-F75D-455F-B978-70B3E3A66BA2}" srcOrd="12" destOrd="0" presId="urn:microsoft.com/office/officeart/2018/5/layout/IconLeafLabelList"/>
    <dgm:cxn modelId="{B3CCE17A-3D12-4533-BB72-668DD8832A02}" type="presParOf" srcId="{5E173B8D-F75D-455F-B978-70B3E3A66BA2}" destId="{B5D3737B-1A66-47C5-93D6-08C4EB55BC84}" srcOrd="0" destOrd="0" presId="urn:microsoft.com/office/officeart/2018/5/layout/IconLeafLabelList"/>
    <dgm:cxn modelId="{864841FB-7821-4ED6-95E1-8A96735C69B1}" type="presParOf" srcId="{5E173B8D-F75D-455F-B978-70B3E3A66BA2}" destId="{358E5289-AA64-4D88-9EEA-EA1AC35F9E41}" srcOrd="1" destOrd="0" presId="urn:microsoft.com/office/officeart/2018/5/layout/IconLeafLabelList"/>
    <dgm:cxn modelId="{D18D8668-BFD3-48E8-9A8B-1945DAD82027}" type="presParOf" srcId="{5E173B8D-F75D-455F-B978-70B3E3A66BA2}" destId="{721DA984-E1ED-4C4F-A739-071D4BA820DF}" srcOrd="2" destOrd="0" presId="urn:microsoft.com/office/officeart/2018/5/layout/IconLeafLabelList"/>
    <dgm:cxn modelId="{A3F355CF-55C0-4B57-8B98-4BA8E4D8B118}" type="presParOf" srcId="{5E173B8D-F75D-455F-B978-70B3E3A66BA2}" destId="{9AEC4B19-810E-44C0-9DAC-0C35DDE6EBE5}" srcOrd="3" destOrd="0" presId="urn:microsoft.com/office/officeart/2018/5/layout/IconLeafLabelList"/>
    <dgm:cxn modelId="{7846827D-E02D-4845-B56F-4B074DF139C5}" type="presParOf" srcId="{9FE4A1D2-F144-4CDD-88EE-6B0F010DEE29}" destId="{EDFA377F-FA13-4E25-9430-974AAF198F07}" srcOrd="13" destOrd="0" presId="urn:microsoft.com/office/officeart/2018/5/layout/IconLeafLabelList"/>
    <dgm:cxn modelId="{F6C3EF02-0121-4DB3-AB7A-947441C38119}" type="presParOf" srcId="{9FE4A1D2-F144-4CDD-88EE-6B0F010DEE29}" destId="{8A16DE29-F66F-4CA3-85DD-599B48923316}" srcOrd="14" destOrd="0" presId="urn:microsoft.com/office/officeart/2018/5/layout/IconLeafLabelList"/>
    <dgm:cxn modelId="{76455F8A-8391-484A-B813-2992855335C0}" type="presParOf" srcId="{8A16DE29-F66F-4CA3-85DD-599B48923316}" destId="{D4D85DA4-8B22-4C53-BAED-4F72D7BAA308}" srcOrd="0" destOrd="0" presId="urn:microsoft.com/office/officeart/2018/5/layout/IconLeafLabelList"/>
    <dgm:cxn modelId="{70A5E136-66AB-4D53-BF8A-EB297A7C9EDD}" type="presParOf" srcId="{8A16DE29-F66F-4CA3-85DD-599B48923316}" destId="{C6CDA3AA-9B4E-4F85-9219-76C63D3957E9}" srcOrd="1" destOrd="0" presId="urn:microsoft.com/office/officeart/2018/5/layout/IconLeafLabelList"/>
    <dgm:cxn modelId="{76A1F98B-DDFF-4238-83F6-F2A31F014CBA}" type="presParOf" srcId="{8A16DE29-F66F-4CA3-85DD-599B48923316}" destId="{4C2DAA36-FBF0-4BF9-842E-B4DF6B8CC2C6}" srcOrd="2" destOrd="0" presId="urn:microsoft.com/office/officeart/2018/5/layout/IconLeafLabelList"/>
    <dgm:cxn modelId="{C5B9FEF7-BBEE-4DEA-B938-871EF73BB5A5}" type="presParOf" srcId="{8A16DE29-F66F-4CA3-85DD-599B48923316}" destId="{01F6E570-4487-4DE5-9B4A-D9F747CA06C9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043D3E-9D2D-4158-A4AC-813508421D2D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5953C1-6ED7-4533-8A4E-85831530DCA2}">
      <dgm:prSet phldrT="[Text]" custT="1"/>
      <dgm:spPr>
        <a:solidFill>
          <a:srgbClr val="002060"/>
        </a:solidFill>
      </dgm:spPr>
      <dgm:t>
        <a:bodyPr/>
        <a:lstStyle/>
        <a:p>
          <a:r>
            <a:rPr lang="en-US" sz="2200" b="1" dirty="0">
              <a:latin typeface="Product Sans Light"/>
            </a:rPr>
            <a:t>Go Beyond NAM and Develop New IESBA Standard</a:t>
          </a:r>
        </a:p>
      </dgm:t>
    </dgm:pt>
    <dgm:pt modelId="{F83B7B7B-9A41-4BB4-BC3D-330F93B5BEB7}" type="parTrans" cxnId="{348981FB-A3EA-4463-91A6-E636B7BF4635}">
      <dgm:prSet/>
      <dgm:spPr/>
      <dgm:t>
        <a:bodyPr/>
        <a:lstStyle/>
        <a:p>
          <a:endParaRPr lang="en-US"/>
        </a:p>
      </dgm:t>
    </dgm:pt>
    <dgm:pt modelId="{3FDDFEB4-F408-46D3-A23E-4A91BF3E26CD}" type="sibTrans" cxnId="{348981FB-A3EA-4463-91A6-E636B7BF4635}">
      <dgm:prSet/>
      <dgm:spPr/>
      <dgm:t>
        <a:bodyPr/>
        <a:lstStyle/>
        <a:p>
          <a:endParaRPr lang="en-US"/>
        </a:p>
      </dgm:t>
    </dgm:pt>
    <dgm:pt modelId="{89FA931F-E294-46F8-9BCB-3C8CC2BF04E7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>
              <a:latin typeface="Product Sans Light"/>
            </a:rPr>
            <a:t>Public Expectations</a:t>
          </a:r>
        </a:p>
      </dgm:t>
    </dgm:pt>
    <dgm:pt modelId="{4FCA0F1A-507F-45F9-8297-46D2448EFCB9}" type="parTrans" cxnId="{80B0AFE1-DDCD-440F-B16A-535EBCFCBFE0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63CB120-8828-4995-B4BD-86F77FDE07AA}" type="sibTrans" cxnId="{80B0AFE1-DDCD-440F-B16A-535EBCFCBFE0}">
      <dgm:prSet/>
      <dgm:spPr/>
      <dgm:t>
        <a:bodyPr/>
        <a:lstStyle/>
        <a:p>
          <a:endParaRPr lang="en-US"/>
        </a:p>
      </dgm:t>
    </dgm:pt>
    <dgm:pt modelId="{902F9F5E-E546-45CA-991A-6DFE5F72A29F}">
      <dgm:prSet phldrT="[Text]"/>
      <dgm:spPr>
        <a:solidFill>
          <a:srgbClr val="0070C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>
              <a:latin typeface="Product Sans Light"/>
            </a:rPr>
            <a:t>Global Developments </a:t>
          </a:r>
        </a:p>
      </dgm:t>
    </dgm:pt>
    <dgm:pt modelId="{56012302-B481-4EE4-95CB-2FC265B7BC5C}" type="parTrans" cxnId="{9D009060-23F4-4172-B05F-F7CF161ED66E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63304A-07E4-498A-B892-FC12A4292884}" type="sibTrans" cxnId="{9D009060-23F4-4172-B05F-F7CF161ED66E}">
      <dgm:prSet/>
      <dgm:spPr/>
      <dgm:t>
        <a:bodyPr/>
        <a:lstStyle/>
        <a:p>
          <a:endParaRPr lang="en-US"/>
        </a:p>
      </dgm:t>
    </dgm:pt>
    <dgm:pt modelId="{202C2D79-CEBE-4E48-8333-AC61D354F16F}">
      <dgm:prSet phldrT="[Text]"/>
      <dgm:spPr>
        <a:solidFill>
          <a:schemeClr val="accent5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>
              <a:latin typeface="Product Sans Light"/>
            </a:rPr>
            <a:t>Stakeholder Encouragement for IESBA Action</a:t>
          </a:r>
        </a:p>
      </dgm:t>
    </dgm:pt>
    <dgm:pt modelId="{4A5EFCB4-D938-43A7-A728-EF3F9DA01972}" type="parTrans" cxnId="{E96E44EF-D319-4D98-829A-AFB70FC30DAE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5A71969-6285-4EC4-933C-54A33FC1BC43}" type="sibTrans" cxnId="{E96E44EF-D319-4D98-829A-AFB70FC30DAE}">
      <dgm:prSet/>
      <dgm:spPr/>
      <dgm:t>
        <a:bodyPr/>
        <a:lstStyle/>
        <a:p>
          <a:endParaRPr lang="en-US"/>
        </a:p>
      </dgm:t>
    </dgm:pt>
    <dgm:pt modelId="{7027A374-5CE6-43DA-9D67-878B41B76FFA}" type="pres">
      <dgm:prSet presAssocID="{BA043D3E-9D2D-4158-A4AC-813508421D2D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18FAC72-726B-4402-ADD1-E49E00170F61}" type="pres">
      <dgm:prSet presAssocID="{FE5953C1-6ED7-4533-8A4E-85831530DCA2}" presName="centerShape" presStyleLbl="node0" presStyleIdx="0" presStyleCnt="1" custScaleX="103338" custScaleY="102552"/>
      <dgm:spPr/>
    </dgm:pt>
    <dgm:pt modelId="{B6B261EA-A2FD-4364-AF66-D5198C5B089C}" type="pres">
      <dgm:prSet presAssocID="{4FCA0F1A-507F-45F9-8297-46D2448EFCB9}" presName="parTrans" presStyleLbl="bgSibTrans2D1" presStyleIdx="0" presStyleCnt="3"/>
      <dgm:spPr/>
    </dgm:pt>
    <dgm:pt modelId="{57A82F9B-0F65-4836-AFB7-4211E1EF1989}" type="pres">
      <dgm:prSet presAssocID="{89FA931F-E294-46F8-9BCB-3C8CC2BF04E7}" presName="node" presStyleLbl="node1" presStyleIdx="0" presStyleCnt="3">
        <dgm:presLayoutVars>
          <dgm:bulletEnabled val="1"/>
        </dgm:presLayoutVars>
      </dgm:prSet>
      <dgm:spPr/>
    </dgm:pt>
    <dgm:pt modelId="{2414BA3A-C1D4-4F31-8A30-B31A94AD9995}" type="pres">
      <dgm:prSet presAssocID="{56012302-B481-4EE4-95CB-2FC265B7BC5C}" presName="parTrans" presStyleLbl="bgSibTrans2D1" presStyleIdx="1" presStyleCnt="3"/>
      <dgm:spPr/>
    </dgm:pt>
    <dgm:pt modelId="{4A35D414-AA0F-4A67-92EB-39F6172FF0CD}" type="pres">
      <dgm:prSet presAssocID="{902F9F5E-E546-45CA-991A-6DFE5F72A29F}" presName="node" presStyleLbl="node1" presStyleIdx="1" presStyleCnt="3">
        <dgm:presLayoutVars>
          <dgm:bulletEnabled val="1"/>
        </dgm:presLayoutVars>
      </dgm:prSet>
      <dgm:spPr/>
    </dgm:pt>
    <dgm:pt modelId="{D7962C00-F68E-456B-ABF3-81EF83E306BF}" type="pres">
      <dgm:prSet presAssocID="{4A5EFCB4-D938-43A7-A728-EF3F9DA01972}" presName="parTrans" presStyleLbl="bgSibTrans2D1" presStyleIdx="2" presStyleCnt="3"/>
      <dgm:spPr/>
    </dgm:pt>
    <dgm:pt modelId="{E727E74C-D7E5-4110-8F2E-F61FD7C642E7}" type="pres">
      <dgm:prSet presAssocID="{202C2D79-CEBE-4E48-8333-AC61D354F16F}" presName="node" presStyleLbl="node1" presStyleIdx="2" presStyleCnt="3">
        <dgm:presLayoutVars>
          <dgm:bulletEnabled val="1"/>
        </dgm:presLayoutVars>
      </dgm:prSet>
      <dgm:spPr/>
    </dgm:pt>
  </dgm:ptLst>
  <dgm:cxnLst>
    <dgm:cxn modelId="{9DD8D001-6E15-4B35-860B-4F28FD98D816}" type="presOf" srcId="{56012302-B481-4EE4-95CB-2FC265B7BC5C}" destId="{2414BA3A-C1D4-4F31-8A30-B31A94AD9995}" srcOrd="0" destOrd="0" presId="urn:microsoft.com/office/officeart/2005/8/layout/radial4"/>
    <dgm:cxn modelId="{C5C83702-431D-427C-ABF6-C857C5E9B856}" type="presOf" srcId="{4FCA0F1A-507F-45F9-8297-46D2448EFCB9}" destId="{B6B261EA-A2FD-4364-AF66-D5198C5B089C}" srcOrd="0" destOrd="0" presId="urn:microsoft.com/office/officeart/2005/8/layout/radial4"/>
    <dgm:cxn modelId="{AB26F011-3602-4BC2-B312-BA0495484C2A}" type="presOf" srcId="{BA043D3E-9D2D-4158-A4AC-813508421D2D}" destId="{7027A374-5CE6-43DA-9D67-878B41B76FFA}" srcOrd="0" destOrd="0" presId="urn:microsoft.com/office/officeart/2005/8/layout/radial4"/>
    <dgm:cxn modelId="{9D009060-23F4-4172-B05F-F7CF161ED66E}" srcId="{FE5953C1-6ED7-4533-8A4E-85831530DCA2}" destId="{902F9F5E-E546-45CA-991A-6DFE5F72A29F}" srcOrd="1" destOrd="0" parTransId="{56012302-B481-4EE4-95CB-2FC265B7BC5C}" sibTransId="{7E63304A-07E4-498A-B892-FC12A4292884}"/>
    <dgm:cxn modelId="{983BED48-0EBB-48FA-85E0-A5FF2248EAD7}" type="presOf" srcId="{902F9F5E-E546-45CA-991A-6DFE5F72A29F}" destId="{4A35D414-AA0F-4A67-92EB-39F6172FF0CD}" srcOrd="0" destOrd="0" presId="urn:microsoft.com/office/officeart/2005/8/layout/radial4"/>
    <dgm:cxn modelId="{35CD817D-736A-496B-B31F-F3DCEE0BDC0B}" type="presOf" srcId="{FE5953C1-6ED7-4533-8A4E-85831530DCA2}" destId="{718FAC72-726B-4402-ADD1-E49E00170F61}" srcOrd="0" destOrd="0" presId="urn:microsoft.com/office/officeart/2005/8/layout/radial4"/>
    <dgm:cxn modelId="{2C4927A9-CF37-4E10-AF77-A747EF0A4A9A}" type="presOf" srcId="{202C2D79-CEBE-4E48-8333-AC61D354F16F}" destId="{E727E74C-D7E5-4110-8F2E-F61FD7C642E7}" srcOrd="0" destOrd="0" presId="urn:microsoft.com/office/officeart/2005/8/layout/radial4"/>
    <dgm:cxn modelId="{366B83AC-5764-4181-8E79-FD2C1A89B2D4}" type="presOf" srcId="{89FA931F-E294-46F8-9BCB-3C8CC2BF04E7}" destId="{57A82F9B-0F65-4836-AFB7-4211E1EF1989}" srcOrd="0" destOrd="0" presId="urn:microsoft.com/office/officeart/2005/8/layout/radial4"/>
    <dgm:cxn modelId="{80B0AFE1-DDCD-440F-B16A-535EBCFCBFE0}" srcId="{FE5953C1-6ED7-4533-8A4E-85831530DCA2}" destId="{89FA931F-E294-46F8-9BCB-3C8CC2BF04E7}" srcOrd="0" destOrd="0" parTransId="{4FCA0F1A-507F-45F9-8297-46D2448EFCB9}" sibTransId="{D63CB120-8828-4995-B4BD-86F77FDE07AA}"/>
    <dgm:cxn modelId="{4FD01AE3-09C8-4DBD-A536-2DAC9705DC75}" type="presOf" srcId="{4A5EFCB4-D938-43A7-A728-EF3F9DA01972}" destId="{D7962C00-F68E-456B-ABF3-81EF83E306BF}" srcOrd="0" destOrd="0" presId="urn:microsoft.com/office/officeart/2005/8/layout/radial4"/>
    <dgm:cxn modelId="{E96E44EF-D319-4D98-829A-AFB70FC30DAE}" srcId="{FE5953C1-6ED7-4533-8A4E-85831530DCA2}" destId="{202C2D79-CEBE-4E48-8333-AC61D354F16F}" srcOrd="2" destOrd="0" parTransId="{4A5EFCB4-D938-43A7-A728-EF3F9DA01972}" sibTransId="{D5A71969-6285-4EC4-933C-54A33FC1BC43}"/>
    <dgm:cxn modelId="{348981FB-A3EA-4463-91A6-E636B7BF4635}" srcId="{BA043D3E-9D2D-4158-A4AC-813508421D2D}" destId="{FE5953C1-6ED7-4533-8A4E-85831530DCA2}" srcOrd="0" destOrd="0" parTransId="{F83B7B7B-9A41-4BB4-BC3D-330F93B5BEB7}" sibTransId="{3FDDFEB4-F408-46D3-A23E-4A91BF3E26CD}"/>
    <dgm:cxn modelId="{7E47BD2E-A7B2-4B02-9A10-DC1B7A2EC963}" type="presParOf" srcId="{7027A374-5CE6-43DA-9D67-878B41B76FFA}" destId="{718FAC72-726B-4402-ADD1-E49E00170F61}" srcOrd="0" destOrd="0" presId="urn:microsoft.com/office/officeart/2005/8/layout/radial4"/>
    <dgm:cxn modelId="{4DE5D93E-6FF7-49F2-9255-20163C56F1E1}" type="presParOf" srcId="{7027A374-5CE6-43DA-9D67-878B41B76FFA}" destId="{B6B261EA-A2FD-4364-AF66-D5198C5B089C}" srcOrd="1" destOrd="0" presId="urn:microsoft.com/office/officeart/2005/8/layout/radial4"/>
    <dgm:cxn modelId="{216E9EBD-5418-4D87-B53C-DE1E1DD28B85}" type="presParOf" srcId="{7027A374-5CE6-43DA-9D67-878B41B76FFA}" destId="{57A82F9B-0F65-4836-AFB7-4211E1EF1989}" srcOrd="2" destOrd="0" presId="urn:microsoft.com/office/officeart/2005/8/layout/radial4"/>
    <dgm:cxn modelId="{A51FF04E-8C73-4FEC-9DB8-3B2DF4D34BF8}" type="presParOf" srcId="{7027A374-5CE6-43DA-9D67-878B41B76FFA}" destId="{2414BA3A-C1D4-4F31-8A30-B31A94AD9995}" srcOrd="3" destOrd="0" presId="urn:microsoft.com/office/officeart/2005/8/layout/radial4"/>
    <dgm:cxn modelId="{9C9D8636-5E41-4AE3-8C69-F56DA2009E03}" type="presParOf" srcId="{7027A374-5CE6-43DA-9D67-878B41B76FFA}" destId="{4A35D414-AA0F-4A67-92EB-39F6172FF0CD}" srcOrd="4" destOrd="0" presId="urn:microsoft.com/office/officeart/2005/8/layout/radial4"/>
    <dgm:cxn modelId="{CCE481C2-34FC-44BD-8881-9BE673A4BC94}" type="presParOf" srcId="{7027A374-5CE6-43DA-9D67-878B41B76FFA}" destId="{D7962C00-F68E-456B-ABF3-81EF83E306BF}" srcOrd="5" destOrd="0" presId="urn:microsoft.com/office/officeart/2005/8/layout/radial4"/>
    <dgm:cxn modelId="{92EB86E2-4427-4CD1-9A2E-21D5C2ADC7F0}" type="presParOf" srcId="{7027A374-5CE6-43DA-9D67-878B41B76FFA}" destId="{E727E74C-D7E5-4110-8F2E-F61FD7C642E7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E916BB-CA52-4692-BCD1-E1B63902BCC4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5ABDDD9-4537-48DB-BE84-325EB1F28B1F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>
              <a:latin typeface="Product Sans Thin" panose="020B0203030502040203"/>
            </a:rPr>
            <a:t>Develop overarching material  in Part 1 of the Code that will assist PAs comply with the FPs and apply the CF</a:t>
          </a:r>
        </a:p>
      </dgm:t>
    </dgm:pt>
    <dgm:pt modelId="{1109DB05-A8C1-4E02-9755-CBB7B1B9653C}" type="parTrans" cxnId="{4408F94D-7BF6-406E-8F11-3FB435C4B3F0}">
      <dgm:prSet/>
      <dgm:spPr/>
      <dgm:t>
        <a:bodyPr/>
        <a:lstStyle/>
        <a:p>
          <a:endParaRPr lang="en-US" sz="2000">
            <a:latin typeface="Product Sans Thin" panose="020B0203030502040203"/>
          </a:endParaRPr>
        </a:p>
      </dgm:t>
    </dgm:pt>
    <dgm:pt modelId="{854701FB-7616-48D5-9927-FE2D67D8B85F}" type="sibTrans" cxnId="{4408F94D-7BF6-406E-8F11-3FB435C4B3F0}">
      <dgm:prSet/>
      <dgm:spPr/>
      <dgm:t>
        <a:bodyPr/>
        <a:lstStyle/>
        <a:p>
          <a:endParaRPr lang="en-US" sz="2000">
            <a:latin typeface="Product Sans Thin" panose="020B0203030502040203"/>
          </a:endParaRPr>
        </a:p>
      </dgm:t>
    </dgm:pt>
    <dgm:pt modelId="{DD426880-A146-4744-9E71-6A80349D03D3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>
              <a:latin typeface="Product Sans Thin" panose="020B0203030502040203"/>
            </a:rPr>
            <a:t>Develop material under one or more specific FPs, such as objectivity and professional competence and due care, to explain the expected behavior of PAs performing tax planning activities</a:t>
          </a:r>
        </a:p>
      </dgm:t>
    </dgm:pt>
    <dgm:pt modelId="{FB71BFB4-42D7-441E-9EC0-FC7FE4B20B03}" type="parTrans" cxnId="{38BC7279-7B33-46B7-B9C3-AD8BECA448A5}">
      <dgm:prSet/>
      <dgm:spPr/>
      <dgm:t>
        <a:bodyPr/>
        <a:lstStyle/>
        <a:p>
          <a:endParaRPr lang="en-US" sz="2000">
            <a:latin typeface="Product Sans Thin" panose="020B0203030502040203"/>
          </a:endParaRPr>
        </a:p>
      </dgm:t>
    </dgm:pt>
    <dgm:pt modelId="{2255F6BF-A856-4EC2-85BA-93036217D6BB}" type="sibTrans" cxnId="{38BC7279-7B33-46B7-B9C3-AD8BECA448A5}">
      <dgm:prSet/>
      <dgm:spPr/>
      <dgm:t>
        <a:bodyPr/>
        <a:lstStyle/>
        <a:p>
          <a:endParaRPr lang="en-US" sz="2000">
            <a:latin typeface="Product Sans Thin" panose="020B0203030502040203"/>
          </a:endParaRPr>
        </a:p>
      </dgm:t>
    </dgm:pt>
    <dgm:pt modelId="{83A52680-5ABB-4414-94BB-80C9D23BDBFC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dirty="0">
              <a:latin typeface="Product Sans Thin" panose="020B0203030502040203"/>
            </a:rPr>
            <a:t>Develop material outside of the Code itself (such as staff Q&amp;As or case studies) on the types and magnitude of the threats that are created when PAs perform tax planning activities </a:t>
          </a:r>
        </a:p>
      </dgm:t>
    </dgm:pt>
    <dgm:pt modelId="{E7ACF2AB-B6C7-46B4-BAC1-0CF73B5FCD1D}" type="parTrans" cxnId="{8177C1CD-E2E6-45B4-9854-D62A9CAE8EF0}">
      <dgm:prSet/>
      <dgm:spPr/>
      <dgm:t>
        <a:bodyPr/>
        <a:lstStyle/>
        <a:p>
          <a:endParaRPr lang="en-US" sz="2000">
            <a:latin typeface="Product Sans Thin" panose="020B0203030502040203"/>
          </a:endParaRPr>
        </a:p>
      </dgm:t>
    </dgm:pt>
    <dgm:pt modelId="{38E26C5E-B14D-4984-8030-7C1057A48571}" type="sibTrans" cxnId="{8177C1CD-E2E6-45B4-9854-D62A9CAE8EF0}">
      <dgm:prSet/>
      <dgm:spPr/>
      <dgm:t>
        <a:bodyPr/>
        <a:lstStyle/>
        <a:p>
          <a:endParaRPr lang="en-US" sz="2000">
            <a:latin typeface="Product Sans Thin" panose="020B0203030502040203"/>
          </a:endParaRPr>
        </a:p>
      </dgm:t>
    </dgm:pt>
    <dgm:pt modelId="{AB1E1442-2FF1-4A92-BA40-693DDF248760}" type="pres">
      <dgm:prSet presAssocID="{F9E916BB-CA52-4692-BCD1-E1B63902BCC4}" presName="Name0" presStyleCnt="0">
        <dgm:presLayoutVars>
          <dgm:chMax val="7"/>
          <dgm:chPref val="7"/>
          <dgm:dir/>
        </dgm:presLayoutVars>
      </dgm:prSet>
      <dgm:spPr/>
    </dgm:pt>
    <dgm:pt modelId="{2FE0CEDE-B3CF-4D22-B00B-2D246E14E26E}" type="pres">
      <dgm:prSet presAssocID="{F9E916BB-CA52-4692-BCD1-E1B63902BCC4}" presName="Name1" presStyleCnt="0"/>
      <dgm:spPr/>
    </dgm:pt>
    <dgm:pt modelId="{48CD1007-945C-4441-B4DC-ECC9E2FC59A0}" type="pres">
      <dgm:prSet presAssocID="{F9E916BB-CA52-4692-BCD1-E1B63902BCC4}" presName="cycle" presStyleCnt="0"/>
      <dgm:spPr/>
    </dgm:pt>
    <dgm:pt modelId="{625FFC51-CD20-420C-B58A-1E95A50B9E6E}" type="pres">
      <dgm:prSet presAssocID="{F9E916BB-CA52-4692-BCD1-E1B63902BCC4}" presName="srcNode" presStyleLbl="node1" presStyleIdx="0" presStyleCnt="3"/>
      <dgm:spPr/>
    </dgm:pt>
    <dgm:pt modelId="{11A58418-71F1-4DAE-9526-08CD1748067F}" type="pres">
      <dgm:prSet presAssocID="{F9E916BB-CA52-4692-BCD1-E1B63902BCC4}" presName="conn" presStyleLbl="parChTrans1D2" presStyleIdx="0" presStyleCnt="1"/>
      <dgm:spPr/>
    </dgm:pt>
    <dgm:pt modelId="{8EFB38D4-7DFB-402C-9271-EC9FC2320070}" type="pres">
      <dgm:prSet presAssocID="{F9E916BB-CA52-4692-BCD1-E1B63902BCC4}" presName="extraNode" presStyleLbl="node1" presStyleIdx="0" presStyleCnt="3"/>
      <dgm:spPr/>
    </dgm:pt>
    <dgm:pt modelId="{5859951D-B19C-426B-8C6F-B889412C9571}" type="pres">
      <dgm:prSet presAssocID="{F9E916BB-CA52-4692-BCD1-E1B63902BCC4}" presName="dstNode" presStyleLbl="node1" presStyleIdx="0" presStyleCnt="3"/>
      <dgm:spPr/>
    </dgm:pt>
    <dgm:pt modelId="{A6B14C98-D57B-421B-81B1-D86546067FA2}" type="pres">
      <dgm:prSet presAssocID="{F5ABDDD9-4537-48DB-BE84-325EB1F28B1F}" presName="text_1" presStyleLbl="node1" presStyleIdx="0" presStyleCnt="3">
        <dgm:presLayoutVars>
          <dgm:bulletEnabled val="1"/>
        </dgm:presLayoutVars>
      </dgm:prSet>
      <dgm:spPr/>
    </dgm:pt>
    <dgm:pt modelId="{B2D0EC60-FE6F-4419-806D-C3E3DC6EC25A}" type="pres">
      <dgm:prSet presAssocID="{F5ABDDD9-4537-48DB-BE84-325EB1F28B1F}" presName="accent_1" presStyleCnt="0"/>
      <dgm:spPr/>
    </dgm:pt>
    <dgm:pt modelId="{34A16037-C354-47A4-8D62-C43DACFFB722}" type="pres">
      <dgm:prSet presAssocID="{F5ABDDD9-4537-48DB-BE84-325EB1F28B1F}" presName="accentRepeatNode" presStyleLbl="solidFgAcc1" presStyleIdx="0" presStyleCnt="3"/>
      <dgm:spPr/>
    </dgm:pt>
    <dgm:pt modelId="{3215890D-9D83-41E6-B0D1-E5B131F6CE35}" type="pres">
      <dgm:prSet presAssocID="{DD426880-A146-4744-9E71-6A80349D03D3}" presName="text_2" presStyleLbl="node1" presStyleIdx="1" presStyleCnt="3">
        <dgm:presLayoutVars>
          <dgm:bulletEnabled val="1"/>
        </dgm:presLayoutVars>
      </dgm:prSet>
      <dgm:spPr/>
    </dgm:pt>
    <dgm:pt modelId="{9F0C5B6E-72C3-4DB7-B837-21C5BA720131}" type="pres">
      <dgm:prSet presAssocID="{DD426880-A146-4744-9E71-6A80349D03D3}" presName="accent_2" presStyleCnt="0"/>
      <dgm:spPr/>
    </dgm:pt>
    <dgm:pt modelId="{BC002D84-82DE-44CC-94C6-E9D9A95A3B6F}" type="pres">
      <dgm:prSet presAssocID="{DD426880-A146-4744-9E71-6A80349D03D3}" presName="accentRepeatNode" presStyleLbl="solidFgAcc1" presStyleIdx="1" presStyleCnt="3"/>
      <dgm:spPr/>
    </dgm:pt>
    <dgm:pt modelId="{A6443B0D-32AE-4C07-AC7E-1E5FA4F48485}" type="pres">
      <dgm:prSet presAssocID="{83A52680-5ABB-4414-94BB-80C9D23BDBFC}" presName="text_3" presStyleLbl="node1" presStyleIdx="2" presStyleCnt="3">
        <dgm:presLayoutVars>
          <dgm:bulletEnabled val="1"/>
        </dgm:presLayoutVars>
      </dgm:prSet>
      <dgm:spPr/>
    </dgm:pt>
    <dgm:pt modelId="{6FB53ED2-688C-44AB-8D51-9191D8FEBD41}" type="pres">
      <dgm:prSet presAssocID="{83A52680-5ABB-4414-94BB-80C9D23BDBFC}" presName="accent_3" presStyleCnt="0"/>
      <dgm:spPr/>
    </dgm:pt>
    <dgm:pt modelId="{B4C0D107-70A0-4838-915C-186DE69B6488}" type="pres">
      <dgm:prSet presAssocID="{83A52680-5ABB-4414-94BB-80C9D23BDBFC}" presName="accentRepeatNode" presStyleLbl="solidFgAcc1" presStyleIdx="2" presStyleCnt="3"/>
      <dgm:spPr/>
    </dgm:pt>
  </dgm:ptLst>
  <dgm:cxnLst>
    <dgm:cxn modelId="{35E10004-932D-46C7-B61C-B3F9C768E96D}" type="presOf" srcId="{F9E916BB-CA52-4692-BCD1-E1B63902BCC4}" destId="{AB1E1442-2FF1-4A92-BA40-693DDF248760}" srcOrd="0" destOrd="0" presId="urn:microsoft.com/office/officeart/2008/layout/VerticalCurvedList"/>
    <dgm:cxn modelId="{4BACCE0D-2CCE-477B-9768-08D2100D2A64}" type="presOf" srcId="{83A52680-5ABB-4414-94BB-80C9D23BDBFC}" destId="{A6443B0D-32AE-4C07-AC7E-1E5FA4F48485}" srcOrd="0" destOrd="0" presId="urn:microsoft.com/office/officeart/2008/layout/VerticalCurvedList"/>
    <dgm:cxn modelId="{6BC06511-30CB-48A8-9962-8C8F401DE2F9}" type="presOf" srcId="{DD426880-A146-4744-9E71-6A80349D03D3}" destId="{3215890D-9D83-41E6-B0D1-E5B131F6CE35}" srcOrd="0" destOrd="0" presId="urn:microsoft.com/office/officeart/2008/layout/VerticalCurvedList"/>
    <dgm:cxn modelId="{8C876C41-07C7-4ED8-85AC-BB3DCE2AB794}" type="presOf" srcId="{F5ABDDD9-4537-48DB-BE84-325EB1F28B1F}" destId="{A6B14C98-D57B-421B-81B1-D86546067FA2}" srcOrd="0" destOrd="0" presId="urn:microsoft.com/office/officeart/2008/layout/VerticalCurvedList"/>
    <dgm:cxn modelId="{4408F94D-7BF6-406E-8F11-3FB435C4B3F0}" srcId="{F9E916BB-CA52-4692-BCD1-E1B63902BCC4}" destId="{F5ABDDD9-4537-48DB-BE84-325EB1F28B1F}" srcOrd="0" destOrd="0" parTransId="{1109DB05-A8C1-4E02-9755-CBB7B1B9653C}" sibTransId="{854701FB-7616-48D5-9927-FE2D67D8B85F}"/>
    <dgm:cxn modelId="{B3C56F6E-7EBB-4DA9-88AE-B913493BDE01}" type="presOf" srcId="{854701FB-7616-48D5-9927-FE2D67D8B85F}" destId="{11A58418-71F1-4DAE-9526-08CD1748067F}" srcOrd="0" destOrd="0" presId="urn:microsoft.com/office/officeart/2008/layout/VerticalCurvedList"/>
    <dgm:cxn modelId="{38BC7279-7B33-46B7-B9C3-AD8BECA448A5}" srcId="{F9E916BB-CA52-4692-BCD1-E1B63902BCC4}" destId="{DD426880-A146-4744-9E71-6A80349D03D3}" srcOrd="1" destOrd="0" parTransId="{FB71BFB4-42D7-441E-9EC0-FC7FE4B20B03}" sibTransId="{2255F6BF-A856-4EC2-85BA-93036217D6BB}"/>
    <dgm:cxn modelId="{8177C1CD-E2E6-45B4-9854-D62A9CAE8EF0}" srcId="{F9E916BB-CA52-4692-BCD1-E1B63902BCC4}" destId="{83A52680-5ABB-4414-94BB-80C9D23BDBFC}" srcOrd="2" destOrd="0" parTransId="{E7ACF2AB-B6C7-46B4-BAC1-0CF73B5FCD1D}" sibTransId="{38E26C5E-B14D-4984-8030-7C1057A48571}"/>
    <dgm:cxn modelId="{E595BC36-B749-4889-A7DD-106E78B95403}" type="presParOf" srcId="{AB1E1442-2FF1-4A92-BA40-693DDF248760}" destId="{2FE0CEDE-B3CF-4D22-B00B-2D246E14E26E}" srcOrd="0" destOrd="0" presId="urn:microsoft.com/office/officeart/2008/layout/VerticalCurvedList"/>
    <dgm:cxn modelId="{1F15A2FD-087D-4C8A-862B-2E1FCFD65C34}" type="presParOf" srcId="{2FE0CEDE-B3CF-4D22-B00B-2D246E14E26E}" destId="{48CD1007-945C-4441-B4DC-ECC9E2FC59A0}" srcOrd="0" destOrd="0" presId="urn:microsoft.com/office/officeart/2008/layout/VerticalCurvedList"/>
    <dgm:cxn modelId="{A5DB364A-AC8B-4B89-83B8-E3F9988AC187}" type="presParOf" srcId="{48CD1007-945C-4441-B4DC-ECC9E2FC59A0}" destId="{625FFC51-CD20-420C-B58A-1E95A50B9E6E}" srcOrd="0" destOrd="0" presId="urn:microsoft.com/office/officeart/2008/layout/VerticalCurvedList"/>
    <dgm:cxn modelId="{AE592E5D-FE5D-4845-B226-060B93022B90}" type="presParOf" srcId="{48CD1007-945C-4441-B4DC-ECC9E2FC59A0}" destId="{11A58418-71F1-4DAE-9526-08CD1748067F}" srcOrd="1" destOrd="0" presId="urn:microsoft.com/office/officeart/2008/layout/VerticalCurvedList"/>
    <dgm:cxn modelId="{6FF957C5-CB15-423A-815C-E3C42563542C}" type="presParOf" srcId="{48CD1007-945C-4441-B4DC-ECC9E2FC59A0}" destId="{8EFB38D4-7DFB-402C-9271-EC9FC2320070}" srcOrd="2" destOrd="0" presId="urn:microsoft.com/office/officeart/2008/layout/VerticalCurvedList"/>
    <dgm:cxn modelId="{BB906072-D3A7-4901-87AE-0F55B580C188}" type="presParOf" srcId="{48CD1007-945C-4441-B4DC-ECC9E2FC59A0}" destId="{5859951D-B19C-426B-8C6F-B889412C9571}" srcOrd="3" destOrd="0" presId="urn:microsoft.com/office/officeart/2008/layout/VerticalCurvedList"/>
    <dgm:cxn modelId="{555843A1-D58E-49EC-A6FE-6EEF5F5CBFAD}" type="presParOf" srcId="{2FE0CEDE-B3CF-4D22-B00B-2D246E14E26E}" destId="{A6B14C98-D57B-421B-81B1-D86546067FA2}" srcOrd="1" destOrd="0" presId="urn:microsoft.com/office/officeart/2008/layout/VerticalCurvedList"/>
    <dgm:cxn modelId="{1175D0EB-7CA0-4E27-9E63-855F3D75F54E}" type="presParOf" srcId="{2FE0CEDE-B3CF-4D22-B00B-2D246E14E26E}" destId="{B2D0EC60-FE6F-4419-806D-C3E3DC6EC25A}" srcOrd="2" destOrd="0" presId="urn:microsoft.com/office/officeart/2008/layout/VerticalCurvedList"/>
    <dgm:cxn modelId="{6782809B-B4C6-4A6F-8060-4B438032F31A}" type="presParOf" srcId="{B2D0EC60-FE6F-4419-806D-C3E3DC6EC25A}" destId="{34A16037-C354-47A4-8D62-C43DACFFB722}" srcOrd="0" destOrd="0" presId="urn:microsoft.com/office/officeart/2008/layout/VerticalCurvedList"/>
    <dgm:cxn modelId="{CC6E1B9C-C0B9-4F0A-BC81-77C3B3CA31AB}" type="presParOf" srcId="{2FE0CEDE-B3CF-4D22-B00B-2D246E14E26E}" destId="{3215890D-9D83-41E6-B0D1-E5B131F6CE35}" srcOrd="3" destOrd="0" presId="urn:microsoft.com/office/officeart/2008/layout/VerticalCurvedList"/>
    <dgm:cxn modelId="{5FE7E9DA-9D6B-4F32-A8F4-009CC5865E7A}" type="presParOf" srcId="{2FE0CEDE-B3CF-4D22-B00B-2D246E14E26E}" destId="{9F0C5B6E-72C3-4DB7-B837-21C5BA720131}" srcOrd="4" destOrd="0" presId="urn:microsoft.com/office/officeart/2008/layout/VerticalCurvedList"/>
    <dgm:cxn modelId="{730A2626-B1EE-4159-BDDB-F7A98E31B03D}" type="presParOf" srcId="{9F0C5B6E-72C3-4DB7-B837-21C5BA720131}" destId="{BC002D84-82DE-44CC-94C6-E9D9A95A3B6F}" srcOrd="0" destOrd="0" presId="urn:microsoft.com/office/officeart/2008/layout/VerticalCurvedList"/>
    <dgm:cxn modelId="{284FDF28-9EEE-46BE-9BBD-9C3B7E87D546}" type="presParOf" srcId="{2FE0CEDE-B3CF-4D22-B00B-2D246E14E26E}" destId="{A6443B0D-32AE-4C07-AC7E-1E5FA4F48485}" srcOrd="5" destOrd="0" presId="urn:microsoft.com/office/officeart/2008/layout/VerticalCurvedList"/>
    <dgm:cxn modelId="{AB3DD927-D39A-41C8-8DC2-F5F002B22533}" type="presParOf" srcId="{2FE0CEDE-B3CF-4D22-B00B-2D246E14E26E}" destId="{6FB53ED2-688C-44AB-8D51-9191D8FEBD41}" srcOrd="6" destOrd="0" presId="urn:microsoft.com/office/officeart/2008/layout/VerticalCurvedList"/>
    <dgm:cxn modelId="{FE8096EA-BFA7-4E0F-B214-1F101A58C3E3}" type="presParOf" srcId="{6FB53ED2-688C-44AB-8D51-9191D8FEBD41}" destId="{B4C0D107-70A0-4838-915C-186DE69B648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192E498-39D8-4EA2-BC5A-9F2730057B65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AEA063B-AB65-4615-9D8C-B986C3F37D0D}">
      <dgm:prSet phldrT="[Text]"/>
      <dgm:spPr>
        <a:solidFill>
          <a:srgbClr val="FF00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b="1" dirty="0">
              <a:latin typeface="Product Sans Thin" panose="020B0203030502040203"/>
            </a:rPr>
            <a:t>Public Interest Importance</a:t>
          </a:r>
        </a:p>
      </dgm:t>
    </dgm:pt>
    <dgm:pt modelId="{BA796603-EEDF-4820-8A02-CE2717DF217F}" type="parTrans" cxnId="{2DE6448D-6A10-4BD5-8AED-01A95FD023D6}">
      <dgm:prSet/>
      <dgm:spPr/>
      <dgm:t>
        <a:bodyPr/>
        <a:lstStyle/>
        <a:p>
          <a:endParaRPr lang="en-US" b="1">
            <a:latin typeface="Product Sans Thin" panose="020B0203030502040203"/>
          </a:endParaRPr>
        </a:p>
      </dgm:t>
    </dgm:pt>
    <dgm:pt modelId="{F8FCDCAF-6102-4951-9087-85EC66FDE5DB}" type="sibTrans" cxnId="{2DE6448D-6A10-4BD5-8AED-01A95FD023D6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n-US" b="1">
            <a:latin typeface="Product Sans Thin" panose="020B0203030502040203"/>
          </a:endParaRPr>
        </a:p>
      </dgm:t>
    </dgm:pt>
    <dgm:pt modelId="{C193CAA6-8775-4514-BCA6-0F3ABA44894C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b="1" dirty="0">
              <a:latin typeface="Product Sans Thin" panose="020B0203030502040203"/>
            </a:rPr>
            <a:t>Authoritative guidance</a:t>
          </a:r>
        </a:p>
      </dgm:t>
    </dgm:pt>
    <dgm:pt modelId="{6BC4C674-7AE0-43C9-A94E-4B3502712562}" type="parTrans" cxnId="{F7B086CA-AA5A-4DB8-AA52-0CD2EA1D90C8}">
      <dgm:prSet/>
      <dgm:spPr/>
      <dgm:t>
        <a:bodyPr/>
        <a:lstStyle/>
        <a:p>
          <a:endParaRPr lang="en-US" b="1">
            <a:latin typeface="Product Sans Thin" panose="020B0203030502040203"/>
          </a:endParaRPr>
        </a:p>
      </dgm:t>
    </dgm:pt>
    <dgm:pt modelId="{4A481637-0096-4199-8210-87BCBD461B4C}" type="sibTrans" cxnId="{F7B086CA-AA5A-4DB8-AA52-0CD2EA1D90C8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n-US" b="1">
            <a:latin typeface="Product Sans Thin" panose="020B0203030502040203"/>
          </a:endParaRPr>
        </a:p>
      </dgm:t>
    </dgm:pt>
    <dgm:pt modelId="{243FA41A-5100-4F15-B2A2-03699D589643}">
      <dgm:prSet phldrT="[Text]"/>
      <dgm:spPr>
        <a:solidFill>
          <a:srgbClr val="0B5494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b="1" dirty="0">
              <a:latin typeface="Product Sans Thin" panose="020B0203030502040203"/>
            </a:rPr>
            <a:t>Unifying framework</a:t>
          </a:r>
        </a:p>
      </dgm:t>
    </dgm:pt>
    <dgm:pt modelId="{4DB73DE0-64F2-436E-9560-1A9653ACABDA}" type="parTrans" cxnId="{C6883637-1297-4A5A-A9A7-E7A328901676}">
      <dgm:prSet/>
      <dgm:spPr/>
      <dgm:t>
        <a:bodyPr/>
        <a:lstStyle/>
        <a:p>
          <a:endParaRPr lang="en-US" b="1">
            <a:latin typeface="Product Sans Thin" panose="020B0203030502040203"/>
          </a:endParaRPr>
        </a:p>
      </dgm:t>
    </dgm:pt>
    <dgm:pt modelId="{4476099D-7C46-4391-B29F-08695FF8E75C}" type="sibTrans" cxnId="{C6883637-1297-4A5A-A9A7-E7A328901676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n-US" b="1">
            <a:latin typeface="Product Sans Thin" panose="020B0203030502040203"/>
          </a:endParaRPr>
        </a:p>
      </dgm:t>
    </dgm:pt>
    <dgm:pt modelId="{6B53A9AE-38B1-4689-9042-066E1CCD1236}">
      <dgm:prSet phldrT="[Text]"/>
      <dgm:spPr>
        <a:solidFill>
          <a:schemeClr val="accent2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b="1" dirty="0">
              <a:latin typeface="Product Sans Thin" panose="020B0203030502040203"/>
            </a:rPr>
            <a:t>ESG</a:t>
          </a:r>
        </a:p>
      </dgm:t>
    </dgm:pt>
    <dgm:pt modelId="{541D5041-FD1E-434C-B55E-ED7AAD0BC3A4}" type="parTrans" cxnId="{5F2BEFB6-E943-4B4E-9D86-13AC562CD29F}">
      <dgm:prSet/>
      <dgm:spPr/>
      <dgm:t>
        <a:bodyPr/>
        <a:lstStyle/>
        <a:p>
          <a:endParaRPr lang="en-US" b="1">
            <a:latin typeface="Product Sans Thin" panose="020B0203030502040203"/>
          </a:endParaRPr>
        </a:p>
      </dgm:t>
    </dgm:pt>
    <dgm:pt modelId="{1AEC3B07-96EE-45A1-8CD4-2D07DEB727B9}" type="sibTrans" cxnId="{5F2BEFB6-E943-4B4E-9D86-13AC562CD29F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n-US" b="1">
            <a:latin typeface="Product Sans Thin" panose="020B0203030502040203"/>
          </a:endParaRPr>
        </a:p>
      </dgm:t>
    </dgm:pt>
    <dgm:pt modelId="{465DD468-43AD-46A9-9C33-997BADF7BF36}">
      <dgm:prSet phldrT="[Text]"/>
      <dgm:spPr>
        <a:solidFill>
          <a:srgbClr val="289DD8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b="1" dirty="0">
              <a:latin typeface="Product Sans Thin" panose="020B0203030502040203"/>
            </a:rPr>
            <a:t>IESBA Leadership Role</a:t>
          </a:r>
        </a:p>
      </dgm:t>
    </dgm:pt>
    <dgm:pt modelId="{B1A159C9-493B-4EEE-919F-F169BE0FAFBA}" type="parTrans" cxnId="{00EDCB4A-858E-4987-9B76-3A8803C82C8A}">
      <dgm:prSet/>
      <dgm:spPr/>
      <dgm:t>
        <a:bodyPr/>
        <a:lstStyle/>
        <a:p>
          <a:endParaRPr lang="en-US" b="1">
            <a:latin typeface="Product Sans Thin" panose="020B0203030502040203"/>
          </a:endParaRPr>
        </a:p>
      </dgm:t>
    </dgm:pt>
    <dgm:pt modelId="{5DF8B471-95A3-46A1-8CBF-C10E7575C26A}" type="sibTrans" cxnId="{00EDCB4A-858E-4987-9B76-3A8803C82C8A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n-US" b="1">
            <a:latin typeface="Product Sans Thin" panose="020B0203030502040203"/>
          </a:endParaRPr>
        </a:p>
      </dgm:t>
    </dgm:pt>
    <dgm:pt modelId="{62D87F6C-FB8A-468F-8A7C-AB0618D5061C}" type="pres">
      <dgm:prSet presAssocID="{7192E498-39D8-4EA2-BC5A-9F2730057B65}" presName="cycle" presStyleCnt="0">
        <dgm:presLayoutVars>
          <dgm:dir/>
          <dgm:resizeHandles val="exact"/>
        </dgm:presLayoutVars>
      </dgm:prSet>
      <dgm:spPr/>
    </dgm:pt>
    <dgm:pt modelId="{75324DB6-645C-4862-913D-5B6DF978D27C}" type="pres">
      <dgm:prSet presAssocID="{AAEA063B-AB65-4615-9D8C-B986C3F37D0D}" presName="node" presStyleLbl="node1" presStyleIdx="0" presStyleCnt="5">
        <dgm:presLayoutVars>
          <dgm:bulletEnabled val="1"/>
        </dgm:presLayoutVars>
      </dgm:prSet>
      <dgm:spPr/>
    </dgm:pt>
    <dgm:pt modelId="{038DB839-86B4-45F9-ADC5-FDD2FB32220F}" type="pres">
      <dgm:prSet presAssocID="{AAEA063B-AB65-4615-9D8C-B986C3F37D0D}" presName="spNode" presStyleCnt="0"/>
      <dgm:spPr/>
    </dgm:pt>
    <dgm:pt modelId="{4E82839F-1358-45DE-938E-A19B4A111400}" type="pres">
      <dgm:prSet presAssocID="{F8FCDCAF-6102-4951-9087-85EC66FDE5DB}" presName="sibTrans" presStyleLbl="sibTrans1D1" presStyleIdx="0" presStyleCnt="5"/>
      <dgm:spPr/>
    </dgm:pt>
    <dgm:pt modelId="{CC8F049E-6510-4F51-B522-E46B35D5A50B}" type="pres">
      <dgm:prSet presAssocID="{C193CAA6-8775-4514-BCA6-0F3ABA44894C}" presName="node" presStyleLbl="node1" presStyleIdx="1" presStyleCnt="5">
        <dgm:presLayoutVars>
          <dgm:bulletEnabled val="1"/>
        </dgm:presLayoutVars>
      </dgm:prSet>
      <dgm:spPr/>
    </dgm:pt>
    <dgm:pt modelId="{FFA9C32E-8EF1-4463-A74A-04D444679EE6}" type="pres">
      <dgm:prSet presAssocID="{C193CAA6-8775-4514-BCA6-0F3ABA44894C}" presName="spNode" presStyleCnt="0"/>
      <dgm:spPr/>
    </dgm:pt>
    <dgm:pt modelId="{6DF3626E-C500-4E3E-A154-04E18EB5CA2E}" type="pres">
      <dgm:prSet presAssocID="{4A481637-0096-4199-8210-87BCBD461B4C}" presName="sibTrans" presStyleLbl="sibTrans1D1" presStyleIdx="1" presStyleCnt="5"/>
      <dgm:spPr/>
    </dgm:pt>
    <dgm:pt modelId="{823DC2B6-FB80-47A6-B5F2-CEFB477867C5}" type="pres">
      <dgm:prSet presAssocID="{243FA41A-5100-4F15-B2A2-03699D589643}" presName="node" presStyleLbl="node1" presStyleIdx="2" presStyleCnt="5">
        <dgm:presLayoutVars>
          <dgm:bulletEnabled val="1"/>
        </dgm:presLayoutVars>
      </dgm:prSet>
      <dgm:spPr/>
    </dgm:pt>
    <dgm:pt modelId="{16A7A35B-CB78-4861-87BB-3FE0ABBC913D}" type="pres">
      <dgm:prSet presAssocID="{243FA41A-5100-4F15-B2A2-03699D589643}" presName="spNode" presStyleCnt="0"/>
      <dgm:spPr/>
    </dgm:pt>
    <dgm:pt modelId="{FEC0C962-6D23-4BF0-A113-5B607309DF85}" type="pres">
      <dgm:prSet presAssocID="{4476099D-7C46-4391-B29F-08695FF8E75C}" presName="sibTrans" presStyleLbl="sibTrans1D1" presStyleIdx="2" presStyleCnt="5"/>
      <dgm:spPr/>
    </dgm:pt>
    <dgm:pt modelId="{1E3402E5-25A4-42F9-AD28-A3787BD29C50}" type="pres">
      <dgm:prSet presAssocID="{6B53A9AE-38B1-4689-9042-066E1CCD1236}" presName="node" presStyleLbl="node1" presStyleIdx="3" presStyleCnt="5">
        <dgm:presLayoutVars>
          <dgm:bulletEnabled val="1"/>
        </dgm:presLayoutVars>
      </dgm:prSet>
      <dgm:spPr/>
    </dgm:pt>
    <dgm:pt modelId="{402FD501-0906-4C12-91D9-5199F0920ADA}" type="pres">
      <dgm:prSet presAssocID="{6B53A9AE-38B1-4689-9042-066E1CCD1236}" presName="spNode" presStyleCnt="0"/>
      <dgm:spPr/>
    </dgm:pt>
    <dgm:pt modelId="{E7BF8686-CAB0-476E-A580-A332D9B05501}" type="pres">
      <dgm:prSet presAssocID="{1AEC3B07-96EE-45A1-8CD4-2D07DEB727B9}" presName="sibTrans" presStyleLbl="sibTrans1D1" presStyleIdx="3" presStyleCnt="5"/>
      <dgm:spPr/>
    </dgm:pt>
    <dgm:pt modelId="{8B7B0FD1-CE07-4DEC-B484-1F53259FDA6F}" type="pres">
      <dgm:prSet presAssocID="{465DD468-43AD-46A9-9C33-997BADF7BF36}" presName="node" presStyleLbl="node1" presStyleIdx="4" presStyleCnt="5">
        <dgm:presLayoutVars>
          <dgm:bulletEnabled val="1"/>
        </dgm:presLayoutVars>
      </dgm:prSet>
      <dgm:spPr/>
    </dgm:pt>
    <dgm:pt modelId="{09E07A4E-3253-4947-BCFB-08FAC110A6CD}" type="pres">
      <dgm:prSet presAssocID="{465DD468-43AD-46A9-9C33-997BADF7BF36}" presName="spNode" presStyleCnt="0"/>
      <dgm:spPr/>
    </dgm:pt>
    <dgm:pt modelId="{BEC2EFA1-75E0-4683-A2B7-A61F0F8398AA}" type="pres">
      <dgm:prSet presAssocID="{5DF8B471-95A3-46A1-8CBF-C10E7575C26A}" presName="sibTrans" presStyleLbl="sibTrans1D1" presStyleIdx="4" presStyleCnt="5"/>
      <dgm:spPr/>
    </dgm:pt>
  </dgm:ptLst>
  <dgm:cxnLst>
    <dgm:cxn modelId="{2120E306-4496-4DE9-91F1-D2FB3C61B595}" type="presOf" srcId="{AAEA063B-AB65-4615-9D8C-B986C3F37D0D}" destId="{75324DB6-645C-4862-913D-5B6DF978D27C}" srcOrd="0" destOrd="0" presId="urn:microsoft.com/office/officeart/2005/8/layout/cycle6"/>
    <dgm:cxn modelId="{281C581C-60DA-40A2-9DD9-864AF272EE66}" type="presOf" srcId="{C193CAA6-8775-4514-BCA6-0F3ABA44894C}" destId="{CC8F049E-6510-4F51-B522-E46B35D5A50B}" srcOrd="0" destOrd="0" presId="urn:microsoft.com/office/officeart/2005/8/layout/cycle6"/>
    <dgm:cxn modelId="{8DB9452F-74B2-454A-B695-130EE21AB1D3}" type="presOf" srcId="{465DD468-43AD-46A9-9C33-997BADF7BF36}" destId="{8B7B0FD1-CE07-4DEC-B484-1F53259FDA6F}" srcOrd="0" destOrd="0" presId="urn:microsoft.com/office/officeart/2005/8/layout/cycle6"/>
    <dgm:cxn modelId="{C6883637-1297-4A5A-A9A7-E7A328901676}" srcId="{7192E498-39D8-4EA2-BC5A-9F2730057B65}" destId="{243FA41A-5100-4F15-B2A2-03699D589643}" srcOrd="2" destOrd="0" parTransId="{4DB73DE0-64F2-436E-9560-1A9653ACABDA}" sibTransId="{4476099D-7C46-4391-B29F-08695FF8E75C}"/>
    <dgm:cxn modelId="{00EDCB4A-858E-4987-9B76-3A8803C82C8A}" srcId="{7192E498-39D8-4EA2-BC5A-9F2730057B65}" destId="{465DD468-43AD-46A9-9C33-997BADF7BF36}" srcOrd="4" destOrd="0" parTransId="{B1A159C9-493B-4EEE-919F-F169BE0FAFBA}" sibTransId="{5DF8B471-95A3-46A1-8CBF-C10E7575C26A}"/>
    <dgm:cxn modelId="{8402694D-A3AC-4EC3-B385-DACB35114842}" type="presOf" srcId="{4476099D-7C46-4391-B29F-08695FF8E75C}" destId="{FEC0C962-6D23-4BF0-A113-5B607309DF85}" srcOrd="0" destOrd="0" presId="urn:microsoft.com/office/officeart/2005/8/layout/cycle6"/>
    <dgm:cxn modelId="{2DE6448D-6A10-4BD5-8AED-01A95FD023D6}" srcId="{7192E498-39D8-4EA2-BC5A-9F2730057B65}" destId="{AAEA063B-AB65-4615-9D8C-B986C3F37D0D}" srcOrd="0" destOrd="0" parTransId="{BA796603-EEDF-4820-8A02-CE2717DF217F}" sibTransId="{F8FCDCAF-6102-4951-9087-85EC66FDE5DB}"/>
    <dgm:cxn modelId="{1320EA94-4998-42CF-969B-F9A62C371CEB}" type="presOf" srcId="{7192E498-39D8-4EA2-BC5A-9F2730057B65}" destId="{62D87F6C-FB8A-468F-8A7C-AB0618D5061C}" srcOrd="0" destOrd="0" presId="urn:microsoft.com/office/officeart/2005/8/layout/cycle6"/>
    <dgm:cxn modelId="{10551697-44E2-4303-9091-A1335BCF1B5E}" type="presOf" srcId="{243FA41A-5100-4F15-B2A2-03699D589643}" destId="{823DC2B6-FB80-47A6-B5F2-CEFB477867C5}" srcOrd="0" destOrd="0" presId="urn:microsoft.com/office/officeart/2005/8/layout/cycle6"/>
    <dgm:cxn modelId="{3AF474B4-4DC0-4DEA-8A58-5E6FD69924DE}" type="presOf" srcId="{5DF8B471-95A3-46A1-8CBF-C10E7575C26A}" destId="{BEC2EFA1-75E0-4683-A2B7-A61F0F8398AA}" srcOrd="0" destOrd="0" presId="urn:microsoft.com/office/officeart/2005/8/layout/cycle6"/>
    <dgm:cxn modelId="{5F2BEFB6-E943-4B4E-9D86-13AC562CD29F}" srcId="{7192E498-39D8-4EA2-BC5A-9F2730057B65}" destId="{6B53A9AE-38B1-4689-9042-066E1CCD1236}" srcOrd="3" destOrd="0" parTransId="{541D5041-FD1E-434C-B55E-ED7AAD0BC3A4}" sibTransId="{1AEC3B07-96EE-45A1-8CD4-2D07DEB727B9}"/>
    <dgm:cxn modelId="{2B61A2C0-7B15-40D5-A7A1-C8CB22454AEE}" type="presOf" srcId="{F8FCDCAF-6102-4951-9087-85EC66FDE5DB}" destId="{4E82839F-1358-45DE-938E-A19B4A111400}" srcOrd="0" destOrd="0" presId="urn:microsoft.com/office/officeart/2005/8/layout/cycle6"/>
    <dgm:cxn modelId="{F7B086CA-AA5A-4DB8-AA52-0CD2EA1D90C8}" srcId="{7192E498-39D8-4EA2-BC5A-9F2730057B65}" destId="{C193CAA6-8775-4514-BCA6-0F3ABA44894C}" srcOrd="1" destOrd="0" parTransId="{6BC4C674-7AE0-43C9-A94E-4B3502712562}" sibTransId="{4A481637-0096-4199-8210-87BCBD461B4C}"/>
    <dgm:cxn modelId="{F049D9EC-572E-4526-80B4-88B9CFDE2500}" type="presOf" srcId="{6B53A9AE-38B1-4689-9042-066E1CCD1236}" destId="{1E3402E5-25A4-42F9-AD28-A3787BD29C50}" srcOrd="0" destOrd="0" presId="urn:microsoft.com/office/officeart/2005/8/layout/cycle6"/>
    <dgm:cxn modelId="{5C6FC0F6-22C4-4428-AA8A-534F1262F86C}" type="presOf" srcId="{4A481637-0096-4199-8210-87BCBD461B4C}" destId="{6DF3626E-C500-4E3E-A154-04E18EB5CA2E}" srcOrd="0" destOrd="0" presId="urn:microsoft.com/office/officeart/2005/8/layout/cycle6"/>
    <dgm:cxn modelId="{AF407AFF-5FB6-43A3-80AC-5A37FEE2A4C0}" type="presOf" srcId="{1AEC3B07-96EE-45A1-8CD4-2D07DEB727B9}" destId="{E7BF8686-CAB0-476E-A580-A332D9B05501}" srcOrd="0" destOrd="0" presId="urn:microsoft.com/office/officeart/2005/8/layout/cycle6"/>
    <dgm:cxn modelId="{DBD89FA5-03F7-4CA7-84FB-12DAE8C039F0}" type="presParOf" srcId="{62D87F6C-FB8A-468F-8A7C-AB0618D5061C}" destId="{75324DB6-645C-4862-913D-5B6DF978D27C}" srcOrd="0" destOrd="0" presId="urn:microsoft.com/office/officeart/2005/8/layout/cycle6"/>
    <dgm:cxn modelId="{81E95223-C41E-4C32-9896-04E8C63A013E}" type="presParOf" srcId="{62D87F6C-FB8A-468F-8A7C-AB0618D5061C}" destId="{038DB839-86B4-45F9-ADC5-FDD2FB32220F}" srcOrd="1" destOrd="0" presId="urn:microsoft.com/office/officeart/2005/8/layout/cycle6"/>
    <dgm:cxn modelId="{5567B215-8C95-4198-A19C-68F5FC6F3ABE}" type="presParOf" srcId="{62D87F6C-FB8A-468F-8A7C-AB0618D5061C}" destId="{4E82839F-1358-45DE-938E-A19B4A111400}" srcOrd="2" destOrd="0" presId="urn:microsoft.com/office/officeart/2005/8/layout/cycle6"/>
    <dgm:cxn modelId="{B55F9B71-9290-445D-A853-1D131FBEC44F}" type="presParOf" srcId="{62D87F6C-FB8A-468F-8A7C-AB0618D5061C}" destId="{CC8F049E-6510-4F51-B522-E46B35D5A50B}" srcOrd="3" destOrd="0" presId="urn:microsoft.com/office/officeart/2005/8/layout/cycle6"/>
    <dgm:cxn modelId="{08BE070D-DB75-46AB-AA69-6031AF634F7A}" type="presParOf" srcId="{62D87F6C-FB8A-468F-8A7C-AB0618D5061C}" destId="{FFA9C32E-8EF1-4463-A74A-04D444679EE6}" srcOrd="4" destOrd="0" presId="urn:microsoft.com/office/officeart/2005/8/layout/cycle6"/>
    <dgm:cxn modelId="{B4FD12FA-9E72-4C40-BE10-99227242B9B6}" type="presParOf" srcId="{62D87F6C-FB8A-468F-8A7C-AB0618D5061C}" destId="{6DF3626E-C500-4E3E-A154-04E18EB5CA2E}" srcOrd="5" destOrd="0" presId="urn:microsoft.com/office/officeart/2005/8/layout/cycle6"/>
    <dgm:cxn modelId="{6682AECF-4DB2-4792-B406-2CF974E9105F}" type="presParOf" srcId="{62D87F6C-FB8A-468F-8A7C-AB0618D5061C}" destId="{823DC2B6-FB80-47A6-B5F2-CEFB477867C5}" srcOrd="6" destOrd="0" presId="urn:microsoft.com/office/officeart/2005/8/layout/cycle6"/>
    <dgm:cxn modelId="{D408F69F-310B-444D-925B-2EA85B58FE5A}" type="presParOf" srcId="{62D87F6C-FB8A-468F-8A7C-AB0618D5061C}" destId="{16A7A35B-CB78-4861-87BB-3FE0ABBC913D}" srcOrd="7" destOrd="0" presId="urn:microsoft.com/office/officeart/2005/8/layout/cycle6"/>
    <dgm:cxn modelId="{937D3A6E-91E5-4E51-B4C0-A9AFDEF49366}" type="presParOf" srcId="{62D87F6C-FB8A-468F-8A7C-AB0618D5061C}" destId="{FEC0C962-6D23-4BF0-A113-5B607309DF85}" srcOrd="8" destOrd="0" presId="urn:microsoft.com/office/officeart/2005/8/layout/cycle6"/>
    <dgm:cxn modelId="{50B11523-22BA-44F9-A8EB-7E9B7ED5164B}" type="presParOf" srcId="{62D87F6C-FB8A-468F-8A7C-AB0618D5061C}" destId="{1E3402E5-25A4-42F9-AD28-A3787BD29C50}" srcOrd="9" destOrd="0" presId="urn:microsoft.com/office/officeart/2005/8/layout/cycle6"/>
    <dgm:cxn modelId="{D61AE3F3-0863-4944-B191-552D01357A78}" type="presParOf" srcId="{62D87F6C-FB8A-468F-8A7C-AB0618D5061C}" destId="{402FD501-0906-4C12-91D9-5199F0920ADA}" srcOrd="10" destOrd="0" presId="urn:microsoft.com/office/officeart/2005/8/layout/cycle6"/>
    <dgm:cxn modelId="{5235486B-3C60-4796-A135-2FF6AE191EE5}" type="presParOf" srcId="{62D87F6C-FB8A-468F-8A7C-AB0618D5061C}" destId="{E7BF8686-CAB0-476E-A580-A332D9B05501}" srcOrd="11" destOrd="0" presId="urn:microsoft.com/office/officeart/2005/8/layout/cycle6"/>
    <dgm:cxn modelId="{2A74D26A-B6BB-4996-8C33-8C0F3C801FD1}" type="presParOf" srcId="{62D87F6C-FB8A-468F-8A7C-AB0618D5061C}" destId="{8B7B0FD1-CE07-4DEC-B484-1F53259FDA6F}" srcOrd="12" destOrd="0" presId="urn:microsoft.com/office/officeart/2005/8/layout/cycle6"/>
    <dgm:cxn modelId="{EF15DCE2-518A-415D-80D8-6AA96D079B88}" type="presParOf" srcId="{62D87F6C-FB8A-468F-8A7C-AB0618D5061C}" destId="{09E07A4E-3253-4947-BCFB-08FAC110A6CD}" srcOrd="13" destOrd="0" presId="urn:microsoft.com/office/officeart/2005/8/layout/cycle6"/>
    <dgm:cxn modelId="{67D818FC-8AD3-4985-ACC2-60CAE4AE2863}" type="presParOf" srcId="{62D87F6C-FB8A-468F-8A7C-AB0618D5061C}" destId="{BEC2EFA1-75E0-4683-A2B7-A61F0F8398AA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06A14F6-B748-4042-BCF3-E3EC7FE331AB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n-US"/>
        </a:p>
      </dgm:t>
    </dgm:pt>
    <dgm:pt modelId="{0D4EC19D-87C0-4A89-AC72-83B28CEEDF6D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dirty="0">
              <a:latin typeface="Product Sans Thin" panose="020B0203030502040203"/>
            </a:rPr>
            <a:t>Objectives, focus and scope</a:t>
          </a:r>
        </a:p>
      </dgm:t>
    </dgm:pt>
    <dgm:pt modelId="{A41C27A2-325B-411F-9748-BDC83AF50905}" type="parTrans" cxnId="{4CA7D325-E246-4511-90FE-7FC7FF325522}">
      <dgm:prSet/>
      <dgm:spPr/>
      <dgm:t>
        <a:bodyPr/>
        <a:lstStyle/>
        <a:p>
          <a:endParaRPr lang="en-US"/>
        </a:p>
      </dgm:t>
    </dgm:pt>
    <dgm:pt modelId="{7D3AC79F-5E17-4741-94E1-35DE0CAC58F9}" type="sibTrans" cxnId="{4CA7D325-E246-4511-90FE-7FC7FF325522}">
      <dgm:prSet/>
      <dgm:spPr/>
      <dgm:t>
        <a:bodyPr/>
        <a:lstStyle/>
        <a:p>
          <a:endParaRPr lang="en-US"/>
        </a:p>
      </dgm:t>
    </dgm:pt>
    <dgm:pt modelId="{557676BB-B157-4E95-82E3-FFD89EC6EDC1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dirty="0">
              <a:latin typeface="Product Sans Thin" panose="020B0203030502040203"/>
            </a:rPr>
            <a:t>Principles based framework </a:t>
          </a:r>
        </a:p>
      </dgm:t>
    </dgm:pt>
    <dgm:pt modelId="{6195C694-E2EE-425F-BF48-38B32BD27D4E}" type="parTrans" cxnId="{0BABE4BE-3C04-4F72-9584-08BF48478EEE}">
      <dgm:prSet/>
      <dgm:spPr/>
      <dgm:t>
        <a:bodyPr/>
        <a:lstStyle/>
        <a:p>
          <a:endParaRPr lang="en-US"/>
        </a:p>
      </dgm:t>
    </dgm:pt>
    <dgm:pt modelId="{7C0A8839-D9F3-4A07-96F7-F35AF73616D5}" type="sibTrans" cxnId="{0BABE4BE-3C04-4F72-9584-08BF48478EEE}">
      <dgm:prSet/>
      <dgm:spPr/>
      <dgm:t>
        <a:bodyPr/>
        <a:lstStyle/>
        <a:p>
          <a:endParaRPr lang="en-US"/>
        </a:p>
      </dgm:t>
    </dgm:pt>
    <dgm:pt modelId="{39E4228B-0302-4C6B-BA89-5BE62F434648}">
      <dgm:prSet/>
      <dgm:spPr>
        <a:solidFill>
          <a:schemeClr val="accent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dirty="0">
              <a:latin typeface="Product Sans Thin" panose="020B0203030502040203"/>
            </a:rPr>
            <a:t>Project Approach</a:t>
          </a:r>
        </a:p>
      </dgm:t>
    </dgm:pt>
    <dgm:pt modelId="{F1448367-B434-4AE5-86DF-1A3DCAE7E995}" type="parTrans" cxnId="{552BFD1F-61FA-420A-BCA1-599FA1ECD951}">
      <dgm:prSet/>
      <dgm:spPr/>
      <dgm:t>
        <a:bodyPr/>
        <a:lstStyle/>
        <a:p>
          <a:endParaRPr lang="en-US"/>
        </a:p>
      </dgm:t>
    </dgm:pt>
    <dgm:pt modelId="{A6BC2CFF-FE75-4E6D-AF6A-6E13BBF97AB0}" type="sibTrans" cxnId="{552BFD1F-61FA-420A-BCA1-599FA1ECD951}">
      <dgm:prSet/>
      <dgm:spPr/>
      <dgm:t>
        <a:bodyPr/>
        <a:lstStyle/>
        <a:p>
          <a:endParaRPr lang="en-US"/>
        </a:p>
      </dgm:t>
    </dgm:pt>
    <dgm:pt modelId="{F8EFE877-7112-4B88-AD49-BE04A1AB4AC8}">
      <dgm:prSet/>
      <dgm:spPr>
        <a:solidFill>
          <a:schemeClr val="accent1">
            <a:lumMod val="5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dirty="0">
              <a:latin typeface="Product Sans Thin" panose="020B0203030502040203"/>
            </a:rPr>
            <a:t>Consultation</a:t>
          </a:r>
        </a:p>
      </dgm:t>
    </dgm:pt>
    <dgm:pt modelId="{F792E5A6-549F-4E66-BAF6-5FA6834A6C6A}" type="parTrans" cxnId="{6A590AF3-B00A-4823-9E98-B32CDB89A2A7}">
      <dgm:prSet/>
      <dgm:spPr/>
      <dgm:t>
        <a:bodyPr/>
        <a:lstStyle/>
        <a:p>
          <a:endParaRPr lang="en-US"/>
        </a:p>
      </dgm:t>
    </dgm:pt>
    <dgm:pt modelId="{F9E53BBC-7E97-4399-8F8A-B57C5586022B}" type="sibTrans" cxnId="{6A590AF3-B00A-4823-9E98-B32CDB89A2A7}">
      <dgm:prSet/>
      <dgm:spPr/>
      <dgm:t>
        <a:bodyPr/>
        <a:lstStyle/>
        <a:p>
          <a:endParaRPr lang="en-US"/>
        </a:p>
      </dgm:t>
    </dgm:pt>
    <dgm:pt modelId="{CC827579-5D1E-4E8F-9CA5-3906ED59C4E6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solidFill>
                <a:srgbClr val="FFFFFF"/>
              </a:solidFill>
              <a:latin typeface="Product Sans Thin" panose="020B0203030502040203"/>
              <a:ea typeface="+mn-ea"/>
              <a:cs typeface="+mn-cs"/>
            </a:rPr>
            <a:t>Public Interest Framework Alignment</a:t>
          </a:r>
        </a:p>
      </dgm:t>
    </dgm:pt>
    <dgm:pt modelId="{B4A48911-370A-4FD6-8276-CB7DA07EE561}" type="parTrans" cxnId="{C6A60A37-ED6D-4E54-B981-7A36ADF96440}">
      <dgm:prSet/>
      <dgm:spPr/>
      <dgm:t>
        <a:bodyPr/>
        <a:lstStyle/>
        <a:p>
          <a:endParaRPr lang="en-US"/>
        </a:p>
      </dgm:t>
    </dgm:pt>
    <dgm:pt modelId="{D553C908-45CF-4476-BBBC-FEE42B7AD668}" type="sibTrans" cxnId="{C6A60A37-ED6D-4E54-B981-7A36ADF96440}">
      <dgm:prSet/>
      <dgm:spPr/>
      <dgm:t>
        <a:bodyPr/>
        <a:lstStyle/>
        <a:p>
          <a:endParaRPr lang="en-US"/>
        </a:p>
      </dgm:t>
    </dgm:pt>
    <dgm:pt modelId="{B3C7BF41-F3D4-4DC6-95B3-CBB924740BF3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dirty="0">
              <a:latin typeface="Product Sans Thin" panose="020B0203030502040203"/>
            </a:rPr>
            <a:t>Proposed timeline</a:t>
          </a:r>
          <a:endParaRPr lang="en-US" dirty="0"/>
        </a:p>
      </dgm:t>
    </dgm:pt>
    <dgm:pt modelId="{A2FFA6AD-A423-4E56-9313-C54961DF15F6}" type="parTrans" cxnId="{22201AB8-739D-4EDD-BA7E-9214927AD9B9}">
      <dgm:prSet/>
      <dgm:spPr/>
      <dgm:t>
        <a:bodyPr/>
        <a:lstStyle/>
        <a:p>
          <a:endParaRPr lang="en-US"/>
        </a:p>
      </dgm:t>
    </dgm:pt>
    <dgm:pt modelId="{33EFE793-90DD-4703-B67B-C699B7186277}" type="sibTrans" cxnId="{22201AB8-739D-4EDD-BA7E-9214927AD9B9}">
      <dgm:prSet/>
      <dgm:spPr/>
      <dgm:t>
        <a:bodyPr/>
        <a:lstStyle/>
        <a:p>
          <a:endParaRPr lang="en-US"/>
        </a:p>
      </dgm:t>
    </dgm:pt>
    <dgm:pt modelId="{55A5DF3E-82C2-46C0-A6BB-C2A21DC6C6EB}" type="pres">
      <dgm:prSet presAssocID="{D06A14F6-B748-4042-BCF3-E3EC7FE331AB}" presName="diagram" presStyleCnt="0">
        <dgm:presLayoutVars>
          <dgm:dir/>
          <dgm:resizeHandles val="exact"/>
        </dgm:presLayoutVars>
      </dgm:prSet>
      <dgm:spPr/>
    </dgm:pt>
    <dgm:pt modelId="{40970337-27B2-4EBE-A116-10DD8BD1EB38}" type="pres">
      <dgm:prSet presAssocID="{0D4EC19D-87C0-4A89-AC72-83B28CEEDF6D}" presName="node" presStyleLbl="node1" presStyleIdx="0" presStyleCnt="6">
        <dgm:presLayoutVars>
          <dgm:bulletEnabled val="1"/>
        </dgm:presLayoutVars>
      </dgm:prSet>
      <dgm:spPr/>
    </dgm:pt>
    <dgm:pt modelId="{595CFB37-C967-4910-96B5-A017A2069EA6}" type="pres">
      <dgm:prSet presAssocID="{7D3AC79F-5E17-4741-94E1-35DE0CAC58F9}" presName="sib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E83AB211-8372-46E9-AF97-6CF95AA4E7F8}" type="pres">
      <dgm:prSet presAssocID="{557676BB-B157-4E95-82E3-FFD89EC6EDC1}" presName="node" presStyleLbl="node1" presStyleIdx="1" presStyleCnt="6" custLinFactNeighborX="1332">
        <dgm:presLayoutVars>
          <dgm:bulletEnabled val="1"/>
        </dgm:presLayoutVars>
      </dgm:prSet>
      <dgm:spPr/>
    </dgm:pt>
    <dgm:pt modelId="{7B527D05-DC31-43C5-8262-B96D1F77C6F0}" type="pres">
      <dgm:prSet presAssocID="{7C0A8839-D9F3-4A07-96F7-F35AF73616D5}" presName="sib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547BF815-CD9A-40E7-8C84-1F20E28B7662}" type="pres">
      <dgm:prSet presAssocID="{39E4228B-0302-4C6B-BA89-5BE62F434648}" presName="node" presStyleLbl="node1" presStyleIdx="2" presStyleCnt="6">
        <dgm:presLayoutVars>
          <dgm:bulletEnabled val="1"/>
        </dgm:presLayoutVars>
      </dgm:prSet>
      <dgm:spPr/>
    </dgm:pt>
    <dgm:pt modelId="{7B084424-EB6F-4A37-AA86-CCD93569F576}" type="pres">
      <dgm:prSet presAssocID="{A6BC2CFF-FE75-4E6D-AF6A-6E13BBF97AB0}" presName="sib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33002FC5-5493-426E-ACC6-E8BF1B8EFCA3}" type="pres">
      <dgm:prSet presAssocID="{F8EFE877-7112-4B88-AD49-BE04A1AB4AC8}" presName="node" presStyleLbl="node1" presStyleIdx="3" presStyleCnt="6">
        <dgm:presLayoutVars>
          <dgm:bulletEnabled val="1"/>
        </dgm:presLayoutVars>
      </dgm:prSet>
      <dgm:spPr/>
    </dgm:pt>
    <dgm:pt modelId="{4BFAD8A5-7AEE-406C-9092-A56E152F52D4}" type="pres">
      <dgm:prSet presAssocID="{F9E53BBC-7E97-4399-8F8A-B57C5586022B}" presName="sib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502CCDAA-80BA-4D25-BA88-970E96F75A9F}" type="pres">
      <dgm:prSet presAssocID="{CC827579-5D1E-4E8F-9CA5-3906ED59C4E6}" presName="node" presStyleLbl="node1" presStyleIdx="4" presStyleCnt="6">
        <dgm:presLayoutVars>
          <dgm:bulletEnabled val="1"/>
        </dgm:presLayoutVars>
      </dgm:prSet>
      <dgm:spPr/>
    </dgm:pt>
    <dgm:pt modelId="{B4169C26-9F73-45EE-9010-0146A4D27499}" type="pres">
      <dgm:prSet presAssocID="{D553C908-45CF-4476-BBBC-FEE42B7AD668}" presName="sib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2AD31946-F9AD-4A68-8CBE-063DC7096729}" type="pres">
      <dgm:prSet presAssocID="{B3C7BF41-F3D4-4DC6-95B3-CBB924740BF3}" presName="node" presStyleLbl="node1" presStyleIdx="5" presStyleCnt="6">
        <dgm:presLayoutVars>
          <dgm:bulletEnabled val="1"/>
        </dgm:presLayoutVars>
      </dgm:prSet>
      <dgm:spPr/>
    </dgm:pt>
  </dgm:ptLst>
  <dgm:cxnLst>
    <dgm:cxn modelId="{552BFD1F-61FA-420A-BCA1-599FA1ECD951}" srcId="{D06A14F6-B748-4042-BCF3-E3EC7FE331AB}" destId="{39E4228B-0302-4C6B-BA89-5BE62F434648}" srcOrd="2" destOrd="0" parTransId="{F1448367-B434-4AE5-86DF-1A3DCAE7E995}" sibTransId="{A6BC2CFF-FE75-4E6D-AF6A-6E13BBF97AB0}"/>
    <dgm:cxn modelId="{4CA7D325-E246-4511-90FE-7FC7FF325522}" srcId="{D06A14F6-B748-4042-BCF3-E3EC7FE331AB}" destId="{0D4EC19D-87C0-4A89-AC72-83B28CEEDF6D}" srcOrd="0" destOrd="0" parTransId="{A41C27A2-325B-411F-9748-BDC83AF50905}" sibTransId="{7D3AC79F-5E17-4741-94E1-35DE0CAC58F9}"/>
    <dgm:cxn modelId="{C63DDD2D-D1F6-4C6D-953F-2D7CAE6725C2}" type="presOf" srcId="{0D4EC19D-87C0-4A89-AC72-83B28CEEDF6D}" destId="{40970337-27B2-4EBE-A116-10DD8BD1EB38}" srcOrd="0" destOrd="0" presId="urn:microsoft.com/office/officeart/2005/8/layout/default"/>
    <dgm:cxn modelId="{C6A60A37-ED6D-4E54-B981-7A36ADF96440}" srcId="{D06A14F6-B748-4042-BCF3-E3EC7FE331AB}" destId="{CC827579-5D1E-4E8F-9CA5-3906ED59C4E6}" srcOrd="4" destOrd="0" parTransId="{B4A48911-370A-4FD6-8276-CB7DA07EE561}" sibTransId="{D553C908-45CF-4476-BBBC-FEE42B7AD668}"/>
    <dgm:cxn modelId="{FA5FB86F-2298-4359-89DC-9F1C12F9788D}" type="presOf" srcId="{CC827579-5D1E-4E8F-9CA5-3906ED59C4E6}" destId="{502CCDAA-80BA-4D25-BA88-970E96F75A9F}" srcOrd="0" destOrd="0" presId="urn:microsoft.com/office/officeart/2005/8/layout/default"/>
    <dgm:cxn modelId="{17804784-E655-4F1E-83C0-DF8FA68CB1DE}" type="presOf" srcId="{B3C7BF41-F3D4-4DC6-95B3-CBB924740BF3}" destId="{2AD31946-F9AD-4A68-8CBE-063DC7096729}" srcOrd="0" destOrd="0" presId="urn:microsoft.com/office/officeart/2005/8/layout/default"/>
    <dgm:cxn modelId="{BB20228E-D801-431F-B430-4A08C9FA71CB}" type="presOf" srcId="{39E4228B-0302-4C6B-BA89-5BE62F434648}" destId="{547BF815-CD9A-40E7-8C84-1F20E28B7662}" srcOrd="0" destOrd="0" presId="urn:microsoft.com/office/officeart/2005/8/layout/default"/>
    <dgm:cxn modelId="{22201AB8-739D-4EDD-BA7E-9214927AD9B9}" srcId="{D06A14F6-B748-4042-BCF3-E3EC7FE331AB}" destId="{B3C7BF41-F3D4-4DC6-95B3-CBB924740BF3}" srcOrd="5" destOrd="0" parTransId="{A2FFA6AD-A423-4E56-9313-C54961DF15F6}" sibTransId="{33EFE793-90DD-4703-B67B-C699B7186277}"/>
    <dgm:cxn modelId="{0BABE4BE-3C04-4F72-9584-08BF48478EEE}" srcId="{D06A14F6-B748-4042-BCF3-E3EC7FE331AB}" destId="{557676BB-B157-4E95-82E3-FFD89EC6EDC1}" srcOrd="1" destOrd="0" parTransId="{6195C694-E2EE-425F-BF48-38B32BD27D4E}" sibTransId="{7C0A8839-D9F3-4A07-96F7-F35AF73616D5}"/>
    <dgm:cxn modelId="{750EC3CF-3A52-4312-A5DC-0D32C21F55BC}" type="presOf" srcId="{F8EFE877-7112-4B88-AD49-BE04A1AB4AC8}" destId="{33002FC5-5493-426E-ACC6-E8BF1B8EFCA3}" srcOrd="0" destOrd="0" presId="urn:microsoft.com/office/officeart/2005/8/layout/default"/>
    <dgm:cxn modelId="{29291AD3-E077-4E74-9D72-E3736C020EC0}" type="presOf" srcId="{557676BB-B157-4E95-82E3-FFD89EC6EDC1}" destId="{E83AB211-8372-46E9-AF97-6CF95AA4E7F8}" srcOrd="0" destOrd="0" presId="urn:microsoft.com/office/officeart/2005/8/layout/default"/>
    <dgm:cxn modelId="{282403E7-ABD1-4DA1-9DFD-5EC8EA377844}" type="presOf" srcId="{D06A14F6-B748-4042-BCF3-E3EC7FE331AB}" destId="{55A5DF3E-82C2-46C0-A6BB-C2A21DC6C6EB}" srcOrd="0" destOrd="0" presId="urn:microsoft.com/office/officeart/2005/8/layout/default"/>
    <dgm:cxn modelId="{6A590AF3-B00A-4823-9E98-B32CDB89A2A7}" srcId="{D06A14F6-B748-4042-BCF3-E3EC7FE331AB}" destId="{F8EFE877-7112-4B88-AD49-BE04A1AB4AC8}" srcOrd="3" destOrd="0" parTransId="{F792E5A6-549F-4E66-BAF6-5FA6834A6C6A}" sibTransId="{F9E53BBC-7E97-4399-8F8A-B57C5586022B}"/>
    <dgm:cxn modelId="{D3C1EFC4-AE10-48D3-A13F-68A508C7F184}" type="presParOf" srcId="{55A5DF3E-82C2-46C0-A6BB-C2A21DC6C6EB}" destId="{40970337-27B2-4EBE-A116-10DD8BD1EB38}" srcOrd="0" destOrd="0" presId="urn:microsoft.com/office/officeart/2005/8/layout/default"/>
    <dgm:cxn modelId="{75027B72-DC89-4CF6-B03F-DC0D5DC4B0D1}" type="presParOf" srcId="{55A5DF3E-82C2-46C0-A6BB-C2A21DC6C6EB}" destId="{595CFB37-C967-4910-96B5-A017A2069EA6}" srcOrd="1" destOrd="0" presId="urn:microsoft.com/office/officeart/2005/8/layout/default"/>
    <dgm:cxn modelId="{C3C9AB69-A522-4692-B664-A8BDB80C7887}" type="presParOf" srcId="{55A5DF3E-82C2-46C0-A6BB-C2A21DC6C6EB}" destId="{E83AB211-8372-46E9-AF97-6CF95AA4E7F8}" srcOrd="2" destOrd="0" presId="urn:microsoft.com/office/officeart/2005/8/layout/default"/>
    <dgm:cxn modelId="{BF28B61E-20ED-4833-99E3-5D80636933AE}" type="presParOf" srcId="{55A5DF3E-82C2-46C0-A6BB-C2A21DC6C6EB}" destId="{7B527D05-DC31-43C5-8262-B96D1F77C6F0}" srcOrd="3" destOrd="0" presId="urn:microsoft.com/office/officeart/2005/8/layout/default"/>
    <dgm:cxn modelId="{A84B0CC3-FC74-44BB-85BE-66C887E38A2F}" type="presParOf" srcId="{55A5DF3E-82C2-46C0-A6BB-C2A21DC6C6EB}" destId="{547BF815-CD9A-40E7-8C84-1F20E28B7662}" srcOrd="4" destOrd="0" presId="urn:microsoft.com/office/officeart/2005/8/layout/default"/>
    <dgm:cxn modelId="{E09F37F8-526E-4816-9C5A-A9E0A44FDA41}" type="presParOf" srcId="{55A5DF3E-82C2-46C0-A6BB-C2A21DC6C6EB}" destId="{7B084424-EB6F-4A37-AA86-CCD93569F576}" srcOrd="5" destOrd="0" presId="urn:microsoft.com/office/officeart/2005/8/layout/default"/>
    <dgm:cxn modelId="{5AA924CD-9025-494D-BF7B-96963CB8C977}" type="presParOf" srcId="{55A5DF3E-82C2-46C0-A6BB-C2A21DC6C6EB}" destId="{33002FC5-5493-426E-ACC6-E8BF1B8EFCA3}" srcOrd="6" destOrd="0" presId="urn:microsoft.com/office/officeart/2005/8/layout/default"/>
    <dgm:cxn modelId="{B47A19DD-3FD2-424E-A21A-9069A2BC5717}" type="presParOf" srcId="{55A5DF3E-82C2-46C0-A6BB-C2A21DC6C6EB}" destId="{4BFAD8A5-7AEE-406C-9092-A56E152F52D4}" srcOrd="7" destOrd="0" presId="urn:microsoft.com/office/officeart/2005/8/layout/default"/>
    <dgm:cxn modelId="{19929298-9B93-41C5-98DB-C4AE0652434B}" type="presParOf" srcId="{55A5DF3E-82C2-46C0-A6BB-C2A21DC6C6EB}" destId="{502CCDAA-80BA-4D25-BA88-970E96F75A9F}" srcOrd="8" destOrd="0" presId="urn:microsoft.com/office/officeart/2005/8/layout/default"/>
    <dgm:cxn modelId="{97933835-CC6F-4028-8644-B5B98552FD9F}" type="presParOf" srcId="{55A5DF3E-82C2-46C0-A6BB-C2A21DC6C6EB}" destId="{B4169C26-9F73-45EE-9010-0146A4D27499}" srcOrd="9" destOrd="0" presId="urn:microsoft.com/office/officeart/2005/8/layout/default"/>
    <dgm:cxn modelId="{2E310F20-4663-4D52-8E71-CAE6AC064367}" type="presParOf" srcId="{55A5DF3E-82C2-46C0-A6BB-C2A21DC6C6EB}" destId="{2AD31946-F9AD-4A68-8CBE-063DC7096729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C651C63-28D9-4533-8617-599F36417072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n-US"/>
        </a:p>
      </dgm:t>
    </dgm:pt>
    <dgm:pt modelId="{E9F38351-6361-48EA-BCF1-8A2FE4E6C21B}">
      <dgm:prSet phldrT="[Text]" custT="1"/>
      <dgm:spPr>
        <a:solidFill>
          <a:schemeClr val="accent4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sz="3200" dirty="0">
              <a:latin typeface="Product Sans Thin" panose="020B0203030502040203"/>
            </a:rPr>
            <a:t>Objective</a:t>
          </a:r>
        </a:p>
      </dgm:t>
    </dgm:pt>
    <dgm:pt modelId="{566BA519-9752-44BC-B301-BD245FDFA3A7}" type="parTrans" cxnId="{794A31AA-9E1B-4E23-BC09-264FF45DBF30}">
      <dgm:prSet/>
      <dgm:spPr/>
      <dgm:t>
        <a:bodyPr/>
        <a:lstStyle/>
        <a:p>
          <a:endParaRPr lang="en-US">
            <a:latin typeface="Product Sans Thin" panose="020B0203030502040203"/>
          </a:endParaRPr>
        </a:p>
      </dgm:t>
    </dgm:pt>
    <dgm:pt modelId="{D7869A97-0BB7-42AD-B2FF-F05495711C30}" type="sibTrans" cxnId="{794A31AA-9E1B-4E23-BC09-264FF45DBF30}">
      <dgm:prSet/>
      <dgm:spPr/>
      <dgm:t>
        <a:bodyPr/>
        <a:lstStyle/>
        <a:p>
          <a:endParaRPr lang="en-US">
            <a:latin typeface="Product Sans Thin" panose="020B0203030502040203"/>
          </a:endParaRPr>
        </a:p>
      </dgm:t>
    </dgm:pt>
    <dgm:pt modelId="{0FB1E8B3-A60B-4FE0-8678-A778087FAE6F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dirty="0">
              <a:latin typeface="Product Sans Thin" panose="020B0203030502040203"/>
            </a:rPr>
            <a:t>Develop a principles-based framework to </a:t>
          </a:r>
          <a:r>
            <a:rPr lang="en-US" i="1" dirty="0">
              <a:latin typeface="Product Sans Thin" panose="020B0203030502040203"/>
            </a:rPr>
            <a:t>guide</a:t>
          </a:r>
          <a:r>
            <a:rPr lang="en-US" dirty="0">
              <a:latin typeface="Product Sans Thin" panose="020B0203030502040203"/>
            </a:rPr>
            <a:t> </a:t>
          </a:r>
          <a:r>
            <a:rPr lang="en-US" dirty="0" err="1">
              <a:latin typeface="Product Sans Thin" panose="020B0203030502040203"/>
            </a:rPr>
            <a:t>PAs’</a:t>
          </a:r>
          <a:r>
            <a:rPr lang="en-US" dirty="0">
              <a:latin typeface="Product Sans Thin" panose="020B0203030502040203"/>
            </a:rPr>
            <a:t> conduct when providing tax planning and related services to employing organizations and clients </a:t>
          </a:r>
        </a:p>
      </dgm:t>
    </dgm:pt>
    <dgm:pt modelId="{32F63D6E-BEB4-4F99-9A6E-C34C42D9936A}" type="parTrans" cxnId="{6AF78517-EB2D-4AF6-8EDE-E865DA8603F3}">
      <dgm:prSet/>
      <dgm:spPr/>
      <dgm:t>
        <a:bodyPr/>
        <a:lstStyle/>
        <a:p>
          <a:endParaRPr lang="en-US">
            <a:latin typeface="Product Sans Thin" panose="020B0203030502040203"/>
          </a:endParaRPr>
        </a:p>
      </dgm:t>
    </dgm:pt>
    <dgm:pt modelId="{23D24C6F-0B79-4CA1-AD24-43529B740158}" type="sibTrans" cxnId="{6AF78517-EB2D-4AF6-8EDE-E865DA8603F3}">
      <dgm:prSet/>
      <dgm:spPr/>
      <dgm:t>
        <a:bodyPr/>
        <a:lstStyle/>
        <a:p>
          <a:endParaRPr lang="en-US">
            <a:latin typeface="Product Sans Thin" panose="020B0203030502040203"/>
          </a:endParaRPr>
        </a:p>
      </dgm:t>
    </dgm:pt>
    <dgm:pt modelId="{B8B0128F-6AA1-40BB-B88B-923FDDB7E239}">
      <dgm:prSet phldrT="[Text]"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sz="3200" dirty="0">
              <a:latin typeface="Product Sans Thin" panose="020B0203030502040203"/>
            </a:rPr>
            <a:t>Focus</a:t>
          </a:r>
        </a:p>
      </dgm:t>
    </dgm:pt>
    <dgm:pt modelId="{AC9E737E-D903-4A1A-917B-342643BFF7DF}" type="parTrans" cxnId="{02E2DE56-A3C1-4FBA-BB58-9C204EAF6FBF}">
      <dgm:prSet/>
      <dgm:spPr/>
      <dgm:t>
        <a:bodyPr/>
        <a:lstStyle/>
        <a:p>
          <a:endParaRPr lang="en-US">
            <a:latin typeface="Product Sans Thin" panose="020B0203030502040203"/>
          </a:endParaRPr>
        </a:p>
      </dgm:t>
    </dgm:pt>
    <dgm:pt modelId="{887CF86B-F521-4EC6-A18B-C9DBA3777BFC}" type="sibTrans" cxnId="{02E2DE56-A3C1-4FBA-BB58-9C204EAF6FBF}">
      <dgm:prSet/>
      <dgm:spPr/>
      <dgm:t>
        <a:bodyPr/>
        <a:lstStyle/>
        <a:p>
          <a:endParaRPr lang="en-US">
            <a:latin typeface="Product Sans Thin" panose="020B0203030502040203"/>
          </a:endParaRPr>
        </a:p>
      </dgm:t>
    </dgm:pt>
    <dgm:pt modelId="{EF1F778C-530D-42DD-8BBC-439952CDE860}">
      <dgm:prSet phldrT="[Text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346075" lvl="0" indent="-346075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26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  <a:sym typeface="Wingdings" panose="05000000000000000000" pitchFamily="2" charset="2"/>
            </a:rPr>
            <a:t>	</a:t>
          </a:r>
          <a:r>
            <a:rPr lang="en-US" sz="2600" kern="1200" dirty="0" err="1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</a:rPr>
            <a:t>PAs’</a:t>
          </a:r>
          <a:r>
            <a:rPr lang="en-US" sz="26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</a:rPr>
            <a:t> ethical conduct </a:t>
          </a:r>
        </a:p>
        <a:p>
          <a:pPr marL="346075" lvl="0" indent="-346075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en-US" sz="26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  <a:sym typeface="Wingdings" panose="05000000000000000000" pitchFamily="2" charset="2"/>
            </a:rPr>
            <a:t></a:t>
          </a:r>
          <a:r>
            <a:rPr lang="en-US" sz="26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</a:rPr>
            <a:t>	Will not analyze merits of any particular tax positions, tax schemes or tax regimes</a:t>
          </a:r>
        </a:p>
      </dgm:t>
    </dgm:pt>
    <dgm:pt modelId="{A2BCC6F9-772B-4A9E-BD92-52B6DFBAA454}" type="parTrans" cxnId="{3C462118-13E9-4004-8482-D893561BD966}">
      <dgm:prSet/>
      <dgm:spPr/>
      <dgm:t>
        <a:bodyPr/>
        <a:lstStyle/>
        <a:p>
          <a:endParaRPr lang="en-US">
            <a:latin typeface="Product Sans Thin" panose="020B0203030502040203"/>
          </a:endParaRPr>
        </a:p>
      </dgm:t>
    </dgm:pt>
    <dgm:pt modelId="{8BF4CA97-D6EF-49A6-81AF-9F67285460FC}" type="sibTrans" cxnId="{3C462118-13E9-4004-8482-D893561BD966}">
      <dgm:prSet/>
      <dgm:spPr/>
      <dgm:t>
        <a:bodyPr/>
        <a:lstStyle/>
        <a:p>
          <a:endParaRPr lang="en-US">
            <a:latin typeface="Product Sans Thin" panose="020B0203030502040203"/>
          </a:endParaRPr>
        </a:p>
      </dgm:t>
    </dgm:pt>
    <dgm:pt modelId="{063A93CC-7D6E-47C4-9812-A8BD982A1FB6}">
      <dgm:prSet phldrT="[Text]" custT="1"/>
      <dgm:spPr>
        <a:solidFill>
          <a:srgbClr val="00206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sz="3200" dirty="0">
              <a:latin typeface="Product Sans Thin" panose="020B0203030502040203"/>
            </a:rPr>
            <a:t>Scope</a:t>
          </a:r>
        </a:p>
      </dgm:t>
    </dgm:pt>
    <dgm:pt modelId="{89394A87-7D62-4C79-81B2-04F4E25E305B}" type="parTrans" cxnId="{A3BB5E11-4385-4217-B228-36AE344C3EF9}">
      <dgm:prSet/>
      <dgm:spPr/>
      <dgm:t>
        <a:bodyPr/>
        <a:lstStyle/>
        <a:p>
          <a:endParaRPr lang="en-US">
            <a:latin typeface="Product Sans Thin" panose="020B0203030502040203"/>
          </a:endParaRPr>
        </a:p>
      </dgm:t>
    </dgm:pt>
    <dgm:pt modelId="{BEA74A9B-6930-4228-B1E1-BEABFB360CCF}" type="sibTrans" cxnId="{A3BB5E11-4385-4217-B228-36AE344C3EF9}">
      <dgm:prSet/>
      <dgm:spPr/>
      <dgm:t>
        <a:bodyPr/>
        <a:lstStyle/>
        <a:p>
          <a:endParaRPr lang="en-US">
            <a:latin typeface="Product Sans Thin" panose="020B0203030502040203"/>
          </a:endParaRPr>
        </a:p>
      </dgm:t>
    </dgm:pt>
    <dgm:pt modelId="{2383BBAF-DD48-4A06-8967-F85E9FA4EBBB}">
      <dgm:prSet phldrT="[Text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346075" lvl="0" indent="-346075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26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  <a:sym typeface="Wingdings" panose="05000000000000000000" pitchFamily="2" charset="2"/>
            </a:rPr>
            <a:t></a:t>
          </a:r>
          <a:r>
            <a:rPr lang="en-US" sz="26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</a:rPr>
            <a:t>	Part 2 – PAIBs </a:t>
          </a:r>
        </a:p>
      </dgm:t>
    </dgm:pt>
    <dgm:pt modelId="{34F1C61A-BE4A-4F31-A0CE-01AE0C55874B}" type="parTrans" cxnId="{064DCB1E-1C74-4BFD-902A-00A80535358B}">
      <dgm:prSet/>
      <dgm:spPr/>
      <dgm:t>
        <a:bodyPr/>
        <a:lstStyle/>
        <a:p>
          <a:endParaRPr lang="en-US">
            <a:latin typeface="Product Sans Thin" panose="020B0203030502040203"/>
          </a:endParaRPr>
        </a:p>
      </dgm:t>
    </dgm:pt>
    <dgm:pt modelId="{29DF4EAB-17B5-4A87-8C4C-DBEEC209C0B3}" type="sibTrans" cxnId="{064DCB1E-1C74-4BFD-902A-00A80535358B}">
      <dgm:prSet/>
      <dgm:spPr/>
      <dgm:t>
        <a:bodyPr/>
        <a:lstStyle/>
        <a:p>
          <a:endParaRPr lang="en-US">
            <a:latin typeface="Product Sans Thin" panose="020B0203030502040203"/>
          </a:endParaRPr>
        </a:p>
      </dgm:t>
    </dgm:pt>
    <dgm:pt modelId="{7EDE2959-7708-47F5-9320-C90C66214583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346075" lvl="0" indent="-346075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26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  <a:sym typeface="Wingdings" panose="05000000000000000000" pitchFamily="2" charset="2"/>
            </a:rPr>
            <a:t>	</a:t>
          </a:r>
          <a:r>
            <a:rPr lang="en-US" sz="26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</a:rPr>
            <a:t>Part 3 – PAPPs</a:t>
          </a:r>
        </a:p>
        <a:p>
          <a:pPr marL="346075" lvl="0" indent="-346075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26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  <a:sym typeface="Wingdings" panose="05000000000000000000" pitchFamily="2" charset="2"/>
            </a:rPr>
            <a:t>	</a:t>
          </a:r>
          <a:r>
            <a:rPr lang="en-US" sz="26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</a:rPr>
            <a:t>Enhancements to Part 1 </a:t>
          </a:r>
        </a:p>
      </dgm:t>
    </dgm:pt>
    <dgm:pt modelId="{65B58292-27A3-4A71-9977-0BB163A49D71}" type="parTrans" cxnId="{D168F0C4-F998-415D-ABDB-3AD66A8FBDD6}">
      <dgm:prSet/>
      <dgm:spPr/>
      <dgm:t>
        <a:bodyPr/>
        <a:lstStyle/>
        <a:p>
          <a:endParaRPr lang="en-US"/>
        </a:p>
      </dgm:t>
    </dgm:pt>
    <dgm:pt modelId="{A33FDEB5-9345-4FB6-AFDA-1F51360EEF1F}" type="sibTrans" cxnId="{D168F0C4-F998-415D-ABDB-3AD66A8FBDD6}">
      <dgm:prSet/>
      <dgm:spPr/>
      <dgm:t>
        <a:bodyPr/>
        <a:lstStyle/>
        <a:p>
          <a:endParaRPr lang="en-US"/>
        </a:p>
      </dgm:t>
    </dgm:pt>
    <dgm:pt modelId="{4EBC6B2E-9FE0-4ECB-BC4C-D768A10A36A5}" type="pres">
      <dgm:prSet presAssocID="{4C651C63-28D9-4533-8617-599F36417072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BCF9C1A9-037E-4DD9-B351-88C72D37DC2B}" type="pres">
      <dgm:prSet presAssocID="{E9F38351-6361-48EA-BCF1-8A2FE4E6C21B}" presName="parentText1" presStyleLbl="node1" presStyleIdx="0" presStyleCnt="3">
        <dgm:presLayoutVars>
          <dgm:chMax/>
          <dgm:chPref val="3"/>
          <dgm:bulletEnabled val="1"/>
        </dgm:presLayoutVars>
      </dgm:prSet>
      <dgm:spPr/>
    </dgm:pt>
    <dgm:pt modelId="{AD722642-137E-45B0-A777-3A9B9DD09660}" type="pres">
      <dgm:prSet presAssocID="{E9F38351-6361-48EA-BCF1-8A2FE4E6C21B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</dgm:pt>
    <dgm:pt modelId="{DCB5C46B-0E1E-4217-A7C3-29D2EF320FDD}" type="pres">
      <dgm:prSet presAssocID="{B8B0128F-6AA1-40BB-B88B-923FDDB7E239}" presName="parentText2" presStyleLbl="node1" presStyleIdx="1" presStyleCnt="3">
        <dgm:presLayoutVars>
          <dgm:chMax/>
          <dgm:chPref val="3"/>
          <dgm:bulletEnabled val="1"/>
        </dgm:presLayoutVars>
      </dgm:prSet>
      <dgm:spPr/>
    </dgm:pt>
    <dgm:pt modelId="{308FD35A-E2C3-4A1D-AD10-9F64BA6DA6D0}" type="pres">
      <dgm:prSet presAssocID="{B8B0128F-6AA1-40BB-B88B-923FDDB7E239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</dgm:pt>
    <dgm:pt modelId="{4F3A4F4B-F9EE-425B-AC14-99A39AD6C183}" type="pres">
      <dgm:prSet presAssocID="{063A93CC-7D6E-47C4-9812-A8BD982A1FB6}" presName="parentText3" presStyleLbl="node1" presStyleIdx="2" presStyleCnt="3">
        <dgm:presLayoutVars>
          <dgm:chMax/>
          <dgm:chPref val="3"/>
          <dgm:bulletEnabled val="1"/>
        </dgm:presLayoutVars>
      </dgm:prSet>
      <dgm:spPr/>
    </dgm:pt>
    <dgm:pt modelId="{25E1F00F-55C8-41AB-A02B-D10FAD5DED69}" type="pres">
      <dgm:prSet presAssocID="{063A93CC-7D6E-47C4-9812-A8BD982A1FB6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FED4E205-930A-4A98-A32C-999FD4F55BA8}" type="presOf" srcId="{B8B0128F-6AA1-40BB-B88B-923FDDB7E239}" destId="{DCB5C46B-0E1E-4217-A7C3-29D2EF320FDD}" srcOrd="0" destOrd="0" presId="urn:microsoft.com/office/officeart/2009/3/layout/IncreasingArrowsProcess"/>
    <dgm:cxn modelId="{39A8480F-17E3-4633-8378-5EF58ADF450C}" type="presOf" srcId="{4C651C63-28D9-4533-8617-599F36417072}" destId="{4EBC6B2E-9FE0-4ECB-BC4C-D768A10A36A5}" srcOrd="0" destOrd="0" presId="urn:microsoft.com/office/officeart/2009/3/layout/IncreasingArrowsProcess"/>
    <dgm:cxn modelId="{A3BB5E11-4385-4217-B228-36AE344C3EF9}" srcId="{4C651C63-28D9-4533-8617-599F36417072}" destId="{063A93CC-7D6E-47C4-9812-A8BD982A1FB6}" srcOrd="2" destOrd="0" parTransId="{89394A87-7D62-4C79-81B2-04F4E25E305B}" sibTransId="{BEA74A9B-6930-4228-B1E1-BEABFB360CCF}"/>
    <dgm:cxn modelId="{6AF78517-EB2D-4AF6-8EDE-E865DA8603F3}" srcId="{E9F38351-6361-48EA-BCF1-8A2FE4E6C21B}" destId="{0FB1E8B3-A60B-4FE0-8678-A778087FAE6F}" srcOrd="0" destOrd="0" parTransId="{32F63D6E-BEB4-4F99-9A6E-C34C42D9936A}" sibTransId="{23D24C6F-0B79-4CA1-AD24-43529B740158}"/>
    <dgm:cxn modelId="{3C462118-13E9-4004-8482-D893561BD966}" srcId="{B8B0128F-6AA1-40BB-B88B-923FDDB7E239}" destId="{EF1F778C-530D-42DD-8BBC-439952CDE860}" srcOrd="0" destOrd="0" parTransId="{A2BCC6F9-772B-4A9E-BD92-52B6DFBAA454}" sibTransId="{8BF4CA97-D6EF-49A6-81AF-9F67285460FC}"/>
    <dgm:cxn modelId="{064DCB1E-1C74-4BFD-902A-00A80535358B}" srcId="{063A93CC-7D6E-47C4-9812-A8BD982A1FB6}" destId="{2383BBAF-DD48-4A06-8967-F85E9FA4EBBB}" srcOrd="0" destOrd="0" parTransId="{34F1C61A-BE4A-4F31-A0CE-01AE0C55874B}" sibTransId="{29DF4EAB-17B5-4A87-8C4C-DBEEC209C0B3}"/>
    <dgm:cxn modelId="{8538C828-8840-459E-AEC3-D60834C6DC5D}" type="presOf" srcId="{7EDE2959-7708-47F5-9320-C90C66214583}" destId="{25E1F00F-55C8-41AB-A02B-D10FAD5DED69}" srcOrd="0" destOrd="1" presId="urn:microsoft.com/office/officeart/2009/3/layout/IncreasingArrowsProcess"/>
    <dgm:cxn modelId="{2DD6153D-00D4-406D-B788-5EE8D214C93A}" type="presOf" srcId="{0FB1E8B3-A60B-4FE0-8678-A778087FAE6F}" destId="{AD722642-137E-45B0-A777-3A9B9DD09660}" srcOrd="0" destOrd="0" presId="urn:microsoft.com/office/officeart/2009/3/layout/IncreasingArrowsProcess"/>
    <dgm:cxn modelId="{955E5A4F-5755-49B3-BAEE-A2D17F0E51F7}" type="presOf" srcId="{EF1F778C-530D-42DD-8BBC-439952CDE860}" destId="{308FD35A-E2C3-4A1D-AD10-9F64BA6DA6D0}" srcOrd="0" destOrd="0" presId="urn:microsoft.com/office/officeart/2009/3/layout/IncreasingArrowsProcess"/>
    <dgm:cxn modelId="{02E2DE56-A3C1-4FBA-BB58-9C204EAF6FBF}" srcId="{4C651C63-28D9-4533-8617-599F36417072}" destId="{B8B0128F-6AA1-40BB-B88B-923FDDB7E239}" srcOrd="1" destOrd="0" parTransId="{AC9E737E-D903-4A1A-917B-342643BFF7DF}" sibTransId="{887CF86B-F521-4EC6-A18B-C9DBA3777BFC}"/>
    <dgm:cxn modelId="{EAEDBC79-0DCA-4E39-BCDF-AF969E5193A4}" type="presOf" srcId="{2383BBAF-DD48-4A06-8967-F85E9FA4EBBB}" destId="{25E1F00F-55C8-41AB-A02B-D10FAD5DED69}" srcOrd="0" destOrd="0" presId="urn:microsoft.com/office/officeart/2009/3/layout/IncreasingArrowsProcess"/>
    <dgm:cxn modelId="{794A31AA-9E1B-4E23-BC09-264FF45DBF30}" srcId="{4C651C63-28D9-4533-8617-599F36417072}" destId="{E9F38351-6361-48EA-BCF1-8A2FE4E6C21B}" srcOrd="0" destOrd="0" parTransId="{566BA519-9752-44BC-B301-BD245FDFA3A7}" sibTransId="{D7869A97-0BB7-42AD-B2FF-F05495711C30}"/>
    <dgm:cxn modelId="{319459AB-D035-46ED-8343-CF64FC8832BD}" type="presOf" srcId="{063A93CC-7D6E-47C4-9812-A8BD982A1FB6}" destId="{4F3A4F4B-F9EE-425B-AC14-99A39AD6C183}" srcOrd="0" destOrd="0" presId="urn:microsoft.com/office/officeart/2009/3/layout/IncreasingArrowsProcess"/>
    <dgm:cxn modelId="{913334C1-1154-4652-8746-E54BB864E96E}" type="presOf" srcId="{E9F38351-6361-48EA-BCF1-8A2FE4E6C21B}" destId="{BCF9C1A9-037E-4DD9-B351-88C72D37DC2B}" srcOrd="0" destOrd="0" presId="urn:microsoft.com/office/officeart/2009/3/layout/IncreasingArrowsProcess"/>
    <dgm:cxn modelId="{D168F0C4-F998-415D-ABDB-3AD66A8FBDD6}" srcId="{063A93CC-7D6E-47C4-9812-A8BD982A1FB6}" destId="{7EDE2959-7708-47F5-9320-C90C66214583}" srcOrd="1" destOrd="0" parTransId="{65B58292-27A3-4A71-9977-0BB163A49D71}" sibTransId="{A33FDEB5-9345-4FB6-AFDA-1F51360EEF1F}"/>
    <dgm:cxn modelId="{56CCC00F-0B7E-4344-8744-88B13376032B}" type="presParOf" srcId="{4EBC6B2E-9FE0-4ECB-BC4C-D768A10A36A5}" destId="{BCF9C1A9-037E-4DD9-B351-88C72D37DC2B}" srcOrd="0" destOrd="0" presId="urn:microsoft.com/office/officeart/2009/3/layout/IncreasingArrowsProcess"/>
    <dgm:cxn modelId="{DF2572F2-6BB6-41D3-925E-87FAB9EAE0D9}" type="presParOf" srcId="{4EBC6B2E-9FE0-4ECB-BC4C-D768A10A36A5}" destId="{AD722642-137E-45B0-A777-3A9B9DD09660}" srcOrd="1" destOrd="0" presId="urn:microsoft.com/office/officeart/2009/3/layout/IncreasingArrowsProcess"/>
    <dgm:cxn modelId="{39D70D61-F52A-4ADB-BB49-4FCB6364D729}" type="presParOf" srcId="{4EBC6B2E-9FE0-4ECB-BC4C-D768A10A36A5}" destId="{DCB5C46B-0E1E-4217-A7C3-29D2EF320FDD}" srcOrd="2" destOrd="0" presId="urn:microsoft.com/office/officeart/2009/3/layout/IncreasingArrowsProcess"/>
    <dgm:cxn modelId="{59FB747C-B242-4FDA-9BF8-855DCC9DEDA0}" type="presParOf" srcId="{4EBC6B2E-9FE0-4ECB-BC4C-D768A10A36A5}" destId="{308FD35A-E2C3-4A1D-AD10-9F64BA6DA6D0}" srcOrd="3" destOrd="0" presId="urn:microsoft.com/office/officeart/2009/3/layout/IncreasingArrowsProcess"/>
    <dgm:cxn modelId="{1D239E78-522C-4CD8-BF22-95EEF889B6A9}" type="presParOf" srcId="{4EBC6B2E-9FE0-4ECB-BC4C-D768A10A36A5}" destId="{4F3A4F4B-F9EE-425B-AC14-99A39AD6C183}" srcOrd="4" destOrd="0" presId="urn:microsoft.com/office/officeart/2009/3/layout/IncreasingArrowsProcess"/>
    <dgm:cxn modelId="{602BC160-130D-42CD-8536-EC09BF79648E}" type="presParOf" srcId="{4EBC6B2E-9FE0-4ECB-BC4C-D768A10A36A5}" destId="{25E1F00F-55C8-41AB-A02B-D10FAD5DED69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D593BD0-CC6F-4DB2-9476-4E674C0DB3D4}" type="doc">
      <dgm:prSet loTypeId="urn:microsoft.com/office/officeart/2016/7/layout/HorizontalAction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9B16903-34B8-4BE1-900D-6C991E000523}">
      <dgm:prSet custT="1"/>
      <dgm:spPr/>
      <dgm:t>
        <a:bodyPr/>
        <a:lstStyle/>
        <a:p>
          <a:r>
            <a:rPr lang="en-US" sz="1800" b="1" dirty="0">
              <a:latin typeface="Product Sans Thin" panose="020B0203030502040203"/>
            </a:rPr>
            <a:t>Provide</a:t>
          </a:r>
        </a:p>
      </dgm:t>
    </dgm:pt>
    <dgm:pt modelId="{9FF1CD21-11EA-4813-AB13-6BC17B47782C}" type="parTrans" cxnId="{482D2C3F-241F-413A-857F-DA93E9703815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663C7DCB-B194-4D8E-AB39-8D472AB4A07A}" type="sibTrans" cxnId="{482D2C3F-241F-413A-857F-DA93E9703815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7ACC6DCD-3C70-46C4-BF42-6CC531A196A9}">
      <dgm:prSet custT="1"/>
      <dgm:spPr/>
      <dgm:t>
        <a:bodyPr/>
        <a:lstStyle/>
        <a:p>
          <a:r>
            <a:rPr lang="en-US" sz="1800" dirty="0">
              <a:latin typeface="Product Sans Thin" panose="020B0203030502040203"/>
            </a:rPr>
            <a:t>guidance to assist PAs in identifying what might be deemed acceptable or unacceptable TP behavior</a:t>
          </a:r>
        </a:p>
      </dgm:t>
    </dgm:pt>
    <dgm:pt modelId="{5721A415-4BD1-4240-A27E-19503EA9FF59}" type="parTrans" cxnId="{4F935FA4-FE4A-4A99-B080-C4CEE68C97A1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2A00925D-F7F0-4B72-82E3-AB50ABE22DC4}" type="sibTrans" cxnId="{4F935FA4-FE4A-4A99-B080-C4CEE68C97A1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A0684AC7-BF1B-47E3-AEC8-10CA498C6B6B}">
      <dgm:prSet custT="1"/>
      <dgm:spPr/>
      <dgm:t>
        <a:bodyPr/>
        <a:lstStyle/>
        <a:p>
          <a:r>
            <a:rPr lang="en-US" sz="1800" b="1" dirty="0">
              <a:latin typeface="Product Sans Thin" panose="020B0203030502040203"/>
            </a:rPr>
            <a:t>Address</a:t>
          </a:r>
        </a:p>
      </dgm:t>
    </dgm:pt>
    <dgm:pt modelId="{4FB4F71F-D82D-45E1-A846-058A3332152A}" type="parTrans" cxnId="{6E03EE33-EC50-4B06-BD73-6A25D8BBE43A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7E64A2F9-00F2-4EF8-909A-1D11E722C2D1}" type="sibTrans" cxnId="{6E03EE33-EC50-4B06-BD73-6A25D8BBE43A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E44E5945-BEF8-4EB4-88ED-FD5BB01479ED}">
      <dgm:prSet custT="1"/>
      <dgm:spPr/>
      <dgm:t>
        <a:bodyPr/>
        <a:lstStyle/>
        <a:p>
          <a:r>
            <a:rPr lang="en-US" sz="1800" dirty="0">
              <a:latin typeface="Product Sans Thin" panose="020B0203030502040203"/>
            </a:rPr>
            <a:t>circumstances where there might be undue pressure</a:t>
          </a:r>
        </a:p>
      </dgm:t>
    </dgm:pt>
    <dgm:pt modelId="{538E5B27-49DE-4760-B35B-69E6F15CAA27}" type="parTrans" cxnId="{814750E8-5D57-4845-8529-989F1B9791F1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F8543E5C-8C53-4B31-B01F-C083260D2297}" type="sibTrans" cxnId="{814750E8-5D57-4845-8529-989F1B9791F1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526206A7-81BA-4817-B0DF-F87820687A18}">
      <dgm:prSet custT="1"/>
      <dgm:spPr/>
      <dgm:t>
        <a:bodyPr/>
        <a:lstStyle/>
        <a:p>
          <a:r>
            <a:rPr lang="en-US" sz="1800" b="1" dirty="0">
              <a:latin typeface="Product Sans Thin" panose="020B0203030502040203"/>
            </a:rPr>
            <a:t>Recognize</a:t>
          </a:r>
        </a:p>
      </dgm:t>
    </dgm:pt>
    <dgm:pt modelId="{AFE724C0-17EA-4618-91F9-6383CD04F484}" type="parTrans" cxnId="{E4A542D4-AC91-4135-A78A-AB9654F42623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E4B874CA-8828-457C-A61D-0E32EF5E0FC0}" type="sibTrans" cxnId="{E4A542D4-AC91-4135-A78A-AB9654F42623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8F46B879-9230-4A6C-B9FD-EAD164836F32}">
      <dgm:prSet custT="1"/>
      <dgm:spPr/>
      <dgm:t>
        <a:bodyPr/>
        <a:lstStyle/>
        <a:p>
          <a:r>
            <a:rPr lang="en-US" sz="1800" dirty="0">
              <a:latin typeface="Product Sans Thin" panose="020B0203030502040203"/>
            </a:rPr>
            <a:t>that an inducement might be offered to achieve certain tax outcomes in strict non-compliance with tax laws and regulations</a:t>
          </a:r>
        </a:p>
      </dgm:t>
    </dgm:pt>
    <dgm:pt modelId="{9FE14466-0604-4733-946B-7E1C5AD6605E}" type="parTrans" cxnId="{5E98413B-F38E-406F-A0B1-7F3FE797DDF5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7DC6DA3B-8533-470C-9D46-F59A366A65D9}" type="sibTrans" cxnId="{5E98413B-F38E-406F-A0B1-7F3FE797DDF5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06DF413D-4C47-4AA7-9F73-224031E4581C}">
      <dgm:prSet custT="1"/>
      <dgm:spPr/>
      <dgm:t>
        <a:bodyPr/>
        <a:lstStyle/>
        <a:p>
          <a:r>
            <a:rPr lang="en-US" sz="1800" b="1" dirty="0">
              <a:latin typeface="Product Sans Thin" panose="020B0203030502040203"/>
            </a:rPr>
            <a:t>Provide</a:t>
          </a:r>
        </a:p>
      </dgm:t>
    </dgm:pt>
    <dgm:pt modelId="{8D67A422-0225-4D00-B655-0D1C8DA4AFDF}" type="parTrans" cxnId="{73100E93-82CB-4C17-B819-0FCE96AF25C0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8F97A746-38F6-4F70-BE1C-F51098B961C2}" type="sibTrans" cxnId="{73100E93-82CB-4C17-B819-0FCE96AF25C0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D57D637D-C340-4A9C-AAB5-BFF6DFD9BBD4}">
      <dgm:prSet custT="1"/>
      <dgm:spPr/>
      <dgm:t>
        <a:bodyPr/>
        <a:lstStyle/>
        <a:p>
          <a:r>
            <a:rPr lang="en-US" sz="1800" dirty="0">
              <a:latin typeface="Product Sans Thin" panose="020B0203030502040203"/>
            </a:rPr>
            <a:t>guidance on when communication with management or TCWG would be appropriate</a:t>
          </a:r>
        </a:p>
      </dgm:t>
    </dgm:pt>
    <dgm:pt modelId="{DFC6FBB3-AA14-42EF-8D2E-E0F5330C7CE6}" type="parTrans" cxnId="{96B4B963-5AD8-494F-A5A7-887E3E2FCDB4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3DC5A617-2579-49DE-94AA-7AEBEA2B1DB1}" type="sibTrans" cxnId="{96B4B963-5AD8-494F-A5A7-887E3E2FCDB4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0F65701F-B5C7-458F-928F-F48DE4BF19C8}">
      <dgm:prSet custT="1"/>
      <dgm:spPr/>
      <dgm:t>
        <a:bodyPr/>
        <a:lstStyle/>
        <a:p>
          <a:r>
            <a:rPr lang="en-US" sz="1800" b="1" dirty="0">
              <a:latin typeface="Product Sans Thin" panose="020B0203030502040203"/>
            </a:rPr>
            <a:t>Provide</a:t>
          </a:r>
        </a:p>
      </dgm:t>
    </dgm:pt>
    <dgm:pt modelId="{5AAC788D-5730-445A-BEF1-1CA9BD3B8670}" type="parTrans" cxnId="{879AFC2D-B003-4E96-9019-A8156630D4C9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9A79ABAD-FF04-446B-B64C-F4CEE5CA2D0F}" type="sibTrans" cxnId="{879AFC2D-B003-4E96-9019-A8156630D4C9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360D7230-9ABF-4E10-A9D6-A166B4892473}">
      <dgm:prSet custT="1"/>
      <dgm:spPr/>
      <dgm:t>
        <a:bodyPr/>
        <a:lstStyle/>
        <a:p>
          <a:r>
            <a:rPr lang="en-US" sz="1800" dirty="0">
              <a:latin typeface="Product Sans Thin" panose="020B0203030502040203"/>
            </a:rPr>
            <a:t>guidance on when and with whom to consult (internally or externally)</a:t>
          </a:r>
        </a:p>
      </dgm:t>
    </dgm:pt>
    <dgm:pt modelId="{8B90A4AF-99D0-48D3-B8DD-D171B5D943EC}" type="parTrans" cxnId="{9521B3CA-D835-4F33-8213-4D567D267D18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C6B5B9E0-ACC5-4E58-8A1B-10C619B4F6F9}" type="sibTrans" cxnId="{9521B3CA-D835-4F33-8213-4D567D267D18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E50376C4-D7FC-480A-B190-A3A8802D6167}">
      <dgm:prSet custT="1"/>
      <dgm:spPr/>
      <dgm:t>
        <a:bodyPr/>
        <a:lstStyle/>
        <a:p>
          <a:r>
            <a:rPr lang="en-US" sz="1800" b="1" dirty="0">
              <a:latin typeface="Product Sans Thin" panose="020B0203030502040203"/>
            </a:rPr>
            <a:t>Address</a:t>
          </a:r>
        </a:p>
      </dgm:t>
    </dgm:pt>
    <dgm:pt modelId="{BC2CD0DF-C45B-4213-BCF7-0449FB6F5C3F}" type="parTrans" cxnId="{304D4818-8AC9-47BC-80ED-AE4156A85CDF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D006BDCB-EC56-44F9-80A5-3B2ADC241524}" type="sibTrans" cxnId="{304D4818-8AC9-47BC-80ED-AE4156A85CDF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98DB1521-73F4-4FE3-BD08-3F1D13B35F0C}">
      <dgm:prSet custT="1"/>
      <dgm:spPr/>
      <dgm:t>
        <a:bodyPr/>
        <a:lstStyle/>
        <a:p>
          <a:r>
            <a:rPr lang="en-US" sz="1800" dirty="0">
              <a:latin typeface="Product Sans Thin" panose="020B0203030502040203"/>
            </a:rPr>
            <a:t>considerations relating to transparency balanced against PAs’ duty of confidentiality under the Code</a:t>
          </a:r>
        </a:p>
      </dgm:t>
    </dgm:pt>
    <dgm:pt modelId="{D6811955-8801-40A7-8942-26955D64FE8D}" type="parTrans" cxnId="{6026BB4B-BEB8-4412-BA11-E8383F226793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78E73B81-56EB-4841-8EC6-720CB897C86E}" type="sibTrans" cxnId="{6026BB4B-BEB8-4412-BA11-E8383F226793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F863F9DA-2786-452B-A605-580C5FBB4AF5}">
      <dgm:prSet custT="1"/>
      <dgm:spPr/>
      <dgm:t>
        <a:bodyPr/>
        <a:lstStyle/>
        <a:p>
          <a:r>
            <a:rPr lang="en-US" sz="1800" b="1" dirty="0">
              <a:latin typeface="Product Sans Thin" panose="020B0203030502040203"/>
            </a:rPr>
            <a:t>Address</a:t>
          </a:r>
        </a:p>
      </dgm:t>
    </dgm:pt>
    <dgm:pt modelId="{69AD7B44-EE74-495E-8698-BCD8642CEDDC}" type="parTrans" cxnId="{E5B2F370-F4D9-4972-8DEF-48EB22B60497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F324BAE8-BE39-43BE-842A-E2F1A9BB5D3C}" type="sibTrans" cxnId="{E5B2F370-F4D9-4972-8DEF-48EB22B60497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FD988F13-007D-41D6-B6AE-7CDF64882002}">
      <dgm:prSet custT="1"/>
      <dgm:spPr/>
      <dgm:t>
        <a:bodyPr/>
        <a:lstStyle/>
        <a:p>
          <a:r>
            <a:rPr lang="en-US" sz="1800" dirty="0">
              <a:latin typeface="Product Sans Thin" panose="020B0203030502040203"/>
            </a:rPr>
            <a:t>any documentation expectations for PAs</a:t>
          </a:r>
        </a:p>
      </dgm:t>
    </dgm:pt>
    <dgm:pt modelId="{B8700716-D188-4F13-99D4-EF83EBD42037}" type="parTrans" cxnId="{41F3FF1D-6757-491C-9D42-52C12869CC0A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E89F2A6C-D35B-4FAF-982E-D462AC879F89}" type="sibTrans" cxnId="{41F3FF1D-6757-491C-9D42-52C12869CC0A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5FF569FE-87B3-42EA-B142-A69C3B321113}" type="pres">
      <dgm:prSet presAssocID="{9D593BD0-CC6F-4DB2-9476-4E674C0DB3D4}" presName="Name0" presStyleCnt="0">
        <dgm:presLayoutVars>
          <dgm:dir/>
          <dgm:animLvl val="lvl"/>
          <dgm:resizeHandles val="exact"/>
        </dgm:presLayoutVars>
      </dgm:prSet>
      <dgm:spPr/>
    </dgm:pt>
    <dgm:pt modelId="{10C8602E-C9BD-42D4-80B6-A4D95B0C58E0}" type="pres">
      <dgm:prSet presAssocID="{89B16903-34B8-4BE1-900D-6C991E000523}" presName="composite" presStyleCnt="0"/>
      <dgm:spPr/>
    </dgm:pt>
    <dgm:pt modelId="{D44B9D8E-6372-42EA-928F-83AD601E6898}" type="pres">
      <dgm:prSet presAssocID="{89B16903-34B8-4BE1-900D-6C991E000523}" presName="parTx" presStyleLbl="alignNode1" presStyleIdx="0" presStyleCnt="7">
        <dgm:presLayoutVars>
          <dgm:chMax val="0"/>
          <dgm:chPref val="0"/>
        </dgm:presLayoutVars>
      </dgm:prSet>
      <dgm:spPr/>
    </dgm:pt>
    <dgm:pt modelId="{871EEF53-8964-4A26-A35C-3AC05E0E75D5}" type="pres">
      <dgm:prSet presAssocID="{89B16903-34B8-4BE1-900D-6C991E000523}" presName="desTx" presStyleLbl="alignAccFollowNode1" presStyleIdx="0" presStyleCnt="7">
        <dgm:presLayoutVars/>
      </dgm:prSet>
      <dgm:spPr/>
    </dgm:pt>
    <dgm:pt modelId="{BB9E0F2E-0451-4B5F-9E85-579E5B9CBF7A}" type="pres">
      <dgm:prSet presAssocID="{663C7DCB-B194-4D8E-AB39-8D472AB4A07A}" presName="space" presStyleCnt="0"/>
      <dgm:spPr/>
    </dgm:pt>
    <dgm:pt modelId="{FEF9CB42-FE41-4003-9195-1DC036449554}" type="pres">
      <dgm:prSet presAssocID="{A0684AC7-BF1B-47E3-AEC8-10CA498C6B6B}" presName="composite" presStyleCnt="0"/>
      <dgm:spPr/>
    </dgm:pt>
    <dgm:pt modelId="{36F295FF-2F08-4DB6-823C-A37AD4BC97A0}" type="pres">
      <dgm:prSet presAssocID="{A0684AC7-BF1B-47E3-AEC8-10CA498C6B6B}" presName="parTx" presStyleLbl="alignNode1" presStyleIdx="1" presStyleCnt="7" custScaleX="110408">
        <dgm:presLayoutVars>
          <dgm:chMax val="0"/>
          <dgm:chPref val="0"/>
        </dgm:presLayoutVars>
      </dgm:prSet>
      <dgm:spPr/>
    </dgm:pt>
    <dgm:pt modelId="{7474E7A1-C571-4F8E-A160-ABE0CD2EAC0A}" type="pres">
      <dgm:prSet presAssocID="{A0684AC7-BF1B-47E3-AEC8-10CA498C6B6B}" presName="desTx" presStyleLbl="alignAccFollowNode1" presStyleIdx="1" presStyleCnt="7" custScaleX="113988">
        <dgm:presLayoutVars/>
      </dgm:prSet>
      <dgm:spPr/>
    </dgm:pt>
    <dgm:pt modelId="{5D88812F-8930-461B-BC30-3783743CE7FE}" type="pres">
      <dgm:prSet presAssocID="{7E64A2F9-00F2-4EF8-909A-1D11E722C2D1}" presName="space" presStyleCnt="0"/>
      <dgm:spPr/>
    </dgm:pt>
    <dgm:pt modelId="{5732A2D5-07B7-4689-BE4D-033A29B70C40}" type="pres">
      <dgm:prSet presAssocID="{526206A7-81BA-4817-B0DF-F87820687A18}" presName="composite" presStyleCnt="0"/>
      <dgm:spPr/>
    </dgm:pt>
    <dgm:pt modelId="{2E6B0D88-1978-4E53-B9F9-34D3AC7AEB46}" type="pres">
      <dgm:prSet presAssocID="{526206A7-81BA-4817-B0DF-F87820687A18}" presName="parTx" presStyleLbl="alignNode1" presStyleIdx="2" presStyleCnt="7">
        <dgm:presLayoutVars>
          <dgm:chMax val="0"/>
          <dgm:chPref val="0"/>
        </dgm:presLayoutVars>
      </dgm:prSet>
      <dgm:spPr/>
    </dgm:pt>
    <dgm:pt modelId="{A84A1B9F-C94A-4693-A70C-5AC86EFD2262}" type="pres">
      <dgm:prSet presAssocID="{526206A7-81BA-4817-B0DF-F87820687A18}" presName="desTx" presStyleLbl="alignAccFollowNode1" presStyleIdx="2" presStyleCnt="7">
        <dgm:presLayoutVars/>
      </dgm:prSet>
      <dgm:spPr/>
    </dgm:pt>
    <dgm:pt modelId="{73126A4F-7869-4C3A-8ECD-73FDCFB202F6}" type="pres">
      <dgm:prSet presAssocID="{E4B874CA-8828-457C-A61D-0E32EF5E0FC0}" presName="space" presStyleCnt="0"/>
      <dgm:spPr/>
    </dgm:pt>
    <dgm:pt modelId="{61169C8E-9D70-4DDE-921D-A33C288C7AD1}" type="pres">
      <dgm:prSet presAssocID="{06DF413D-4C47-4AA7-9F73-224031E4581C}" presName="composite" presStyleCnt="0"/>
      <dgm:spPr/>
    </dgm:pt>
    <dgm:pt modelId="{01551D4A-3DC2-45A9-AF10-C05BFEC165B2}" type="pres">
      <dgm:prSet presAssocID="{06DF413D-4C47-4AA7-9F73-224031E4581C}" presName="parTx" presStyleLbl="alignNode1" presStyleIdx="3" presStyleCnt="7" custScaleX="109729">
        <dgm:presLayoutVars>
          <dgm:chMax val="0"/>
          <dgm:chPref val="0"/>
        </dgm:presLayoutVars>
      </dgm:prSet>
      <dgm:spPr/>
    </dgm:pt>
    <dgm:pt modelId="{54B8CB2F-6809-42DF-B1BD-8FA99F2661D5}" type="pres">
      <dgm:prSet presAssocID="{06DF413D-4C47-4AA7-9F73-224031E4581C}" presName="desTx" presStyleLbl="alignAccFollowNode1" presStyleIdx="3" presStyleCnt="7" custScaleX="112230">
        <dgm:presLayoutVars/>
      </dgm:prSet>
      <dgm:spPr/>
    </dgm:pt>
    <dgm:pt modelId="{0CCBD495-08F3-4C60-8E15-24C053A23AE2}" type="pres">
      <dgm:prSet presAssocID="{8F97A746-38F6-4F70-BE1C-F51098B961C2}" presName="space" presStyleCnt="0"/>
      <dgm:spPr/>
    </dgm:pt>
    <dgm:pt modelId="{5BD1F6ED-7615-4BAB-9ACE-3F4F626665FE}" type="pres">
      <dgm:prSet presAssocID="{0F65701F-B5C7-458F-928F-F48DE4BF19C8}" presName="composite" presStyleCnt="0"/>
      <dgm:spPr/>
    </dgm:pt>
    <dgm:pt modelId="{9776B9A8-B368-420C-824C-E76FB483156A}" type="pres">
      <dgm:prSet presAssocID="{0F65701F-B5C7-458F-928F-F48DE4BF19C8}" presName="parTx" presStyleLbl="alignNode1" presStyleIdx="4" presStyleCnt="7">
        <dgm:presLayoutVars>
          <dgm:chMax val="0"/>
          <dgm:chPref val="0"/>
        </dgm:presLayoutVars>
      </dgm:prSet>
      <dgm:spPr/>
    </dgm:pt>
    <dgm:pt modelId="{3B4F5595-C034-4A87-910A-B66D1B490AC0}" type="pres">
      <dgm:prSet presAssocID="{0F65701F-B5C7-458F-928F-F48DE4BF19C8}" presName="desTx" presStyleLbl="alignAccFollowNode1" presStyleIdx="4" presStyleCnt="7">
        <dgm:presLayoutVars/>
      </dgm:prSet>
      <dgm:spPr/>
    </dgm:pt>
    <dgm:pt modelId="{0E74A2B3-F60B-4AE5-AB6A-43EC148E5CFD}" type="pres">
      <dgm:prSet presAssocID="{9A79ABAD-FF04-446B-B64C-F4CEE5CA2D0F}" presName="space" presStyleCnt="0"/>
      <dgm:spPr/>
    </dgm:pt>
    <dgm:pt modelId="{9E893AC5-7DB0-4478-9924-E2AA26FCF8CD}" type="pres">
      <dgm:prSet presAssocID="{E50376C4-D7FC-480A-B190-A3A8802D6167}" presName="composite" presStyleCnt="0"/>
      <dgm:spPr/>
    </dgm:pt>
    <dgm:pt modelId="{A6720E1C-830B-4E96-B99E-DC5654E1819C}" type="pres">
      <dgm:prSet presAssocID="{E50376C4-D7FC-480A-B190-A3A8802D6167}" presName="parTx" presStyleLbl="alignNode1" presStyleIdx="5" presStyleCnt="7" custScaleX="113283">
        <dgm:presLayoutVars>
          <dgm:chMax val="0"/>
          <dgm:chPref val="0"/>
        </dgm:presLayoutVars>
      </dgm:prSet>
      <dgm:spPr/>
    </dgm:pt>
    <dgm:pt modelId="{0AC9F57F-D648-48BF-8B95-F51A172B2F03}" type="pres">
      <dgm:prSet presAssocID="{E50376C4-D7FC-480A-B190-A3A8802D6167}" presName="desTx" presStyleLbl="alignAccFollowNode1" presStyleIdx="5" presStyleCnt="7" custScaleX="113347">
        <dgm:presLayoutVars/>
      </dgm:prSet>
      <dgm:spPr/>
    </dgm:pt>
    <dgm:pt modelId="{CB5EC9BC-9521-41A3-8E82-AD6A82BD5B64}" type="pres">
      <dgm:prSet presAssocID="{D006BDCB-EC56-44F9-80A5-3B2ADC241524}" presName="space" presStyleCnt="0"/>
      <dgm:spPr/>
    </dgm:pt>
    <dgm:pt modelId="{4DE292E6-61B4-45A2-A119-207187E41659}" type="pres">
      <dgm:prSet presAssocID="{F863F9DA-2786-452B-A605-580C5FBB4AF5}" presName="composite" presStyleCnt="0"/>
      <dgm:spPr/>
    </dgm:pt>
    <dgm:pt modelId="{D689AA98-3364-48E5-8B86-BC2E7E52B928}" type="pres">
      <dgm:prSet presAssocID="{F863F9DA-2786-452B-A605-580C5FBB4AF5}" presName="parTx" presStyleLbl="alignNode1" presStyleIdx="6" presStyleCnt="7" custScaleX="119038">
        <dgm:presLayoutVars>
          <dgm:chMax val="0"/>
          <dgm:chPref val="0"/>
        </dgm:presLayoutVars>
      </dgm:prSet>
      <dgm:spPr/>
    </dgm:pt>
    <dgm:pt modelId="{B2CAD60C-C20C-47A2-9581-5962CC6370CA}" type="pres">
      <dgm:prSet presAssocID="{F863F9DA-2786-452B-A605-580C5FBB4AF5}" presName="desTx" presStyleLbl="alignAccFollowNode1" presStyleIdx="6" presStyleCnt="7" custScaleX="123605">
        <dgm:presLayoutVars/>
      </dgm:prSet>
      <dgm:spPr/>
    </dgm:pt>
  </dgm:ptLst>
  <dgm:cxnLst>
    <dgm:cxn modelId="{AC5D0514-A97C-4FC3-A3EC-3FEE30CA3608}" type="presOf" srcId="{D57D637D-C340-4A9C-AAB5-BFF6DFD9BBD4}" destId="{54B8CB2F-6809-42DF-B1BD-8FA99F2661D5}" srcOrd="0" destOrd="0" presId="urn:microsoft.com/office/officeart/2016/7/layout/HorizontalActionList"/>
    <dgm:cxn modelId="{304D4818-8AC9-47BC-80ED-AE4156A85CDF}" srcId="{9D593BD0-CC6F-4DB2-9476-4E674C0DB3D4}" destId="{E50376C4-D7FC-480A-B190-A3A8802D6167}" srcOrd="5" destOrd="0" parTransId="{BC2CD0DF-C45B-4213-BCF7-0449FB6F5C3F}" sibTransId="{D006BDCB-EC56-44F9-80A5-3B2ADC241524}"/>
    <dgm:cxn modelId="{41F3FF1D-6757-491C-9D42-52C12869CC0A}" srcId="{F863F9DA-2786-452B-A605-580C5FBB4AF5}" destId="{FD988F13-007D-41D6-B6AE-7CDF64882002}" srcOrd="0" destOrd="0" parTransId="{B8700716-D188-4F13-99D4-EF83EBD42037}" sibTransId="{E89F2A6C-D35B-4FAF-982E-D462AC879F89}"/>
    <dgm:cxn modelId="{879AFC2D-B003-4E96-9019-A8156630D4C9}" srcId="{9D593BD0-CC6F-4DB2-9476-4E674C0DB3D4}" destId="{0F65701F-B5C7-458F-928F-F48DE4BF19C8}" srcOrd="4" destOrd="0" parTransId="{5AAC788D-5730-445A-BEF1-1CA9BD3B8670}" sibTransId="{9A79ABAD-FF04-446B-B64C-F4CEE5CA2D0F}"/>
    <dgm:cxn modelId="{6E03EE33-EC50-4B06-BD73-6A25D8BBE43A}" srcId="{9D593BD0-CC6F-4DB2-9476-4E674C0DB3D4}" destId="{A0684AC7-BF1B-47E3-AEC8-10CA498C6B6B}" srcOrd="1" destOrd="0" parTransId="{4FB4F71F-D82D-45E1-A846-058A3332152A}" sibTransId="{7E64A2F9-00F2-4EF8-909A-1D11E722C2D1}"/>
    <dgm:cxn modelId="{5E98413B-F38E-406F-A0B1-7F3FE797DDF5}" srcId="{526206A7-81BA-4817-B0DF-F87820687A18}" destId="{8F46B879-9230-4A6C-B9FD-EAD164836F32}" srcOrd="0" destOrd="0" parTransId="{9FE14466-0604-4733-946B-7E1C5AD6605E}" sibTransId="{7DC6DA3B-8533-470C-9D46-F59A366A65D9}"/>
    <dgm:cxn modelId="{482D2C3F-241F-413A-857F-DA93E9703815}" srcId="{9D593BD0-CC6F-4DB2-9476-4E674C0DB3D4}" destId="{89B16903-34B8-4BE1-900D-6C991E000523}" srcOrd="0" destOrd="0" parTransId="{9FF1CD21-11EA-4813-AB13-6BC17B47782C}" sibTransId="{663C7DCB-B194-4D8E-AB39-8D472AB4A07A}"/>
    <dgm:cxn modelId="{F4CD8A43-A2D7-4167-ABF9-C90A45F8A9A1}" type="presOf" srcId="{7ACC6DCD-3C70-46C4-BF42-6CC531A196A9}" destId="{871EEF53-8964-4A26-A35C-3AC05E0E75D5}" srcOrd="0" destOrd="0" presId="urn:microsoft.com/office/officeart/2016/7/layout/HorizontalActionList"/>
    <dgm:cxn modelId="{96B4B963-5AD8-494F-A5A7-887E3E2FCDB4}" srcId="{06DF413D-4C47-4AA7-9F73-224031E4581C}" destId="{D57D637D-C340-4A9C-AAB5-BFF6DFD9BBD4}" srcOrd="0" destOrd="0" parTransId="{DFC6FBB3-AA14-42EF-8D2E-E0F5330C7CE6}" sibTransId="{3DC5A617-2579-49DE-94AA-7AEBEA2B1DB1}"/>
    <dgm:cxn modelId="{E1448D49-EA4A-4A9C-800F-75485F555ECC}" type="presOf" srcId="{A0684AC7-BF1B-47E3-AEC8-10CA498C6B6B}" destId="{36F295FF-2F08-4DB6-823C-A37AD4BC97A0}" srcOrd="0" destOrd="0" presId="urn:microsoft.com/office/officeart/2016/7/layout/HorizontalActionList"/>
    <dgm:cxn modelId="{6026BB4B-BEB8-4412-BA11-E8383F226793}" srcId="{E50376C4-D7FC-480A-B190-A3A8802D6167}" destId="{98DB1521-73F4-4FE3-BD08-3F1D13B35F0C}" srcOrd="0" destOrd="0" parTransId="{D6811955-8801-40A7-8942-26955D64FE8D}" sibTransId="{78E73B81-56EB-4841-8EC6-720CB897C86E}"/>
    <dgm:cxn modelId="{0DCA186E-CAAA-4C6A-846A-52E0B9CBD44A}" type="presOf" srcId="{F863F9DA-2786-452B-A605-580C5FBB4AF5}" destId="{D689AA98-3364-48E5-8B86-BC2E7E52B928}" srcOrd="0" destOrd="0" presId="urn:microsoft.com/office/officeart/2016/7/layout/HorizontalActionList"/>
    <dgm:cxn modelId="{D76EE970-4E43-46E3-AE97-69B89E850941}" type="presOf" srcId="{FD988F13-007D-41D6-B6AE-7CDF64882002}" destId="{B2CAD60C-C20C-47A2-9581-5962CC6370CA}" srcOrd="0" destOrd="0" presId="urn:microsoft.com/office/officeart/2016/7/layout/HorizontalActionList"/>
    <dgm:cxn modelId="{E5B2F370-F4D9-4972-8DEF-48EB22B60497}" srcId="{9D593BD0-CC6F-4DB2-9476-4E674C0DB3D4}" destId="{F863F9DA-2786-452B-A605-580C5FBB4AF5}" srcOrd="6" destOrd="0" parTransId="{69AD7B44-EE74-495E-8698-BCD8642CEDDC}" sibTransId="{F324BAE8-BE39-43BE-842A-E2F1A9BB5D3C}"/>
    <dgm:cxn modelId="{B122D477-248B-42E2-9A02-23C58AC80304}" type="presOf" srcId="{98DB1521-73F4-4FE3-BD08-3F1D13B35F0C}" destId="{0AC9F57F-D648-48BF-8B95-F51A172B2F03}" srcOrd="0" destOrd="0" presId="urn:microsoft.com/office/officeart/2016/7/layout/HorizontalActionList"/>
    <dgm:cxn modelId="{33E8D37C-FDD7-4A4B-B053-449CB0BACDA0}" type="presOf" srcId="{0F65701F-B5C7-458F-928F-F48DE4BF19C8}" destId="{9776B9A8-B368-420C-824C-E76FB483156A}" srcOrd="0" destOrd="0" presId="urn:microsoft.com/office/officeart/2016/7/layout/HorizontalActionList"/>
    <dgm:cxn modelId="{77843180-0068-4782-A0FC-DBAC65FEFE59}" type="presOf" srcId="{526206A7-81BA-4817-B0DF-F87820687A18}" destId="{2E6B0D88-1978-4E53-B9F9-34D3AC7AEB46}" srcOrd="0" destOrd="0" presId="urn:microsoft.com/office/officeart/2016/7/layout/HorizontalActionList"/>
    <dgm:cxn modelId="{609FB984-63C5-4BEF-A4DA-DDE7B9B40DF8}" type="presOf" srcId="{360D7230-9ABF-4E10-A9D6-A166B4892473}" destId="{3B4F5595-C034-4A87-910A-B66D1B490AC0}" srcOrd="0" destOrd="0" presId="urn:microsoft.com/office/officeart/2016/7/layout/HorizontalActionList"/>
    <dgm:cxn modelId="{E4BB0F8F-07F8-4C2F-A811-C48D84032DFD}" type="presOf" srcId="{89B16903-34B8-4BE1-900D-6C991E000523}" destId="{D44B9D8E-6372-42EA-928F-83AD601E6898}" srcOrd="0" destOrd="0" presId="urn:microsoft.com/office/officeart/2016/7/layout/HorizontalActionList"/>
    <dgm:cxn modelId="{73100E93-82CB-4C17-B819-0FCE96AF25C0}" srcId="{9D593BD0-CC6F-4DB2-9476-4E674C0DB3D4}" destId="{06DF413D-4C47-4AA7-9F73-224031E4581C}" srcOrd="3" destOrd="0" parTransId="{8D67A422-0225-4D00-B655-0D1C8DA4AFDF}" sibTransId="{8F97A746-38F6-4F70-BE1C-F51098B961C2}"/>
    <dgm:cxn modelId="{499B1AA2-09CF-4920-940A-7ADA4BBCA913}" type="presOf" srcId="{8F46B879-9230-4A6C-B9FD-EAD164836F32}" destId="{A84A1B9F-C94A-4693-A70C-5AC86EFD2262}" srcOrd="0" destOrd="0" presId="urn:microsoft.com/office/officeart/2016/7/layout/HorizontalActionList"/>
    <dgm:cxn modelId="{4F935FA4-FE4A-4A99-B080-C4CEE68C97A1}" srcId="{89B16903-34B8-4BE1-900D-6C991E000523}" destId="{7ACC6DCD-3C70-46C4-BF42-6CC531A196A9}" srcOrd="0" destOrd="0" parTransId="{5721A415-4BD1-4240-A27E-19503EA9FF59}" sibTransId="{2A00925D-F7F0-4B72-82E3-AB50ABE22DC4}"/>
    <dgm:cxn modelId="{20A996B8-8C80-489A-A877-DAA09B3E72D3}" type="presOf" srcId="{06DF413D-4C47-4AA7-9F73-224031E4581C}" destId="{01551D4A-3DC2-45A9-AF10-C05BFEC165B2}" srcOrd="0" destOrd="0" presId="urn:microsoft.com/office/officeart/2016/7/layout/HorizontalActionList"/>
    <dgm:cxn modelId="{9521B3CA-D835-4F33-8213-4D567D267D18}" srcId="{0F65701F-B5C7-458F-928F-F48DE4BF19C8}" destId="{360D7230-9ABF-4E10-A9D6-A166B4892473}" srcOrd="0" destOrd="0" parTransId="{8B90A4AF-99D0-48D3-B8DD-D171B5D943EC}" sibTransId="{C6B5B9E0-ACC5-4E58-8A1B-10C619B4F6F9}"/>
    <dgm:cxn modelId="{4DB96DCC-767F-4BBC-B70A-2F077018F3E5}" type="presOf" srcId="{E44E5945-BEF8-4EB4-88ED-FD5BB01479ED}" destId="{7474E7A1-C571-4F8E-A160-ABE0CD2EAC0A}" srcOrd="0" destOrd="0" presId="urn:microsoft.com/office/officeart/2016/7/layout/HorizontalActionList"/>
    <dgm:cxn modelId="{E4A542D4-AC91-4135-A78A-AB9654F42623}" srcId="{9D593BD0-CC6F-4DB2-9476-4E674C0DB3D4}" destId="{526206A7-81BA-4817-B0DF-F87820687A18}" srcOrd="2" destOrd="0" parTransId="{AFE724C0-17EA-4618-91F9-6383CD04F484}" sibTransId="{E4B874CA-8828-457C-A61D-0E32EF5E0FC0}"/>
    <dgm:cxn modelId="{EDCCABD9-E1FB-4140-BCD9-54C6CD08DD2A}" type="presOf" srcId="{E50376C4-D7FC-480A-B190-A3A8802D6167}" destId="{A6720E1C-830B-4E96-B99E-DC5654E1819C}" srcOrd="0" destOrd="0" presId="urn:microsoft.com/office/officeart/2016/7/layout/HorizontalActionList"/>
    <dgm:cxn modelId="{C8CAD5E5-56A1-4CF3-98E1-9FF95C2A61A2}" type="presOf" srcId="{9D593BD0-CC6F-4DB2-9476-4E674C0DB3D4}" destId="{5FF569FE-87B3-42EA-B142-A69C3B321113}" srcOrd="0" destOrd="0" presId="urn:microsoft.com/office/officeart/2016/7/layout/HorizontalActionList"/>
    <dgm:cxn modelId="{814750E8-5D57-4845-8529-989F1B9791F1}" srcId="{A0684AC7-BF1B-47E3-AEC8-10CA498C6B6B}" destId="{E44E5945-BEF8-4EB4-88ED-FD5BB01479ED}" srcOrd="0" destOrd="0" parTransId="{538E5B27-49DE-4760-B35B-69E6F15CAA27}" sibTransId="{F8543E5C-8C53-4B31-B01F-C083260D2297}"/>
    <dgm:cxn modelId="{C7F0F60C-6079-4A03-9F81-55FAD1748033}" type="presParOf" srcId="{5FF569FE-87B3-42EA-B142-A69C3B321113}" destId="{10C8602E-C9BD-42D4-80B6-A4D95B0C58E0}" srcOrd="0" destOrd="0" presId="urn:microsoft.com/office/officeart/2016/7/layout/HorizontalActionList"/>
    <dgm:cxn modelId="{2DE7135D-4AFA-4ECF-963F-F46F27E04AB8}" type="presParOf" srcId="{10C8602E-C9BD-42D4-80B6-A4D95B0C58E0}" destId="{D44B9D8E-6372-42EA-928F-83AD601E6898}" srcOrd="0" destOrd="0" presId="urn:microsoft.com/office/officeart/2016/7/layout/HorizontalActionList"/>
    <dgm:cxn modelId="{26107E98-7292-4DF7-B96C-24F4DB0A1967}" type="presParOf" srcId="{10C8602E-C9BD-42D4-80B6-A4D95B0C58E0}" destId="{871EEF53-8964-4A26-A35C-3AC05E0E75D5}" srcOrd="1" destOrd="0" presId="urn:microsoft.com/office/officeart/2016/7/layout/HorizontalActionList"/>
    <dgm:cxn modelId="{3755446C-26D1-4EF3-8BD1-E1B8000CA8D1}" type="presParOf" srcId="{5FF569FE-87B3-42EA-B142-A69C3B321113}" destId="{BB9E0F2E-0451-4B5F-9E85-579E5B9CBF7A}" srcOrd="1" destOrd="0" presId="urn:microsoft.com/office/officeart/2016/7/layout/HorizontalActionList"/>
    <dgm:cxn modelId="{831DC33E-3C31-4CA8-B539-87A1C747111A}" type="presParOf" srcId="{5FF569FE-87B3-42EA-B142-A69C3B321113}" destId="{FEF9CB42-FE41-4003-9195-1DC036449554}" srcOrd="2" destOrd="0" presId="urn:microsoft.com/office/officeart/2016/7/layout/HorizontalActionList"/>
    <dgm:cxn modelId="{28E01D26-A828-4996-9570-05C4BC3BDE36}" type="presParOf" srcId="{FEF9CB42-FE41-4003-9195-1DC036449554}" destId="{36F295FF-2F08-4DB6-823C-A37AD4BC97A0}" srcOrd="0" destOrd="0" presId="urn:microsoft.com/office/officeart/2016/7/layout/HorizontalActionList"/>
    <dgm:cxn modelId="{505ACA9D-7174-4CB3-9C1C-7006BD578B37}" type="presParOf" srcId="{FEF9CB42-FE41-4003-9195-1DC036449554}" destId="{7474E7A1-C571-4F8E-A160-ABE0CD2EAC0A}" srcOrd="1" destOrd="0" presId="urn:microsoft.com/office/officeart/2016/7/layout/HorizontalActionList"/>
    <dgm:cxn modelId="{DF2DEA5A-B979-4E23-AC8F-1D7EA61C2569}" type="presParOf" srcId="{5FF569FE-87B3-42EA-B142-A69C3B321113}" destId="{5D88812F-8930-461B-BC30-3783743CE7FE}" srcOrd="3" destOrd="0" presId="urn:microsoft.com/office/officeart/2016/7/layout/HorizontalActionList"/>
    <dgm:cxn modelId="{E17876AB-3C0D-4B47-965B-FFDEE3A119EA}" type="presParOf" srcId="{5FF569FE-87B3-42EA-B142-A69C3B321113}" destId="{5732A2D5-07B7-4689-BE4D-033A29B70C40}" srcOrd="4" destOrd="0" presId="urn:microsoft.com/office/officeart/2016/7/layout/HorizontalActionList"/>
    <dgm:cxn modelId="{A8F18DC0-03E3-47A3-B2CB-958FF85108B7}" type="presParOf" srcId="{5732A2D5-07B7-4689-BE4D-033A29B70C40}" destId="{2E6B0D88-1978-4E53-B9F9-34D3AC7AEB46}" srcOrd="0" destOrd="0" presId="urn:microsoft.com/office/officeart/2016/7/layout/HorizontalActionList"/>
    <dgm:cxn modelId="{758C74C5-71C4-4A76-A0CF-980F6BECF734}" type="presParOf" srcId="{5732A2D5-07B7-4689-BE4D-033A29B70C40}" destId="{A84A1B9F-C94A-4693-A70C-5AC86EFD2262}" srcOrd="1" destOrd="0" presId="urn:microsoft.com/office/officeart/2016/7/layout/HorizontalActionList"/>
    <dgm:cxn modelId="{F17489F1-C26C-4776-8541-3C6EECECB741}" type="presParOf" srcId="{5FF569FE-87B3-42EA-B142-A69C3B321113}" destId="{73126A4F-7869-4C3A-8ECD-73FDCFB202F6}" srcOrd="5" destOrd="0" presId="urn:microsoft.com/office/officeart/2016/7/layout/HorizontalActionList"/>
    <dgm:cxn modelId="{7AD479BF-3532-4A9A-8734-939F4E339215}" type="presParOf" srcId="{5FF569FE-87B3-42EA-B142-A69C3B321113}" destId="{61169C8E-9D70-4DDE-921D-A33C288C7AD1}" srcOrd="6" destOrd="0" presId="urn:microsoft.com/office/officeart/2016/7/layout/HorizontalActionList"/>
    <dgm:cxn modelId="{EC8E00B8-291D-4FC8-B79C-ADC111307178}" type="presParOf" srcId="{61169C8E-9D70-4DDE-921D-A33C288C7AD1}" destId="{01551D4A-3DC2-45A9-AF10-C05BFEC165B2}" srcOrd="0" destOrd="0" presId="urn:microsoft.com/office/officeart/2016/7/layout/HorizontalActionList"/>
    <dgm:cxn modelId="{4E720E25-1813-4B51-8EA8-507931614104}" type="presParOf" srcId="{61169C8E-9D70-4DDE-921D-A33C288C7AD1}" destId="{54B8CB2F-6809-42DF-B1BD-8FA99F2661D5}" srcOrd="1" destOrd="0" presId="urn:microsoft.com/office/officeart/2016/7/layout/HorizontalActionList"/>
    <dgm:cxn modelId="{580878F2-0D89-40E1-90E8-DCC105761130}" type="presParOf" srcId="{5FF569FE-87B3-42EA-B142-A69C3B321113}" destId="{0CCBD495-08F3-4C60-8E15-24C053A23AE2}" srcOrd="7" destOrd="0" presId="urn:microsoft.com/office/officeart/2016/7/layout/HorizontalActionList"/>
    <dgm:cxn modelId="{6DBD6E11-D6F2-4B86-9585-7B638EA59FE2}" type="presParOf" srcId="{5FF569FE-87B3-42EA-B142-A69C3B321113}" destId="{5BD1F6ED-7615-4BAB-9ACE-3F4F626665FE}" srcOrd="8" destOrd="0" presId="urn:microsoft.com/office/officeart/2016/7/layout/HorizontalActionList"/>
    <dgm:cxn modelId="{D210ADFC-BB18-422E-8CAB-16894ADE4A42}" type="presParOf" srcId="{5BD1F6ED-7615-4BAB-9ACE-3F4F626665FE}" destId="{9776B9A8-B368-420C-824C-E76FB483156A}" srcOrd="0" destOrd="0" presId="urn:microsoft.com/office/officeart/2016/7/layout/HorizontalActionList"/>
    <dgm:cxn modelId="{EB8E7FC7-7292-424E-B280-7951C45A65E2}" type="presParOf" srcId="{5BD1F6ED-7615-4BAB-9ACE-3F4F626665FE}" destId="{3B4F5595-C034-4A87-910A-B66D1B490AC0}" srcOrd="1" destOrd="0" presId="urn:microsoft.com/office/officeart/2016/7/layout/HorizontalActionList"/>
    <dgm:cxn modelId="{DC954788-CE2F-4A18-8D87-76570390BAAF}" type="presParOf" srcId="{5FF569FE-87B3-42EA-B142-A69C3B321113}" destId="{0E74A2B3-F60B-4AE5-AB6A-43EC148E5CFD}" srcOrd="9" destOrd="0" presId="urn:microsoft.com/office/officeart/2016/7/layout/HorizontalActionList"/>
    <dgm:cxn modelId="{6F2025ED-5DA1-40DC-B604-91818E24E57F}" type="presParOf" srcId="{5FF569FE-87B3-42EA-B142-A69C3B321113}" destId="{9E893AC5-7DB0-4478-9924-E2AA26FCF8CD}" srcOrd="10" destOrd="0" presId="urn:microsoft.com/office/officeart/2016/7/layout/HorizontalActionList"/>
    <dgm:cxn modelId="{A85970D1-210E-4D51-8DCE-6AE6C6A8F583}" type="presParOf" srcId="{9E893AC5-7DB0-4478-9924-E2AA26FCF8CD}" destId="{A6720E1C-830B-4E96-B99E-DC5654E1819C}" srcOrd="0" destOrd="0" presId="urn:microsoft.com/office/officeart/2016/7/layout/HorizontalActionList"/>
    <dgm:cxn modelId="{0232E007-7078-4C1C-8BEB-74BDE96BED2A}" type="presParOf" srcId="{9E893AC5-7DB0-4478-9924-E2AA26FCF8CD}" destId="{0AC9F57F-D648-48BF-8B95-F51A172B2F03}" srcOrd="1" destOrd="0" presId="urn:microsoft.com/office/officeart/2016/7/layout/HorizontalActionList"/>
    <dgm:cxn modelId="{BC3A5153-EC5B-46D6-A1BB-107CC91DDC27}" type="presParOf" srcId="{5FF569FE-87B3-42EA-B142-A69C3B321113}" destId="{CB5EC9BC-9521-41A3-8E82-AD6A82BD5B64}" srcOrd="11" destOrd="0" presId="urn:microsoft.com/office/officeart/2016/7/layout/HorizontalActionList"/>
    <dgm:cxn modelId="{AAB36EB2-8C45-4D1E-8FDD-A5D77C285928}" type="presParOf" srcId="{5FF569FE-87B3-42EA-B142-A69C3B321113}" destId="{4DE292E6-61B4-45A2-A119-207187E41659}" srcOrd="12" destOrd="0" presId="urn:microsoft.com/office/officeart/2016/7/layout/HorizontalActionList"/>
    <dgm:cxn modelId="{A99F32B1-C45B-49C7-A88E-CC748965A6D3}" type="presParOf" srcId="{4DE292E6-61B4-45A2-A119-207187E41659}" destId="{D689AA98-3364-48E5-8B86-BC2E7E52B928}" srcOrd="0" destOrd="0" presId="urn:microsoft.com/office/officeart/2016/7/layout/HorizontalActionList"/>
    <dgm:cxn modelId="{B19B3D99-4131-48EF-ABF8-2929D848A764}" type="presParOf" srcId="{4DE292E6-61B4-45A2-A119-207187E41659}" destId="{B2CAD60C-C20C-47A2-9581-5962CC6370CA}" srcOrd="1" destOrd="0" presId="urn:microsoft.com/office/officeart/2016/7/layout/Horizontal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E6292FA-92B1-4F57-8E8D-10062A457073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9888568-0DB1-4DDF-A71D-495BC22147EA}">
      <dgm:prSet phldrT="[Text]"/>
      <dgm:spPr/>
      <dgm:t>
        <a:bodyPr/>
        <a:lstStyle/>
        <a:p>
          <a:r>
            <a:rPr lang="en-US" dirty="0">
              <a:latin typeface="Product Sans Thin" panose="020B0203030502040203"/>
            </a:rPr>
            <a:t>Objectives</a:t>
          </a:r>
          <a:endParaRPr lang="en-US" dirty="0"/>
        </a:p>
      </dgm:t>
    </dgm:pt>
    <dgm:pt modelId="{03026B6E-55A4-48C0-9DB6-28E9F6D4863B}" type="parTrans" cxnId="{64D19681-CB75-4563-98AF-05895D5265E4}">
      <dgm:prSet/>
      <dgm:spPr/>
      <dgm:t>
        <a:bodyPr/>
        <a:lstStyle/>
        <a:p>
          <a:endParaRPr lang="en-US"/>
        </a:p>
      </dgm:t>
    </dgm:pt>
    <dgm:pt modelId="{F21DCB1B-A7E1-4540-B2B7-479D161F8FC2}" type="sibTrans" cxnId="{64D19681-CB75-4563-98AF-05895D5265E4}">
      <dgm:prSet/>
      <dgm:spPr/>
      <dgm:t>
        <a:bodyPr/>
        <a:lstStyle/>
        <a:p>
          <a:endParaRPr lang="en-US"/>
        </a:p>
      </dgm:t>
    </dgm:pt>
    <dgm:pt modelId="{81337797-9851-4B26-AE37-1A186ABD9E34}">
      <dgm:prSet phldrT="[Text]"/>
      <dgm:spPr/>
      <dgm:t>
        <a:bodyPr/>
        <a:lstStyle/>
        <a:p>
          <a:r>
            <a:rPr lang="en-US" dirty="0">
              <a:latin typeface="Product Sans Thin" panose="020B0203030502040203"/>
            </a:rPr>
            <a:t>Key outcomes to be sought</a:t>
          </a:r>
        </a:p>
      </dgm:t>
    </dgm:pt>
    <dgm:pt modelId="{B4CFCD9C-18EC-4A55-A576-24B787BE5F59}" type="parTrans" cxnId="{D9E31346-B1AC-4DB9-91F9-86BD1A3867DA}">
      <dgm:prSet/>
      <dgm:spPr/>
      <dgm:t>
        <a:bodyPr/>
        <a:lstStyle/>
        <a:p>
          <a:endParaRPr lang="en-US"/>
        </a:p>
      </dgm:t>
    </dgm:pt>
    <dgm:pt modelId="{56162988-4DFE-41B1-8671-02ECE5A4872E}" type="sibTrans" cxnId="{D9E31346-B1AC-4DB9-91F9-86BD1A3867DA}">
      <dgm:prSet/>
      <dgm:spPr/>
      <dgm:t>
        <a:bodyPr/>
        <a:lstStyle/>
        <a:p>
          <a:endParaRPr lang="en-US"/>
        </a:p>
      </dgm:t>
    </dgm:pt>
    <dgm:pt modelId="{E9B4FF7E-AE5D-4E40-9579-8275A87FD61B}">
      <dgm:prSet phldrT="[Text]"/>
      <dgm:spPr/>
      <dgm:t>
        <a:bodyPr/>
        <a:lstStyle/>
        <a:p>
          <a:r>
            <a:rPr lang="en-US" b="0" dirty="0">
              <a:solidFill>
                <a:schemeClr val="tx1"/>
              </a:solidFill>
              <a:latin typeface="Product Sans Thin" panose="020B0203030502040203"/>
            </a:rPr>
            <a:t>Promoting consistent TP behaviors and practice</a:t>
          </a:r>
          <a:endParaRPr lang="en-US" dirty="0"/>
        </a:p>
      </dgm:t>
    </dgm:pt>
    <dgm:pt modelId="{9CE96122-1859-4FBE-89A1-C744F8218471}" type="parTrans" cxnId="{F0707737-75D5-4BC4-A9F0-A923A283662D}">
      <dgm:prSet/>
      <dgm:spPr/>
      <dgm:t>
        <a:bodyPr/>
        <a:lstStyle/>
        <a:p>
          <a:endParaRPr lang="en-US"/>
        </a:p>
      </dgm:t>
    </dgm:pt>
    <dgm:pt modelId="{E866B3DC-98C3-437D-98DB-FEBACA0F9BEA}" type="sibTrans" cxnId="{F0707737-75D5-4BC4-A9F0-A923A283662D}">
      <dgm:prSet/>
      <dgm:spPr/>
      <dgm:t>
        <a:bodyPr/>
        <a:lstStyle/>
        <a:p>
          <a:endParaRPr lang="en-US"/>
        </a:p>
      </dgm:t>
    </dgm:pt>
    <dgm:pt modelId="{1B9ABC45-6FE7-44F9-9810-B516A505953F}">
      <dgm:prSet phldrT="[Text]"/>
      <dgm:spPr/>
      <dgm:t>
        <a:bodyPr/>
        <a:lstStyle/>
        <a:p>
          <a:r>
            <a:rPr lang="en-US" dirty="0">
              <a:latin typeface="Product Sans Thin" panose="020B0203030502040203"/>
            </a:rPr>
            <a:t>Scope</a:t>
          </a:r>
          <a:endParaRPr lang="en-US" dirty="0"/>
        </a:p>
      </dgm:t>
    </dgm:pt>
    <dgm:pt modelId="{E19E8FA0-A0C2-470E-9467-BE8478F79625}" type="parTrans" cxnId="{5BC4054C-3838-43F7-B832-CC4CDCD47AFE}">
      <dgm:prSet/>
      <dgm:spPr/>
      <dgm:t>
        <a:bodyPr/>
        <a:lstStyle/>
        <a:p>
          <a:endParaRPr lang="en-US"/>
        </a:p>
      </dgm:t>
    </dgm:pt>
    <dgm:pt modelId="{53E5AB3B-3385-44D6-9E7A-C19F51CB9044}" type="sibTrans" cxnId="{5BC4054C-3838-43F7-B832-CC4CDCD47AFE}">
      <dgm:prSet/>
      <dgm:spPr/>
      <dgm:t>
        <a:bodyPr/>
        <a:lstStyle/>
        <a:p>
          <a:endParaRPr lang="en-US"/>
        </a:p>
      </dgm:t>
    </dgm:pt>
    <dgm:pt modelId="{104FCEB9-0A97-472E-B94F-B54F2D8B622F}">
      <dgm:prSet phldrT="[Text]"/>
      <dgm:spPr/>
      <dgm:t>
        <a:bodyPr/>
        <a:lstStyle/>
        <a:p>
          <a:r>
            <a:rPr lang="en-US" dirty="0">
              <a:latin typeface="Product Sans Thin" panose="020B0203030502040203"/>
            </a:rPr>
            <a:t>Broad and scalable</a:t>
          </a:r>
        </a:p>
      </dgm:t>
    </dgm:pt>
    <dgm:pt modelId="{CE14DB19-DCC5-46E1-BAA5-019C8D3D1BA9}" type="parTrans" cxnId="{29B18D2C-0B36-4A69-BBD4-8FC9A7975733}">
      <dgm:prSet/>
      <dgm:spPr/>
      <dgm:t>
        <a:bodyPr/>
        <a:lstStyle/>
        <a:p>
          <a:endParaRPr lang="en-US"/>
        </a:p>
      </dgm:t>
    </dgm:pt>
    <dgm:pt modelId="{76BC9BF5-00ED-473F-AF13-6C7B7778DF5B}" type="sibTrans" cxnId="{29B18D2C-0B36-4A69-BBD4-8FC9A7975733}">
      <dgm:prSet/>
      <dgm:spPr/>
      <dgm:t>
        <a:bodyPr/>
        <a:lstStyle/>
        <a:p>
          <a:endParaRPr lang="en-US"/>
        </a:p>
      </dgm:t>
    </dgm:pt>
    <dgm:pt modelId="{52BF3326-4E98-4168-89DB-9C159F4D94DD}">
      <dgm:prSet phldrT="[Text]"/>
      <dgm:spPr/>
      <dgm:t>
        <a:bodyPr/>
        <a:lstStyle/>
        <a:p>
          <a:r>
            <a:rPr lang="en-US" dirty="0">
              <a:latin typeface="Product Sans Thin" panose="020B0203030502040203"/>
            </a:rPr>
            <a:t>PAIBs and PAPPs (SMPs to large global networks)</a:t>
          </a:r>
          <a:endParaRPr lang="en-US" dirty="0"/>
        </a:p>
      </dgm:t>
    </dgm:pt>
    <dgm:pt modelId="{D6F5D67C-0F1B-4556-91A3-1F607BAA91D6}" type="parTrans" cxnId="{D1EFE118-17C8-47BD-8BD3-C2EA5B5ACF5B}">
      <dgm:prSet/>
      <dgm:spPr/>
      <dgm:t>
        <a:bodyPr/>
        <a:lstStyle/>
        <a:p>
          <a:endParaRPr lang="en-US"/>
        </a:p>
      </dgm:t>
    </dgm:pt>
    <dgm:pt modelId="{44E89B97-6E54-4BE2-A416-D594ED9883E5}" type="sibTrans" cxnId="{D1EFE118-17C8-47BD-8BD3-C2EA5B5ACF5B}">
      <dgm:prSet/>
      <dgm:spPr/>
      <dgm:t>
        <a:bodyPr/>
        <a:lstStyle/>
        <a:p>
          <a:endParaRPr lang="en-US"/>
        </a:p>
      </dgm:t>
    </dgm:pt>
    <dgm:pt modelId="{3B553DEE-48BD-4ED4-BF38-5D538C942B57}">
      <dgm:prSet phldrT="[Text]"/>
      <dgm:spPr/>
      <dgm:t>
        <a:bodyPr/>
        <a:lstStyle/>
        <a:p>
          <a:r>
            <a:rPr lang="en-US" dirty="0">
              <a:latin typeface="Product Sans Thin" panose="020B0203030502040203"/>
            </a:rPr>
            <a:t>Beneficiaries</a:t>
          </a:r>
          <a:endParaRPr lang="en-US" dirty="0"/>
        </a:p>
      </dgm:t>
    </dgm:pt>
    <dgm:pt modelId="{F152A374-1AAD-49F7-9169-9F609C5E0FDB}" type="parTrans" cxnId="{3B16D108-573F-4855-9EE5-E06217BAAC23}">
      <dgm:prSet/>
      <dgm:spPr/>
      <dgm:t>
        <a:bodyPr/>
        <a:lstStyle/>
        <a:p>
          <a:endParaRPr lang="en-US"/>
        </a:p>
      </dgm:t>
    </dgm:pt>
    <dgm:pt modelId="{3FB1CD07-E29E-4727-AAF0-563C34013DE4}" type="sibTrans" cxnId="{3B16D108-573F-4855-9EE5-E06217BAAC23}">
      <dgm:prSet/>
      <dgm:spPr/>
      <dgm:t>
        <a:bodyPr/>
        <a:lstStyle/>
        <a:p>
          <a:endParaRPr lang="en-US"/>
        </a:p>
      </dgm:t>
    </dgm:pt>
    <dgm:pt modelId="{03A19EA8-4E15-46DB-A13A-A4B275B2E2F5}">
      <dgm:prSet phldrT="[Text]"/>
      <dgm:spPr/>
      <dgm:t>
        <a:bodyPr/>
        <a:lstStyle/>
        <a:p>
          <a:r>
            <a:rPr lang="en-US" dirty="0">
              <a:latin typeface="Product Sans Thin" panose="020B0203030502040203"/>
            </a:rPr>
            <a:t>Who is the standard to be developed for?</a:t>
          </a:r>
        </a:p>
      </dgm:t>
    </dgm:pt>
    <dgm:pt modelId="{95B0F68D-5E9F-45F5-A333-42347CFAC03E}" type="parTrans" cxnId="{6D0CFA81-69D5-4BAE-8467-5AEDCD6BC1C6}">
      <dgm:prSet/>
      <dgm:spPr/>
      <dgm:t>
        <a:bodyPr/>
        <a:lstStyle/>
        <a:p>
          <a:endParaRPr lang="en-US"/>
        </a:p>
      </dgm:t>
    </dgm:pt>
    <dgm:pt modelId="{F3FADE38-0E6B-44F5-8D2C-287200E9AC5C}" type="sibTrans" cxnId="{6D0CFA81-69D5-4BAE-8467-5AEDCD6BC1C6}">
      <dgm:prSet/>
      <dgm:spPr/>
      <dgm:t>
        <a:bodyPr/>
        <a:lstStyle/>
        <a:p>
          <a:endParaRPr lang="en-US"/>
        </a:p>
      </dgm:t>
    </dgm:pt>
    <dgm:pt modelId="{E62B4765-EA46-47FB-82DD-4524306365DD}">
      <dgm:prSet phldrT="[Text]"/>
      <dgm:spPr/>
      <dgm:t>
        <a:bodyPr/>
        <a:lstStyle/>
        <a:p>
          <a:r>
            <a:rPr lang="en-US" dirty="0">
              <a:latin typeface="Product Sans Thin" panose="020B0203030502040203"/>
            </a:rPr>
            <a:t>Investors │ Taxpayers │ NSS │ Tax Authorities │ Preparers │ TCWG │ Policy makers</a:t>
          </a:r>
          <a:endParaRPr lang="en-US" dirty="0"/>
        </a:p>
      </dgm:t>
    </dgm:pt>
    <dgm:pt modelId="{F467983E-D105-4CCE-8A15-1964A915BACF}" type="parTrans" cxnId="{4E93E092-D7BE-44FE-8A1A-3E6DD7281B8B}">
      <dgm:prSet/>
      <dgm:spPr/>
      <dgm:t>
        <a:bodyPr/>
        <a:lstStyle/>
        <a:p>
          <a:endParaRPr lang="en-US"/>
        </a:p>
      </dgm:t>
    </dgm:pt>
    <dgm:pt modelId="{0610F05D-053B-40DE-9412-F9B4ECF36666}" type="sibTrans" cxnId="{4E93E092-D7BE-44FE-8A1A-3E6DD7281B8B}">
      <dgm:prSet/>
      <dgm:spPr/>
      <dgm:t>
        <a:bodyPr/>
        <a:lstStyle/>
        <a:p>
          <a:endParaRPr lang="en-US"/>
        </a:p>
      </dgm:t>
    </dgm:pt>
    <dgm:pt modelId="{CDF631FB-228D-4D2B-AABA-D202E17820F1}">
      <dgm:prSet phldrT="[Text]"/>
      <dgm:spPr/>
      <dgm:t>
        <a:bodyPr/>
        <a:lstStyle/>
        <a:p>
          <a:r>
            <a:rPr lang="en-US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</a:rPr>
            <a:t>Raising awareness about risks </a:t>
          </a:r>
          <a:r>
            <a:rPr lang="en-US" dirty="0">
              <a:latin typeface="Product Sans Thin" panose="020B0203030502040203"/>
            </a:rPr>
            <a:t>to employing org, client (individual or entity), and the profession</a:t>
          </a:r>
          <a:endParaRPr lang="en-US" dirty="0"/>
        </a:p>
      </dgm:t>
    </dgm:pt>
    <dgm:pt modelId="{4FC45425-DB74-425A-A957-03352DED145B}" type="parTrans" cxnId="{C0DD1439-17A0-4F0F-AC9C-D6E6F0E63257}">
      <dgm:prSet/>
      <dgm:spPr/>
      <dgm:t>
        <a:bodyPr/>
        <a:lstStyle/>
        <a:p>
          <a:endParaRPr lang="en-US"/>
        </a:p>
      </dgm:t>
    </dgm:pt>
    <dgm:pt modelId="{B594043F-0904-4A13-AEB6-414E5984E9CA}" type="sibTrans" cxnId="{C0DD1439-17A0-4F0F-AC9C-D6E6F0E63257}">
      <dgm:prSet/>
      <dgm:spPr/>
      <dgm:t>
        <a:bodyPr/>
        <a:lstStyle/>
        <a:p>
          <a:endParaRPr lang="en-US"/>
        </a:p>
      </dgm:t>
    </dgm:pt>
    <dgm:pt modelId="{09B6B953-2989-4072-A6DE-A22B1129AB3C}">
      <dgm:prSet phldrT="[Text]"/>
      <dgm:spPr/>
      <dgm:t>
        <a:bodyPr/>
        <a:lstStyle/>
        <a:p>
          <a:r>
            <a:rPr lang="en-US" b="0" dirty="0">
              <a:solidFill>
                <a:schemeClr val="tx1"/>
              </a:solidFill>
              <a:latin typeface="Product Sans Thin" panose="020B0203030502040203"/>
            </a:rPr>
            <a:t>Promoting fairness, accountability, transparency (ESG imperatives) </a:t>
          </a:r>
          <a:endParaRPr lang="en-US" dirty="0"/>
        </a:p>
      </dgm:t>
    </dgm:pt>
    <dgm:pt modelId="{FE745688-D9D2-4F90-827F-F6CD8E375B8B}" type="parTrans" cxnId="{DC4A1116-8166-466D-B408-CD5AC6D1633E}">
      <dgm:prSet/>
      <dgm:spPr/>
      <dgm:t>
        <a:bodyPr/>
        <a:lstStyle/>
        <a:p>
          <a:endParaRPr lang="en-US"/>
        </a:p>
      </dgm:t>
    </dgm:pt>
    <dgm:pt modelId="{9A3E0FE2-86F3-44D3-9A01-F58211024E21}" type="sibTrans" cxnId="{DC4A1116-8166-466D-B408-CD5AC6D1633E}">
      <dgm:prSet/>
      <dgm:spPr/>
      <dgm:t>
        <a:bodyPr/>
        <a:lstStyle/>
        <a:p>
          <a:endParaRPr lang="en-US"/>
        </a:p>
      </dgm:t>
    </dgm:pt>
    <dgm:pt modelId="{CC086729-4EDE-4E46-8AE1-F1E9D448EF2C}">
      <dgm:prSet phldrT="[Text]"/>
      <dgm:spPr/>
      <dgm:t>
        <a:bodyPr/>
        <a:lstStyle/>
        <a:p>
          <a:r>
            <a:rPr lang="en-US" dirty="0">
              <a:latin typeface="Product Sans Thin" panose="020B0203030502040203"/>
            </a:rPr>
            <a:t>Individual taxpayer clients</a:t>
          </a:r>
          <a:endParaRPr lang="en-US" dirty="0"/>
        </a:p>
      </dgm:t>
    </dgm:pt>
    <dgm:pt modelId="{23F0AECB-A2DE-4694-A1F5-2942CD64F537}" type="parTrans" cxnId="{A13B911B-55A2-4B5F-886E-0E7B1BAFB477}">
      <dgm:prSet/>
      <dgm:spPr/>
      <dgm:t>
        <a:bodyPr/>
        <a:lstStyle/>
        <a:p>
          <a:endParaRPr lang="en-US"/>
        </a:p>
      </dgm:t>
    </dgm:pt>
    <dgm:pt modelId="{F8BAD987-5625-46D2-8B70-E74965D4D53A}" type="sibTrans" cxnId="{A13B911B-55A2-4B5F-886E-0E7B1BAFB477}">
      <dgm:prSet/>
      <dgm:spPr/>
      <dgm:t>
        <a:bodyPr/>
        <a:lstStyle/>
        <a:p>
          <a:endParaRPr lang="en-US"/>
        </a:p>
      </dgm:t>
    </dgm:pt>
    <dgm:pt modelId="{7B4126BE-3AED-4671-A9ED-E2216116AF07}">
      <dgm:prSet phldrT="[Text]"/>
      <dgm:spPr/>
      <dgm:t>
        <a:bodyPr/>
        <a:lstStyle/>
        <a:p>
          <a:r>
            <a:rPr lang="en-US" dirty="0">
              <a:latin typeface="Product Sans Thin" panose="020B0203030502040203"/>
            </a:rPr>
            <a:t>Corporates (SMEs to listed multi-national entities)</a:t>
          </a:r>
          <a:endParaRPr lang="en-US" dirty="0"/>
        </a:p>
      </dgm:t>
    </dgm:pt>
    <dgm:pt modelId="{3B0DDE55-3711-47F3-9BAA-69C657B6DCF8}" type="parTrans" cxnId="{9D9A67DF-F9FF-4C43-ADDB-7C0952D8EFCD}">
      <dgm:prSet/>
      <dgm:spPr/>
      <dgm:t>
        <a:bodyPr/>
        <a:lstStyle/>
        <a:p>
          <a:endParaRPr lang="en-US"/>
        </a:p>
      </dgm:t>
    </dgm:pt>
    <dgm:pt modelId="{704F494B-DD30-4702-9BCC-6481AEEFB92C}" type="sibTrans" cxnId="{9D9A67DF-F9FF-4C43-ADDB-7C0952D8EFCD}">
      <dgm:prSet/>
      <dgm:spPr/>
      <dgm:t>
        <a:bodyPr/>
        <a:lstStyle/>
        <a:p>
          <a:endParaRPr lang="en-US"/>
        </a:p>
      </dgm:t>
    </dgm:pt>
    <dgm:pt modelId="{40F08CA9-BF59-425F-96AC-63480A122921}">
      <dgm:prSet phldrT="[Text]"/>
      <dgm:spPr/>
      <dgm:t>
        <a:bodyPr/>
        <a:lstStyle/>
        <a:p>
          <a:r>
            <a:rPr lang="en-US" dirty="0">
              <a:latin typeface="Product Sans Thin" panose="020B0203030502040203"/>
            </a:rPr>
            <a:t>Global accountancy profession</a:t>
          </a:r>
          <a:endParaRPr lang="en-US" dirty="0"/>
        </a:p>
      </dgm:t>
    </dgm:pt>
    <dgm:pt modelId="{1FBB76D3-A49D-4F5E-942F-2254B58D5CB7}" type="parTrans" cxnId="{CB98265F-CE35-46CD-83E8-DF678525979E}">
      <dgm:prSet/>
      <dgm:spPr/>
      <dgm:t>
        <a:bodyPr/>
        <a:lstStyle/>
        <a:p>
          <a:endParaRPr lang="en-US"/>
        </a:p>
      </dgm:t>
    </dgm:pt>
    <dgm:pt modelId="{45E61C2A-03E4-4CC2-B235-383FE20B8AD3}" type="sibTrans" cxnId="{CB98265F-CE35-46CD-83E8-DF678525979E}">
      <dgm:prSet/>
      <dgm:spPr/>
      <dgm:t>
        <a:bodyPr/>
        <a:lstStyle/>
        <a:p>
          <a:endParaRPr lang="en-US"/>
        </a:p>
      </dgm:t>
    </dgm:pt>
    <dgm:pt modelId="{4AC7EBF9-B6FF-4671-8B51-17ED0F8E7BD7}">
      <dgm:prSet phldrT="[Text]"/>
      <dgm:spPr/>
      <dgm:t>
        <a:bodyPr/>
        <a:lstStyle/>
        <a:p>
          <a:r>
            <a:rPr lang="en-US" dirty="0">
              <a:latin typeface="Product Sans Thin" panose="020B0203030502040203"/>
            </a:rPr>
            <a:t>Public resources, society at large</a:t>
          </a:r>
          <a:endParaRPr lang="en-US" dirty="0"/>
        </a:p>
      </dgm:t>
    </dgm:pt>
    <dgm:pt modelId="{0340B3DF-1E71-4B16-9865-D4E13D71FFBB}" type="parTrans" cxnId="{A6032800-6DAC-4F84-8F57-063E3D282041}">
      <dgm:prSet/>
      <dgm:spPr/>
      <dgm:t>
        <a:bodyPr/>
        <a:lstStyle/>
        <a:p>
          <a:endParaRPr lang="en-US"/>
        </a:p>
      </dgm:t>
    </dgm:pt>
    <dgm:pt modelId="{9B3980B7-2DF9-43A4-964D-573E2308C329}" type="sibTrans" cxnId="{A6032800-6DAC-4F84-8F57-063E3D282041}">
      <dgm:prSet/>
      <dgm:spPr/>
      <dgm:t>
        <a:bodyPr/>
        <a:lstStyle/>
        <a:p>
          <a:endParaRPr lang="en-US"/>
        </a:p>
      </dgm:t>
    </dgm:pt>
    <dgm:pt modelId="{5015838A-A377-4E6A-8ECA-A60CB798D42F}" type="pres">
      <dgm:prSet presAssocID="{6E6292FA-92B1-4F57-8E8D-10062A457073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3152429E-C635-49FD-AC66-13673E1F02FC}" type="pres">
      <dgm:prSet presAssocID="{D9888568-0DB1-4DDF-A71D-495BC22147EA}" presName="composite" presStyleCnt="0"/>
      <dgm:spPr/>
    </dgm:pt>
    <dgm:pt modelId="{496ABD5A-55E0-4B75-86C8-A55AB9A2281E}" type="pres">
      <dgm:prSet presAssocID="{D9888568-0DB1-4DDF-A71D-495BC22147EA}" presName="FirstChild" presStyleLbl="revTx" presStyleIdx="0" presStyleCnt="6">
        <dgm:presLayoutVars>
          <dgm:chMax val="0"/>
          <dgm:chPref val="0"/>
          <dgm:bulletEnabled val="1"/>
        </dgm:presLayoutVars>
      </dgm:prSet>
      <dgm:spPr/>
    </dgm:pt>
    <dgm:pt modelId="{80F525D4-F390-4D31-957A-925E1F73579C}" type="pres">
      <dgm:prSet presAssocID="{D9888568-0DB1-4DDF-A71D-495BC22147EA}" presName="Parent" presStyleLbl="alignNode1" presStyleIdx="0" presStyleCnt="3">
        <dgm:presLayoutVars>
          <dgm:chMax val="3"/>
          <dgm:chPref val="3"/>
          <dgm:bulletEnabled val="1"/>
        </dgm:presLayoutVars>
      </dgm:prSet>
      <dgm:spPr/>
    </dgm:pt>
    <dgm:pt modelId="{E9BFD6E9-56F8-48F2-9887-D1ACD39AF1AE}" type="pres">
      <dgm:prSet presAssocID="{D9888568-0DB1-4DDF-A71D-495BC22147EA}" presName="Accent" presStyleLbl="parChTrans1D1" presStyleIdx="0" presStyleCnt="3"/>
      <dgm:spPr/>
    </dgm:pt>
    <dgm:pt modelId="{7D11E644-A0A7-44B7-ADEF-E0857E0E033E}" type="pres">
      <dgm:prSet presAssocID="{D9888568-0DB1-4DDF-A71D-495BC22147EA}" presName="Child" presStyleLbl="revTx" presStyleIdx="1" presStyleCnt="6">
        <dgm:presLayoutVars>
          <dgm:chMax val="0"/>
          <dgm:chPref val="0"/>
          <dgm:bulletEnabled val="1"/>
        </dgm:presLayoutVars>
      </dgm:prSet>
      <dgm:spPr/>
    </dgm:pt>
    <dgm:pt modelId="{4A60E4AE-60A9-42E7-AB7C-5E274087C9CC}" type="pres">
      <dgm:prSet presAssocID="{F21DCB1B-A7E1-4540-B2B7-479D161F8FC2}" presName="sibTrans" presStyleCnt="0"/>
      <dgm:spPr/>
    </dgm:pt>
    <dgm:pt modelId="{FF002052-BD7A-487C-98BC-299210DA890B}" type="pres">
      <dgm:prSet presAssocID="{1B9ABC45-6FE7-44F9-9810-B516A505953F}" presName="composite" presStyleCnt="0"/>
      <dgm:spPr/>
    </dgm:pt>
    <dgm:pt modelId="{7D840CB5-6924-4B9E-93B7-F19E96718C26}" type="pres">
      <dgm:prSet presAssocID="{1B9ABC45-6FE7-44F9-9810-B516A505953F}" presName="FirstChild" presStyleLbl="revTx" presStyleIdx="2" presStyleCnt="6">
        <dgm:presLayoutVars>
          <dgm:chMax val="0"/>
          <dgm:chPref val="0"/>
          <dgm:bulletEnabled val="1"/>
        </dgm:presLayoutVars>
      </dgm:prSet>
      <dgm:spPr/>
    </dgm:pt>
    <dgm:pt modelId="{0F63A2FC-1D34-4AF8-94B7-FC6788664222}" type="pres">
      <dgm:prSet presAssocID="{1B9ABC45-6FE7-44F9-9810-B516A505953F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</dgm:pt>
    <dgm:pt modelId="{D98B9D90-5385-439F-9620-07EC05CD5A89}" type="pres">
      <dgm:prSet presAssocID="{1B9ABC45-6FE7-44F9-9810-B516A505953F}" presName="Accent" presStyleLbl="parChTrans1D1" presStyleIdx="1" presStyleCnt="3"/>
      <dgm:spPr/>
    </dgm:pt>
    <dgm:pt modelId="{F32C7E76-F94E-40DB-BE80-CF4292CD63CF}" type="pres">
      <dgm:prSet presAssocID="{1B9ABC45-6FE7-44F9-9810-B516A505953F}" presName="Child" presStyleLbl="revTx" presStyleIdx="3" presStyleCnt="6">
        <dgm:presLayoutVars>
          <dgm:chMax val="0"/>
          <dgm:chPref val="0"/>
          <dgm:bulletEnabled val="1"/>
        </dgm:presLayoutVars>
      </dgm:prSet>
      <dgm:spPr/>
    </dgm:pt>
    <dgm:pt modelId="{FBF9C1E1-E848-4AD1-B51E-4F30CE195552}" type="pres">
      <dgm:prSet presAssocID="{53E5AB3B-3385-44D6-9E7A-C19F51CB9044}" presName="sibTrans" presStyleCnt="0"/>
      <dgm:spPr/>
    </dgm:pt>
    <dgm:pt modelId="{C934CDFC-6DFD-4001-B4CE-F7D22275AF4A}" type="pres">
      <dgm:prSet presAssocID="{3B553DEE-48BD-4ED4-BF38-5D538C942B57}" presName="composite" presStyleCnt="0"/>
      <dgm:spPr/>
    </dgm:pt>
    <dgm:pt modelId="{EF5B3AE6-46C2-47F4-A325-5081E41407D5}" type="pres">
      <dgm:prSet presAssocID="{3B553DEE-48BD-4ED4-BF38-5D538C942B57}" presName="FirstChild" presStyleLbl="revTx" presStyleIdx="4" presStyleCnt="6">
        <dgm:presLayoutVars>
          <dgm:chMax val="0"/>
          <dgm:chPref val="0"/>
          <dgm:bulletEnabled val="1"/>
        </dgm:presLayoutVars>
      </dgm:prSet>
      <dgm:spPr/>
    </dgm:pt>
    <dgm:pt modelId="{D218BCDA-293B-4323-A2B1-030DB5167847}" type="pres">
      <dgm:prSet presAssocID="{3B553DEE-48BD-4ED4-BF38-5D538C942B57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</dgm:pt>
    <dgm:pt modelId="{73115AA0-26E9-4171-8552-2E703B5F98C6}" type="pres">
      <dgm:prSet presAssocID="{3B553DEE-48BD-4ED4-BF38-5D538C942B57}" presName="Accent" presStyleLbl="parChTrans1D1" presStyleIdx="2" presStyleCnt="3"/>
      <dgm:spPr/>
    </dgm:pt>
    <dgm:pt modelId="{647E497F-FC10-4D9F-BDFE-C037D2DF1F32}" type="pres">
      <dgm:prSet presAssocID="{3B553DEE-48BD-4ED4-BF38-5D538C942B57}" presName="Child" presStyleLbl="revTx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A6032800-6DAC-4F84-8F57-063E3D282041}" srcId="{3B553DEE-48BD-4ED4-BF38-5D538C942B57}" destId="{4AC7EBF9-B6FF-4671-8B51-17ED0F8E7BD7}" srcOrd="3" destOrd="0" parTransId="{0340B3DF-1E71-4B16-9865-D4E13D71FFBB}" sibTransId="{9B3980B7-2DF9-43A4-964D-573E2308C329}"/>
    <dgm:cxn modelId="{17DA2101-D0DF-4C96-991B-62191571925D}" type="presOf" srcId="{E62B4765-EA46-47FB-82DD-4524306365DD}" destId="{647E497F-FC10-4D9F-BDFE-C037D2DF1F32}" srcOrd="0" destOrd="0" presId="urn:microsoft.com/office/officeart/2011/layout/TabList"/>
    <dgm:cxn modelId="{47E0EC01-84F6-4143-B1E6-8482F8B8C42A}" type="presOf" srcId="{40F08CA9-BF59-425F-96AC-63480A122921}" destId="{647E497F-FC10-4D9F-BDFE-C037D2DF1F32}" srcOrd="0" destOrd="1" presId="urn:microsoft.com/office/officeart/2011/layout/TabList"/>
    <dgm:cxn modelId="{3B16D108-573F-4855-9EE5-E06217BAAC23}" srcId="{6E6292FA-92B1-4F57-8E8D-10062A457073}" destId="{3B553DEE-48BD-4ED4-BF38-5D538C942B57}" srcOrd="2" destOrd="0" parTransId="{F152A374-1AAD-49F7-9169-9F609C5E0FDB}" sibTransId="{3FB1CD07-E29E-4727-AAF0-563C34013DE4}"/>
    <dgm:cxn modelId="{DC4A1116-8166-466D-B408-CD5AC6D1633E}" srcId="{D9888568-0DB1-4DDF-A71D-495BC22147EA}" destId="{09B6B953-2989-4072-A6DE-A22B1129AB3C}" srcOrd="3" destOrd="0" parTransId="{FE745688-D9D2-4F90-827F-F6CD8E375B8B}" sibTransId="{9A3E0FE2-86F3-44D3-9A01-F58211024E21}"/>
    <dgm:cxn modelId="{D1EFE118-17C8-47BD-8BD3-C2EA5B5ACF5B}" srcId="{1B9ABC45-6FE7-44F9-9810-B516A505953F}" destId="{52BF3326-4E98-4168-89DB-9C159F4D94DD}" srcOrd="1" destOrd="0" parTransId="{D6F5D67C-0F1B-4556-91A3-1F607BAA91D6}" sibTransId="{44E89B97-6E54-4BE2-A416-D594ED9883E5}"/>
    <dgm:cxn modelId="{A13B911B-55A2-4B5F-886E-0E7B1BAFB477}" srcId="{1B9ABC45-6FE7-44F9-9810-B516A505953F}" destId="{CC086729-4EDE-4E46-8AE1-F1E9D448EF2C}" srcOrd="2" destOrd="0" parTransId="{23F0AECB-A2DE-4694-A1F5-2942CD64F537}" sibTransId="{F8BAD987-5625-46D2-8B70-E74965D4D53A}"/>
    <dgm:cxn modelId="{77D3DC21-70A1-4820-814D-FC11A608B754}" type="presOf" srcId="{6E6292FA-92B1-4F57-8E8D-10062A457073}" destId="{5015838A-A377-4E6A-8ECA-A60CB798D42F}" srcOrd="0" destOrd="0" presId="urn:microsoft.com/office/officeart/2011/layout/TabList"/>
    <dgm:cxn modelId="{6A49BD25-13E9-4E87-AEA3-2367BC587B05}" type="presOf" srcId="{D9888568-0DB1-4DDF-A71D-495BC22147EA}" destId="{80F525D4-F390-4D31-957A-925E1F73579C}" srcOrd="0" destOrd="0" presId="urn:microsoft.com/office/officeart/2011/layout/TabList"/>
    <dgm:cxn modelId="{2B3F3328-49C0-4746-A3BF-B6C9A4CB19F3}" type="presOf" srcId="{3B553DEE-48BD-4ED4-BF38-5D538C942B57}" destId="{D218BCDA-293B-4323-A2B1-030DB5167847}" srcOrd="0" destOrd="0" presId="urn:microsoft.com/office/officeart/2011/layout/TabList"/>
    <dgm:cxn modelId="{29B18D2C-0B36-4A69-BBD4-8FC9A7975733}" srcId="{1B9ABC45-6FE7-44F9-9810-B516A505953F}" destId="{104FCEB9-0A97-472E-B94F-B54F2D8B622F}" srcOrd="0" destOrd="0" parTransId="{CE14DB19-DCC5-46E1-BAA5-019C8D3D1BA9}" sibTransId="{76BC9BF5-00ED-473F-AF13-6C7B7778DF5B}"/>
    <dgm:cxn modelId="{F0707737-75D5-4BC4-A9F0-A923A283662D}" srcId="{D9888568-0DB1-4DDF-A71D-495BC22147EA}" destId="{E9B4FF7E-AE5D-4E40-9579-8275A87FD61B}" srcOrd="1" destOrd="0" parTransId="{9CE96122-1859-4FBE-89A1-C744F8218471}" sibTransId="{E866B3DC-98C3-437D-98DB-FEBACA0F9BEA}"/>
    <dgm:cxn modelId="{C0DD1439-17A0-4F0F-AC9C-D6E6F0E63257}" srcId="{D9888568-0DB1-4DDF-A71D-495BC22147EA}" destId="{CDF631FB-228D-4D2B-AABA-D202E17820F1}" srcOrd="2" destOrd="0" parTransId="{4FC45425-DB74-425A-A957-03352DED145B}" sibTransId="{B594043F-0904-4A13-AEB6-414E5984E9CA}"/>
    <dgm:cxn modelId="{30101E3E-8DCD-45C8-99A5-F769D24DE907}" type="presOf" srcId="{52BF3326-4E98-4168-89DB-9C159F4D94DD}" destId="{F32C7E76-F94E-40DB-BE80-CF4292CD63CF}" srcOrd="0" destOrd="0" presId="urn:microsoft.com/office/officeart/2011/layout/TabList"/>
    <dgm:cxn modelId="{CB98265F-CE35-46CD-83E8-DF678525979E}" srcId="{3B553DEE-48BD-4ED4-BF38-5D538C942B57}" destId="{40F08CA9-BF59-425F-96AC-63480A122921}" srcOrd="2" destOrd="0" parTransId="{1FBB76D3-A49D-4F5E-942F-2254B58D5CB7}" sibTransId="{45E61C2A-03E4-4CC2-B235-383FE20B8AD3}"/>
    <dgm:cxn modelId="{D9E31346-B1AC-4DB9-91F9-86BD1A3867DA}" srcId="{D9888568-0DB1-4DDF-A71D-495BC22147EA}" destId="{81337797-9851-4B26-AE37-1A186ABD9E34}" srcOrd="0" destOrd="0" parTransId="{B4CFCD9C-18EC-4A55-A576-24B787BE5F59}" sibTransId="{56162988-4DFE-41B1-8671-02ECE5A4872E}"/>
    <dgm:cxn modelId="{5BC4054C-3838-43F7-B832-CC4CDCD47AFE}" srcId="{6E6292FA-92B1-4F57-8E8D-10062A457073}" destId="{1B9ABC45-6FE7-44F9-9810-B516A505953F}" srcOrd="1" destOrd="0" parTransId="{E19E8FA0-A0C2-470E-9467-BE8478F79625}" sibTransId="{53E5AB3B-3385-44D6-9E7A-C19F51CB9044}"/>
    <dgm:cxn modelId="{7232EE7B-48F8-470E-AE30-49D5936DB814}" type="presOf" srcId="{CDF631FB-228D-4D2B-AABA-D202E17820F1}" destId="{7D11E644-A0A7-44B7-ADEF-E0857E0E033E}" srcOrd="0" destOrd="1" presId="urn:microsoft.com/office/officeart/2011/layout/TabList"/>
    <dgm:cxn modelId="{64D19681-CB75-4563-98AF-05895D5265E4}" srcId="{6E6292FA-92B1-4F57-8E8D-10062A457073}" destId="{D9888568-0DB1-4DDF-A71D-495BC22147EA}" srcOrd="0" destOrd="0" parTransId="{03026B6E-55A4-48C0-9DB6-28E9F6D4863B}" sibTransId="{F21DCB1B-A7E1-4540-B2B7-479D161F8FC2}"/>
    <dgm:cxn modelId="{6D0CFA81-69D5-4BAE-8467-5AEDCD6BC1C6}" srcId="{3B553DEE-48BD-4ED4-BF38-5D538C942B57}" destId="{03A19EA8-4E15-46DB-A13A-A4B275B2E2F5}" srcOrd="0" destOrd="0" parTransId="{95B0F68D-5E9F-45F5-A333-42347CFAC03E}" sibTransId="{F3FADE38-0E6B-44F5-8D2C-287200E9AC5C}"/>
    <dgm:cxn modelId="{48138987-6AC8-4809-8CE6-9C4C9186926E}" type="presOf" srcId="{4AC7EBF9-B6FF-4671-8B51-17ED0F8E7BD7}" destId="{647E497F-FC10-4D9F-BDFE-C037D2DF1F32}" srcOrd="0" destOrd="2" presId="urn:microsoft.com/office/officeart/2011/layout/TabList"/>
    <dgm:cxn modelId="{3118F58F-2CF9-4DEC-A6A4-3C84C7F9A37E}" type="presOf" srcId="{104FCEB9-0A97-472E-B94F-B54F2D8B622F}" destId="{7D840CB5-6924-4B9E-93B7-F19E96718C26}" srcOrd="0" destOrd="0" presId="urn:microsoft.com/office/officeart/2011/layout/TabList"/>
    <dgm:cxn modelId="{FF8A3C90-8AFD-4138-8AA0-2F8F459BD25C}" type="presOf" srcId="{03A19EA8-4E15-46DB-A13A-A4B275B2E2F5}" destId="{EF5B3AE6-46C2-47F4-A325-5081E41407D5}" srcOrd="0" destOrd="0" presId="urn:microsoft.com/office/officeart/2011/layout/TabList"/>
    <dgm:cxn modelId="{2031B590-5BE7-495C-9B26-0B8E245F7F84}" type="presOf" srcId="{1B9ABC45-6FE7-44F9-9810-B516A505953F}" destId="{0F63A2FC-1D34-4AF8-94B7-FC6788664222}" srcOrd="0" destOrd="0" presId="urn:microsoft.com/office/officeart/2011/layout/TabList"/>
    <dgm:cxn modelId="{4E93E092-D7BE-44FE-8A1A-3E6DD7281B8B}" srcId="{3B553DEE-48BD-4ED4-BF38-5D538C942B57}" destId="{E62B4765-EA46-47FB-82DD-4524306365DD}" srcOrd="1" destOrd="0" parTransId="{F467983E-D105-4CCE-8A15-1964A915BACF}" sibTransId="{0610F05D-053B-40DE-9412-F9B4ECF36666}"/>
    <dgm:cxn modelId="{EC058797-A64E-42D6-AB62-D6EA4E971F17}" type="presOf" srcId="{CC086729-4EDE-4E46-8AE1-F1E9D448EF2C}" destId="{F32C7E76-F94E-40DB-BE80-CF4292CD63CF}" srcOrd="0" destOrd="1" presId="urn:microsoft.com/office/officeart/2011/layout/TabList"/>
    <dgm:cxn modelId="{CBD584C3-4138-4A1F-95ED-9B3072E2CB58}" type="presOf" srcId="{09B6B953-2989-4072-A6DE-A22B1129AB3C}" destId="{7D11E644-A0A7-44B7-ADEF-E0857E0E033E}" srcOrd="0" destOrd="2" presId="urn:microsoft.com/office/officeart/2011/layout/TabList"/>
    <dgm:cxn modelId="{4CA022CF-3689-4BEC-995A-7AB855ADD352}" type="presOf" srcId="{81337797-9851-4B26-AE37-1A186ABD9E34}" destId="{496ABD5A-55E0-4B75-86C8-A55AB9A2281E}" srcOrd="0" destOrd="0" presId="urn:microsoft.com/office/officeart/2011/layout/TabList"/>
    <dgm:cxn modelId="{168151DA-54E4-4110-A2F8-CFA660DE60D7}" type="presOf" srcId="{E9B4FF7E-AE5D-4E40-9579-8275A87FD61B}" destId="{7D11E644-A0A7-44B7-ADEF-E0857E0E033E}" srcOrd="0" destOrd="0" presId="urn:microsoft.com/office/officeart/2011/layout/TabList"/>
    <dgm:cxn modelId="{9D9A67DF-F9FF-4C43-ADDB-7C0952D8EFCD}" srcId="{1B9ABC45-6FE7-44F9-9810-B516A505953F}" destId="{7B4126BE-3AED-4671-A9ED-E2216116AF07}" srcOrd="3" destOrd="0" parTransId="{3B0DDE55-3711-47F3-9BAA-69C657B6DCF8}" sibTransId="{704F494B-DD30-4702-9BCC-6481AEEFB92C}"/>
    <dgm:cxn modelId="{F61337F0-6727-43FD-8D64-2D3C574D6294}" type="presOf" srcId="{7B4126BE-3AED-4671-A9ED-E2216116AF07}" destId="{F32C7E76-F94E-40DB-BE80-CF4292CD63CF}" srcOrd="0" destOrd="2" presId="urn:microsoft.com/office/officeart/2011/layout/TabList"/>
    <dgm:cxn modelId="{DC8D7543-10B1-4232-AD54-D9B3FDB0A1C9}" type="presParOf" srcId="{5015838A-A377-4E6A-8ECA-A60CB798D42F}" destId="{3152429E-C635-49FD-AC66-13673E1F02FC}" srcOrd="0" destOrd="0" presId="urn:microsoft.com/office/officeart/2011/layout/TabList"/>
    <dgm:cxn modelId="{0E58316A-D47B-4FF1-BD96-50A23FF5D3E8}" type="presParOf" srcId="{3152429E-C635-49FD-AC66-13673E1F02FC}" destId="{496ABD5A-55E0-4B75-86C8-A55AB9A2281E}" srcOrd="0" destOrd="0" presId="urn:microsoft.com/office/officeart/2011/layout/TabList"/>
    <dgm:cxn modelId="{882845DE-E70D-4474-80BD-81B7BFEEF23A}" type="presParOf" srcId="{3152429E-C635-49FD-AC66-13673E1F02FC}" destId="{80F525D4-F390-4D31-957A-925E1F73579C}" srcOrd="1" destOrd="0" presId="urn:microsoft.com/office/officeart/2011/layout/TabList"/>
    <dgm:cxn modelId="{2D70ACF6-4AB7-4E6B-9A4D-BF5B383A4877}" type="presParOf" srcId="{3152429E-C635-49FD-AC66-13673E1F02FC}" destId="{E9BFD6E9-56F8-48F2-9887-D1ACD39AF1AE}" srcOrd="2" destOrd="0" presId="urn:microsoft.com/office/officeart/2011/layout/TabList"/>
    <dgm:cxn modelId="{B6B22E4F-D863-49CA-AECA-59EB900D20B5}" type="presParOf" srcId="{5015838A-A377-4E6A-8ECA-A60CB798D42F}" destId="{7D11E644-A0A7-44B7-ADEF-E0857E0E033E}" srcOrd="1" destOrd="0" presId="urn:microsoft.com/office/officeart/2011/layout/TabList"/>
    <dgm:cxn modelId="{50CB6FC6-05B6-4B17-A7B9-986AD1D86FC1}" type="presParOf" srcId="{5015838A-A377-4E6A-8ECA-A60CB798D42F}" destId="{4A60E4AE-60A9-42E7-AB7C-5E274087C9CC}" srcOrd="2" destOrd="0" presId="urn:microsoft.com/office/officeart/2011/layout/TabList"/>
    <dgm:cxn modelId="{AC76DB23-E0BD-426E-BAC3-CB0136E4FEF7}" type="presParOf" srcId="{5015838A-A377-4E6A-8ECA-A60CB798D42F}" destId="{FF002052-BD7A-487C-98BC-299210DA890B}" srcOrd="3" destOrd="0" presId="urn:microsoft.com/office/officeart/2011/layout/TabList"/>
    <dgm:cxn modelId="{5BF73C12-B2BF-4656-9F63-635B7C434D48}" type="presParOf" srcId="{FF002052-BD7A-487C-98BC-299210DA890B}" destId="{7D840CB5-6924-4B9E-93B7-F19E96718C26}" srcOrd="0" destOrd="0" presId="urn:microsoft.com/office/officeart/2011/layout/TabList"/>
    <dgm:cxn modelId="{8E091E10-C0E8-42E2-983C-681AD2909052}" type="presParOf" srcId="{FF002052-BD7A-487C-98BC-299210DA890B}" destId="{0F63A2FC-1D34-4AF8-94B7-FC6788664222}" srcOrd="1" destOrd="0" presId="urn:microsoft.com/office/officeart/2011/layout/TabList"/>
    <dgm:cxn modelId="{108AC439-91E6-44EA-9EEF-20E28B2D4E5B}" type="presParOf" srcId="{FF002052-BD7A-487C-98BC-299210DA890B}" destId="{D98B9D90-5385-439F-9620-07EC05CD5A89}" srcOrd="2" destOrd="0" presId="urn:microsoft.com/office/officeart/2011/layout/TabList"/>
    <dgm:cxn modelId="{AFC312B7-1DB0-4C26-AF4E-70CC01096AF3}" type="presParOf" srcId="{5015838A-A377-4E6A-8ECA-A60CB798D42F}" destId="{F32C7E76-F94E-40DB-BE80-CF4292CD63CF}" srcOrd="4" destOrd="0" presId="urn:microsoft.com/office/officeart/2011/layout/TabList"/>
    <dgm:cxn modelId="{E1906902-3B54-4A44-990D-57EBB971426B}" type="presParOf" srcId="{5015838A-A377-4E6A-8ECA-A60CB798D42F}" destId="{FBF9C1E1-E848-4AD1-B51E-4F30CE195552}" srcOrd="5" destOrd="0" presId="urn:microsoft.com/office/officeart/2011/layout/TabList"/>
    <dgm:cxn modelId="{AAF7B448-2F57-4375-A9AC-BC6E6FD44468}" type="presParOf" srcId="{5015838A-A377-4E6A-8ECA-A60CB798D42F}" destId="{C934CDFC-6DFD-4001-B4CE-F7D22275AF4A}" srcOrd="6" destOrd="0" presId="urn:microsoft.com/office/officeart/2011/layout/TabList"/>
    <dgm:cxn modelId="{0C0083F3-4E4A-4D72-8C96-7E85A132E9CC}" type="presParOf" srcId="{C934CDFC-6DFD-4001-B4CE-F7D22275AF4A}" destId="{EF5B3AE6-46C2-47F4-A325-5081E41407D5}" srcOrd="0" destOrd="0" presId="urn:microsoft.com/office/officeart/2011/layout/TabList"/>
    <dgm:cxn modelId="{673B3D32-EE80-466B-9A7F-4988E67DA30F}" type="presParOf" srcId="{C934CDFC-6DFD-4001-B4CE-F7D22275AF4A}" destId="{D218BCDA-293B-4323-A2B1-030DB5167847}" srcOrd="1" destOrd="0" presId="urn:microsoft.com/office/officeart/2011/layout/TabList"/>
    <dgm:cxn modelId="{1F418698-49CD-4407-AC01-C096F0DB1DAB}" type="presParOf" srcId="{C934CDFC-6DFD-4001-B4CE-F7D22275AF4A}" destId="{73115AA0-26E9-4171-8552-2E703B5F98C6}" srcOrd="2" destOrd="0" presId="urn:microsoft.com/office/officeart/2011/layout/TabList"/>
    <dgm:cxn modelId="{BB5E59F6-2425-442B-9FB7-C72A8FF8D84A}" type="presParOf" srcId="{5015838A-A377-4E6A-8ECA-A60CB798D42F}" destId="{647E497F-FC10-4D9F-BDFE-C037D2DF1F32}" srcOrd="7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DF889CB-F59E-40E9-880B-5584449F2044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A92E63A-6D20-41C2-B9D6-5E48971E7D35}">
      <dgm:prSet phldrT="[Text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sz="1800" b="1" dirty="0">
              <a:latin typeface="Product Sans Thin" panose="020B0203030502040203"/>
            </a:rPr>
            <a:t>IESBA approval of project proposal</a:t>
          </a:r>
        </a:p>
      </dgm:t>
    </dgm:pt>
    <dgm:pt modelId="{BC9D5380-113F-468B-AC9F-89479A844CD4}" type="parTrans" cxnId="{51FB564D-7EE2-4D67-A36E-D87EA0D0A7D7}">
      <dgm:prSet/>
      <dgm:spPr/>
      <dgm:t>
        <a:bodyPr/>
        <a:lstStyle/>
        <a:p>
          <a:endParaRPr lang="en-US" sz="1800" b="1">
            <a:latin typeface="Product Sans Thin" panose="020B0203030502040203"/>
          </a:endParaRPr>
        </a:p>
      </dgm:t>
    </dgm:pt>
    <dgm:pt modelId="{5C41C09A-9544-4878-AF1B-704EE4A9E18E}" type="sibTrans" cxnId="{51FB564D-7EE2-4D67-A36E-D87EA0D0A7D7}">
      <dgm:prSet custT="1"/>
      <dgm:spPr/>
      <dgm:t>
        <a:bodyPr/>
        <a:lstStyle/>
        <a:p>
          <a:endParaRPr lang="en-US" sz="1800" b="1">
            <a:latin typeface="Product Sans Thin" panose="020B0203030502040203"/>
          </a:endParaRPr>
        </a:p>
      </dgm:t>
    </dgm:pt>
    <dgm:pt modelId="{10E806CF-67E2-47C1-B5E9-70005256C51A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>
              <a:latin typeface="Product Sans Thin" panose="020B0203030502040203"/>
            </a:rPr>
            <a:t>Discussion of Issues with IESBA</a:t>
          </a:r>
        </a:p>
      </dgm:t>
    </dgm:pt>
    <dgm:pt modelId="{449B0803-8DC5-48D2-AEE2-2BF2BDCCF392}" type="parTrans" cxnId="{9E3E9951-01F3-49A2-935C-8DEBD0869DC4}">
      <dgm:prSet/>
      <dgm:spPr/>
      <dgm:t>
        <a:bodyPr/>
        <a:lstStyle/>
        <a:p>
          <a:endParaRPr lang="en-US" sz="1800" b="1">
            <a:latin typeface="Product Sans Thin" panose="020B0203030502040203"/>
          </a:endParaRPr>
        </a:p>
      </dgm:t>
    </dgm:pt>
    <dgm:pt modelId="{A562A360-F79C-4BB0-8E1C-24AE03EE3CE2}" type="sibTrans" cxnId="{9E3E9951-01F3-49A2-935C-8DEBD0869DC4}">
      <dgm:prSet custT="1"/>
      <dgm:spPr/>
      <dgm:t>
        <a:bodyPr/>
        <a:lstStyle/>
        <a:p>
          <a:endParaRPr lang="en-US" sz="1800" b="1">
            <a:latin typeface="Product Sans Thin" panose="020B0203030502040203"/>
          </a:endParaRPr>
        </a:p>
      </dgm:t>
    </dgm:pt>
    <dgm:pt modelId="{DFAC57BD-AFA0-47C3-A873-7DC4380B2F90}">
      <dgm:prSet phldrT="[Text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sz="1800" b="1" dirty="0">
              <a:latin typeface="Product Sans Thin" panose="020B0203030502040203"/>
            </a:rPr>
            <a:t>First Read of proposals</a:t>
          </a:r>
        </a:p>
      </dgm:t>
    </dgm:pt>
    <dgm:pt modelId="{60088545-29B6-4B2E-A97C-F6E0A0F787F7}" type="parTrans" cxnId="{A382F633-E8A5-4EC1-946D-1C56EB5ECAC0}">
      <dgm:prSet/>
      <dgm:spPr/>
      <dgm:t>
        <a:bodyPr/>
        <a:lstStyle/>
        <a:p>
          <a:endParaRPr lang="en-US" sz="1800" b="1">
            <a:latin typeface="Product Sans Thin" panose="020B0203030502040203"/>
          </a:endParaRPr>
        </a:p>
      </dgm:t>
    </dgm:pt>
    <dgm:pt modelId="{3362D9E4-611D-4A75-B8D7-84AC86BB9E8F}" type="sibTrans" cxnId="{A382F633-E8A5-4EC1-946D-1C56EB5ECAC0}">
      <dgm:prSet custT="1"/>
      <dgm:spPr/>
      <dgm:t>
        <a:bodyPr/>
        <a:lstStyle/>
        <a:p>
          <a:endParaRPr lang="en-US" sz="1800" b="1">
            <a:latin typeface="Product Sans Thin" panose="020B0203030502040203"/>
          </a:endParaRPr>
        </a:p>
      </dgm:t>
    </dgm:pt>
    <dgm:pt modelId="{414CE07E-0D16-4430-89D9-B9087265D7C5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800" b="1" dirty="0">
              <a:latin typeface="Product Sans Thin" panose="020B0203030502040203"/>
            </a:rPr>
            <a:t>Approval of Exposure Draft</a:t>
          </a:r>
        </a:p>
      </dgm:t>
    </dgm:pt>
    <dgm:pt modelId="{3BFFD7D9-7952-4999-9FCF-40887DEF94D0}" type="parTrans" cxnId="{0A13AD0D-83EE-4ED7-94BB-02D10D6A5A6D}">
      <dgm:prSet/>
      <dgm:spPr/>
      <dgm:t>
        <a:bodyPr/>
        <a:lstStyle/>
        <a:p>
          <a:endParaRPr lang="en-US" sz="1800" b="1">
            <a:latin typeface="Product Sans Thin" panose="020B0203030502040203"/>
          </a:endParaRPr>
        </a:p>
      </dgm:t>
    </dgm:pt>
    <dgm:pt modelId="{24994456-3625-45B1-88F9-BED034BBE326}" type="sibTrans" cxnId="{0A13AD0D-83EE-4ED7-94BB-02D10D6A5A6D}">
      <dgm:prSet custT="1"/>
      <dgm:spPr/>
      <dgm:t>
        <a:bodyPr/>
        <a:lstStyle/>
        <a:p>
          <a:endParaRPr lang="en-US" sz="1800" b="1">
            <a:latin typeface="Product Sans Thin" panose="020B0203030502040203"/>
          </a:endParaRPr>
        </a:p>
      </dgm:t>
    </dgm:pt>
    <dgm:pt modelId="{8D2F1ED2-18B3-4F7E-949C-80F6CFBFC48C}">
      <dgm:prSet phldrT="[Text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 sz="1800" b="1" dirty="0">
              <a:latin typeface="Product Sans Thin" panose="020B0203030502040203"/>
            </a:rPr>
            <a:t>Update to IESBA</a:t>
          </a:r>
        </a:p>
      </dgm:t>
    </dgm:pt>
    <dgm:pt modelId="{20054740-5E88-4894-AE3E-4FB73F889562}" type="sibTrans" cxnId="{2F821DD9-B817-4A88-9690-37AFE7053494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>
          <a:solidFill>
            <a:schemeClr val="bg1"/>
          </a:solidFill>
        </a:ln>
      </dgm:spPr>
      <dgm:t>
        <a:bodyPr/>
        <a:lstStyle/>
        <a:p>
          <a:endParaRPr lang="en-US" sz="1800" b="1">
            <a:latin typeface="Product Sans Thin" panose="020B0203030502040203"/>
          </a:endParaRPr>
        </a:p>
      </dgm:t>
    </dgm:pt>
    <dgm:pt modelId="{087C2E4B-0677-4FC3-8CF3-E5F4D3E81148}" type="parTrans" cxnId="{2F821DD9-B817-4A88-9690-37AFE7053494}">
      <dgm:prSet/>
      <dgm:spPr/>
      <dgm:t>
        <a:bodyPr/>
        <a:lstStyle/>
        <a:p>
          <a:endParaRPr lang="en-US" sz="1800" b="1">
            <a:latin typeface="Product Sans Thin" panose="020B0203030502040203"/>
          </a:endParaRPr>
        </a:p>
      </dgm:t>
    </dgm:pt>
    <dgm:pt modelId="{DB965111-23D5-435F-BA1A-A4168E111D17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1800" b="1" dirty="0">
              <a:latin typeface="Product Sans Thin" panose="020B0203030502040203"/>
            </a:rPr>
            <a:t>High level update</a:t>
          </a:r>
        </a:p>
      </dgm:t>
    </dgm:pt>
    <dgm:pt modelId="{5AB46A0D-19B8-45A3-BBA5-9204C582B4A9}" type="parTrans" cxnId="{ED96101C-B713-45AA-B62E-AC6E87835F38}">
      <dgm:prSet/>
      <dgm:spPr/>
      <dgm:t>
        <a:bodyPr/>
        <a:lstStyle/>
        <a:p>
          <a:endParaRPr lang="en-US" sz="1800" b="1">
            <a:latin typeface="Product Sans Thin" panose="020B0203030502040203"/>
          </a:endParaRPr>
        </a:p>
      </dgm:t>
    </dgm:pt>
    <dgm:pt modelId="{6D458C40-E8F1-4E01-B6FE-9C599AB9AB54}" type="sibTrans" cxnId="{ED96101C-B713-45AA-B62E-AC6E87835F38}">
      <dgm:prSet custT="1"/>
      <dgm:spPr/>
      <dgm:t>
        <a:bodyPr/>
        <a:lstStyle/>
        <a:p>
          <a:endParaRPr lang="en-US" sz="1800" b="1">
            <a:latin typeface="Product Sans Thin" panose="020B0203030502040203"/>
          </a:endParaRPr>
        </a:p>
      </dgm:t>
    </dgm:pt>
    <dgm:pt modelId="{0B7929B7-D71B-4B05-A279-95315C4C449D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1800" b="1" dirty="0">
              <a:latin typeface="Product Sans Thin" panose="020B0203030502040203"/>
            </a:rPr>
            <a:t>Discussion of Issues with IESBA and IESBA CAG</a:t>
          </a:r>
          <a:endParaRPr lang="en-US" sz="1800" dirty="0">
            <a:latin typeface="Product Sans Thin" panose="020B0203030502040203"/>
          </a:endParaRPr>
        </a:p>
      </dgm:t>
    </dgm:pt>
    <dgm:pt modelId="{E5446563-3CE9-4749-B894-85E70A0E456A}" type="parTrans" cxnId="{42A9A534-A759-4AD6-8FEB-73A0ECA473CA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0D9FAEB5-7BBD-4CF2-A313-D14E545A7F97}" type="sibTrans" cxnId="{42A9A534-A759-4AD6-8FEB-73A0ECA473CA}">
      <dgm:prSet custT="1"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CF502476-257C-4944-8DEB-E58734080572}">
      <dgm:prSet custT="1"/>
      <dgm:spPr>
        <a:solidFill>
          <a:srgbClr val="0070C0"/>
        </a:solidFill>
      </dgm:spPr>
      <dgm:t>
        <a:bodyPr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FFFFFF"/>
              </a:solidFill>
              <a:latin typeface="Product Sans Thin" panose="020B0203030502040203"/>
              <a:ea typeface="+mn-ea"/>
              <a:cs typeface="+mn-cs"/>
            </a:rPr>
            <a:t>Full review of ED responses</a:t>
          </a:r>
        </a:p>
      </dgm:t>
    </dgm:pt>
    <dgm:pt modelId="{323911BA-79C5-4874-AED7-50B496A2674A}" type="parTrans" cxnId="{D5D0DC23-4BC8-4589-BD38-1BDBFC661E6B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EF2B551B-3049-40B6-AC80-66AB017D4C45}" type="sibTrans" cxnId="{D5D0DC23-4BC8-4589-BD38-1BDBFC661E6B}">
      <dgm:prSet custT="1"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F7201502-BEFA-4C12-A4BD-AEDB1DBE23CE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sz="1800" b="1" dirty="0">
              <a:latin typeface="Product Sans Thin" panose="020B0203030502040203"/>
            </a:rPr>
            <a:t>Approval of final pronouncement</a:t>
          </a:r>
        </a:p>
      </dgm:t>
    </dgm:pt>
    <dgm:pt modelId="{F2CA036F-D7A0-4880-B7E4-AA68E7624089}" type="parTrans" cxnId="{63CEFE81-5D3A-447E-9AE3-67CFF8119BDC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ECAC61EA-A5F6-463C-9EC7-D9713A41F4C1}" type="sibTrans" cxnId="{63CEFE81-5D3A-447E-9AE3-67CFF8119BDC}">
      <dgm:prSet/>
      <dgm:spPr/>
      <dgm:t>
        <a:bodyPr/>
        <a:lstStyle/>
        <a:p>
          <a:endParaRPr lang="en-US" sz="1800">
            <a:latin typeface="Product Sans Thin" panose="020B0203030502040203"/>
          </a:endParaRPr>
        </a:p>
      </dgm:t>
    </dgm:pt>
    <dgm:pt modelId="{0A2561C5-7E6E-44AB-9250-D9FEFD60011B}" type="pres">
      <dgm:prSet presAssocID="{1DF889CB-F59E-40E9-880B-5584449F2044}" presName="diagram" presStyleCnt="0">
        <dgm:presLayoutVars>
          <dgm:dir/>
          <dgm:resizeHandles val="exact"/>
        </dgm:presLayoutVars>
      </dgm:prSet>
      <dgm:spPr/>
    </dgm:pt>
    <dgm:pt modelId="{9BFF54C7-9349-402D-9C4F-DBAC1013008D}" type="pres">
      <dgm:prSet presAssocID="{EA92E63A-6D20-41C2-B9D6-5E48971E7D35}" presName="node" presStyleLbl="node1" presStyleIdx="0" presStyleCnt="9">
        <dgm:presLayoutVars>
          <dgm:bulletEnabled val="1"/>
        </dgm:presLayoutVars>
      </dgm:prSet>
      <dgm:spPr/>
    </dgm:pt>
    <dgm:pt modelId="{85EB095F-B8FA-48DA-98E6-A25EBC7FCD27}" type="pres">
      <dgm:prSet presAssocID="{5C41C09A-9544-4878-AF1B-704EE4A9E18E}" presName="sibTrans" presStyleLbl="sibTrans2D1" presStyleIdx="0" presStyleCnt="8"/>
      <dgm:spPr/>
    </dgm:pt>
    <dgm:pt modelId="{E1688076-5E25-4385-8311-A7CD833CF4E7}" type="pres">
      <dgm:prSet presAssocID="{5C41C09A-9544-4878-AF1B-704EE4A9E18E}" presName="connectorText" presStyleLbl="sibTrans2D1" presStyleIdx="0" presStyleCnt="8"/>
      <dgm:spPr/>
    </dgm:pt>
    <dgm:pt modelId="{8F890A5B-93B8-4844-A591-AF0638405DD4}" type="pres">
      <dgm:prSet presAssocID="{8D2F1ED2-18B3-4F7E-949C-80F6CFBFC48C}" presName="node" presStyleLbl="node1" presStyleIdx="1" presStyleCnt="9">
        <dgm:presLayoutVars>
          <dgm:bulletEnabled val="1"/>
        </dgm:presLayoutVars>
      </dgm:prSet>
      <dgm:spPr/>
    </dgm:pt>
    <dgm:pt modelId="{2FC604D8-E459-4674-9789-45DAD91FFDB4}" type="pres">
      <dgm:prSet presAssocID="{20054740-5E88-4894-AE3E-4FB73F889562}" presName="sibTrans" presStyleLbl="sibTrans2D1" presStyleIdx="1" presStyleCnt="8" custAng="10800000" custFlipVert="0" custFlipHor="1" custScaleX="142937" custScaleY="146955" custLinFactNeighborX="13477" custLinFactNeighborY="-2679"/>
      <dgm:spPr>
        <a:prstGeom prst="rightBrace">
          <a:avLst/>
        </a:prstGeom>
      </dgm:spPr>
    </dgm:pt>
    <dgm:pt modelId="{D8330808-B3A2-4D15-80C7-E6D03E24294D}" type="pres">
      <dgm:prSet presAssocID="{20054740-5E88-4894-AE3E-4FB73F889562}" presName="connectorText" presStyleLbl="sibTrans2D1" presStyleIdx="1" presStyleCnt="8"/>
      <dgm:spPr/>
    </dgm:pt>
    <dgm:pt modelId="{2677523E-16D4-4146-A922-5AAF61A3BF79}" type="pres">
      <dgm:prSet presAssocID="{0B7929B7-D71B-4B05-A279-95315C4C449D}" presName="node" presStyleLbl="node1" presStyleIdx="2" presStyleCnt="9">
        <dgm:presLayoutVars>
          <dgm:bulletEnabled val="1"/>
        </dgm:presLayoutVars>
      </dgm:prSet>
      <dgm:spPr/>
    </dgm:pt>
    <dgm:pt modelId="{1A715495-09B5-4160-8473-6CA9F46F072B}" type="pres">
      <dgm:prSet presAssocID="{0D9FAEB5-7BBD-4CF2-A313-D14E545A7F97}" presName="sibTrans" presStyleLbl="sibTrans2D1" presStyleIdx="2" presStyleCnt="8"/>
      <dgm:spPr/>
    </dgm:pt>
    <dgm:pt modelId="{8D50B2FF-024C-489C-BA0D-116BB871C6EC}" type="pres">
      <dgm:prSet presAssocID="{0D9FAEB5-7BBD-4CF2-A313-D14E545A7F97}" presName="connectorText" presStyleLbl="sibTrans2D1" presStyleIdx="2" presStyleCnt="8"/>
      <dgm:spPr/>
    </dgm:pt>
    <dgm:pt modelId="{C5DB6AC2-4528-4734-9A07-E24A8394582F}" type="pres">
      <dgm:prSet presAssocID="{10E806CF-67E2-47C1-B5E9-70005256C51A}" presName="node" presStyleLbl="node1" presStyleIdx="3" presStyleCnt="9">
        <dgm:presLayoutVars>
          <dgm:bulletEnabled val="1"/>
        </dgm:presLayoutVars>
      </dgm:prSet>
      <dgm:spPr/>
    </dgm:pt>
    <dgm:pt modelId="{65454695-2658-4CBE-8330-C85133DC691E}" type="pres">
      <dgm:prSet presAssocID="{A562A360-F79C-4BB0-8E1C-24AE03EE3CE2}" presName="sibTrans" presStyleLbl="sibTrans2D1" presStyleIdx="3" presStyleCnt="8" custLinFactNeighborX="8359" custLinFactNeighborY="29455"/>
      <dgm:spPr/>
    </dgm:pt>
    <dgm:pt modelId="{DB3557A9-A0AF-44E4-8210-5FAD9133F510}" type="pres">
      <dgm:prSet presAssocID="{A562A360-F79C-4BB0-8E1C-24AE03EE3CE2}" presName="connectorText" presStyleLbl="sibTrans2D1" presStyleIdx="3" presStyleCnt="8"/>
      <dgm:spPr/>
    </dgm:pt>
    <dgm:pt modelId="{5533CF7E-BE37-4CF4-A099-7910AC328748}" type="pres">
      <dgm:prSet presAssocID="{DFAC57BD-AFA0-47C3-A873-7DC4380B2F90}" presName="node" presStyleLbl="node1" presStyleIdx="4" presStyleCnt="9">
        <dgm:presLayoutVars>
          <dgm:bulletEnabled val="1"/>
        </dgm:presLayoutVars>
      </dgm:prSet>
      <dgm:spPr/>
    </dgm:pt>
    <dgm:pt modelId="{D9A2F1D1-1F61-427C-A5C3-23C2C2C9DE97}" type="pres">
      <dgm:prSet presAssocID="{3362D9E4-611D-4A75-B8D7-84AC86BB9E8F}" presName="sibTrans" presStyleLbl="sibTrans2D1" presStyleIdx="4" presStyleCnt="8" custLinFactNeighborX="3844" custLinFactNeighborY="39878"/>
      <dgm:spPr/>
    </dgm:pt>
    <dgm:pt modelId="{6B3FBC4C-820D-4109-B6E5-DFC9AB603642}" type="pres">
      <dgm:prSet presAssocID="{3362D9E4-611D-4A75-B8D7-84AC86BB9E8F}" presName="connectorText" presStyleLbl="sibTrans2D1" presStyleIdx="4" presStyleCnt="8"/>
      <dgm:spPr/>
    </dgm:pt>
    <dgm:pt modelId="{603C5E02-525C-4141-8DF5-E0BD6D23F5F5}" type="pres">
      <dgm:prSet presAssocID="{414CE07E-0D16-4430-89D9-B9087265D7C5}" presName="node" presStyleLbl="node1" presStyleIdx="5" presStyleCnt="9">
        <dgm:presLayoutVars>
          <dgm:bulletEnabled val="1"/>
        </dgm:presLayoutVars>
      </dgm:prSet>
      <dgm:spPr/>
    </dgm:pt>
    <dgm:pt modelId="{A45FB84C-B2EC-4DAB-AC9D-6D41CAFC4667}" type="pres">
      <dgm:prSet presAssocID="{24994456-3625-45B1-88F9-BED034BBE326}" presName="sibTrans" presStyleLbl="sibTrans2D1" presStyleIdx="5" presStyleCnt="8"/>
      <dgm:spPr/>
    </dgm:pt>
    <dgm:pt modelId="{BB861E51-B219-45E3-8CD0-2E63A882C815}" type="pres">
      <dgm:prSet presAssocID="{24994456-3625-45B1-88F9-BED034BBE326}" presName="connectorText" presStyleLbl="sibTrans2D1" presStyleIdx="5" presStyleCnt="8"/>
      <dgm:spPr/>
    </dgm:pt>
    <dgm:pt modelId="{6243E2CA-E46F-4D31-AEE5-5BD22C47CD69}" type="pres">
      <dgm:prSet presAssocID="{DB965111-23D5-435F-BA1A-A4168E111D17}" presName="node" presStyleLbl="node1" presStyleIdx="6" presStyleCnt="9">
        <dgm:presLayoutVars>
          <dgm:bulletEnabled val="1"/>
        </dgm:presLayoutVars>
      </dgm:prSet>
      <dgm:spPr/>
    </dgm:pt>
    <dgm:pt modelId="{0129CD8C-7E37-4A68-8860-0113272218EE}" type="pres">
      <dgm:prSet presAssocID="{6D458C40-E8F1-4E01-B6FE-9C599AB9AB54}" presName="sibTrans" presStyleLbl="sibTrans2D1" presStyleIdx="6" presStyleCnt="8"/>
      <dgm:spPr/>
    </dgm:pt>
    <dgm:pt modelId="{3F846A23-9E7A-4B0E-8972-9BBAD5741ACF}" type="pres">
      <dgm:prSet presAssocID="{6D458C40-E8F1-4E01-B6FE-9C599AB9AB54}" presName="connectorText" presStyleLbl="sibTrans2D1" presStyleIdx="6" presStyleCnt="8"/>
      <dgm:spPr/>
    </dgm:pt>
    <dgm:pt modelId="{BC088B25-CE09-403B-A561-E65862749C49}" type="pres">
      <dgm:prSet presAssocID="{CF502476-257C-4944-8DEB-E58734080572}" presName="node" presStyleLbl="node1" presStyleIdx="7" presStyleCnt="9">
        <dgm:presLayoutVars>
          <dgm:bulletEnabled val="1"/>
        </dgm:presLayoutVars>
      </dgm:prSet>
      <dgm:spPr/>
    </dgm:pt>
    <dgm:pt modelId="{D1936327-FB29-49F7-B549-CAAFF980C99E}" type="pres">
      <dgm:prSet presAssocID="{EF2B551B-3049-40B6-AC80-66AB017D4C45}" presName="sibTrans" presStyleLbl="sibTrans2D1" presStyleIdx="7" presStyleCnt="8"/>
      <dgm:spPr/>
    </dgm:pt>
    <dgm:pt modelId="{F250710B-FD4C-47D3-8059-0789223CB9D5}" type="pres">
      <dgm:prSet presAssocID="{EF2B551B-3049-40B6-AC80-66AB017D4C45}" presName="connectorText" presStyleLbl="sibTrans2D1" presStyleIdx="7" presStyleCnt="8"/>
      <dgm:spPr/>
    </dgm:pt>
    <dgm:pt modelId="{8B24B766-852F-4A0B-9CEC-97371727857C}" type="pres">
      <dgm:prSet presAssocID="{F7201502-BEFA-4C12-A4BD-AEDB1DBE23CE}" presName="node" presStyleLbl="node1" presStyleIdx="8" presStyleCnt="9" custScaleX="106734" custLinFactNeighborX="810" custLinFactNeighborY="1956">
        <dgm:presLayoutVars>
          <dgm:bulletEnabled val="1"/>
        </dgm:presLayoutVars>
      </dgm:prSet>
      <dgm:spPr/>
    </dgm:pt>
  </dgm:ptLst>
  <dgm:cxnLst>
    <dgm:cxn modelId="{02844D0B-7999-4095-9F89-65C27B446CB1}" type="presOf" srcId="{EF2B551B-3049-40B6-AC80-66AB017D4C45}" destId="{F250710B-FD4C-47D3-8059-0789223CB9D5}" srcOrd="1" destOrd="0" presId="urn:microsoft.com/office/officeart/2005/8/layout/process5"/>
    <dgm:cxn modelId="{0A13AD0D-83EE-4ED7-94BB-02D10D6A5A6D}" srcId="{1DF889CB-F59E-40E9-880B-5584449F2044}" destId="{414CE07E-0D16-4430-89D9-B9087265D7C5}" srcOrd="5" destOrd="0" parTransId="{3BFFD7D9-7952-4999-9FCF-40887DEF94D0}" sibTransId="{24994456-3625-45B1-88F9-BED034BBE326}"/>
    <dgm:cxn modelId="{ED96101C-B713-45AA-B62E-AC6E87835F38}" srcId="{1DF889CB-F59E-40E9-880B-5584449F2044}" destId="{DB965111-23D5-435F-BA1A-A4168E111D17}" srcOrd="6" destOrd="0" parTransId="{5AB46A0D-19B8-45A3-BBA5-9204C582B4A9}" sibTransId="{6D458C40-E8F1-4E01-B6FE-9C599AB9AB54}"/>
    <dgm:cxn modelId="{D5D0DC23-4BC8-4589-BD38-1BDBFC661E6B}" srcId="{1DF889CB-F59E-40E9-880B-5584449F2044}" destId="{CF502476-257C-4944-8DEB-E58734080572}" srcOrd="7" destOrd="0" parTransId="{323911BA-79C5-4874-AED7-50B496A2674A}" sibTransId="{EF2B551B-3049-40B6-AC80-66AB017D4C45}"/>
    <dgm:cxn modelId="{44FC6B30-3D47-45DC-B7B3-5C387D703023}" type="presOf" srcId="{5C41C09A-9544-4878-AF1B-704EE4A9E18E}" destId="{E1688076-5E25-4385-8311-A7CD833CF4E7}" srcOrd="1" destOrd="0" presId="urn:microsoft.com/office/officeart/2005/8/layout/process5"/>
    <dgm:cxn modelId="{82000933-4FE6-4C54-AF28-2E3D9D4C08E0}" type="presOf" srcId="{10E806CF-67E2-47C1-B5E9-70005256C51A}" destId="{C5DB6AC2-4528-4734-9A07-E24A8394582F}" srcOrd="0" destOrd="0" presId="urn:microsoft.com/office/officeart/2005/8/layout/process5"/>
    <dgm:cxn modelId="{A382F633-E8A5-4EC1-946D-1C56EB5ECAC0}" srcId="{1DF889CB-F59E-40E9-880B-5584449F2044}" destId="{DFAC57BD-AFA0-47C3-A873-7DC4380B2F90}" srcOrd="4" destOrd="0" parTransId="{60088545-29B6-4B2E-A97C-F6E0A0F787F7}" sibTransId="{3362D9E4-611D-4A75-B8D7-84AC86BB9E8F}"/>
    <dgm:cxn modelId="{42A9A534-A759-4AD6-8FEB-73A0ECA473CA}" srcId="{1DF889CB-F59E-40E9-880B-5584449F2044}" destId="{0B7929B7-D71B-4B05-A279-95315C4C449D}" srcOrd="2" destOrd="0" parTransId="{E5446563-3CE9-4749-B894-85E70A0E456A}" sibTransId="{0D9FAEB5-7BBD-4CF2-A313-D14E545A7F97}"/>
    <dgm:cxn modelId="{71F37538-C6F7-4E34-8F42-DDDC16FFC91E}" type="presOf" srcId="{DFAC57BD-AFA0-47C3-A873-7DC4380B2F90}" destId="{5533CF7E-BE37-4CF4-A099-7910AC328748}" srcOrd="0" destOrd="0" presId="urn:microsoft.com/office/officeart/2005/8/layout/process5"/>
    <dgm:cxn modelId="{AEAE0D4B-ADAC-4C5E-A543-1B5906F92E23}" type="presOf" srcId="{DB965111-23D5-435F-BA1A-A4168E111D17}" destId="{6243E2CA-E46F-4D31-AEE5-5BD22C47CD69}" srcOrd="0" destOrd="0" presId="urn:microsoft.com/office/officeart/2005/8/layout/process5"/>
    <dgm:cxn modelId="{51FB564D-7EE2-4D67-A36E-D87EA0D0A7D7}" srcId="{1DF889CB-F59E-40E9-880B-5584449F2044}" destId="{EA92E63A-6D20-41C2-B9D6-5E48971E7D35}" srcOrd="0" destOrd="0" parTransId="{BC9D5380-113F-468B-AC9F-89479A844CD4}" sibTransId="{5C41C09A-9544-4878-AF1B-704EE4A9E18E}"/>
    <dgm:cxn modelId="{9E3E9951-01F3-49A2-935C-8DEBD0869DC4}" srcId="{1DF889CB-F59E-40E9-880B-5584449F2044}" destId="{10E806CF-67E2-47C1-B5E9-70005256C51A}" srcOrd="3" destOrd="0" parTransId="{449B0803-8DC5-48D2-AEE2-2BF2BDCCF392}" sibTransId="{A562A360-F79C-4BB0-8E1C-24AE03EE3CE2}"/>
    <dgm:cxn modelId="{DB135373-1E3D-4EC5-A1D3-DAA0A9B71F27}" type="presOf" srcId="{24994456-3625-45B1-88F9-BED034BBE326}" destId="{BB861E51-B219-45E3-8CD0-2E63A882C815}" srcOrd="1" destOrd="0" presId="urn:microsoft.com/office/officeart/2005/8/layout/process5"/>
    <dgm:cxn modelId="{07407B73-BD0E-4455-9D07-0E1B9217302D}" type="presOf" srcId="{3362D9E4-611D-4A75-B8D7-84AC86BB9E8F}" destId="{6B3FBC4C-820D-4109-B6E5-DFC9AB603642}" srcOrd="1" destOrd="0" presId="urn:microsoft.com/office/officeart/2005/8/layout/process5"/>
    <dgm:cxn modelId="{0D378C57-9EFC-4E95-BF1B-0B7D1FE3E212}" type="presOf" srcId="{0D9FAEB5-7BBD-4CF2-A313-D14E545A7F97}" destId="{8D50B2FF-024C-489C-BA0D-116BB871C6EC}" srcOrd="1" destOrd="0" presId="urn:microsoft.com/office/officeart/2005/8/layout/process5"/>
    <dgm:cxn modelId="{D95D7B7D-3A61-4420-B199-0B1437479BF0}" type="presOf" srcId="{20054740-5E88-4894-AE3E-4FB73F889562}" destId="{2FC604D8-E459-4674-9789-45DAD91FFDB4}" srcOrd="0" destOrd="0" presId="urn:microsoft.com/office/officeart/2005/8/layout/process5"/>
    <dgm:cxn modelId="{63CEFE81-5D3A-447E-9AE3-67CFF8119BDC}" srcId="{1DF889CB-F59E-40E9-880B-5584449F2044}" destId="{F7201502-BEFA-4C12-A4BD-AEDB1DBE23CE}" srcOrd="8" destOrd="0" parTransId="{F2CA036F-D7A0-4880-B7E4-AA68E7624089}" sibTransId="{ECAC61EA-A5F6-463C-9EC7-D9713A41F4C1}"/>
    <dgm:cxn modelId="{DB850988-CF68-4B80-B080-AF7BAEB6A4CD}" type="presOf" srcId="{3362D9E4-611D-4A75-B8D7-84AC86BB9E8F}" destId="{D9A2F1D1-1F61-427C-A5C3-23C2C2C9DE97}" srcOrd="0" destOrd="0" presId="urn:microsoft.com/office/officeart/2005/8/layout/process5"/>
    <dgm:cxn modelId="{868ECC8C-04A8-4B04-BDB9-BFF32FBFF57A}" type="presOf" srcId="{0D9FAEB5-7BBD-4CF2-A313-D14E545A7F97}" destId="{1A715495-09B5-4160-8473-6CA9F46F072B}" srcOrd="0" destOrd="0" presId="urn:microsoft.com/office/officeart/2005/8/layout/process5"/>
    <dgm:cxn modelId="{7074A494-32B2-49A6-B81A-0DAC65D178BD}" type="presOf" srcId="{414CE07E-0D16-4430-89D9-B9087265D7C5}" destId="{603C5E02-525C-4141-8DF5-E0BD6D23F5F5}" srcOrd="0" destOrd="0" presId="urn:microsoft.com/office/officeart/2005/8/layout/process5"/>
    <dgm:cxn modelId="{1957269F-E6B0-40C9-B484-E1C778E21D1B}" type="presOf" srcId="{A562A360-F79C-4BB0-8E1C-24AE03EE3CE2}" destId="{DB3557A9-A0AF-44E4-8210-5FAD9133F510}" srcOrd="1" destOrd="0" presId="urn:microsoft.com/office/officeart/2005/8/layout/process5"/>
    <dgm:cxn modelId="{E0ABF6A6-F2B7-4639-AF45-71D2128E4ACF}" type="presOf" srcId="{F7201502-BEFA-4C12-A4BD-AEDB1DBE23CE}" destId="{8B24B766-852F-4A0B-9CEC-97371727857C}" srcOrd="0" destOrd="0" presId="urn:microsoft.com/office/officeart/2005/8/layout/process5"/>
    <dgm:cxn modelId="{025552AE-AE9F-4AF7-94A0-7EDEFA0D03F5}" type="presOf" srcId="{24994456-3625-45B1-88F9-BED034BBE326}" destId="{A45FB84C-B2EC-4DAB-AC9D-6D41CAFC4667}" srcOrd="0" destOrd="0" presId="urn:microsoft.com/office/officeart/2005/8/layout/process5"/>
    <dgm:cxn modelId="{6D66DEB4-3B40-49EC-96FE-6B2A2EEF4E92}" type="presOf" srcId="{6D458C40-E8F1-4E01-B6FE-9C599AB9AB54}" destId="{3F846A23-9E7A-4B0E-8972-9BBAD5741ACF}" srcOrd="1" destOrd="0" presId="urn:microsoft.com/office/officeart/2005/8/layout/process5"/>
    <dgm:cxn modelId="{25490EB6-38D8-4087-ABFF-BF85A6585D9F}" type="presOf" srcId="{EF2B551B-3049-40B6-AC80-66AB017D4C45}" destId="{D1936327-FB29-49F7-B549-CAAFF980C99E}" srcOrd="0" destOrd="0" presId="urn:microsoft.com/office/officeart/2005/8/layout/process5"/>
    <dgm:cxn modelId="{2994BDC8-9C3C-4337-BB9A-C9D5A849D62E}" type="presOf" srcId="{CF502476-257C-4944-8DEB-E58734080572}" destId="{BC088B25-CE09-403B-A561-E65862749C49}" srcOrd="0" destOrd="0" presId="urn:microsoft.com/office/officeart/2005/8/layout/process5"/>
    <dgm:cxn modelId="{35FD36CF-7389-412F-A992-FCD089AA277A}" type="presOf" srcId="{6D458C40-E8F1-4E01-B6FE-9C599AB9AB54}" destId="{0129CD8C-7E37-4A68-8860-0113272218EE}" srcOrd="0" destOrd="0" presId="urn:microsoft.com/office/officeart/2005/8/layout/process5"/>
    <dgm:cxn modelId="{877A3BD6-7FA6-4A57-83C9-63E7AC75E2CB}" type="presOf" srcId="{1DF889CB-F59E-40E9-880B-5584449F2044}" destId="{0A2561C5-7E6E-44AB-9250-D9FEFD60011B}" srcOrd="0" destOrd="0" presId="urn:microsoft.com/office/officeart/2005/8/layout/process5"/>
    <dgm:cxn modelId="{2F821DD9-B817-4A88-9690-37AFE7053494}" srcId="{1DF889CB-F59E-40E9-880B-5584449F2044}" destId="{8D2F1ED2-18B3-4F7E-949C-80F6CFBFC48C}" srcOrd="1" destOrd="0" parTransId="{087C2E4B-0677-4FC3-8CF3-E5F4D3E81148}" sibTransId="{20054740-5E88-4894-AE3E-4FB73F889562}"/>
    <dgm:cxn modelId="{614692E1-E8CF-40F7-BF58-FBF39229521E}" type="presOf" srcId="{20054740-5E88-4894-AE3E-4FB73F889562}" destId="{D8330808-B3A2-4D15-80C7-E6D03E24294D}" srcOrd="1" destOrd="0" presId="urn:microsoft.com/office/officeart/2005/8/layout/process5"/>
    <dgm:cxn modelId="{E35563ED-D321-485A-BB17-91B39630F5E2}" type="presOf" srcId="{EA92E63A-6D20-41C2-B9D6-5E48971E7D35}" destId="{9BFF54C7-9349-402D-9C4F-DBAC1013008D}" srcOrd="0" destOrd="0" presId="urn:microsoft.com/office/officeart/2005/8/layout/process5"/>
    <dgm:cxn modelId="{DB989BED-667E-42CF-AF90-5936C4F7EC00}" type="presOf" srcId="{8D2F1ED2-18B3-4F7E-949C-80F6CFBFC48C}" destId="{8F890A5B-93B8-4844-A591-AF0638405DD4}" srcOrd="0" destOrd="0" presId="urn:microsoft.com/office/officeart/2005/8/layout/process5"/>
    <dgm:cxn modelId="{4EC661F2-C3A1-4348-BD42-2B8122464896}" type="presOf" srcId="{A562A360-F79C-4BB0-8E1C-24AE03EE3CE2}" destId="{65454695-2658-4CBE-8330-C85133DC691E}" srcOrd="0" destOrd="0" presId="urn:microsoft.com/office/officeart/2005/8/layout/process5"/>
    <dgm:cxn modelId="{0A3C81F6-BFD3-43DB-89A9-0D86B3EC66CA}" type="presOf" srcId="{5C41C09A-9544-4878-AF1B-704EE4A9E18E}" destId="{85EB095F-B8FA-48DA-98E6-A25EBC7FCD27}" srcOrd="0" destOrd="0" presId="urn:microsoft.com/office/officeart/2005/8/layout/process5"/>
    <dgm:cxn modelId="{8F4C9FFF-910B-44D6-A1D1-DACE7A957431}" type="presOf" srcId="{0B7929B7-D71B-4B05-A279-95315C4C449D}" destId="{2677523E-16D4-4146-A922-5AAF61A3BF79}" srcOrd="0" destOrd="0" presId="urn:microsoft.com/office/officeart/2005/8/layout/process5"/>
    <dgm:cxn modelId="{FE64EB7F-93A6-44F3-9066-C0E4EB3D1277}" type="presParOf" srcId="{0A2561C5-7E6E-44AB-9250-D9FEFD60011B}" destId="{9BFF54C7-9349-402D-9C4F-DBAC1013008D}" srcOrd="0" destOrd="0" presId="urn:microsoft.com/office/officeart/2005/8/layout/process5"/>
    <dgm:cxn modelId="{FF7473B6-9363-4605-A6D6-FAB2406A65B0}" type="presParOf" srcId="{0A2561C5-7E6E-44AB-9250-D9FEFD60011B}" destId="{85EB095F-B8FA-48DA-98E6-A25EBC7FCD27}" srcOrd="1" destOrd="0" presId="urn:microsoft.com/office/officeart/2005/8/layout/process5"/>
    <dgm:cxn modelId="{5D174297-C9A0-4F83-8118-D74312C15FCC}" type="presParOf" srcId="{85EB095F-B8FA-48DA-98E6-A25EBC7FCD27}" destId="{E1688076-5E25-4385-8311-A7CD833CF4E7}" srcOrd="0" destOrd="0" presId="urn:microsoft.com/office/officeart/2005/8/layout/process5"/>
    <dgm:cxn modelId="{5B36C557-D140-4CEE-A139-4AEB92F4E439}" type="presParOf" srcId="{0A2561C5-7E6E-44AB-9250-D9FEFD60011B}" destId="{8F890A5B-93B8-4844-A591-AF0638405DD4}" srcOrd="2" destOrd="0" presId="urn:microsoft.com/office/officeart/2005/8/layout/process5"/>
    <dgm:cxn modelId="{B591B079-9486-4E8E-8415-373DC4E35007}" type="presParOf" srcId="{0A2561C5-7E6E-44AB-9250-D9FEFD60011B}" destId="{2FC604D8-E459-4674-9789-45DAD91FFDB4}" srcOrd="3" destOrd="0" presId="urn:microsoft.com/office/officeart/2005/8/layout/process5"/>
    <dgm:cxn modelId="{C607C2C8-A81E-495C-9456-1325830027B3}" type="presParOf" srcId="{2FC604D8-E459-4674-9789-45DAD91FFDB4}" destId="{D8330808-B3A2-4D15-80C7-E6D03E24294D}" srcOrd="0" destOrd="0" presId="urn:microsoft.com/office/officeart/2005/8/layout/process5"/>
    <dgm:cxn modelId="{745123C2-CC6A-46AD-8E35-9D5860261451}" type="presParOf" srcId="{0A2561C5-7E6E-44AB-9250-D9FEFD60011B}" destId="{2677523E-16D4-4146-A922-5AAF61A3BF79}" srcOrd="4" destOrd="0" presId="urn:microsoft.com/office/officeart/2005/8/layout/process5"/>
    <dgm:cxn modelId="{01393282-0004-4B40-82CA-A464CD0D90DC}" type="presParOf" srcId="{0A2561C5-7E6E-44AB-9250-D9FEFD60011B}" destId="{1A715495-09B5-4160-8473-6CA9F46F072B}" srcOrd="5" destOrd="0" presId="urn:microsoft.com/office/officeart/2005/8/layout/process5"/>
    <dgm:cxn modelId="{ED5258FE-7486-4186-A35D-296B14966A0B}" type="presParOf" srcId="{1A715495-09B5-4160-8473-6CA9F46F072B}" destId="{8D50B2FF-024C-489C-BA0D-116BB871C6EC}" srcOrd="0" destOrd="0" presId="urn:microsoft.com/office/officeart/2005/8/layout/process5"/>
    <dgm:cxn modelId="{0B9FAAAD-385A-4215-AD46-BE9D0D67E3C9}" type="presParOf" srcId="{0A2561C5-7E6E-44AB-9250-D9FEFD60011B}" destId="{C5DB6AC2-4528-4734-9A07-E24A8394582F}" srcOrd="6" destOrd="0" presId="urn:microsoft.com/office/officeart/2005/8/layout/process5"/>
    <dgm:cxn modelId="{B4DD6585-4A0B-41BE-9A87-A317312FC1F0}" type="presParOf" srcId="{0A2561C5-7E6E-44AB-9250-D9FEFD60011B}" destId="{65454695-2658-4CBE-8330-C85133DC691E}" srcOrd="7" destOrd="0" presId="urn:microsoft.com/office/officeart/2005/8/layout/process5"/>
    <dgm:cxn modelId="{5086DE25-CC6A-4FB3-A89E-6BDC3A21B491}" type="presParOf" srcId="{65454695-2658-4CBE-8330-C85133DC691E}" destId="{DB3557A9-A0AF-44E4-8210-5FAD9133F510}" srcOrd="0" destOrd="0" presId="urn:microsoft.com/office/officeart/2005/8/layout/process5"/>
    <dgm:cxn modelId="{85EF0114-98B9-432E-B0AB-78EAC8120B84}" type="presParOf" srcId="{0A2561C5-7E6E-44AB-9250-D9FEFD60011B}" destId="{5533CF7E-BE37-4CF4-A099-7910AC328748}" srcOrd="8" destOrd="0" presId="urn:microsoft.com/office/officeart/2005/8/layout/process5"/>
    <dgm:cxn modelId="{53803084-2769-4EC1-A0B2-ADF3F37DD8B1}" type="presParOf" srcId="{0A2561C5-7E6E-44AB-9250-D9FEFD60011B}" destId="{D9A2F1D1-1F61-427C-A5C3-23C2C2C9DE97}" srcOrd="9" destOrd="0" presId="urn:microsoft.com/office/officeart/2005/8/layout/process5"/>
    <dgm:cxn modelId="{85DC982C-1166-42AA-8F86-686C97D95316}" type="presParOf" srcId="{D9A2F1D1-1F61-427C-A5C3-23C2C2C9DE97}" destId="{6B3FBC4C-820D-4109-B6E5-DFC9AB603642}" srcOrd="0" destOrd="0" presId="urn:microsoft.com/office/officeart/2005/8/layout/process5"/>
    <dgm:cxn modelId="{22844A86-0DFE-423B-B878-962D812A3F48}" type="presParOf" srcId="{0A2561C5-7E6E-44AB-9250-D9FEFD60011B}" destId="{603C5E02-525C-4141-8DF5-E0BD6D23F5F5}" srcOrd="10" destOrd="0" presId="urn:microsoft.com/office/officeart/2005/8/layout/process5"/>
    <dgm:cxn modelId="{258D9392-5460-43F6-B274-DC0048CF872D}" type="presParOf" srcId="{0A2561C5-7E6E-44AB-9250-D9FEFD60011B}" destId="{A45FB84C-B2EC-4DAB-AC9D-6D41CAFC4667}" srcOrd="11" destOrd="0" presId="urn:microsoft.com/office/officeart/2005/8/layout/process5"/>
    <dgm:cxn modelId="{17544712-D91A-473D-A3B3-CA9B732A109A}" type="presParOf" srcId="{A45FB84C-B2EC-4DAB-AC9D-6D41CAFC4667}" destId="{BB861E51-B219-45E3-8CD0-2E63A882C815}" srcOrd="0" destOrd="0" presId="urn:microsoft.com/office/officeart/2005/8/layout/process5"/>
    <dgm:cxn modelId="{A5AC5998-ABA2-40F5-805A-DB67B87812B7}" type="presParOf" srcId="{0A2561C5-7E6E-44AB-9250-D9FEFD60011B}" destId="{6243E2CA-E46F-4D31-AEE5-5BD22C47CD69}" srcOrd="12" destOrd="0" presId="urn:microsoft.com/office/officeart/2005/8/layout/process5"/>
    <dgm:cxn modelId="{BA27C573-D9CA-455A-9A16-699D96CCE666}" type="presParOf" srcId="{0A2561C5-7E6E-44AB-9250-D9FEFD60011B}" destId="{0129CD8C-7E37-4A68-8860-0113272218EE}" srcOrd="13" destOrd="0" presId="urn:microsoft.com/office/officeart/2005/8/layout/process5"/>
    <dgm:cxn modelId="{83FBFE9D-F195-41F9-B609-A37FFC99E3C4}" type="presParOf" srcId="{0129CD8C-7E37-4A68-8860-0113272218EE}" destId="{3F846A23-9E7A-4B0E-8972-9BBAD5741ACF}" srcOrd="0" destOrd="0" presId="urn:microsoft.com/office/officeart/2005/8/layout/process5"/>
    <dgm:cxn modelId="{5D0AF438-A254-487F-BC69-E14DAD195A39}" type="presParOf" srcId="{0A2561C5-7E6E-44AB-9250-D9FEFD60011B}" destId="{BC088B25-CE09-403B-A561-E65862749C49}" srcOrd="14" destOrd="0" presId="urn:microsoft.com/office/officeart/2005/8/layout/process5"/>
    <dgm:cxn modelId="{C8928D28-20E9-4ECA-885A-B68672BBB335}" type="presParOf" srcId="{0A2561C5-7E6E-44AB-9250-D9FEFD60011B}" destId="{D1936327-FB29-49F7-B549-CAAFF980C99E}" srcOrd="15" destOrd="0" presId="urn:microsoft.com/office/officeart/2005/8/layout/process5"/>
    <dgm:cxn modelId="{4291EC20-FDFB-426C-BD76-531201A43045}" type="presParOf" srcId="{D1936327-FB29-49F7-B549-CAAFF980C99E}" destId="{F250710B-FD4C-47D3-8059-0789223CB9D5}" srcOrd="0" destOrd="0" presId="urn:microsoft.com/office/officeart/2005/8/layout/process5"/>
    <dgm:cxn modelId="{05F9E055-8F70-4CAB-B2DB-562F0A760EB7}" type="presParOf" srcId="{0A2561C5-7E6E-44AB-9250-D9FEFD60011B}" destId="{8B24B766-852F-4A0B-9CEC-97371727857C}" srcOrd="1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142B22-ED4E-42EE-8E8A-A1E18B9C4084}">
      <dsp:nvSpPr>
        <dsp:cNvPr id="0" name=""/>
        <dsp:cNvSpPr/>
      </dsp:nvSpPr>
      <dsp:spPr>
        <a:xfrm>
          <a:off x="1345586" y="75735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AED45F-AED0-4D66-A37B-ADD03263F51C}">
      <dsp:nvSpPr>
        <dsp:cNvPr id="0" name=""/>
        <dsp:cNvSpPr/>
      </dsp:nvSpPr>
      <dsp:spPr>
        <a:xfrm>
          <a:off x="1579586" y="309735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3EFBA2-986E-4E25-BF40-3F863AEC8689}">
      <dsp:nvSpPr>
        <dsp:cNvPr id="0" name=""/>
        <dsp:cNvSpPr/>
      </dsp:nvSpPr>
      <dsp:spPr>
        <a:xfrm>
          <a:off x="994586" y="1515735"/>
          <a:ext cx="1800000" cy="769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b="1" kern="1200" cap="all" dirty="0">
              <a:latin typeface="Product Sans Thin" panose="020B0203030502040203"/>
              <a:ea typeface="+mn-ea"/>
              <a:cs typeface="+mn-cs"/>
              <a:hlinkClick xmlns:r="http://schemas.openxmlformats.org/officeDocument/2006/relationships" r:id=""/>
            </a:rPr>
            <a:t>Recap</a:t>
          </a:r>
          <a:endParaRPr lang="en-US" sz="1800" b="1" kern="1200" cap="all" dirty="0">
            <a:latin typeface="Product Sans Thin" panose="020B0203030502040203"/>
            <a:ea typeface="+mn-ea"/>
            <a:cs typeface="+mn-cs"/>
          </a:endParaRPr>
        </a:p>
      </dsp:txBody>
      <dsp:txXfrm>
        <a:off x="994586" y="1515735"/>
        <a:ext cx="1800000" cy="769551"/>
      </dsp:txXfrm>
    </dsp:sp>
    <dsp:sp modelId="{09748149-5361-4F16-927E-FC5F8A0F55DC}">
      <dsp:nvSpPr>
        <dsp:cNvPr id="0" name=""/>
        <dsp:cNvSpPr/>
      </dsp:nvSpPr>
      <dsp:spPr>
        <a:xfrm>
          <a:off x="3460586" y="75735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0C0ED8-F29A-463E-89B0-AE2BD695250E}">
      <dsp:nvSpPr>
        <dsp:cNvPr id="0" name=""/>
        <dsp:cNvSpPr/>
      </dsp:nvSpPr>
      <dsp:spPr>
        <a:xfrm>
          <a:off x="3694586" y="309735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87D8D8-C3B1-4F9C-8F7F-5007080CDB45}">
      <dsp:nvSpPr>
        <dsp:cNvPr id="0" name=""/>
        <dsp:cNvSpPr/>
      </dsp:nvSpPr>
      <dsp:spPr>
        <a:xfrm>
          <a:off x="3109586" y="1515735"/>
          <a:ext cx="1800000" cy="769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b="1" kern="1200" cap="all" dirty="0">
              <a:latin typeface="Product Sans Thin" panose="020B0203030502040203"/>
              <a:ea typeface="+mn-ea"/>
              <a:cs typeface="+mn-cs"/>
              <a:hlinkClick xmlns:r="http://schemas.openxmlformats.org/officeDocument/2006/relationships" r:id=""/>
            </a:rPr>
            <a:t>Options</a:t>
          </a:r>
          <a:endParaRPr lang="en-US" sz="1800" b="1" kern="1200" cap="all" dirty="0">
            <a:latin typeface="Product Sans Thin" panose="020B0203030502040203"/>
            <a:ea typeface="+mn-ea"/>
            <a:cs typeface="+mn-cs"/>
          </a:endParaRPr>
        </a:p>
      </dsp:txBody>
      <dsp:txXfrm>
        <a:off x="3109586" y="1515735"/>
        <a:ext cx="1800000" cy="769551"/>
      </dsp:txXfrm>
    </dsp:sp>
    <dsp:sp modelId="{C964587B-E32C-40FD-8EA3-B9C4AEA0FB8D}">
      <dsp:nvSpPr>
        <dsp:cNvPr id="0" name=""/>
        <dsp:cNvSpPr/>
      </dsp:nvSpPr>
      <dsp:spPr>
        <a:xfrm>
          <a:off x="5786474" y="75735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B670A5-B947-4A07-B328-34B6C9D2E2C9}">
      <dsp:nvSpPr>
        <dsp:cNvPr id="0" name=""/>
        <dsp:cNvSpPr/>
      </dsp:nvSpPr>
      <dsp:spPr>
        <a:xfrm>
          <a:off x="6020474" y="309735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54B07B-AC18-41CF-8CDB-B9B52F6273EC}">
      <dsp:nvSpPr>
        <dsp:cNvPr id="0" name=""/>
        <dsp:cNvSpPr/>
      </dsp:nvSpPr>
      <dsp:spPr>
        <a:xfrm>
          <a:off x="5224586" y="1515735"/>
          <a:ext cx="2221776" cy="769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b="1" kern="1200" cap="all" dirty="0">
              <a:latin typeface="Product Sans Thin" panose="020B0203030502040203"/>
              <a:ea typeface="+mn-ea"/>
              <a:cs typeface="+mn-cs"/>
              <a:hlinkClick xmlns:r="http://schemas.openxmlformats.org/officeDocument/2006/relationships" r:id=""/>
            </a:rPr>
            <a:t>Rationale for Working Group Recommendations</a:t>
          </a:r>
          <a:endParaRPr lang="en-US" sz="1800" b="1" kern="1200" cap="all" dirty="0">
            <a:latin typeface="Product Sans Thin" panose="020B0203030502040203"/>
            <a:ea typeface="+mn-ea"/>
            <a:cs typeface="+mn-cs"/>
          </a:endParaRPr>
        </a:p>
      </dsp:txBody>
      <dsp:txXfrm>
        <a:off x="5224586" y="1515735"/>
        <a:ext cx="2221776" cy="769551"/>
      </dsp:txXfrm>
    </dsp:sp>
    <dsp:sp modelId="{A98D7D30-378A-4B01-AFC7-03A3BA360D60}">
      <dsp:nvSpPr>
        <dsp:cNvPr id="0" name=""/>
        <dsp:cNvSpPr/>
      </dsp:nvSpPr>
      <dsp:spPr>
        <a:xfrm>
          <a:off x="8240594" y="75735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3EAABE-6531-433B-886A-4EA52B26E2EC}">
      <dsp:nvSpPr>
        <dsp:cNvPr id="0" name=""/>
        <dsp:cNvSpPr/>
      </dsp:nvSpPr>
      <dsp:spPr>
        <a:xfrm>
          <a:off x="8474594" y="309735"/>
          <a:ext cx="630000" cy="63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DB515D-1DEA-4998-A2A6-7D6E07616B46}">
      <dsp:nvSpPr>
        <dsp:cNvPr id="0" name=""/>
        <dsp:cNvSpPr/>
      </dsp:nvSpPr>
      <dsp:spPr>
        <a:xfrm>
          <a:off x="7761362" y="1515735"/>
          <a:ext cx="2056464" cy="769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b="1" kern="1200" cap="all" dirty="0">
              <a:latin typeface="Product Sans Thin" panose="020B0203030502040203"/>
              <a:ea typeface="+mn-ea"/>
              <a:cs typeface="+mn-cs"/>
              <a:hlinkClick xmlns:r="http://schemas.openxmlformats.org/officeDocument/2006/relationships" r:id=""/>
            </a:rPr>
            <a:t>Project Proposal – objectives, Focus and SCOPE</a:t>
          </a:r>
          <a:endParaRPr lang="en-US" sz="1800" b="1" kern="1200" cap="all" dirty="0">
            <a:latin typeface="Product Sans Thin" panose="020B0203030502040203"/>
            <a:ea typeface="+mn-ea"/>
            <a:cs typeface="+mn-cs"/>
          </a:endParaRPr>
        </a:p>
      </dsp:txBody>
      <dsp:txXfrm>
        <a:off x="7761362" y="1515735"/>
        <a:ext cx="2056464" cy="769551"/>
      </dsp:txXfrm>
    </dsp:sp>
    <dsp:sp modelId="{63346F64-AB88-49A2-AFE4-05FA7FD34821}">
      <dsp:nvSpPr>
        <dsp:cNvPr id="0" name=""/>
        <dsp:cNvSpPr/>
      </dsp:nvSpPr>
      <dsp:spPr>
        <a:xfrm>
          <a:off x="1436936" y="2735287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8BFD0A-587C-4DDD-9611-04C8166C5198}">
      <dsp:nvSpPr>
        <dsp:cNvPr id="0" name=""/>
        <dsp:cNvSpPr/>
      </dsp:nvSpPr>
      <dsp:spPr>
        <a:xfrm>
          <a:off x="1670936" y="2969287"/>
          <a:ext cx="630000" cy="6300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1DEB96-E970-4176-9FC1-1749D8A80B27}">
      <dsp:nvSpPr>
        <dsp:cNvPr id="0" name=""/>
        <dsp:cNvSpPr/>
      </dsp:nvSpPr>
      <dsp:spPr>
        <a:xfrm>
          <a:off x="986315" y="4175287"/>
          <a:ext cx="1999241" cy="769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b="1" kern="1200" dirty="0">
              <a:effectLst/>
              <a:latin typeface="Product Sans Thin" panose="020B0203030502040203"/>
              <a:ea typeface="Times New Roman" panose="02020603050405020304" pitchFamily="18" charset="0"/>
              <a:cs typeface="Arial" panose="020B0604020202020204" pitchFamily="34" charset="0"/>
              <a:hlinkClick xmlns:r="http://schemas.openxmlformats.org/officeDocument/2006/relationships" r:id=""/>
            </a:rPr>
            <a:t>Principles based framework</a:t>
          </a:r>
          <a:endParaRPr lang="en-US" sz="1800" b="1" kern="1200" dirty="0">
            <a:latin typeface="Product Sans Thin" panose="020B0203030502040203"/>
          </a:endParaRPr>
        </a:p>
      </dsp:txBody>
      <dsp:txXfrm>
        <a:off x="986315" y="4175287"/>
        <a:ext cx="1999241" cy="769551"/>
      </dsp:txXfrm>
    </dsp:sp>
    <dsp:sp modelId="{01A3C05B-1653-43FB-A17E-F63838EE3858}">
      <dsp:nvSpPr>
        <dsp:cNvPr id="0" name=""/>
        <dsp:cNvSpPr/>
      </dsp:nvSpPr>
      <dsp:spPr>
        <a:xfrm>
          <a:off x="3651557" y="2735287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65D730-F425-42EF-BF55-365902B0487C}">
      <dsp:nvSpPr>
        <dsp:cNvPr id="0" name=""/>
        <dsp:cNvSpPr/>
      </dsp:nvSpPr>
      <dsp:spPr>
        <a:xfrm>
          <a:off x="3885557" y="2969287"/>
          <a:ext cx="630000" cy="630000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CA6A6C-05D0-4479-A39F-292467F1258D}">
      <dsp:nvSpPr>
        <dsp:cNvPr id="0" name=""/>
        <dsp:cNvSpPr/>
      </dsp:nvSpPr>
      <dsp:spPr>
        <a:xfrm>
          <a:off x="3300557" y="4175287"/>
          <a:ext cx="1800000" cy="769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b="1" kern="1200" dirty="0">
              <a:latin typeface="Product Sans Thin" panose="020B0203030502040203"/>
              <a:ea typeface="Times New Roman" panose="02020603050405020304" pitchFamily="18" charset="0"/>
              <a:cs typeface="Arial" panose="020B0604020202020204" pitchFamily="34" charset="0"/>
              <a:hlinkClick xmlns:r="http://schemas.openxmlformats.org/officeDocument/2006/relationships" r:id=""/>
            </a:rPr>
            <a:t>Stakeholder consultation</a:t>
          </a:r>
          <a:endParaRPr lang="en-US" sz="1800" b="1" kern="1200" cap="all" dirty="0">
            <a:latin typeface="Product Sans Thin" panose="020B0203030502040203"/>
            <a:ea typeface="+mn-ea"/>
            <a:cs typeface="+mn-cs"/>
          </a:endParaRPr>
        </a:p>
      </dsp:txBody>
      <dsp:txXfrm>
        <a:off x="3300557" y="4175287"/>
        <a:ext cx="1800000" cy="769551"/>
      </dsp:txXfrm>
    </dsp:sp>
    <dsp:sp modelId="{B5D3737B-1A66-47C5-93D6-08C4EB55BC84}">
      <dsp:nvSpPr>
        <dsp:cNvPr id="0" name=""/>
        <dsp:cNvSpPr/>
      </dsp:nvSpPr>
      <dsp:spPr>
        <a:xfrm>
          <a:off x="5766556" y="2735287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8E5289-AA64-4D88-9EEA-EA1AC35F9E41}">
      <dsp:nvSpPr>
        <dsp:cNvPr id="0" name=""/>
        <dsp:cNvSpPr/>
      </dsp:nvSpPr>
      <dsp:spPr>
        <a:xfrm>
          <a:off x="6000556" y="2969287"/>
          <a:ext cx="630000" cy="630000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EC4B19-810E-44C0-9DAC-0C35DDE6EBE5}">
      <dsp:nvSpPr>
        <dsp:cNvPr id="0" name=""/>
        <dsp:cNvSpPr/>
      </dsp:nvSpPr>
      <dsp:spPr>
        <a:xfrm>
          <a:off x="5415557" y="4175287"/>
          <a:ext cx="1800000" cy="769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b="1" kern="1200" cap="all" dirty="0">
              <a:latin typeface="Product Sans Thin" panose="020B0203030502040203"/>
              <a:ea typeface="+mn-ea"/>
              <a:cs typeface="+mn-cs"/>
              <a:hlinkClick xmlns:r="http://schemas.openxmlformats.org/officeDocument/2006/relationships" r:id=""/>
            </a:rPr>
            <a:t>Public interest framework Alignment</a:t>
          </a:r>
          <a:endParaRPr lang="en-US" sz="1800" b="1" kern="1200" cap="all" dirty="0">
            <a:latin typeface="Product Sans Thin" panose="020B0203030502040203"/>
            <a:ea typeface="+mn-ea"/>
            <a:cs typeface="+mn-cs"/>
          </a:endParaRPr>
        </a:p>
      </dsp:txBody>
      <dsp:txXfrm>
        <a:off x="5415557" y="4175287"/>
        <a:ext cx="1800000" cy="769551"/>
      </dsp:txXfrm>
    </dsp:sp>
    <dsp:sp modelId="{D4D85DA4-8B22-4C53-BAED-4F72D7BAA308}">
      <dsp:nvSpPr>
        <dsp:cNvPr id="0" name=""/>
        <dsp:cNvSpPr/>
      </dsp:nvSpPr>
      <dsp:spPr>
        <a:xfrm>
          <a:off x="8129326" y="2735287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CDA3AA-9B4E-4F85-9219-76C63D3957E9}">
      <dsp:nvSpPr>
        <dsp:cNvPr id="0" name=""/>
        <dsp:cNvSpPr/>
      </dsp:nvSpPr>
      <dsp:spPr>
        <a:xfrm>
          <a:off x="8363326" y="2969287"/>
          <a:ext cx="630000" cy="630000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F6E570-4487-4DE5-9B4A-D9F747CA06C9}">
      <dsp:nvSpPr>
        <dsp:cNvPr id="0" name=""/>
        <dsp:cNvSpPr/>
      </dsp:nvSpPr>
      <dsp:spPr>
        <a:xfrm>
          <a:off x="7530556" y="4175287"/>
          <a:ext cx="2295540" cy="769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b="1" kern="1200" dirty="0">
              <a:latin typeface="Product Sans Thin" panose="020B0203030502040203"/>
              <a:ea typeface="Times New Roman" panose="02020603050405020304" pitchFamily="18" charset="0"/>
              <a:cs typeface="Arial" panose="020B0604020202020204" pitchFamily="34" charset="0"/>
              <a:hlinkClick xmlns:r="http://schemas.openxmlformats.org/officeDocument/2006/relationships" r:id=""/>
            </a:rPr>
            <a:t>Project timeline</a:t>
          </a:r>
          <a:endParaRPr lang="en-US" sz="1800" b="1" kern="1200" cap="all" dirty="0">
            <a:latin typeface="Product Sans Thin" panose="020B0203030502040203"/>
            <a:ea typeface="+mn-ea"/>
            <a:cs typeface="+mn-cs"/>
          </a:endParaRPr>
        </a:p>
      </dsp:txBody>
      <dsp:txXfrm>
        <a:off x="7530556" y="4175287"/>
        <a:ext cx="2295540" cy="7695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8FAC72-726B-4402-ADD1-E49E00170F61}">
      <dsp:nvSpPr>
        <dsp:cNvPr id="0" name=""/>
        <dsp:cNvSpPr/>
      </dsp:nvSpPr>
      <dsp:spPr>
        <a:xfrm>
          <a:off x="2834288" y="2991252"/>
          <a:ext cx="2459423" cy="2440717"/>
        </a:xfrm>
        <a:prstGeom prst="ellipse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>
              <a:latin typeface="Product Sans Light"/>
            </a:rPr>
            <a:t>Go Beyond NAM and Develop New IESBA Standard</a:t>
          </a:r>
        </a:p>
      </dsp:txBody>
      <dsp:txXfrm>
        <a:off x="3194462" y="3348687"/>
        <a:ext cx="1739075" cy="1725847"/>
      </dsp:txXfrm>
    </dsp:sp>
    <dsp:sp modelId="{B6B261EA-A2FD-4364-AF66-D5198C5B089C}">
      <dsp:nvSpPr>
        <dsp:cNvPr id="0" name=""/>
        <dsp:cNvSpPr/>
      </dsp:nvSpPr>
      <dsp:spPr>
        <a:xfrm rot="12900000">
          <a:off x="1165062" y="2535371"/>
          <a:ext cx="1978744" cy="67829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A82F9B-0F65-4836-AFB7-4211E1EF1989}">
      <dsp:nvSpPr>
        <dsp:cNvPr id="0" name=""/>
        <dsp:cNvSpPr/>
      </dsp:nvSpPr>
      <dsp:spPr>
        <a:xfrm>
          <a:off x="213498" y="1402645"/>
          <a:ext cx="2260981" cy="18087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Product Sans Light"/>
            </a:rPr>
            <a:t>Public Expectations</a:t>
          </a:r>
        </a:p>
      </dsp:txBody>
      <dsp:txXfrm>
        <a:off x="266475" y="1455622"/>
        <a:ext cx="2155027" cy="1702830"/>
      </dsp:txXfrm>
    </dsp:sp>
    <dsp:sp modelId="{2414BA3A-C1D4-4F31-8A30-B31A94AD9995}">
      <dsp:nvSpPr>
        <dsp:cNvPr id="0" name=""/>
        <dsp:cNvSpPr/>
      </dsp:nvSpPr>
      <dsp:spPr>
        <a:xfrm rot="16200000">
          <a:off x="3071673" y="1544269"/>
          <a:ext cx="1984653" cy="67829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35D414-AA0F-4A67-92EB-39F6172FF0CD}">
      <dsp:nvSpPr>
        <dsp:cNvPr id="0" name=""/>
        <dsp:cNvSpPr/>
      </dsp:nvSpPr>
      <dsp:spPr>
        <a:xfrm>
          <a:off x="2933509" y="-13302"/>
          <a:ext cx="2260981" cy="1808784"/>
        </a:xfrm>
        <a:prstGeom prst="roundRect">
          <a:avLst>
            <a:gd name="adj" fmla="val 10000"/>
          </a:avLst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Product Sans Light"/>
            </a:rPr>
            <a:t>Global Developments </a:t>
          </a:r>
        </a:p>
      </dsp:txBody>
      <dsp:txXfrm>
        <a:off x="2986486" y="39675"/>
        <a:ext cx="2155027" cy="1702830"/>
      </dsp:txXfrm>
    </dsp:sp>
    <dsp:sp modelId="{D7962C00-F68E-456B-ABF3-81EF83E306BF}">
      <dsp:nvSpPr>
        <dsp:cNvPr id="0" name=""/>
        <dsp:cNvSpPr/>
      </dsp:nvSpPr>
      <dsp:spPr>
        <a:xfrm rot="19500000">
          <a:off x="4984192" y="2535371"/>
          <a:ext cx="1978744" cy="67829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27E74C-D7E5-4110-8F2E-F61FD7C642E7}">
      <dsp:nvSpPr>
        <dsp:cNvPr id="0" name=""/>
        <dsp:cNvSpPr/>
      </dsp:nvSpPr>
      <dsp:spPr>
        <a:xfrm>
          <a:off x="5653520" y="1402645"/>
          <a:ext cx="2260981" cy="1808784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Product Sans Light"/>
            </a:rPr>
            <a:t>Stakeholder Encouragement for IESBA Action</a:t>
          </a:r>
        </a:p>
      </dsp:txBody>
      <dsp:txXfrm>
        <a:off x="5706497" y="1455622"/>
        <a:ext cx="2155027" cy="17028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A58418-71F1-4DAE-9526-08CD1748067F}">
      <dsp:nvSpPr>
        <dsp:cNvPr id="0" name=""/>
        <dsp:cNvSpPr/>
      </dsp:nvSpPr>
      <dsp:spPr>
        <a:xfrm>
          <a:off x="-5606951" y="-858487"/>
          <a:ext cx="6676787" cy="6676787"/>
        </a:xfrm>
        <a:prstGeom prst="blockArc">
          <a:avLst>
            <a:gd name="adj1" fmla="val 18900000"/>
            <a:gd name="adj2" fmla="val 2700000"/>
            <a:gd name="adj3" fmla="val 324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B14C98-D57B-421B-81B1-D86546067FA2}">
      <dsp:nvSpPr>
        <dsp:cNvPr id="0" name=""/>
        <dsp:cNvSpPr/>
      </dsp:nvSpPr>
      <dsp:spPr>
        <a:xfrm>
          <a:off x="688421" y="495981"/>
          <a:ext cx="10419132" cy="991962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7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Product Sans Thin" panose="020B0203030502040203"/>
            </a:rPr>
            <a:t>Develop overarching material  in Part 1 of the Code that will assist PAs comply with the FPs and apply the CF</a:t>
          </a:r>
        </a:p>
      </dsp:txBody>
      <dsp:txXfrm>
        <a:off x="688421" y="495981"/>
        <a:ext cx="10419132" cy="991962"/>
      </dsp:txXfrm>
    </dsp:sp>
    <dsp:sp modelId="{34A16037-C354-47A4-8D62-C43DACFFB722}">
      <dsp:nvSpPr>
        <dsp:cNvPr id="0" name=""/>
        <dsp:cNvSpPr/>
      </dsp:nvSpPr>
      <dsp:spPr>
        <a:xfrm>
          <a:off x="68445" y="371985"/>
          <a:ext cx="1239953" cy="12399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15890D-9D83-41E6-B0D1-E5B131F6CE35}">
      <dsp:nvSpPr>
        <dsp:cNvPr id="0" name=""/>
        <dsp:cNvSpPr/>
      </dsp:nvSpPr>
      <dsp:spPr>
        <a:xfrm>
          <a:off x="1049000" y="1983924"/>
          <a:ext cx="10058554" cy="991962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7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Product Sans Thin" panose="020B0203030502040203"/>
            </a:rPr>
            <a:t>Develop material under one or more specific FPs, such as objectivity and professional competence and due care, to explain the expected behavior of PAs performing tax planning activities</a:t>
          </a:r>
        </a:p>
      </dsp:txBody>
      <dsp:txXfrm>
        <a:off x="1049000" y="1983924"/>
        <a:ext cx="10058554" cy="991962"/>
      </dsp:txXfrm>
    </dsp:sp>
    <dsp:sp modelId="{BC002D84-82DE-44CC-94C6-E9D9A95A3B6F}">
      <dsp:nvSpPr>
        <dsp:cNvPr id="0" name=""/>
        <dsp:cNvSpPr/>
      </dsp:nvSpPr>
      <dsp:spPr>
        <a:xfrm>
          <a:off x="429023" y="1859929"/>
          <a:ext cx="1239953" cy="12399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443B0D-32AE-4C07-AC7E-1E5FA4F48485}">
      <dsp:nvSpPr>
        <dsp:cNvPr id="0" name=""/>
        <dsp:cNvSpPr/>
      </dsp:nvSpPr>
      <dsp:spPr>
        <a:xfrm>
          <a:off x="688421" y="3471868"/>
          <a:ext cx="10419132" cy="991962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37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Product Sans Thin" panose="020B0203030502040203"/>
            </a:rPr>
            <a:t>Develop material outside of the Code itself (such as staff Q&amp;As or case studies) on the types and magnitude of the threats that are created when PAs perform tax planning activities </a:t>
          </a:r>
        </a:p>
      </dsp:txBody>
      <dsp:txXfrm>
        <a:off x="688421" y="3471868"/>
        <a:ext cx="10419132" cy="991962"/>
      </dsp:txXfrm>
    </dsp:sp>
    <dsp:sp modelId="{B4C0D107-70A0-4838-915C-186DE69B6488}">
      <dsp:nvSpPr>
        <dsp:cNvPr id="0" name=""/>
        <dsp:cNvSpPr/>
      </dsp:nvSpPr>
      <dsp:spPr>
        <a:xfrm>
          <a:off x="68445" y="3347873"/>
          <a:ext cx="1239953" cy="12399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324DB6-645C-4862-913D-5B6DF978D27C}">
      <dsp:nvSpPr>
        <dsp:cNvPr id="0" name=""/>
        <dsp:cNvSpPr/>
      </dsp:nvSpPr>
      <dsp:spPr>
        <a:xfrm>
          <a:off x="3015816" y="3552"/>
          <a:ext cx="1607689" cy="1044998"/>
        </a:xfrm>
        <a:prstGeom prst="round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>
              <a:latin typeface="Product Sans Thin" panose="020B0203030502040203"/>
            </a:rPr>
            <a:t>Public Interest Importance</a:t>
          </a:r>
        </a:p>
      </dsp:txBody>
      <dsp:txXfrm>
        <a:off x="3066829" y="54565"/>
        <a:ext cx="1505663" cy="942972"/>
      </dsp:txXfrm>
    </dsp:sp>
    <dsp:sp modelId="{4E82839F-1358-45DE-938E-A19B4A111400}">
      <dsp:nvSpPr>
        <dsp:cNvPr id="0" name=""/>
        <dsp:cNvSpPr/>
      </dsp:nvSpPr>
      <dsp:spPr>
        <a:xfrm>
          <a:off x="1731642" y="526051"/>
          <a:ext cx="4176037" cy="4176037"/>
        </a:xfrm>
        <a:custGeom>
          <a:avLst/>
          <a:gdLst/>
          <a:ahLst/>
          <a:cxnLst/>
          <a:rect l="0" t="0" r="0" b="0"/>
          <a:pathLst>
            <a:path>
              <a:moveTo>
                <a:pt x="2902910" y="165579"/>
              </a:moveTo>
              <a:arcTo wR="2088018" hR="2088018" stAng="17578279" swAng="1961738"/>
            </a:path>
          </a:pathLst>
        </a:custGeom>
        <a:noFill/>
        <a:ln w="381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8F049E-6510-4F51-B522-E46B35D5A50B}">
      <dsp:nvSpPr>
        <dsp:cNvPr id="0" name=""/>
        <dsp:cNvSpPr/>
      </dsp:nvSpPr>
      <dsp:spPr>
        <a:xfrm>
          <a:off x="5001640" y="1446337"/>
          <a:ext cx="1607689" cy="10449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>
              <a:latin typeface="Product Sans Thin" panose="020B0203030502040203"/>
            </a:rPr>
            <a:t>Authoritative guidance</a:t>
          </a:r>
        </a:p>
      </dsp:txBody>
      <dsp:txXfrm>
        <a:off x="5052653" y="1497350"/>
        <a:ext cx="1505663" cy="942972"/>
      </dsp:txXfrm>
    </dsp:sp>
    <dsp:sp modelId="{6DF3626E-C500-4E3E-A154-04E18EB5CA2E}">
      <dsp:nvSpPr>
        <dsp:cNvPr id="0" name=""/>
        <dsp:cNvSpPr/>
      </dsp:nvSpPr>
      <dsp:spPr>
        <a:xfrm>
          <a:off x="1731642" y="526051"/>
          <a:ext cx="4176037" cy="4176037"/>
        </a:xfrm>
        <a:custGeom>
          <a:avLst/>
          <a:gdLst/>
          <a:ahLst/>
          <a:cxnLst/>
          <a:rect l="0" t="0" r="0" b="0"/>
          <a:pathLst>
            <a:path>
              <a:moveTo>
                <a:pt x="4173170" y="1978632"/>
              </a:moveTo>
              <a:arcTo wR="2088018" hR="2088018" stAng="21419822" swAng="2196456"/>
            </a:path>
          </a:pathLst>
        </a:custGeom>
        <a:noFill/>
        <a:ln w="381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3DC2B6-FB80-47A6-B5F2-CEFB477867C5}">
      <dsp:nvSpPr>
        <dsp:cNvPr id="0" name=""/>
        <dsp:cNvSpPr/>
      </dsp:nvSpPr>
      <dsp:spPr>
        <a:xfrm>
          <a:off x="4243122" y="3780813"/>
          <a:ext cx="1607689" cy="1044998"/>
        </a:xfrm>
        <a:prstGeom prst="roundRect">
          <a:avLst/>
        </a:prstGeom>
        <a:solidFill>
          <a:srgbClr val="0B549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>
              <a:latin typeface="Product Sans Thin" panose="020B0203030502040203"/>
            </a:rPr>
            <a:t>Unifying framework</a:t>
          </a:r>
        </a:p>
      </dsp:txBody>
      <dsp:txXfrm>
        <a:off x="4294135" y="3831826"/>
        <a:ext cx="1505663" cy="942972"/>
      </dsp:txXfrm>
    </dsp:sp>
    <dsp:sp modelId="{FEC0C962-6D23-4BF0-A113-5B607309DF85}">
      <dsp:nvSpPr>
        <dsp:cNvPr id="0" name=""/>
        <dsp:cNvSpPr/>
      </dsp:nvSpPr>
      <dsp:spPr>
        <a:xfrm>
          <a:off x="1731642" y="526051"/>
          <a:ext cx="4176037" cy="4176037"/>
        </a:xfrm>
        <a:custGeom>
          <a:avLst/>
          <a:gdLst/>
          <a:ahLst/>
          <a:cxnLst/>
          <a:rect l="0" t="0" r="0" b="0"/>
          <a:pathLst>
            <a:path>
              <a:moveTo>
                <a:pt x="2503183" y="4134347"/>
              </a:moveTo>
              <a:arcTo wR="2088018" hR="2088018" stAng="4711880" swAng="1376241"/>
            </a:path>
          </a:pathLst>
        </a:custGeom>
        <a:noFill/>
        <a:ln w="381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3402E5-25A4-42F9-AD28-A3787BD29C50}">
      <dsp:nvSpPr>
        <dsp:cNvPr id="0" name=""/>
        <dsp:cNvSpPr/>
      </dsp:nvSpPr>
      <dsp:spPr>
        <a:xfrm>
          <a:off x="1788509" y="3780813"/>
          <a:ext cx="1607689" cy="1044998"/>
        </a:xfrm>
        <a:prstGeom prst="round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>
              <a:latin typeface="Product Sans Thin" panose="020B0203030502040203"/>
            </a:rPr>
            <a:t>ESG</a:t>
          </a:r>
        </a:p>
      </dsp:txBody>
      <dsp:txXfrm>
        <a:off x="1839522" y="3831826"/>
        <a:ext cx="1505663" cy="942972"/>
      </dsp:txXfrm>
    </dsp:sp>
    <dsp:sp modelId="{E7BF8686-CAB0-476E-A580-A332D9B05501}">
      <dsp:nvSpPr>
        <dsp:cNvPr id="0" name=""/>
        <dsp:cNvSpPr/>
      </dsp:nvSpPr>
      <dsp:spPr>
        <a:xfrm>
          <a:off x="1731642" y="526051"/>
          <a:ext cx="4176037" cy="4176037"/>
        </a:xfrm>
        <a:custGeom>
          <a:avLst/>
          <a:gdLst/>
          <a:ahLst/>
          <a:cxnLst/>
          <a:rect l="0" t="0" r="0" b="0"/>
          <a:pathLst>
            <a:path>
              <a:moveTo>
                <a:pt x="348957" y="3243651"/>
              </a:moveTo>
              <a:arcTo wR="2088018" hR="2088018" stAng="8783721" swAng="2196456"/>
            </a:path>
          </a:pathLst>
        </a:custGeom>
        <a:noFill/>
        <a:ln w="381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7B0FD1-CE07-4DEC-B484-1F53259FDA6F}">
      <dsp:nvSpPr>
        <dsp:cNvPr id="0" name=""/>
        <dsp:cNvSpPr/>
      </dsp:nvSpPr>
      <dsp:spPr>
        <a:xfrm>
          <a:off x="1029992" y="1446337"/>
          <a:ext cx="1607689" cy="1044998"/>
        </a:xfrm>
        <a:prstGeom prst="roundRect">
          <a:avLst/>
        </a:prstGeom>
        <a:solidFill>
          <a:srgbClr val="289DD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>
              <a:latin typeface="Product Sans Thin" panose="020B0203030502040203"/>
            </a:rPr>
            <a:t>IESBA Leadership Role</a:t>
          </a:r>
        </a:p>
      </dsp:txBody>
      <dsp:txXfrm>
        <a:off x="1081005" y="1497350"/>
        <a:ext cx="1505663" cy="942972"/>
      </dsp:txXfrm>
    </dsp:sp>
    <dsp:sp modelId="{BEC2EFA1-75E0-4683-A2B7-A61F0F8398AA}">
      <dsp:nvSpPr>
        <dsp:cNvPr id="0" name=""/>
        <dsp:cNvSpPr/>
      </dsp:nvSpPr>
      <dsp:spPr>
        <a:xfrm>
          <a:off x="1731642" y="526051"/>
          <a:ext cx="4176037" cy="4176037"/>
        </a:xfrm>
        <a:custGeom>
          <a:avLst/>
          <a:gdLst/>
          <a:ahLst/>
          <a:cxnLst/>
          <a:rect l="0" t="0" r="0" b="0"/>
          <a:pathLst>
            <a:path>
              <a:moveTo>
                <a:pt x="363789" y="910370"/>
              </a:moveTo>
              <a:arcTo wR="2088018" hR="2088018" stAng="12859983" swAng="1961738"/>
            </a:path>
          </a:pathLst>
        </a:custGeom>
        <a:noFill/>
        <a:ln w="381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970337-27B2-4EBE-A116-10DD8BD1EB38}">
      <dsp:nvSpPr>
        <dsp:cNvPr id="0" name=""/>
        <dsp:cNvSpPr/>
      </dsp:nvSpPr>
      <dsp:spPr>
        <a:xfrm>
          <a:off x="1199503" y="2451"/>
          <a:ext cx="2241479" cy="134488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latin typeface="Product Sans Thin" panose="020B0203030502040203"/>
            </a:rPr>
            <a:t>Objectives, focus and scope</a:t>
          </a:r>
        </a:p>
      </dsp:txBody>
      <dsp:txXfrm>
        <a:off x="1199503" y="2451"/>
        <a:ext cx="2241479" cy="1344887"/>
      </dsp:txXfrm>
    </dsp:sp>
    <dsp:sp modelId="{E83AB211-8372-46E9-AF97-6CF95AA4E7F8}">
      <dsp:nvSpPr>
        <dsp:cNvPr id="0" name=""/>
        <dsp:cNvSpPr/>
      </dsp:nvSpPr>
      <dsp:spPr>
        <a:xfrm>
          <a:off x="3694987" y="2451"/>
          <a:ext cx="2241479" cy="134488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latin typeface="Product Sans Thin" panose="020B0203030502040203"/>
            </a:rPr>
            <a:t>Principles based framework </a:t>
          </a:r>
        </a:p>
      </dsp:txBody>
      <dsp:txXfrm>
        <a:off x="3694987" y="2451"/>
        <a:ext cx="2241479" cy="1344887"/>
      </dsp:txXfrm>
    </dsp:sp>
    <dsp:sp modelId="{547BF815-CD9A-40E7-8C84-1F20E28B7662}">
      <dsp:nvSpPr>
        <dsp:cNvPr id="0" name=""/>
        <dsp:cNvSpPr/>
      </dsp:nvSpPr>
      <dsp:spPr>
        <a:xfrm>
          <a:off x="1199503" y="1571487"/>
          <a:ext cx="2241479" cy="1344887"/>
        </a:xfrm>
        <a:prstGeom prst="rect">
          <a:avLst/>
        </a:prstGeom>
        <a:solidFill>
          <a:schemeClr val="accent1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latin typeface="Product Sans Thin" panose="020B0203030502040203"/>
            </a:rPr>
            <a:t>Project Approach</a:t>
          </a:r>
        </a:p>
      </dsp:txBody>
      <dsp:txXfrm>
        <a:off x="1199503" y="1571487"/>
        <a:ext cx="2241479" cy="1344887"/>
      </dsp:txXfrm>
    </dsp:sp>
    <dsp:sp modelId="{33002FC5-5493-426E-ACC6-E8BF1B8EFCA3}">
      <dsp:nvSpPr>
        <dsp:cNvPr id="0" name=""/>
        <dsp:cNvSpPr/>
      </dsp:nvSpPr>
      <dsp:spPr>
        <a:xfrm>
          <a:off x="3665130" y="1571487"/>
          <a:ext cx="2241479" cy="1344887"/>
        </a:xfrm>
        <a:prstGeom prst="rect">
          <a:avLst/>
        </a:prstGeom>
        <a:solidFill>
          <a:schemeClr val="accent1">
            <a:lumMod val="5000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latin typeface="Product Sans Thin" panose="020B0203030502040203"/>
            </a:rPr>
            <a:t>Consultation</a:t>
          </a:r>
        </a:p>
      </dsp:txBody>
      <dsp:txXfrm>
        <a:off x="3665130" y="1571487"/>
        <a:ext cx="2241479" cy="1344887"/>
      </dsp:txXfrm>
    </dsp:sp>
    <dsp:sp modelId="{502CCDAA-80BA-4D25-BA88-970E96F75A9F}">
      <dsp:nvSpPr>
        <dsp:cNvPr id="0" name=""/>
        <dsp:cNvSpPr/>
      </dsp:nvSpPr>
      <dsp:spPr>
        <a:xfrm>
          <a:off x="1199503" y="3140522"/>
          <a:ext cx="2241479" cy="134488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solidFill>
                <a:srgbClr val="FFFFFF"/>
              </a:solidFill>
              <a:latin typeface="Product Sans Thin" panose="020B0203030502040203"/>
              <a:ea typeface="+mn-ea"/>
              <a:cs typeface="+mn-cs"/>
            </a:rPr>
            <a:t>Public Interest Framework Alignment</a:t>
          </a:r>
        </a:p>
      </dsp:txBody>
      <dsp:txXfrm>
        <a:off x="1199503" y="3140522"/>
        <a:ext cx="2241479" cy="1344887"/>
      </dsp:txXfrm>
    </dsp:sp>
    <dsp:sp modelId="{2AD31946-F9AD-4A68-8CBE-063DC7096729}">
      <dsp:nvSpPr>
        <dsp:cNvPr id="0" name=""/>
        <dsp:cNvSpPr/>
      </dsp:nvSpPr>
      <dsp:spPr>
        <a:xfrm>
          <a:off x="3665130" y="3140522"/>
          <a:ext cx="2241479" cy="134488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latin typeface="Product Sans Thin" panose="020B0203030502040203"/>
            </a:rPr>
            <a:t>Proposed timeline</a:t>
          </a:r>
          <a:endParaRPr lang="en-US" sz="2700" kern="1200" dirty="0"/>
        </a:p>
      </dsp:txBody>
      <dsp:txXfrm>
        <a:off x="3665130" y="3140522"/>
        <a:ext cx="2241479" cy="134488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F9C1A9-037E-4DD9-B351-88C72D37DC2B}">
      <dsp:nvSpPr>
        <dsp:cNvPr id="0" name=""/>
        <dsp:cNvSpPr/>
      </dsp:nvSpPr>
      <dsp:spPr>
        <a:xfrm>
          <a:off x="32326" y="1488"/>
          <a:ext cx="11146907" cy="1623414"/>
        </a:xfrm>
        <a:prstGeom prst="rightArrow">
          <a:avLst>
            <a:gd name="adj1" fmla="val 50000"/>
            <a:gd name="adj2" fmla="val 50000"/>
          </a:avLst>
        </a:prstGeom>
        <a:solidFill>
          <a:schemeClr val="accent4">
            <a:lumMod val="7500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254000" bIns="257717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latin typeface="Product Sans Thin" panose="020B0203030502040203"/>
            </a:rPr>
            <a:t>Objective</a:t>
          </a:r>
        </a:p>
      </dsp:txBody>
      <dsp:txXfrm>
        <a:off x="32326" y="407342"/>
        <a:ext cx="10741054" cy="811707"/>
      </dsp:txXfrm>
    </dsp:sp>
    <dsp:sp modelId="{AD722642-137E-45B0-A777-3A9B9DD09660}">
      <dsp:nvSpPr>
        <dsp:cNvPr id="0" name=""/>
        <dsp:cNvSpPr/>
      </dsp:nvSpPr>
      <dsp:spPr>
        <a:xfrm>
          <a:off x="32326" y="1253375"/>
          <a:ext cx="3433247" cy="31272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Product Sans Thin" panose="020B0203030502040203"/>
            </a:rPr>
            <a:t>Develop a principles-based framework to </a:t>
          </a:r>
          <a:r>
            <a:rPr lang="en-US" sz="2600" i="1" kern="1200" dirty="0">
              <a:latin typeface="Product Sans Thin" panose="020B0203030502040203"/>
            </a:rPr>
            <a:t>guide</a:t>
          </a:r>
          <a:r>
            <a:rPr lang="en-US" sz="2600" kern="1200" dirty="0">
              <a:latin typeface="Product Sans Thin" panose="020B0203030502040203"/>
            </a:rPr>
            <a:t> </a:t>
          </a:r>
          <a:r>
            <a:rPr lang="en-US" sz="2600" kern="1200" dirty="0" err="1">
              <a:latin typeface="Product Sans Thin" panose="020B0203030502040203"/>
            </a:rPr>
            <a:t>PAs’</a:t>
          </a:r>
          <a:r>
            <a:rPr lang="en-US" sz="2600" kern="1200" dirty="0">
              <a:latin typeface="Product Sans Thin" panose="020B0203030502040203"/>
            </a:rPr>
            <a:t> conduct when providing tax planning and related services to employing organizations and clients </a:t>
          </a:r>
        </a:p>
      </dsp:txBody>
      <dsp:txXfrm>
        <a:off x="32326" y="1253375"/>
        <a:ext cx="3433247" cy="3127294"/>
      </dsp:txXfrm>
    </dsp:sp>
    <dsp:sp modelId="{DCB5C46B-0E1E-4217-A7C3-29D2EF320FDD}">
      <dsp:nvSpPr>
        <dsp:cNvPr id="0" name=""/>
        <dsp:cNvSpPr/>
      </dsp:nvSpPr>
      <dsp:spPr>
        <a:xfrm>
          <a:off x="3465573" y="542627"/>
          <a:ext cx="7713660" cy="1623414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lumMod val="7500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254000" bIns="257717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latin typeface="Product Sans Thin" panose="020B0203030502040203"/>
            </a:rPr>
            <a:t>Focus</a:t>
          </a:r>
        </a:p>
      </dsp:txBody>
      <dsp:txXfrm>
        <a:off x="3465573" y="948481"/>
        <a:ext cx="7307807" cy="811707"/>
      </dsp:txXfrm>
    </dsp:sp>
    <dsp:sp modelId="{308FD35A-E2C3-4A1D-AD10-9F64BA6DA6D0}">
      <dsp:nvSpPr>
        <dsp:cNvPr id="0" name=""/>
        <dsp:cNvSpPr/>
      </dsp:nvSpPr>
      <dsp:spPr>
        <a:xfrm>
          <a:off x="3465573" y="1794513"/>
          <a:ext cx="3433247" cy="31272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346075" lvl="0" indent="-346075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26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  <a:sym typeface="Wingdings" panose="05000000000000000000" pitchFamily="2" charset="2"/>
            </a:rPr>
            <a:t>	</a:t>
          </a:r>
          <a:r>
            <a:rPr lang="en-US" sz="2600" kern="1200" dirty="0" err="1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</a:rPr>
            <a:t>PAs’</a:t>
          </a:r>
          <a:r>
            <a:rPr lang="en-US" sz="26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</a:rPr>
            <a:t> ethical conduct </a:t>
          </a:r>
        </a:p>
        <a:p>
          <a:pPr marL="346075" lvl="0" indent="-346075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26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  <a:sym typeface="Wingdings" panose="05000000000000000000" pitchFamily="2" charset="2"/>
            </a:rPr>
            <a:t></a:t>
          </a:r>
          <a:r>
            <a:rPr lang="en-US" sz="26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</a:rPr>
            <a:t>	Will not analyze merits of any particular tax positions, tax schemes or tax regimes</a:t>
          </a:r>
        </a:p>
      </dsp:txBody>
      <dsp:txXfrm>
        <a:off x="3465573" y="1794513"/>
        <a:ext cx="3433247" cy="3127294"/>
      </dsp:txXfrm>
    </dsp:sp>
    <dsp:sp modelId="{4F3A4F4B-F9EE-425B-AC14-99A39AD6C183}">
      <dsp:nvSpPr>
        <dsp:cNvPr id="0" name=""/>
        <dsp:cNvSpPr/>
      </dsp:nvSpPr>
      <dsp:spPr>
        <a:xfrm>
          <a:off x="6898821" y="1083765"/>
          <a:ext cx="4280412" cy="1623414"/>
        </a:xfrm>
        <a:prstGeom prst="rightArrow">
          <a:avLst>
            <a:gd name="adj1" fmla="val 50000"/>
            <a:gd name="adj2" fmla="val 50000"/>
          </a:avLst>
        </a:prstGeom>
        <a:solidFill>
          <a:srgbClr val="002060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254000" bIns="257717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latin typeface="Product Sans Thin" panose="020B0203030502040203"/>
            </a:rPr>
            <a:t>Scope</a:t>
          </a:r>
        </a:p>
      </dsp:txBody>
      <dsp:txXfrm>
        <a:off x="6898821" y="1489619"/>
        <a:ext cx="3874559" cy="811707"/>
      </dsp:txXfrm>
    </dsp:sp>
    <dsp:sp modelId="{25E1F00F-55C8-41AB-A02B-D10FAD5DED69}">
      <dsp:nvSpPr>
        <dsp:cNvPr id="0" name=""/>
        <dsp:cNvSpPr/>
      </dsp:nvSpPr>
      <dsp:spPr>
        <a:xfrm>
          <a:off x="6898821" y="2335652"/>
          <a:ext cx="3433247" cy="308152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346075" lvl="0" indent="-346075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26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  <a:sym typeface="Wingdings" panose="05000000000000000000" pitchFamily="2" charset="2"/>
            </a:rPr>
            <a:t></a:t>
          </a:r>
          <a:r>
            <a:rPr lang="en-US" sz="26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</a:rPr>
            <a:t>	Part 2 – PAIBs </a:t>
          </a:r>
        </a:p>
        <a:p>
          <a:pPr marL="346075" lvl="0" indent="-346075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26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  <a:sym typeface="Wingdings" panose="05000000000000000000" pitchFamily="2" charset="2"/>
            </a:rPr>
            <a:t>	</a:t>
          </a:r>
          <a:r>
            <a:rPr lang="en-US" sz="26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</a:rPr>
            <a:t>Part 3 – PAPPs</a:t>
          </a:r>
        </a:p>
        <a:p>
          <a:pPr marL="346075" lvl="0" indent="-346075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26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  <a:sym typeface="Wingdings" panose="05000000000000000000" pitchFamily="2" charset="2"/>
            </a:rPr>
            <a:t>	</a:t>
          </a:r>
          <a:r>
            <a:rPr lang="en-US" sz="26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</a:rPr>
            <a:t>Enhancements to Part 1 </a:t>
          </a:r>
        </a:p>
      </dsp:txBody>
      <dsp:txXfrm>
        <a:off x="6898821" y="2335652"/>
        <a:ext cx="3433247" cy="308152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4B9D8E-6372-42EA-928F-83AD601E6898}">
      <dsp:nvSpPr>
        <dsp:cNvPr id="0" name=""/>
        <dsp:cNvSpPr/>
      </dsp:nvSpPr>
      <dsp:spPr>
        <a:xfrm>
          <a:off x="11833" y="469421"/>
          <a:ext cx="1423394" cy="42701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480" tIns="112480" rIns="112480" bIns="1124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Product Sans Thin" panose="020B0203030502040203"/>
            </a:rPr>
            <a:t>Provide</a:t>
          </a:r>
        </a:p>
      </dsp:txBody>
      <dsp:txXfrm>
        <a:off x="11833" y="469421"/>
        <a:ext cx="1423394" cy="427018"/>
      </dsp:txXfrm>
    </dsp:sp>
    <dsp:sp modelId="{871EEF53-8964-4A26-A35C-3AC05E0E75D5}">
      <dsp:nvSpPr>
        <dsp:cNvPr id="0" name=""/>
        <dsp:cNvSpPr/>
      </dsp:nvSpPr>
      <dsp:spPr>
        <a:xfrm>
          <a:off x="11833" y="896439"/>
          <a:ext cx="1423394" cy="333143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600" tIns="140600" rIns="140600" bIns="14060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Product Sans Thin" panose="020B0203030502040203"/>
            </a:rPr>
            <a:t>guidance to assist PAs in identifying what might be deemed acceptable or unacceptable TP behavior</a:t>
          </a:r>
        </a:p>
      </dsp:txBody>
      <dsp:txXfrm>
        <a:off x="11833" y="896439"/>
        <a:ext cx="1423394" cy="3331436"/>
      </dsp:txXfrm>
    </dsp:sp>
    <dsp:sp modelId="{36F295FF-2F08-4DB6-823C-A37AD4BC97A0}">
      <dsp:nvSpPr>
        <dsp:cNvPr id="0" name=""/>
        <dsp:cNvSpPr/>
      </dsp:nvSpPr>
      <dsp:spPr>
        <a:xfrm>
          <a:off x="1568495" y="469421"/>
          <a:ext cx="1571541" cy="427018"/>
        </a:xfrm>
        <a:prstGeom prst="rect">
          <a:avLst/>
        </a:prstGeom>
        <a:solidFill>
          <a:schemeClr val="accent5">
            <a:hueOff val="1914169"/>
            <a:satOff val="846"/>
            <a:lumOff val="-5196"/>
            <a:alphaOff val="0"/>
          </a:schemeClr>
        </a:solidFill>
        <a:ln w="12700" cap="flat" cmpd="sng" algn="ctr">
          <a:solidFill>
            <a:schemeClr val="accent5">
              <a:hueOff val="1914169"/>
              <a:satOff val="846"/>
              <a:lumOff val="-519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480" tIns="112480" rIns="112480" bIns="1124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Product Sans Thin" panose="020B0203030502040203"/>
            </a:rPr>
            <a:t>Address</a:t>
          </a:r>
        </a:p>
      </dsp:txBody>
      <dsp:txXfrm>
        <a:off x="1568495" y="469421"/>
        <a:ext cx="1571541" cy="427018"/>
      </dsp:txXfrm>
    </dsp:sp>
    <dsp:sp modelId="{7474E7A1-C571-4F8E-A160-ABE0CD2EAC0A}">
      <dsp:nvSpPr>
        <dsp:cNvPr id="0" name=""/>
        <dsp:cNvSpPr/>
      </dsp:nvSpPr>
      <dsp:spPr>
        <a:xfrm>
          <a:off x="1543017" y="896439"/>
          <a:ext cx="1622498" cy="3331436"/>
        </a:xfrm>
        <a:prstGeom prst="rect">
          <a:avLst/>
        </a:prstGeom>
        <a:solidFill>
          <a:schemeClr val="accent5">
            <a:tint val="40000"/>
            <a:alpha val="90000"/>
            <a:hueOff val="2138354"/>
            <a:satOff val="-10153"/>
            <a:lumOff val="-116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2138354"/>
              <a:satOff val="-10153"/>
              <a:lumOff val="-116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600" tIns="140600" rIns="140600" bIns="14060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Product Sans Thin" panose="020B0203030502040203"/>
            </a:rPr>
            <a:t>circumstances where there might be undue pressure</a:t>
          </a:r>
        </a:p>
      </dsp:txBody>
      <dsp:txXfrm>
        <a:off x="1543017" y="896439"/>
        <a:ext cx="1622498" cy="3331436"/>
      </dsp:txXfrm>
    </dsp:sp>
    <dsp:sp modelId="{2E6B0D88-1978-4E53-B9F9-34D3AC7AEB46}">
      <dsp:nvSpPr>
        <dsp:cNvPr id="0" name=""/>
        <dsp:cNvSpPr/>
      </dsp:nvSpPr>
      <dsp:spPr>
        <a:xfrm>
          <a:off x="3273304" y="469421"/>
          <a:ext cx="1423394" cy="427018"/>
        </a:xfrm>
        <a:prstGeom prst="rect">
          <a:avLst/>
        </a:prstGeom>
        <a:solidFill>
          <a:schemeClr val="accent5">
            <a:hueOff val="3828338"/>
            <a:satOff val="1692"/>
            <a:lumOff val="-10392"/>
            <a:alphaOff val="0"/>
          </a:schemeClr>
        </a:solidFill>
        <a:ln w="12700" cap="flat" cmpd="sng" algn="ctr">
          <a:solidFill>
            <a:schemeClr val="accent5">
              <a:hueOff val="3828338"/>
              <a:satOff val="1692"/>
              <a:lumOff val="-103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480" tIns="112480" rIns="112480" bIns="1124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Product Sans Thin" panose="020B0203030502040203"/>
            </a:rPr>
            <a:t>Recognize</a:t>
          </a:r>
        </a:p>
      </dsp:txBody>
      <dsp:txXfrm>
        <a:off x="3273304" y="469421"/>
        <a:ext cx="1423394" cy="427018"/>
      </dsp:txXfrm>
    </dsp:sp>
    <dsp:sp modelId="{A84A1B9F-C94A-4693-A70C-5AC86EFD2262}">
      <dsp:nvSpPr>
        <dsp:cNvPr id="0" name=""/>
        <dsp:cNvSpPr/>
      </dsp:nvSpPr>
      <dsp:spPr>
        <a:xfrm>
          <a:off x="3273304" y="896439"/>
          <a:ext cx="1423394" cy="3331436"/>
        </a:xfrm>
        <a:prstGeom prst="rect">
          <a:avLst/>
        </a:prstGeom>
        <a:solidFill>
          <a:schemeClr val="accent5">
            <a:tint val="40000"/>
            <a:alpha val="90000"/>
            <a:hueOff val="4276707"/>
            <a:satOff val="-20306"/>
            <a:lumOff val="-2336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4276707"/>
              <a:satOff val="-20306"/>
              <a:lumOff val="-233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600" tIns="140600" rIns="140600" bIns="14060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Product Sans Thin" panose="020B0203030502040203"/>
            </a:rPr>
            <a:t>that an inducement might be offered to achieve certain tax outcomes in strict non-compliance with tax laws and regulations</a:t>
          </a:r>
        </a:p>
      </dsp:txBody>
      <dsp:txXfrm>
        <a:off x="3273304" y="896439"/>
        <a:ext cx="1423394" cy="3331436"/>
      </dsp:txXfrm>
    </dsp:sp>
    <dsp:sp modelId="{01551D4A-3DC2-45A9-AF10-C05BFEC165B2}">
      <dsp:nvSpPr>
        <dsp:cNvPr id="0" name=""/>
        <dsp:cNvSpPr/>
      </dsp:nvSpPr>
      <dsp:spPr>
        <a:xfrm>
          <a:off x="4822287" y="469421"/>
          <a:ext cx="1561876" cy="427018"/>
        </a:xfrm>
        <a:prstGeom prst="rect">
          <a:avLst/>
        </a:prstGeom>
        <a:solidFill>
          <a:schemeClr val="accent5">
            <a:hueOff val="5742506"/>
            <a:satOff val="2538"/>
            <a:lumOff val="-15588"/>
            <a:alphaOff val="0"/>
          </a:schemeClr>
        </a:solidFill>
        <a:ln w="12700" cap="flat" cmpd="sng" algn="ctr">
          <a:solidFill>
            <a:schemeClr val="accent5">
              <a:hueOff val="5742506"/>
              <a:satOff val="2538"/>
              <a:lumOff val="-15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480" tIns="112480" rIns="112480" bIns="1124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Product Sans Thin" panose="020B0203030502040203"/>
            </a:rPr>
            <a:t>Provide</a:t>
          </a:r>
        </a:p>
      </dsp:txBody>
      <dsp:txXfrm>
        <a:off x="4822287" y="469421"/>
        <a:ext cx="1561876" cy="427018"/>
      </dsp:txXfrm>
    </dsp:sp>
    <dsp:sp modelId="{54B8CB2F-6809-42DF-B1BD-8FA99F2661D5}">
      <dsp:nvSpPr>
        <dsp:cNvPr id="0" name=""/>
        <dsp:cNvSpPr/>
      </dsp:nvSpPr>
      <dsp:spPr>
        <a:xfrm>
          <a:off x="4804488" y="896439"/>
          <a:ext cx="1597475" cy="3331436"/>
        </a:xfrm>
        <a:prstGeom prst="rect">
          <a:avLst/>
        </a:prstGeom>
        <a:solidFill>
          <a:schemeClr val="accent5">
            <a:tint val="40000"/>
            <a:alpha val="90000"/>
            <a:hueOff val="6415060"/>
            <a:satOff val="-30459"/>
            <a:lumOff val="-350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6415060"/>
              <a:satOff val="-30459"/>
              <a:lumOff val="-35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600" tIns="140600" rIns="140600" bIns="14060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Product Sans Thin" panose="020B0203030502040203"/>
            </a:rPr>
            <a:t>guidance on when communication with management or TCWG would be appropriate</a:t>
          </a:r>
        </a:p>
      </dsp:txBody>
      <dsp:txXfrm>
        <a:off x="4804488" y="896439"/>
        <a:ext cx="1597475" cy="3331436"/>
      </dsp:txXfrm>
    </dsp:sp>
    <dsp:sp modelId="{9776B9A8-B368-420C-824C-E76FB483156A}">
      <dsp:nvSpPr>
        <dsp:cNvPr id="0" name=""/>
        <dsp:cNvSpPr/>
      </dsp:nvSpPr>
      <dsp:spPr>
        <a:xfrm>
          <a:off x="6509752" y="469421"/>
          <a:ext cx="1423394" cy="427018"/>
        </a:xfrm>
        <a:prstGeom prst="rect">
          <a:avLst/>
        </a:prstGeom>
        <a:solidFill>
          <a:schemeClr val="accent5">
            <a:hueOff val="7656675"/>
            <a:satOff val="3385"/>
            <a:lumOff val="-20784"/>
            <a:alphaOff val="0"/>
          </a:schemeClr>
        </a:solidFill>
        <a:ln w="12700" cap="flat" cmpd="sng" algn="ctr">
          <a:solidFill>
            <a:schemeClr val="accent5">
              <a:hueOff val="7656675"/>
              <a:satOff val="3385"/>
              <a:lumOff val="-207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480" tIns="112480" rIns="112480" bIns="1124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Product Sans Thin" panose="020B0203030502040203"/>
            </a:rPr>
            <a:t>Provide</a:t>
          </a:r>
        </a:p>
      </dsp:txBody>
      <dsp:txXfrm>
        <a:off x="6509752" y="469421"/>
        <a:ext cx="1423394" cy="427018"/>
      </dsp:txXfrm>
    </dsp:sp>
    <dsp:sp modelId="{3B4F5595-C034-4A87-910A-B66D1B490AC0}">
      <dsp:nvSpPr>
        <dsp:cNvPr id="0" name=""/>
        <dsp:cNvSpPr/>
      </dsp:nvSpPr>
      <dsp:spPr>
        <a:xfrm>
          <a:off x="6509752" y="896439"/>
          <a:ext cx="1423394" cy="3331436"/>
        </a:xfrm>
        <a:prstGeom prst="rect">
          <a:avLst/>
        </a:prstGeom>
        <a:solidFill>
          <a:schemeClr val="accent5">
            <a:tint val="40000"/>
            <a:alpha val="90000"/>
            <a:hueOff val="8553414"/>
            <a:satOff val="-40612"/>
            <a:lumOff val="-4671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8553414"/>
              <a:satOff val="-40612"/>
              <a:lumOff val="-46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600" tIns="140600" rIns="140600" bIns="14060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Product Sans Thin" panose="020B0203030502040203"/>
            </a:rPr>
            <a:t>guidance on when and with whom to consult (internally or externally)</a:t>
          </a:r>
        </a:p>
      </dsp:txBody>
      <dsp:txXfrm>
        <a:off x="6509752" y="896439"/>
        <a:ext cx="1423394" cy="3331436"/>
      </dsp:txXfrm>
    </dsp:sp>
    <dsp:sp modelId="{A6720E1C-830B-4E96-B99E-DC5654E1819C}">
      <dsp:nvSpPr>
        <dsp:cNvPr id="0" name=""/>
        <dsp:cNvSpPr/>
      </dsp:nvSpPr>
      <dsp:spPr>
        <a:xfrm>
          <a:off x="8041391" y="469421"/>
          <a:ext cx="1612463" cy="427018"/>
        </a:xfrm>
        <a:prstGeom prst="rect">
          <a:avLst/>
        </a:prstGeom>
        <a:solidFill>
          <a:schemeClr val="accent5">
            <a:hueOff val="9570843"/>
            <a:satOff val="4231"/>
            <a:lumOff val="-25980"/>
            <a:alphaOff val="0"/>
          </a:schemeClr>
        </a:solidFill>
        <a:ln w="12700" cap="flat" cmpd="sng" algn="ctr">
          <a:solidFill>
            <a:schemeClr val="accent5">
              <a:hueOff val="9570843"/>
              <a:satOff val="4231"/>
              <a:lumOff val="-2598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480" tIns="112480" rIns="112480" bIns="1124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Product Sans Thin" panose="020B0203030502040203"/>
            </a:rPr>
            <a:t>Address</a:t>
          </a:r>
        </a:p>
      </dsp:txBody>
      <dsp:txXfrm>
        <a:off x="8041391" y="469421"/>
        <a:ext cx="1612463" cy="427018"/>
      </dsp:txXfrm>
    </dsp:sp>
    <dsp:sp modelId="{0AC9F57F-D648-48BF-8B95-F51A172B2F03}">
      <dsp:nvSpPr>
        <dsp:cNvPr id="0" name=""/>
        <dsp:cNvSpPr/>
      </dsp:nvSpPr>
      <dsp:spPr>
        <a:xfrm>
          <a:off x="8040936" y="896439"/>
          <a:ext cx="1613374" cy="3331436"/>
        </a:xfrm>
        <a:prstGeom prst="rect">
          <a:avLst/>
        </a:prstGeom>
        <a:solidFill>
          <a:schemeClr val="accent5">
            <a:tint val="40000"/>
            <a:alpha val="90000"/>
            <a:hueOff val="10691767"/>
            <a:satOff val="-50765"/>
            <a:lumOff val="-583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10691767"/>
              <a:satOff val="-50765"/>
              <a:lumOff val="-583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600" tIns="140600" rIns="140600" bIns="14060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Product Sans Thin" panose="020B0203030502040203"/>
            </a:rPr>
            <a:t>considerations relating to transparency balanced against PAs’ duty of confidentiality under the Code</a:t>
          </a:r>
        </a:p>
      </dsp:txBody>
      <dsp:txXfrm>
        <a:off x="8040936" y="896439"/>
        <a:ext cx="1613374" cy="3331436"/>
      </dsp:txXfrm>
    </dsp:sp>
    <dsp:sp modelId="{D689AA98-3364-48E5-8B86-BC2E7E52B928}">
      <dsp:nvSpPr>
        <dsp:cNvPr id="0" name=""/>
        <dsp:cNvSpPr/>
      </dsp:nvSpPr>
      <dsp:spPr>
        <a:xfrm>
          <a:off x="9794603" y="469421"/>
          <a:ext cx="1694380" cy="427018"/>
        </a:xfrm>
        <a:prstGeom prst="rect">
          <a:avLst/>
        </a:prstGeom>
        <a:solidFill>
          <a:schemeClr val="accent5">
            <a:hueOff val="11485012"/>
            <a:satOff val="5077"/>
            <a:lumOff val="-31176"/>
            <a:alphaOff val="0"/>
          </a:schemeClr>
        </a:solidFill>
        <a:ln w="12700" cap="flat" cmpd="sng" algn="ctr">
          <a:solidFill>
            <a:schemeClr val="accent5">
              <a:hueOff val="11485012"/>
              <a:satOff val="5077"/>
              <a:lumOff val="-311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480" tIns="112480" rIns="112480" bIns="1124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Product Sans Thin" panose="020B0203030502040203"/>
            </a:rPr>
            <a:t>Address</a:t>
          </a:r>
        </a:p>
      </dsp:txBody>
      <dsp:txXfrm>
        <a:off x="9794603" y="469421"/>
        <a:ext cx="1694380" cy="427018"/>
      </dsp:txXfrm>
    </dsp:sp>
    <dsp:sp modelId="{B2CAD60C-C20C-47A2-9581-5962CC6370CA}">
      <dsp:nvSpPr>
        <dsp:cNvPr id="0" name=""/>
        <dsp:cNvSpPr/>
      </dsp:nvSpPr>
      <dsp:spPr>
        <a:xfrm>
          <a:off x="9762099" y="896439"/>
          <a:ext cx="1759386" cy="3331436"/>
        </a:xfrm>
        <a:prstGeom prst="rect">
          <a:avLst/>
        </a:prstGeom>
        <a:solidFill>
          <a:schemeClr val="accent5">
            <a:tint val="40000"/>
            <a:alpha val="90000"/>
            <a:hueOff val="12830121"/>
            <a:satOff val="-60918"/>
            <a:lumOff val="-7007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12830121"/>
              <a:satOff val="-60918"/>
              <a:lumOff val="-70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600" tIns="140600" rIns="140600" bIns="14060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Product Sans Thin" panose="020B0203030502040203"/>
            </a:rPr>
            <a:t>any documentation expectations for PAs</a:t>
          </a:r>
        </a:p>
      </dsp:txBody>
      <dsp:txXfrm>
        <a:off x="9762099" y="896439"/>
        <a:ext cx="1759386" cy="333143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115AA0-26E9-4171-8552-2E703B5F98C6}">
      <dsp:nvSpPr>
        <dsp:cNvPr id="0" name=""/>
        <dsp:cNvSpPr/>
      </dsp:nvSpPr>
      <dsp:spPr>
        <a:xfrm>
          <a:off x="0" y="3813155"/>
          <a:ext cx="10380717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8B9D90-5385-439F-9620-07EC05CD5A89}">
      <dsp:nvSpPr>
        <dsp:cNvPr id="0" name=""/>
        <dsp:cNvSpPr/>
      </dsp:nvSpPr>
      <dsp:spPr>
        <a:xfrm>
          <a:off x="0" y="2175344"/>
          <a:ext cx="10380717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BFD6E9-56F8-48F2-9887-D1ACD39AF1AE}">
      <dsp:nvSpPr>
        <dsp:cNvPr id="0" name=""/>
        <dsp:cNvSpPr/>
      </dsp:nvSpPr>
      <dsp:spPr>
        <a:xfrm>
          <a:off x="0" y="537533"/>
          <a:ext cx="10380717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6ABD5A-55E0-4B75-86C8-A55AB9A2281E}">
      <dsp:nvSpPr>
        <dsp:cNvPr id="0" name=""/>
        <dsp:cNvSpPr/>
      </dsp:nvSpPr>
      <dsp:spPr>
        <a:xfrm>
          <a:off x="2698986" y="599"/>
          <a:ext cx="7681730" cy="5369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Product Sans Thin" panose="020B0203030502040203"/>
            </a:rPr>
            <a:t>Key outcomes to be sought</a:t>
          </a:r>
        </a:p>
      </dsp:txBody>
      <dsp:txXfrm>
        <a:off x="2698986" y="599"/>
        <a:ext cx="7681730" cy="536934"/>
      </dsp:txXfrm>
    </dsp:sp>
    <dsp:sp modelId="{80F525D4-F390-4D31-957A-925E1F73579C}">
      <dsp:nvSpPr>
        <dsp:cNvPr id="0" name=""/>
        <dsp:cNvSpPr/>
      </dsp:nvSpPr>
      <dsp:spPr>
        <a:xfrm>
          <a:off x="0" y="599"/>
          <a:ext cx="2698986" cy="53693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Product Sans Thin" panose="020B0203030502040203"/>
            </a:rPr>
            <a:t>Objectives</a:t>
          </a:r>
          <a:endParaRPr lang="en-US" sz="2800" kern="1200" dirty="0"/>
        </a:p>
      </dsp:txBody>
      <dsp:txXfrm>
        <a:off x="26216" y="26815"/>
        <a:ext cx="2646554" cy="510718"/>
      </dsp:txXfrm>
    </dsp:sp>
    <dsp:sp modelId="{7D11E644-A0A7-44B7-ADEF-E0857E0E033E}">
      <dsp:nvSpPr>
        <dsp:cNvPr id="0" name=""/>
        <dsp:cNvSpPr/>
      </dsp:nvSpPr>
      <dsp:spPr>
        <a:xfrm>
          <a:off x="0" y="537533"/>
          <a:ext cx="10380717" cy="1074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kern="1200" dirty="0">
              <a:solidFill>
                <a:schemeClr val="tx1"/>
              </a:solidFill>
              <a:latin typeface="Product Sans Thin" panose="020B0203030502040203"/>
            </a:rPr>
            <a:t>Promoting consistent TP behaviors and practice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Product Sans Thin" panose="020B0203030502040203"/>
              <a:ea typeface="+mn-ea"/>
              <a:cs typeface="+mn-cs"/>
            </a:rPr>
            <a:t>Raising awareness about risks </a:t>
          </a:r>
          <a:r>
            <a:rPr lang="en-US" sz="2000" kern="1200" dirty="0">
              <a:latin typeface="Product Sans Thin" panose="020B0203030502040203"/>
            </a:rPr>
            <a:t>to employing org, client (individual or entity), and the profession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kern="1200" dirty="0">
              <a:solidFill>
                <a:schemeClr val="tx1"/>
              </a:solidFill>
              <a:latin typeface="Product Sans Thin" panose="020B0203030502040203"/>
            </a:rPr>
            <a:t>Promoting fairness, accountability, transparency (ESG imperatives) </a:t>
          </a:r>
          <a:endParaRPr lang="en-US" sz="2000" kern="1200" dirty="0"/>
        </a:p>
      </dsp:txBody>
      <dsp:txXfrm>
        <a:off x="0" y="537533"/>
        <a:ext cx="10380717" cy="1074029"/>
      </dsp:txXfrm>
    </dsp:sp>
    <dsp:sp modelId="{7D840CB5-6924-4B9E-93B7-F19E96718C26}">
      <dsp:nvSpPr>
        <dsp:cNvPr id="0" name=""/>
        <dsp:cNvSpPr/>
      </dsp:nvSpPr>
      <dsp:spPr>
        <a:xfrm>
          <a:off x="2698986" y="1638410"/>
          <a:ext cx="7681730" cy="5369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Product Sans Thin" panose="020B0203030502040203"/>
            </a:rPr>
            <a:t>Broad and scalable</a:t>
          </a:r>
        </a:p>
      </dsp:txBody>
      <dsp:txXfrm>
        <a:off x="2698986" y="1638410"/>
        <a:ext cx="7681730" cy="536934"/>
      </dsp:txXfrm>
    </dsp:sp>
    <dsp:sp modelId="{0F63A2FC-1D34-4AF8-94B7-FC6788664222}">
      <dsp:nvSpPr>
        <dsp:cNvPr id="0" name=""/>
        <dsp:cNvSpPr/>
      </dsp:nvSpPr>
      <dsp:spPr>
        <a:xfrm>
          <a:off x="0" y="1638410"/>
          <a:ext cx="2698986" cy="53693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Product Sans Thin" panose="020B0203030502040203"/>
            </a:rPr>
            <a:t>Scope</a:t>
          </a:r>
          <a:endParaRPr lang="en-US" sz="2800" kern="1200" dirty="0"/>
        </a:p>
      </dsp:txBody>
      <dsp:txXfrm>
        <a:off x="26216" y="1664626"/>
        <a:ext cx="2646554" cy="510718"/>
      </dsp:txXfrm>
    </dsp:sp>
    <dsp:sp modelId="{F32C7E76-F94E-40DB-BE80-CF4292CD63CF}">
      <dsp:nvSpPr>
        <dsp:cNvPr id="0" name=""/>
        <dsp:cNvSpPr/>
      </dsp:nvSpPr>
      <dsp:spPr>
        <a:xfrm>
          <a:off x="0" y="2175344"/>
          <a:ext cx="10380717" cy="1074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Product Sans Thin" panose="020B0203030502040203"/>
            </a:rPr>
            <a:t>PAIBs and PAPPs (SMPs to large global networks)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Product Sans Thin" panose="020B0203030502040203"/>
            </a:rPr>
            <a:t>Individual taxpayer clients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Product Sans Thin" panose="020B0203030502040203"/>
            </a:rPr>
            <a:t>Corporates (SMEs to listed multi-national entities)</a:t>
          </a:r>
          <a:endParaRPr lang="en-US" sz="2000" kern="1200" dirty="0"/>
        </a:p>
      </dsp:txBody>
      <dsp:txXfrm>
        <a:off x="0" y="2175344"/>
        <a:ext cx="10380717" cy="1074029"/>
      </dsp:txXfrm>
    </dsp:sp>
    <dsp:sp modelId="{EF5B3AE6-46C2-47F4-A325-5081E41407D5}">
      <dsp:nvSpPr>
        <dsp:cNvPr id="0" name=""/>
        <dsp:cNvSpPr/>
      </dsp:nvSpPr>
      <dsp:spPr>
        <a:xfrm>
          <a:off x="2698986" y="3276221"/>
          <a:ext cx="7681730" cy="5369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Product Sans Thin" panose="020B0203030502040203"/>
            </a:rPr>
            <a:t>Who is the standard to be developed for?</a:t>
          </a:r>
        </a:p>
      </dsp:txBody>
      <dsp:txXfrm>
        <a:off x="2698986" y="3276221"/>
        <a:ext cx="7681730" cy="536934"/>
      </dsp:txXfrm>
    </dsp:sp>
    <dsp:sp modelId="{D218BCDA-293B-4323-A2B1-030DB5167847}">
      <dsp:nvSpPr>
        <dsp:cNvPr id="0" name=""/>
        <dsp:cNvSpPr/>
      </dsp:nvSpPr>
      <dsp:spPr>
        <a:xfrm>
          <a:off x="0" y="3276221"/>
          <a:ext cx="2698986" cy="53693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Product Sans Thin" panose="020B0203030502040203"/>
            </a:rPr>
            <a:t>Beneficiaries</a:t>
          </a:r>
          <a:endParaRPr lang="en-US" sz="2800" kern="1200" dirty="0"/>
        </a:p>
      </dsp:txBody>
      <dsp:txXfrm>
        <a:off x="26216" y="3302437"/>
        <a:ext cx="2646554" cy="510718"/>
      </dsp:txXfrm>
    </dsp:sp>
    <dsp:sp modelId="{647E497F-FC10-4D9F-BDFE-C037D2DF1F32}">
      <dsp:nvSpPr>
        <dsp:cNvPr id="0" name=""/>
        <dsp:cNvSpPr/>
      </dsp:nvSpPr>
      <dsp:spPr>
        <a:xfrm>
          <a:off x="0" y="3813155"/>
          <a:ext cx="10380717" cy="1074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Product Sans Thin" panose="020B0203030502040203"/>
            </a:rPr>
            <a:t>Investors │ Taxpayers │ NSS │ Tax Authorities │ Preparers │ TCWG │ Policy makers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Product Sans Thin" panose="020B0203030502040203"/>
            </a:rPr>
            <a:t>Global accountancy profession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Product Sans Thin" panose="020B0203030502040203"/>
            </a:rPr>
            <a:t>Public resources, society at large</a:t>
          </a:r>
          <a:endParaRPr lang="en-US" sz="2000" kern="1200" dirty="0"/>
        </a:p>
      </dsp:txBody>
      <dsp:txXfrm>
        <a:off x="0" y="3813155"/>
        <a:ext cx="10380717" cy="107402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FF54C7-9349-402D-9C4F-DBAC1013008D}">
      <dsp:nvSpPr>
        <dsp:cNvPr id="0" name=""/>
        <dsp:cNvSpPr/>
      </dsp:nvSpPr>
      <dsp:spPr>
        <a:xfrm>
          <a:off x="5506" y="825594"/>
          <a:ext cx="1707058" cy="1024235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Product Sans Thin" panose="020B0203030502040203"/>
            </a:rPr>
            <a:t>IESBA approval of project proposal</a:t>
          </a:r>
        </a:p>
      </dsp:txBody>
      <dsp:txXfrm>
        <a:off x="35505" y="855593"/>
        <a:ext cx="1647060" cy="964237"/>
      </dsp:txXfrm>
    </dsp:sp>
    <dsp:sp modelId="{85EB095F-B8FA-48DA-98E6-A25EBC7FCD27}">
      <dsp:nvSpPr>
        <dsp:cNvPr id="0" name=""/>
        <dsp:cNvSpPr/>
      </dsp:nvSpPr>
      <dsp:spPr>
        <a:xfrm>
          <a:off x="1862786" y="1126036"/>
          <a:ext cx="361896" cy="423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b="1" kern="1200">
            <a:latin typeface="Product Sans Thin" panose="020B0203030502040203"/>
          </a:endParaRPr>
        </a:p>
      </dsp:txBody>
      <dsp:txXfrm>
        <a:off x="1862786" y="1210706"/>
        <a:ext cx="253327" cy="254010"/>
      </dsp:txXfrm>
    </dsp:sp>
    <dsp:sp modelId="{8F890A5B-93B8-4844-A591-AF0638405DD4}">
      <dsp:nvSpPr>
        <dsp:cNvPr id="0" name=""/>
        <dsp:cNvSpPr/>
      </dsp:nvSpPr>
      <dsp:spPr>
        <a:xfrm>
          <a:off x="2395388" y="825594"/>
          <a:ext cx="1707058" cy="1024235"/>
        </a:xfrm>
        <a:prstGeom prst="roundRect">
          <a:avLst>
            <a:gd name="adj" fmla="val 10000"/>
          </a:avLst>
        </a:prstGeom>
        <a:solidFill>
          <a:schemeClr val="accent5">
            <a:lumMod val="50000"/>
          </a:schemeClr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Product Sans Thin" panose="020B0203030502040203"/>
            </a:rPr>
            <a:t>Update to IESBA</a:t>
          </a:r>
        </a:p>
      </dsp:txBody>
      <dsp:txXfrm>
        <a:off x="2425387" y="855593"/>
        <a:ext cx="1647060" cy="964237"/>
      </dsp:txXfrm>
    </dsp:sp>
    <dsp:sp modelId="{2FC604D8-E459-4674-9789-45DAD91FFDB4}">
      <dsp:nvSpPr>
        <dsp:cNvPr id="0" name=""/>
        <dsp:cNvSpPr/>
      </dsp:nvSpPr>
      <dsp:spPr>
        <a:xfrm rot="10800000" flipH="1">
          <a:off x="4223747" y="1015302"/>
          <a:ext cx="517283" cy="622134"/>
        </a:xfrm>
        <a:prstGeom prst="rightBrace">
          <a:avLst/>
        </a:prstGeom>
        <a:solidFill>
          <a:schemeClr val="lt1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b="1" kern="1200">
            <a:latin typeface="Product Sans Thin" panose="020B0203030502040203"/>
          </a:endParaRPr>
        </a:p>
      </dsp:txBody>
      <dsp:txXfrm>
        <a:off x="4223747" y="1139729"/>
        <a:ext cx="362098" cy="373280"/>
      </dsp:txXfrm>
    </dsp:sp>
    <dsp:sp modelId="{2677523E-16D4-4146-A922-5AAF61A3BF79}">
      <dsp:nvSpPr>
        <dsp:cNvPr id="0" name=""/>
        <dsp:cNvSpPr/>
      </dsp:nvSpPr>
      <dsp:spPr>
        <a:xfrm>
          <a:off x="4785270" y="825594"/>
          <a:ext cx="1707058" cy="1024235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Product Sans Thin" panose="020B0203030502040203"/>
            </a:rPr>
            <a:t>Discussion of Issues with IESBA and IESBA CAG</a:t>
          </a:r>
          <a:endParaRPr lang="en-US" sz="1800" kern="1200" dirty="0">
            <a:latin typeface="Product Sans Thin" panose="020B0203030502040203"/>
          </a:endParaRPr>
        </a:p>
      </dsp:txBody>
      <dsp:txXfrm>
        <a:off x="4815269" y="855593"/>
        <a:ext cx="1647060" cy="964237"/>
      </dsp:txXfrm>
    </dsp:sp>
    <dsp:sp modelId="{1A715495-09B5-4160-8473-6CA9F46F072B}">
      <dsp:nvSpPr>
        <dsp:cNvPr id="0" name=""/>
        <dsp:cNvSpPr/>
      </dsp:nvSpPr>
      <dsp:spPr>
        <a:xfrm>
          <a:off x="6642550" y="1126036"/>
          <a:ext cx="361896" cy="423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>
            <a:latin typeface="Product Sans Thin" panose="020B0203030502040203"/>
          </a:endParaRPr>
        </a:p>
      </dsp:txBody>
      <dsp:txXfrm>
        <a:off x="6642550" y="1210706"/>
        <a:ext cx="253327" cy="254010"/>
      </dsp:txXfrm>
    </dsp:sp>
    <dsp:sp modelId="{C5DB6AC2-4528-4734-9A07-E24A8394582F}">
      <dsp:nvSpPr>
        <dsp:cNvPr id="0" name=""/>
        <dsp:cNvSpPr/>
      </dsp:nvSpPr>
      <dsp:spPr>
        <a:xfrm>
          <a:off x="7175152" y="825594"/>
          <a:ext cx="1707058" cy="1024235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Product Sans Thin" panose="020B0203030502040203"/>
            </a:rPr>
            <a:t>Discussion of Issues with IESBA</a:t>
          </a:r>
        </a:p>
      </dsp:txBody>
      <dsp:txXfrm>
        <a:off x="7205151" y="855593"/>
        <a:ext cx="1647060" cy="964237"/>
      </dsp:txXfrm>
    </dsp:sp>
    <dsp:sp modelId="{65454695-2658-4CBE-8330-C85133DC691E}">
      <dsp:nvSpPr>
        <dsp:cNvPr id="0" name=""/>
        <dsp:cNvSpPr/>
      </dsp:nvSpPr>
      <dsp:spPr>
        <a:xfrm>
          <a:off x="9062683" y="1250734"/>
          <a:ext cx="361896" cy="423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b="1" kern="1200">
            <a:latin typeface="Product Sans Thin" panose="020B0203030502040203"/>
          </a:endParaRPr>
        </a:p>
      </dsp:txBody>
      <dsp:txXfrm>
        <a:off x="9062683" y="1335404"/>
        <a:ext cx="253327" cy="254010"/>
      </dsp:txXfrm>
    </dsp:sp>
    <dsp:sp modelId="{5533CF7E-BE37-4CF4-A099-7910AC328748}">
      <dsp:nvSpPr>
        <dsp:cNvPr id="0" name=""/>
        <dsp:cNvSpPr/>
      </dsp:nvSpPr>
      <dsp:spPr>
        <a:xfrm>
          <a:off x="9565034" y="825594"/>
          <a:ext cx="1707058" cy="1024235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Product Sans Thin" panose="020B0203030502040203"/>
            </a:rPr>
            <a:t>First Read of proposals</a:t>
          </a:r>
        </a:p>
      </dsp:txBody>
      <dsp:txXfrm>
        <a:off x="9595033" y="855593"/>
        <a:ext cx="1647060" cy="964237"/>
      </dsp:txXfrm>
    </dsp:sp>
    <dsp:sp modelId="{D9A2F1D1-1F61-427C-A5C3-23C2C2C9DE97}">
      <dsp:nvSpPr>
        <dsp:cNvPr id="0" name=""/>
        <dsp:cNvSpPr/>
      </dsp:nvSpPr>
      <dsp:spPr>
        <a:xfrm rot="5400000">
          <a:off x="10251527" y="2138147"/>
          <a:ext cx="361896" cy="423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b="1" kern="1200">
            <a:latin typeface="Product Sans Thin" panose="020B0203030502040203"/>
          </a:endParaRPr>
        </a:p>
      </dsp:txBody>
      <dsp:txXfrm rot="-5400000">
        <a:off x="10305471" y="2168874"/>
        <a:ext cx="254010" cy="253327"/>
      </dsp:txXfrm>
    </dsp:sp>
    <dsp:sp modelId="{603C5E02-525C-4141-8DF5-E0BD6D23F5F5}">
      <dsp:nvSpPr>
        <dsp:cNvPr id="0" name=""/>
        <dsp:cNvSpPr/>
      </dsp:nvSpPr>
      <dsp:spPr>
        <a:xfrm>
          <a:off x="9565034" y="2532652"/>
          <a:ext cx="1707058" cy="1024235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Product Sans Thin" panose="020B0203030502040203"/>
            </a:rPr>
            <a:t>Approval of Exposure Draft</a:t>
          </a:r>
        </a:p>
      </dsp:txBody>
      <dsp:txXfrm>
        <a:off x="9595033" y="2562651"/>
        <a:ext cx="1647060" cy="964237"/>
      </dsp:txXfrm>
    </dsp:sp>
    <dsp:sp modelId="{A45FB84C-B2EC-4DAB-AC9D-6D41CAFC4667}">
      <dsp:nvSpPr>
        <dsp:cNvPr id="0" name=""/>
        <dsp:cNvSpPr/>
      </dsp:nvSpPr>
      <dsp:spPr>
        <a:xfrm rot="10800000">
          <a:off x="9052917" y="2833095"/>
          <a:ext cx="361896" cy="423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b="1" kern="1200">
            <a:latin typeface="Product Sans Thin" panose="020B0203030502040203"/>
          </a:endParaRPr>
        </a:p>
      </dsp:txBody>
      <dsp:txXfrm rot="10800000">
        <a:off x="9161486" y="2917765"/>
        <a:ext cx="253327" cy="254010"/>
      </dsp:txXfrm>
    </dsp:sp>
    <dsp:sp modelId="{6243E2CA-E46F-4D31-AEE5-5BD22C47CD69}">
      <dsp:nvSpPr>
        <dsp:cNvPr id="0" name=""/>
        <dsp:cNvSpPr/>
      </dsp:nvSpPr>
      <dsp:spPr>
        <a:xfrm>
          <a:off x="7175152" y="2532652"/>
          <a:ext cx="1707058" cy="1024235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Product Sans Thin" panose="020B0203030502040203"/>
            </a:rPr>
            <a:t>High level update</a:t>
          </a:r>
        </a:p>
      </dsp:txBody>
      <dsp:txXfrm>
        <a:off x="7205151" y="2562651"/>
        <a:ext cx="1647060" cy="964237"/>
      </dsp:txXfrm>
    </dsp:sp>
    <dsp:sp modelId="{0129CD8C-7E37-4A68-8860-0113272218EE}">
      <dsp:nvSpPr>
        <dsp:cNvPr id="0" name=""/>
        <dsp:cNvSpPr/>
      </dsp:nvSpPr>
      <dsp:spPr>
        <a:xfrm rot="10800000">
          <a:off x="6663035" y="2833095"/>
          <a:ext cx="361896" cy="423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b="1" kern="1200">
            <a:latin typeface="Product Sans Thin" panose="020B0203030502040203"/>
          </a:endParaRPr>
        </a:p>
      </dsp:txBody>
      <dsp:txXfrm rot="10800000">
        <a:off x="6771604" y="2917765"/>
        <a:ext cx="253327" cy="254010"/>
      </dsp:txXfrm>
    </dsp:sp>
    <dsp:sp modelId="{BC088B25-CE09-403B-A561-E65862749C49}">
      <dsp:nvSpPr>
        <dsp:cNvPr id="0" name=""/>
        <dsp:cNvSpPr/>
      </dsp:nvSpPr>
      <dsp:spPr>
        <a:xfrm>
          <a:off x="4785270" y="2532652"/>
          <a:ext cx="1707058" cy="1024235"/>
        </a:xfrm>
        <a:prstGeom prst="roundRect">
          <a:avLst>
            <a:gd name="adj" fmla="val 10000"/>
          </a:avLst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FFFFFF"/>
              </a:solidFill>
              <a:latin typeface="Product Sans Thin" panose="020B0203030502040203"/>
              <a:ea typeface="+mn-ea"/>
              <a:cs typeface="+mn-cs"/>
            </a:rPr>
            <a:t>Full review of ED responses</a:t>
          </a:r>
        </a:p>
      </dsp:txBody>
      <dsp:txXfrm>
        <a:off x="4815269" y="2562651"/>
        <a:ext cx="1647060" cy="964237"/>
      </dsp:txXfrm>
    </dsp:sp>
    <dsp:sp modelId="{D1936327-FB29-49F7-B549-CAAFF980C99E}">
      <dsp:nvSpPr>
        <dsp:cNvPr id="0" name=""/>
        <dsp:cNvSpPr/>
      </dsp:nvSpPr>
      <dsp:spPr>
        <a:xfrm rot="10771699">
          <a:off x="4283517" y="2842792"/>
          <a:ext cx="354580" cy="423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>
            <a:latin typeface="Product Sans Thin" panose="020B0203030502040203"/>
          </a:endParaRPr>
        </a:p>
      </dsp:txBody>
      <dsp:txXfrm rot="10800000">
        <a:off x="4389889" y="2927024"/>
        <a:ext cx="248206" cy="254010"/>
      </dsp:txXfrm>
    </dsp:sp>
    <dsp:sp modelId="{8B24B766-852F-4A0B-9CEC-97371727857C}">
      <dsp:nvSpPr>
        <dsp:cNvPr id="0" name=""/>
        <dsp:cNvSpPr/>
      </dsp:nvSpPr>
      <dsp:spPr>
        <a:xfrm>
          <a:off x="2294262" y="2552686"/>
          <a:ext cx="1822011" cy="1024235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Product Sans Thin" panose="020B0203030502040203"/>
            </a:rPr>
            <a:t>Approval of final pronouncement</a:t>
          </a:r>
        </a:p>
      </dsp:txBody>
      <dsp:txXfrm>
        <a:off x="2324261" y="2582685"/>
        <a:ext cx="1762013" cy="9642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6/7/layout/HorizontalActionList">
  <dgm:title val="Horizontal Action List"/>
  <dgm:desc val="Used to show non-sequential or grouped lists of information. Works well with large amounts of text. All text has the same level of emphasis, and direction is not implied."/>
  <dgm:catLst>
    <dgm:cat type="list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 fact="0.6"/>
      <dgm:constr type="h" for="des" forName="composite" op="equ"/>
      <dgm:constr type="w" for="ch" forName="composite" refType="w"/>
      <dgm:constr type="w" for="des" forName="parTx"/>
      <dgm:constr type="h" for="des" forName="parTx" op="equ"/>
      <dgm:constr type="w" for="des" forName="desTx"/>
      <dgm:constr type="primFontSz" for="des" forName="parTx" val="54"/>
      <dgm:constr type="primFontSz" for="des" forName="desTx" refType="primFontSz" refFor="des" refForName="parTx" op="lte" fact="0.75"/>
      <dgm:constr type="h" for="des" forName="desTx" op="equ"/>
      <dgm:constr type="w" for="ch" forName="space" op="equ" val="3"/>
    </dgm:constrLst>
    <dgm:ruleLst>
      <dgm:rule type="w" for="ch" forName="composite" val="0" fact="NaN" max="NaN"/>
    </dgm:ruleLst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3"/>
            <dgm:constr type="h"/>
            <dgm:constr type="tMarg" refType="w" fact="0.224"/>
            <dgm:constr type="bMarg" refType="w" fact="0.224"/>
            <dgm:constr type="lMarg" refType="w" fact="0.224"/>
            <dgm:constr type="rMarg" refType="w" fact="0.224"/>
          </dgm:constrLst>
          <dgm:ruleLst>
            <dgm:rule type="h" val="INF" fact="NaN" max="NaN"/>
            <dgm:rule type="primFontSz" val="14" fact="NaN" max="NaN"/>
          </dgm:ruleLst>
        </dgm:layoutNode>
        <dgm:layoutNode name="desTx" styleLbl="alignAccFollowNode1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primFontSz" val="28"/>
            <dgm:constr type="tMarg" refType="w" fact="0.28"/>
            <dgm:constr type="bMarg" refType="w" fact="0.28"/>
            <dgm:constr type="lMarg" refType="w" fact="0.28"/>
            <dgm:constr type="rMarg" refType="w" fact="0.28"/>
          </dgm:constrLst>
          <dgm:ruleLst>
            <dgm:rule type="h" val="INF" fact="NaN" max="NaN"/>
            <dgm:rule type="primFontSz" val="11" fact="NaN" max="NaN"/>
          </dgm:ruleLst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8217F18B-FBA3-4F6B-97D9-EA188CD16FE5}" type="datetimeFigureOut">
              <a:rPr lang="en-US" smtClean="0"/>
              <a:t>03-Sep-21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BAD342E5-AFF1-4E5D-BEDB-B5261E7DAD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479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342E5-AFF1-4E5D-BEDB-B5261E7DAD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86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342E5-AFF1-4E5D-BEDB-B5261E7DADB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011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342E5-AFF1-4E5D-BEDB-B5261E7DADB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20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342E5-AFF1-4E5D-BEDB-B5261E7DADB0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28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8463" y="693738"/>
            <a:ext cx="6153150" cy="3462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10189-AC31-7546-878A-F48FDE4A29F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049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s://www.linkedin.com/company/iesba/" TargetMode="External"/><Relationship Id="rId7" Type="http://schemas.openxmlformats.org/officeDocument/2006/relationships/hyperlink" Target="https://www.linkedin.com/company/ipsasb/" TargetMode="External"/><Relationship Id="rId2" Type="http://schemas.openxmlformats.org/officeDocument/2006/relationships/hyperlink" Target="https://twitter.com/Ethics_Board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hyperlink" Target="https://twitter.com/IPSASB_News" TargetMode="External"/><Relationship Id="rId10" Type="http://schemas.openxmlformats.org/officeDocument/2006/relationships/image" Target="../media/image17.jpg"/><Relationship Id="rId4" Type="http://schemas.openxmlformats.org/officeDocument/2006/relationships/hyperlink" Target="https://www.youtube.com/channel/UC0VaH8c5S0a_ASiToeonj0g" TargetMode="External"/><Relationship Id="rId9" Type="http://schemas.openxmlformats.org/officeDocument/2006/relationships/image" Target="../media/image16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outdoor&#10;&#10;Description automatically generated">
            <a:extLst>
              <a:ext uri="{FF2B5EF4-FFF2-40B4-BE49-F238E27FC236}">
                <a16:creationId xmlns:a16="http://schemas.microsoft.com/office/drawing/2014/main" id="{AB243662-BBA5-4983-9E42-C044319DEE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3"/>
          <a:stretch/>
        </p:blipFill>
        <p:spPr>
          <a:xfrm>
            <a:off x="0" y="1359401"/>
            <a:ext cx="12192000" cy="5498599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D372EE30-0CA9-9349-914F-931308613F0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5175" y="4844311"/>
            <a:ext cx="9907588" cy="2039040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Product Sans Light" panose="020B0303030502040203" pitchFamily="34" charset="0"/>
              </a:defRPr>
            </a:lvl1pPr>
          </a:lstStyle>
          <a:p>
            <a:pPr lvl="0"/>
            <a:r>
              <a:rPr lang="en-US" dirty="0"/>
              <a:t>Name(s) of presenter(s)</a:t>
            </a:r>
          </a:p>
          <a:p>
            <a:pPr lvl="0"/>
            <a:r>
              <a:rPr lang="en-US" dirty="0"/>
              <a:t>Date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C4CAB7F-A97C-6F46-942A-943284A3E13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76" y="1635464"/>
            <a:ext cx="12221976" cy="29327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C755942-84D2-2949-9D61-AAE823131D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47"/>
            <a:ext cx="12221976" cy="2932783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2DC392D-8E34-E842-905D-2C0D9EF77B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5861" y="3388380"/>
            <a:ext cx="9906901" cy="1179867"/>
          </a:xfrm>
        </p:spPr>
        <p:txBody>
          <a:bodyPr anchor="ctr">
            <a:normAutofit/>
          </a:bodyPr>
          <a:lstStyle>
            <a:lvl1pPr marL="0" indent="0">
              <a:buNone/>
              <a:defRPr sz="3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8279C55-74D0-264F-B945-2C8B8983543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5175" y="894824"/>
            <a:ext cx="9907588" cy="2417876"/>
          </a:xfrm>
          <a:noFill/>
        </p:spPr>
        <p:txBody>
          <a:bodyPr anchor="b">
            <a:normAutofit/>
          </a:bodyPr>
          <a:lstStyle>
            <a:lvl1pPr marL="0" indent="0">
              <a:buNone/>
              <a:defRPr sz="6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 dirty="0"/>
              <a:t>Presentation title to go here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784D37B-3DF2-8B49-A9B6-293C3148E6A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861" y="430247"/>
            <a:ext cx="2711972" cy="46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227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with vert image al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C34133F-8ABA-8C41-8951-83582D1E63D8}"/>
              </a:ext>
            </a:extLst>
          </p:cNvPr>
          <p:cNvGrpSpPr/>
          <p:nvPr userDrawn="1"/>
        </p:nvGrpSpPr>
        <p:grpSpPr>
          <a:xfrm>
            <a:off x="7315199" y="0"/>
            <a:ext cx="4863445" cy="6845599"/>
            <a:chOff x="518112" y="1753386"/>
            <a:chExt cx="4073516" cy="510461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47C9DB-9490-4040-8FD7-82C9E70063D4}"/>
                </a:ext>
              </a:extLst>
            </p:cNvPr>
            <p:cNvSpPr/>
            <p:nvPr userDrawn="1"/>
          </p:nvSpPr>
          <p:spPr>
            <a:xfrm>
              <a:off x="3094339" y="1753386"/>
              <a:ext cx="1497289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E348A8A-F1FB-164B-A4C0-F0ADE3F509FF}"/>
                </a:ext>
              </a:extLst>
            </p:cNvPr>
            <p:cNvSpPr/>
            <p:nvPr userDrawn="1"/>
          </p:nvSpPr>
          <p:spPr>
            <a:xfrm>
              <a:off x="518112" y="1753386"/>
              <a:ext cx="977914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1BCFB59-55AA-F84A-9EE6-C097383D3278}"/>
                </a:ext>
              </a:extLst>
            </p:cNvPr>
            <p:cNvSpPr/>
            <p:nvPr userDrawn="1"/>
          </p:nvSpPr>
          <p:spPr>
            <a:xfrm>
              <a:off x="1545994" y="1753386"/>
              <a:ext cx="1497289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v</a:t>
              </a:r>
            </a:p>
          </p:txBody>
        </p:sp>
      </p:grp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C3F4AE-E54B-234E-BA27-6B7270DF28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371599"/>
            <a:ext cx="6476999" cy="4805363"/>
          </a:xfrm>
        </p:spPr>
        <p:txBody>
          <a:bodyPr/>
          <a:lstStyle>
            <a:lvl3pPr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System Font Regular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0F19A3D-28BB-1148-BC12-2C796648DB6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06591EAA-F508-3C47-9146-1E4DA5C537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CA" dirty="0"/>
              <a:t>05-24-2021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DD430948-36BB-364D-97BA-1D593C3B8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152490E-FFCC-4912-9346-9ED8E1EBA7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2268267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2AB7CC0-4987-F84D-9358-AA39C2F9E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68F81FF-A8B7-8E49-9D5B-3CAD5ADFEE3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E55BB7F-B53C-9F4A-A2CF-27D3570D28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423981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0B549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1731153-8464-A746-AB4F-09994EAFBA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247893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F9B9B6CF-D6E0-7541-8330-17BE83CDFE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423981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0B549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9A211F6D-1E1D-374F-9B3B-BB3CE5EFA0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47893"/>
            <a:ext cx="5183188" cy="3684588"/>
          </a:xfrm>
        </p:spPr>
        <p:txBody>
          <a:bodyPr/>
          <a:lstStyle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Courier New" panose="02070309020205020404" pitchFamily="49" charset="0"/>
              <a:buChar char="o"/>
              <a:tabLst/>
              <a:defRPr/>
            </a:lvl3pPr>
            <a:lvl4pPr marL="1714500" indent="-285750">
              <a:buFont typeface="System Font Regular"/>
              <a:buChar char="–"/>
              <a:defRPr/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marL="165735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Courier New" panose="02070309020205020404" pitchFamily="49" charset="0"/>
              <a:buChar char="o"/>
              <a:tabLst/>
              <a:defRPr/>
            </a:pPr>
            <a:r>
              <a:rPr lang="en-US" dirty="0"/>
              <a:t>Fourth level</a:t>
            </a:r>
          </a:p>
          <a:p>
            <a:pPr lvl="2"/>
            <a:endParaRPr lang="en-US" dirty="0"/>
          </a:p>
        </p:txBody>
      </p:sp>
      <p:sp>
        <p:nvSpPr>
          <p:cNvPr id="13" name="Date Placeholder 6">
            <a:extLst>
              <a:ext uri="{FF2B5EF4-FFF2-40B4-BE49-F238E27FC236}">
                <a16:creationId xmlns:a16="http://schemas.microsoft.com/office/drawing/2014/main" id="{36763471-A710-2D44-8CE7-4A59F2202F3F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Product Sans Thin" panose="020B020303050204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2D11A3-E810-D24B-AE52-D1291F84FA3D}" type="datetimeFigureOut">
              <a:rPr lang="en-US" smtClean="0"/>
              <a:pPr/>
              <a:t>03-Sep-21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6656E22-8A20-264A-A686-2077136CDD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44377A8E-7939-4414-832B-DF2FB7FCED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864214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D64937-1A05-B34F-90BB-BF72B0D8C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dirty="0"/>
              <a:t>05-24-2021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9C75A3-FC22-C440-ADCA-0F0446391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81FF-A8B7-8E49-9D5B-3CAD5ADFEE3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23EA5B0-5BC9-604A-BADC-22C777AB33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184" y="452486"/>
            <a:ext cx="10515616" cy="547697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7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3020A6-35B0-2148-8BB1-10241E03D8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57313"/>
            <a:ext cx="6172200" cy="4503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23E997-4DCA-8742-B052-C5C8981FB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dirty="0"/>
              <a:t>05-24-2021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393941-3B9D-4345-A9EA-A04120EFD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81FF-A8B7-8E49-9D5B-3CAD5ADFEE3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F2798FE5-6721-474C-871F-E61BB27925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47384" y="1357313"/>
            <a:ext cx="4281816" cy="428942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65A979-ECB6-944B-B048-D15BBCA47E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01710DD-ADAB-40F1-822D-847785A4B9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480286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A056E563-204B-4A86-9584-ADE6D714DDFA}"/>
              </a:ext>
            </a:extLst>
          </p:cNvPr>
          <p:cNvGrpSpPr/>
          <p:nvPr userDrawn="1"/>
        </p:nvGrpSpPr>
        <p:grpSpPr>
          <a:xfrm>
            <a:off x="1693404" y="5780005"/>
            <a:ext cx="9811512" cy="629918"/>
            <a:chOff x="1007885" y="2739164"/>
            <a:chExt cx="9455868" cy="58420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B918966-6278-419D-86CE-78AA30AAF5A7}"/>
                </a:ext>
              </a:extLst>
            </p:cNvPr>
            <p:cNvSpPr/>
            <p:nvPr userDrawn="1"/>
          </p:nvSpPr>
          <p:spPr>
            <a:xfrm>
              <a:off x="1529370" y="2846598"/>
              <a:ext cx="8934383" cy="3425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algn="l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CA" sz="1800" b="0" i="0" u="none" strike="noStrike" dirty="0">
                  <a:solidFill>
                    <a:srgbClr val="000000"/>
                  </a:solidFill>
                  <a:effectLst/>
                  <a:latin typeface="Product Sans Light" panose="020B0303030502040203" pitchFamily="34" charset="0"/>
                </a:rPr>
                <a:t> </a:t>
              </a:r>
              <a:r>
                <a:rPr lang="en-CA" sz="1800" b="0" i="0" u="sng" strike="noStrike" dirty="0">
                  <a:solidFill>
                    <a:srgbClr val="0B5494"/>
                  </a:solidFill>
                  <a:effectLst/>
                  <a:latin typeface="Product Sans Light" panose="020B0303030502040203" pitchFamily="34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@Ethics_Board</a:t>
              </a:r>
              <a:r>
                <a:rPr lang="en-CA" sz="1600" b="0" i="0" u="none" strike="noStrike" dirty="0">
                  <a:solidFill>
                    <a:srgbClr val="000000"/>
                  </a:solidFill>
                  <a:effectLst/>
                  <a:latin typeface="Product Sans Light" panose="020B0303030502040203" pitchFamily="34" charset="0"/>
                </a:rPr>
                <a:t>		                  </a:t>
              </a:r>
              <a:r>
                <a:rPr lang="en-CA" sz="1800" b="0" i="0" u="sng" strike="noStrike" dirty="0">
                  <a:solidFill>
                    <a:srgbClr val="0B5494"/>
                  </a:solidFill>
                  <a:effectLst/>
                  <a:latin typeface="Product Sans Light" panose="020B0303030502040203" pitchFamily="34" charset="0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@IESBA</a:t>
              </a:r>
              <a:r>
                <a:rPr lang="en-CA" sz="1800" b="0" i="0" u="none" strike="noStrike" dirty="0">
                  <a:solidFill>
                    <a:srgbClr val="000000"/>
                  </a:solidFill>
                  <a:effectLst/>
                  <a:latin typeface="Product Sans Light" panose="020B0303030502040203" pitchFamily="34" charset="0"/>
                </a:rPr>
                <a:t>				</a:t>
              </a:r>
              <a:r>
                <a:rPr lang="en-CA" sz="1800" b="0" i="0" u="none" strike="noStrike" dirty="0">
                  <a:solidFill>
                    <a:srgbClr val="0B5494"/>
                  </a:solidFill>
                  <a:effectLst/>
                  <a:latin typeface="Product Sans Light" panose="020B0303030502040203" pitchFamily="34" charset="0"/>
                </a:rPr>
                <a:t>    </a:t>
              </a:r>
              <a:r>
                <a:rPr lang="en-CA" sz="1800" b="0" i="0" u="sng" strike="noStrike" dirty="0">
                  <a:solidFill>
                    <a:srgbClr val="0B5494"/>
                  </a:solidFill>
                  <a:effectLst/>
                  <a:latin typeface="Product Sans Light" panose="020B0303030502040203" pitchFamily="34" charset="0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@IESBA</a:t>
              </a:r>
              <a:endParaRPr lang="en-CA" sz="1600" b="0" i="0" u="none" strike="noStrike" dirty="0">
                <a:solidFill>
                  <a:srgbClr val="0B5494"/>
                </a:solidFill>
                <a:effectLst/>
                <a:latin typeface="Product Sans Light" panose="020B0303030502040203" pitchFamily="34" charset="0"/>
              </a:endParaRPr>
            </a:p>
          </p:txBody>
        </p:sp>
        <p:pic>
          <p:nvPicPr>
            <p:cNvPr id="12" name="Picture 11">
              <a:hlinkClick r:id="rId5"/>
              <a:extLst>
                <a:ext uri="{FF2B5EF4-FFF2-40B4-BE49-F238E27FC236}">
                  <a16:creationId xmlns:a16="http://schemas.microsoft.com/office/drawing/2014/main" id="{75F103B6-7D40-495F-B856-BAD56A17415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885" y="2739165"/>
              <a:ext cx="596900" cy="584200"/>
            </a:xfrm>
            <a:prstGeom prst="rect">
              <a:avLst/>
            </a:prstGeom>
          </p:spPr>
        </p:pic>
        <p:pic>
          <p:nvPicPr>
            <p:cNvPr id="13" name="Picture 12">
              <a:hlinkClick r:id="rId7"/>
              <a:extLst>
                <a:ext uri="{FF2B5EF4-FFF2-40B4-BE49-F238E27FC236}">
                  <a16:creationId xmlns:a16="http://schemas.microsoft.com/office/drawing/2014/main" id="{DBA2C49C-5171-4C06-971F-B29996FDDF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3788" y="2739164"/>
              <a:ext cx="596900" cy="584200"/>
            </a:xfrm>
            <a:prstGeom prst="rect">
              <a:avLst/>
            </a:prstGeom>
          </p:spPr>
        </p:pic>
      </p:grp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8A45A77-335F-4A7E-97BB-8231D92A3F8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856" y="5866938"/>
            <a:ext cx="1836328" cy="427147"/>
          </a:xfrm>
          <a:prstGeom prst="rect">
            <a:avLst/>
          </a:prstGeom>
        </p:spPr>
      </p:pic>
      <p:pic>
        <p:nvPicPr>
          <p:cNvPr id="17" name="Picture 16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1160CEAE-27E9-46C8-8F06-649C8B4791A8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417" y="1983072"/>
            <a:ext cx="5733166" cy="167391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5941F45-47E0-46BC-A474-6E89FC3B2FF0}"/>
              </a:ext>
            </a:extLst>
          </p:cNvPr>
          <p:cNvSpPr txBox="1"/>
          <p:nvPr userDrawn="1"/>
        </p:nvSpPr>
        <p:spPr>
          <a:xfrm>
            <a:off x="3239146" y="373509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rmAutofit/>
          </a:bodyPr>
          <a:lstStyle/>
          <a:p>
            <a:pPr algn="l"/>
            <a:endParaRPr lang="en-US" sz="2200" dirty="0">
              <a:solidFill>
                <a:srgbClr val="0B5494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D301A1-6DC6-4202-9D57-925864E85118}"/>
              </a:ext>
            </a:extLst>
          </p:cNvPr>
          <p:cNvSpPr txBox="1"/>
          <p:nvPr userDrawn="1"/>
        </p:nvSpPr>
        <p:spPr>
          <a:xfrm>
            <a:off x="604434" y="3716849"/>
            <a:ext cx="10900482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www.ethicsboard.org</a:t>
            </a:r>
          </a:p>
        </p:txBody>
      </p:sp>
    </p:spTree>
    <p:extLst>
      <p:ext uri="{BB962C8B-B14F-4D97-AF65-F5344CB8AC3E}">
        <p14:creationId xmlns:p14="http://schemas.microsoft.com/office/powerpoint/2010/main" val="126804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2400" dirty="0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598615"/>
            <a:ext cx="12192000" cy="5266944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 dirty="0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98615"/>
            <a:ext cx="8839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9600" y="1865315"/>
            <a:ext cx="6197600" cy="99060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689600" y="3313113"/>
            <a:ext cx="4080933" cy="1752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14" y="512251"/>
            <a:ext cx="2742556" cy="80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50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800"/>
              </a:spcBef>
              <a:defRPr/>
            </a:lvl1pPr>
            <a:lvl2pPr>
              <a:spcBef>
                <a:spcPts val="1035"/>
              </a:spcBef>
              <a:defRPr/>
            </a:lvl2pPr>
            <a:lvl3pPr>
              <a:spcBef>
                <a:spcPts val="1035"/>
              </a:spcBef>
              <a:defRPr/>
            </a:lvl3pPr>
            <a:lvl4pPr>
              <a:spcBef>
                <a:spcPts val="1035"/>
              </a:spcBef>
              <a:defRPr/>
            </a:lvl4pPr>
            <a:lvl5pPr>
              <a:spcBef>
                <a:spcPts val="1035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508000" y="762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801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45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8771"/>
            <a:ext cx="7721600" cy="641349"/>
          </a:xfrm>
        </p:spPr>
        <p:txBody>
          <a:bodyPr/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799166"/>
            <a:ext cx="6815667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9" y="1799169"/>
            <a:ext cx="4112684" cy="4093632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86859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9" y="4406903"/>
            <a:ext cx="10818284" cy="1362076"/>
          </a:xfrm>
        </p:spPr>
        <p:txBody>
          <a:bodyPr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9" y="2906713"/>
            <a:ext cx="10818284" cy="1500187"/>
          </a:xfrm>
        </p:spPr>
        <p:txBody>
          <a:bodyPr anchor="b"/>
          <a:lstStyle>
            <a:lvl1pPr marL="0" indent="0">
              <a:buNone/>
              <a:defRPr sz="3200"/>
            </a:lvl1pPr>
            <a:lvl2pPr marL="609585" indent="0">
              <a:buNone/>
              <a:defRPr sz="2400"/>
            </a:lvl2pPr>
            <a:lvl3pPr marL="1219170" indent="0">
              <a:buNone/>
              <a:defRPr sz="2133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  <a:lvl6pPr marL="3047924" indent="0">
              <a:buNone/>
              <a:defRPr sz="1867"/>
            </a:lvl6pPr>
            <a:lvl7pPr marL="3657509" indent="0">
              <a:buNone/>
              <a:defRPr sz="1867"/>
            </a:lvl7pPr>
            <a:lvl8pPr marL="4267093" indent="0">
              <a:buNone/>
              <a:defRPr sz="1867"/>
            </a:lvl8pPr>
            <a:lvl9pPr marL="4876678" indent="0">
              <a:buNone/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3191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 (alt Title 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blur&#10;&#10;Description automatically generated">
            <a:extLst>
              <a:ext uri="{FF2B5EF4-FFF2-40B4-BE49-F238E27FC236}">
                <a16:creationId xmlns:a16="http://schemas.microsoft.com/office/drawing/2014/main" id="{7A85BD9F-E558-4254-89DB-9A7B3D1C56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9976" y="1635465"/>
            <a:ext cx="12259180" cy="5260636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0EC3E29-B62B-5848-BFF2-3B22373AA7B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5175" y="4844311"/>
            <a:ext cx="9907588" cy="2077140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solidFill>
                  <a:srgbClr val="0B5494"/>
                </a:solidFill>
                <a:latin typeface="Product Sans Thin" panose="020B0203030502040203" pitchFamily="34" charset="0"/>
              </a:defRPr>
            </a:lvl1pPr>
          </a:lstStyle>
          <a:p>
            <a:pPr lvl="0"/>
            <a:r>
              <a:rPr lang="en-US" dirty="0"/>
              <a:t>Name(s) of presenter(s)</a:t>
            </a:r>
          </a:p>
          <a:p>
            <a:pPr lvl="0"/>
            <a:r>
              <a:rPr lang="en-US" dirty="0"/>
              <a:t>Date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629DFBE-95EF-9447-850B-5A38238E4F7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76" y="1635464"/>
            <a:ext cx="12221976" cy="293278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C8F5955-3DDD-F944-85A3-05004DFA4A4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47"/>
            <a:ext cx="12221976" cy="2932783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0F003CDE-CD75-5443-B99B-2ED7BCD5EE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5861" y="3388380"/>
            <a:ext cx="9906901" cy="1179867"/>
          </a:xfrm>
        </p:spPr>
        <p:txBody>
          <a:bodyPr anchor="ctr">
            <a:normAutofit/>
          </a:bodyPr>
          <a:lstStyle>
            <a:lvl1pPr marL="0" indent="0">
              <a:buNone/>
              <a:defRPr sz="3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0E875A9D-8B55-2C4C-B935-74B25F46DA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5175" y="894824"/>
            <a:ext cx="9907588" cy="2417876"/>
          </a:xfrm>
          <a:noFill/>
        </p:spPr>
        <p:txBody>
          <a:bodyPr anchor="b">
            <a:normAutofit/>
          </a:bodyPr>
          <a:lstStyle>
            <a:lvl1pPr marL="0" indent="0">
              <a:buNone/>
              <a:defRPr sz="6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 dirty="0"/>
              <a:t>Presentation title to go here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48D7A3D-F2E1-CC45-95C1-83C1A0A06EB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861" y="430247"/>
            <a:ext cx="2711972" cy="46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085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99168"/>
            <a:ext cx="5486400" cy="4093633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99168"/>
            <a:ext cx="5486400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831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5950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47004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000" y="1799168"/>
            <a:ext cx="11277600" cy="4093633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510715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476" y="2216566"/>
            <a:ext cx="3503048" cy="1022788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512234" y="6096000"/>
            <a:ext cx="11679767" cy="61384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953425" y="3659416"/>
            <a:ext cx="6285151" cy="99520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5867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4545104" y="5105401"/>
            <a:ext cx="3045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24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311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Standar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808080"/>
                </a:solidFill>
              </a:defRPr>
            </a:lvl1pPr>
            <a:lvl2pPr>
              <a:defRPr>
                <a:solidFill>
                  <a:srgbClr val="808080"/>
                </a:solidFill>
              </a:defRPr>
            </a:lvl2pPr>
            <a:lvl3pPr>
              <a:defRPr>
                <a:solidFill>
                  <a:srgbClr val="808080"/>
                </a:solidFill>
              </a:defRPr>
            </a:lvl3pPr>
            <a:lvl4pPr marL="857187" indent="-228584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182" indent="-228584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5136" y="6511062"/>
            <a:ext cx="3677264" cy="304412"/>
          </a:xfrm>
          <a:prstGeom prst="rect">
            <a:avLst/>
          </a:prstGeom>
        </p:spPr>
        <p:txBody>
          <a:bodyPr/>
          <a:lstStyle>
            <a:lvl1pPr marL="0" marR="0" indent="0" algn="r" defTabSz="457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808080"/>
                </a:solidFill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r>
              <a:rPr lang="en-US" dirty="0">
                <a:latin typeface="Arial" panose="020B0604020202020204" pitchFamily="34" charset="0"/>
                <a:cs typeface="MS PGothic" charset="0"/>
              </a:rPr>
              <a:t>  |  Confidential and Proprietary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38892632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2400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598615"/>
            <a:ext cx="12192000" cy="5266944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98615"/>
            <a:ext cx="8839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9600" y="1865315"/>
            <a:ext cx="6197600" cy="99060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689600" y="3313113"/>
            <a:ext cx="4080933" cy="1752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14" y="512251"/>
            <a:ext cx="2742556" cy="80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6015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800"/>
              </a:spcBef>
              <a:defRPr/>
            </a:lvl1pPr>
            <a:lvl2pPr>
              <a:spcBef>
                <a:spcPts val="1035"/>
              </a:spcBef>
              <a:defRPr/>
            </a:lvl2pPr>
            <a:lvl3pPr>
              <a:spcBef>
                <a:spcPts val="1035"/>
              </a:spcBef>
              <a:defRPr/>
            </a:lvl3pPr>
            <a:lvl4pPr>
              <a:spcBef>
                <a:spcPts val="1035"/>
              </a:spcBef>
              <a:defRPr/>
            </a:lvl4pPr>
            <a:lvl5pPr>
              <a:spcBef>
                <a:spcPts val="1035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508000" y="762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4410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9396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8771"/>
            <a:ext cx="7721600" cy="641349"/>
          </a:xfrm>
        </p:spPr>
        <p:txBody>
          <a:bodyPr/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799166"/>
            <a:ext cx="6815667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9" y="1799169"/>
            <a:ext cx="4112684" cy="4093632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8563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D83A9A97-3FE1-4EDA-8AA4-850C7B3DF6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359401"/>
            <a:ext cx="12192001" cy="5555749"/>
          </a:xfrm>
          <a:prstGeom prst="rect">
            <a:avLst/>
          </a:prstGeom>
        </p:spPr>
      </p:pic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5B735781-C98E-3546-A3E5-41DD7AAEDB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5175" y="4844311"/>
            <a:ext cx="9907588" cy="2096190"/>
          </a:xfrm>
        </p:spPr>
        <p:txBody>
          <a:bodyPr>
            <a:normAutofit/>
          </a:bodyPr>
          <a:lstStyle>
            <a:lvl1pPr marL="0" indent="0">
              <a:buNone/>
              <a:defRPr sz="3000" b="0" i="0">
                <a:solidFill>
                  <a:srgbClr val="0B5494"/>
                </a:solidFill>
                <a:latin typeface="Product Sans Thin" panose="020B0203030502040203" pitchFamily="34" charset="0"/>
              </a:defRPr>
            </a:lvl1pPr>
          </a:lstStyle>
          <a:p>
            <a:pPr lvl="0"/>
            <a:r>
              <a:rPr lang="en-US" dirty="0"/>
              <a:t>Name(s) of presenter(s)</a:t>
            </a:r>
          </a:p>
          <a:p>
            <a:pPr lvl="0"/>
            <a:r>
              <a:rPr lang="en-US" dirty="0"/>
              <a:t>Date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548A2B-C299-E44F-9499-8F728F8B4DA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76" y="1635464"/>
            <a:ext cx="12221976" cy="29327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ED859E-0E54-394B-B2F4-63D1B380DB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47"/>
            <a:ext cx="12221976" cy="2932783"/>
          </a:xfrm>
          <a:prstGeom prst="rect">
            <a:avLst/>
          </a:prstGeom>
        </p:spPr>
      </p:pic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630EF5FB-5DCB-C84B-ADDB-AC9E3E6B58A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5861" y="3388380"/>
            <a:ext cx="9906901" cy="1179867"/>
          </a:xfrm>
        </p:spPr>
        <p:txBody>
          <a:bodyPr anchor="ctr">
            <a:normAutofit/>
          </a:bodyPr>
          <a:lstStyle>
            <a:lvl1pPr marL="0" indent="0">
              <a:buNone/>
              <a:defRPr sz="3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89B6BD9B-253D-404B-9EC4-14D3E5C7B0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5175" y="894824"/>
            <a:ext cx="9907588" cy="2417876"/>
          </a:xfrm>
          <a:noFill/>
        </p:spPr>
        <p:txBody>
          <a:bodyPr anchor="b">
            <a:normAutofit/>
          </a:bodyPr>
          <a:lstStyle>
            <a:lvl1pPr marL="0" indent="0">
              <a:buNone/>
              <a:defRPr sz="6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 dirty="0"/>
              <a:t>Presentation title to go here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DDB95AD-1F20-1F45-AA37-1F83A42C35F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861" y="430247"/>
            <a:ext cx="2711972" cy="46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4607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9" y="4406903"/>
            <a:ext cx="10818284" cy="1362076"/>
          </a:xfrm>
        </p:spPr>
        <p:txBody>
          <a:bodyPr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9" y="2906713"/>
            <a:ext cx="10818284" cy="1500187"/>
          </a:xfrm>
        </p:spPr>
        <p:txBody>
          <a:bodyPr anchor="b"/>
          <a:lstStyle>
            <a:lvl1pPr marL="0" indent="0">
              <a:buNone/>
              <a:defRPr sz="3200"/>
            </a:lvl1pPr>
            <a:lvl2pPr marL="609585" indent="0">
              <a:buNone/>
              <a:defRPr sz="2400"/>
            </a:lvl2pPr>
            <a:lvl3pPr marL="1219170" indent="0">
              <a:buNone/>
              <a:defRPr sz="2133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  <a:lvl6pPr marL="3047924" indent="0">
              <a:buNone/>
              <a:defRPr sz="1867"/>
            </a:lvl6pPr>
            <a:lvl7pPr marL="3657509" indent="0">
              <a:buNone/>
              <a:defRPr sz="1867"/>
            </a:lvl7pPr>
            <a:lvl8pPr marL="4267093" indent="0">
              <a:buNone/>
              <a:defRPr sz="1867"/>
            </a:lvl8pPr>
            <a:lvl9pPr marL="4876678" indent="0">
              <a:buNone/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13444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99168"/>
            <a:ext cx="5486400" cy="4093633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99168"/>
            <a:ext cx="5486400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262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0086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00801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000" y="1799168"/>
            <a:ext cx="11277600" cy="4093633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108220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476" y="2216566"/>
            <a:ext cx="3503048" cy="1022788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512234" y="6096000"/>
            <a:ext cx="11679767" cy="61384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6" name="TextBox 5"/>
          <p:cNvSpPr txBox="1"/>
          <p:nvPr userDrawn="1"/>
        </p:nvSpPr>
        <p:spPr>
          <a:xfrm>
            <a:off x="2953425" y="3659416"/>
            <a:ext cx="6285151" cy="99520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5867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4545104" y="5105401"/>
            <a:ext cx="3045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24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5394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Standar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808080"/>
                </a:solidFill>
              </a:defRPr>
            </a:lvl1pPr>
            <a:lvl2pPr>
              <a:defRPr>
                <a:solidFill>
                  <a:srgbClr val="808080"/>
                </a:solidFill>
              </a:defRPr>
            </a:lvl2pPr>
            <a:lvl3pPr>
              <a:defRPr>
                <a:solidFill>
                  <a:srgbClr val="808080"/>
                </a:solidFill>
              </a:defRPr>
            </a:lvl3pPr>
            <a:lvl4pPr marL="857187" indent="-228584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182" indent="-228584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5136" y="6511062"/>
            <a:ext cx="3677264" cy="304412"/>
          </a:xfrm>
          <a:prstGeom prst="rect">
            <a:avLst/>
          </a:prstGeom>
        </p:spPr>
        <p:txBody>
          <a:bodyPr/>
          <a:lstStyle>
            <a:lvl1pPr marL="0" marR="0" indent="0" algn="r" defTabSz="457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808080"/>
                </a:solidFill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r>
              <a:rPr lang="en-US" dirty="0">
                <a:latin typeface="Arial" panose="020B0604020202020204" pitchFamily="34" charset="0"/>
                <a:cs typeface="MS PGothic" charset="0"/>
              </a:rPr>
              <a:t>  |  Confidential and Proprietary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34511453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457200"/>
            <a:ext cx="10058400" cy="533400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0"/>
          </p:nvPr>
        </p:nvSpPr>
        <p:spPr>
          <a:xfrm>
            <a:off x="508000" y="1524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08016" y="6511061"/>
            <a:ext cx="2774384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rgbClr val="808080"/>
                </a:solidFill>
                <a:latin typeface="Arial Narrow"/>
                <a:cs typeface="Arial Narrow"/>
              </a:defRPr>
            </a:lvl1pPr>
          </a:lstStyle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747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661203CD-23E0-4342-877C-A894DCEA5D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-29976" y="1409942"/>
            <a:ext cx="12221976" cy="5565859"/>
          </a:xfrm>
          <a:prstGeom prst="rect">
            <a:avLst/>
          </a:prstGeom>
        </p:spPr>
      </p:pic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A87F8C68-A834-C040-B991-FE55C7B99A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5175" y="4844311"/>
            <a:ext cx="9907588" cy="2013690"/>
          </a:xfrm>
        </p:spPr>
        <p:txBody>
          <a:bodyPr>
            <a:normAutofit/>
          </a:bodyPr>
          <a:lstStyle>
            <a:lvl1pPr marL="0" indent="0">
              <a:buNone/>
              <a:defRPr sz="3000" b="0" i="0">
                <a:solidFill>
                  <a:srgbClr val="0B5494"/>
                </a:solidFill>
                <a:latin typeface="Product Sans Thin" panose="020B0203030502040203" pitchFamily="34" charset="0"/>
              </a:defRPr>
            </a:lvl1pPr>
          </a:lstStyle>
          <a:p>
            <a:pPr lvl="0"/>
            <a:r>
              <a:rPr lang="en-US" dirty="0"/>
              <a:t>Name(s) of presenter(s)</a:t>
            </a:r>
          </a:p>
          <a:p>
            <a:pPr lvl="0"/>
            <a:r>
              <a:rPr lang="en-US" dirty="0"/>
              <a:t>Date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2AAEB9-6CC3-CD4F-AFD3-F5FC597D3B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76" y="1635464"/>
            <a:ext cx="12221976" cy="29327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8947CF2-97EB-674C-B6DA-43C3B4698F9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30247"/>
            <a:ext cx="12192001" cy="2932783"/>
          </a:xfrm>
          <a:prstGeom prst="rect">
            <a:avLst/>
          </a:prstGeom>
        </p:spPr>
      </p:pic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F95E47B-1676-064D-B8E5-08B06B6254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5861" y="3388380"/>
            <a:ext cx="9906901" cy="1179867"/>
          </a:xfrm>
        </p:spPr>
        <p:txBody>
          <a:bodyPr anchor="ctr">
            <a:normAutofit/>
          </a:bodyPr>
          <a:lstStyle>
            <a:lvl1pPr marL="0" indent="0">
              <a:buNone/>
              <a:defRPr sz="3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D775E79-4EA2-1741-8E6A-F64432D4586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5175" y="894824"/>
            <a:ext cx="9907588" cy="2417876"/>
          </a:xfrm>
          <a:noFill/>
        </p:spPr>
        <p:txBody>
          <a:bodyPr anchor="b">
            <a:normAutofit/>
          </a:bodyPr>
          <a:lstStyle>
            <a:lvl1pPr marL="0" indent="0">
              <a:buNone/>
              <a:defRPr sz="6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 dirty="0"/>
              <a:t>Presentation title to go here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0031E86-8034-144D-9632-B1856DECFC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861" y="430247"/>
            <a:ext cx="2711972" cy="46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409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BBA1D3E-9956-9541-A964-313064928B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100135"/>
            <a:ext cx="12192000" cy="45434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D48361-1CF2-8544-9830-31C4AD415D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50406"/>
            <a:ext cx="12192000" cy="1115179"/>
          </a:xfrm>
          <a:prstGeom prst="rect">
            <a:avLst/>
          </a:prstGeom>
          <a:noFill/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0EC403-9074-2E4B-B686-CE4BDA677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CA" dirty="0"/>
              <a:t>05-24-2021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9A3C8A-7236-8343-AAF2-6EF87EE95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6079699-09D7-4544-BF06-E77DEC20A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950406"/>
            <a:ext cx="9326563" cy="111517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Transition slide</a:t>
            </a:r>
          </a:p>
        </p:txBody>
      </p:sp>
    </p:spTree>
    <p:extLst>
      <p:ext uri="{BB962C8B-B14F-4D97-AF65-F5344CB8AC3E}">
        <p14:creationId xmlns:p14="http://schemas.microsoft.com/office/powerpoint/2010/main" val="112715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 (no imag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FC82E5-D0D8-EE4A-A621-5AB9F4BAB1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D64BA9-4817-6446-BC17-D95F499700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of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F7315-1D15-7F4A-AACF-F20BF2D5C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4463"/>
            <a:ext cx="10515600" cy="4762500"/>
          </a:xfrm>
        </p:spPr>
        <p:txBody>
          <a:bodyPr/>
          <a:lstStyle>
            <a:lvl1pPr>
              <a:defRPr>
                <a:latin typeface="Product Sans Thin" panose="020B0203030502040203" pitchFamily="34" charset="0"/>
              </a:defRPr>
            </a:lvl1pPr>
            <a:lvl2pPr>
              <a:defRPr>
                <a:latin typeface="Product Sans Thin" panose="020B0203030502040203" pitchFamily="34" charset="0"/>
              </a:defRPr>
            </a:lvl2pPr>
            <a:lvl3pPr>
              <a:defRPr>
                <a:latin typeface="Product Sans Thin" panose="020B0203030502040203" pitchFamily="34" charset="0"/>
              </a:defRPr>
            </a:lvl3pPr>
            <a:lvl4pPr>
              <a:defRPr>
                <a:latin typeface="Product Sans Thin" panose="020B0203030502040203" pitchFamily="34" charset="0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latin typeface="Product Sans Thin" panose="020B0203030502040203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71B5729D-97A3-B74D-8F1F-CE9FF284F3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CA" dirty="0"/>
              <a:t>05-24-2021</a:t>
            </a:r>
            <a:endParaRPr lang="en-US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E26F95E0-5E50-0E47-8FFD-6D000044A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728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with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40D8CAB-D224-9E4B-913B-4650ACA6EC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AAFBE3DE-3C9F-453F-9586-4057CDA650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371599"/>
            <a:ext cx="6739386" cy="4805363"/>
          </a:xfrm>
        </p:spPr>
        <p:txBody>
          <a:bodyPr/>
          <a:lstStyle>
            <a:lvl3pPr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System Font Regular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455D951-7751-A541-A387-61A043688CE1}"/>
              </a:ext>
            </a:extLst>
          </p:cNvPr>
          <p:cNvSpPr/>
          <p:nvPr userDrawn="1"/>
        </p:nvSpPr>
        <p:spPr>
          <a:xfrm>
            <a:off x="8401051" y="1771656"/>
            <a:ext cx="1814513" cy="1814513"/>
          </a:xfrm>
          <a:prstGeom prst="rect">
            <a:avLst/>
          </a:prstGeom>
          <a:solidFill>
            <a:srgbClr val="289D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AB157B1-00FA-D34E-A866-01820DB00A7C}"/>
              </a:ext>
            </a:extLst>
          </p:cNvPr>
          <p:cNvGrpSpPr/>
          <p:nvPr userDrawn="1"/>
        </p:nvGrpSpPr>
        <p:grpSpPr>
          <a:xfrm>
            <a:off x="8401051" y="1771656"/>
            <a:ext cx="3819525" cy="3800481"/>
            <a:chOff x="8401051" y="1771656"/>
            <a:chExt cx="3819525" cy="3800481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8894650-A92B-D44F-BD58-2949EF2709EE}"/>
                </a:ext>
              </a:extLst>
            </p:cNvPr>
            <p:cNvSpPr/>
            <p:nvPr userDrawn="1"/>
          </p:nvSpPr>
          <p:spPr>
            <a:xfrm>
              <a:off x="10406062" y="1771656"/>
              <a:ext cx="1814514" cy="1814514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5911023-1E8C-E743-B810-68A41E000E15}"/>
                </a:ext>
              </a:extLst>
            </p:cNvPr>
            <p:cNvSpPr/>
            <p:nvPr userDrawn="1"/>
          </p:nvSpPr>
          <p:spPr>
            <a:xfrm>
              <a:off x="8401051" y="3757624"/>
              <a:ext cx="1814513" cy="181451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2C1E3DB1-D883-E84F-93ED-11F1B86ED64D}"/>
              </a:ext>
            </a:extLst>
          </p:cNvPr>
          <p:cNvSpPr/>
          <p:nvPr userDrawn="1"/>
        </p:nvSpPr>
        <p:spPr>
          <a:xfrm>
            <a:off x="10406062" y="3757624"/>
            <a:ext cx="1814513" cy="1814513"/>
          </a:xfrm>
          <a:prstGeom prst="rect">
            <a:avLst/>
          </a:prstGeom>
          <a:solidFill>
            <a:srgbClr val="0B5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8" name="Picture 27" descr="Text, letter&#10;&#10;Description automatically generated">
            <a:extLst>
              <a:ext uri="{FF2B5EF4-FFF2-40B4-BE49-F238E27FC236}">
                <a16:creationId xmlns:a16="http://schemas.microsoft.com/office/drawing/2014/main" id="{749A8FFF-4E71-6648-9129-15CE07D934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01051" y="3757625"/>
            <a:ext cx="1814984" cy="1814512"/>
          </a:xfrm>
          <a:prstGeom prst="rect">
            <a:avLst/>
          </a:prstGeom>
        </p:spPr>
      </p:pic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46500801-EEE0-5640-B67D-583E10ABD4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CA" dirty="0"/>
              <a:t>05-24-2021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7B28734D-DE14-9442-AE67-2090A1DCA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50B06AE-126A-4DA2-811F-104FAE999A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3028484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DE7FCE0-DABC-FF4C-A67F-37313C276B9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28750"/>
            <a:ext cx="6219825" cy="4922543"/>
          </a:xfrm>
        </p:spPr>
        <p:txBody>
          <a:bodyPr/>
          <a:lstStyle>
            <a:lvl1pPr marL="514350" indent="-514350">
              <a:lnSpc>
                <a:spcPct val="150000"/>
              </a:lnSpc>
              <a:buSzPct val="120000"/>
              <a:buFont typeface="+mj-lt"/>
              <a:buAutoNum type="arabicParenR"/>
              <a:defRPr>
                <a:solidFill>
                  <a:srgbClr val="0B5494"/>
                </a:solidFill>
                <a:latin typeface="Product Sans Light" panose="020B0303030502040203" pitchFamily="34" charset="0"/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1</a:t>
            </a:r>
          </a:p>
          <a:p>
            <a:pPr lvl="0"/>
            <a:r>
              <a:rPr lang="en-US" dirty="0"/>
              <a:t>Agenda item 2</a:t>
            </a:r>
          </a:p>
          <a:p>
            <a:pPr lvl="0"/>
            <a:r>
              <a:rPr lang="en-US" dirty="0"/>
              <a:t>Agenda item 3</a:t>
            </a:r>
          </a:p>
          <a:p>
            <a:pPr lvl="0"/>
            <a:r>
              <a:rPr lang="en-US" dirty="0"/>
              <a:t>Agenda item 4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40D8CAB-D224-9E4B-913B-4650ACA6EC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4AB5B9CB-E993-D64C-AC33-64C0B1891D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16" name="Date Placeholder 1">
            <a:extLst>
              <a:ext uri="{FF2B5EF4-FFF2-40B4-BE49-F238E27FC236}">
                <a16:creationId xmlns:a16="http://schemas.microsoft.com/office/drawing/2014/main" id="{15357D13-28E9-504B-AD5E-34C08981C7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CA" dirty="0"/>
              <a:t>05-24-2021</a:t>
            </a:r>
            <a:endParaRPr lang="en-US" dirty="0"/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376C37B9-9236-DC46-AEA1-4D13C0A10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A046ADC-C429-F94E-913A-D027F8174AB6}"/>
              </a:ext>
            </a:extLst>
          </p:cNvPr>
          <p:cNvSpPr/>
          <p:nvPr userDrawn="1"/>
        </p:nvSpPr>
        <p:spPr>
          <a:xfrm>
            <a:off x="8401051" y="1771656"/>
            <a:ext cx="1814513" cy="1814513"/>
          </a:xfrm>
          <a:prstGeom prst="rect">
            <a:avLst/>
          </a:prstGeom>
          <a:solidFill>
            <a:srgbClr val="289D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5C268B5-C466-A749-A42E-4369F8388FAA}"/>
              </a:ext>
            </a:extLst>
          </p:cNvPr>
          <p:cNvGrpSpPr/>
          <p:nvPr userDrawn="1"/>
        </p:nvGrpSpPr>
        <p:grpSpPr>
          <a:xfrm>
            <a:off x="8401051" y="1771656"/>
            <a:ext cx="3819525" cy="3800481"/>
            <a:chOff x="8401051" y="1771656"/>
            <a:chExt cx="3819525" cy="380048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6A62B3B-4AF7-2742-BB66-C19F716FDA29}"/>
                </a:ext>
              </a:extLst>
            </p:cNvPr>
            <p:cNvSpPr/>
            <p:nvPr userDrawn="1"/>
          </p:nvSpPr>
          <p:spPr>
            <a:xfrm>
              <a:off x="10406062" y="1771656"/>
              <a:ext cx="1814514" cy="1814514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0495851-64A6-1647-BE51-32E8939E73B4}"/>
                </a:ext>
              </a:extLst>
            </p:cNvPr>
            <p:cNvSpPr/>
            <p:nvPr userDrawn="1"/>
          </p:nvSpPr>
          <p:spPr>
            <a:xfrm>
              <a:off x="8401051" y="3757624"/>
              <a:ext cx="1814513" cy="181451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10A2D29C-F7F7-DB49-B3C5-D45351D4D317}"/>
              </a:ext>
            </a:extLst>
          </p:cNvPr>
          <p:cNvSpPr/>
          <p:nvPr userDrawn="1"/>
        </p:nvSpPr>
        <p:spPr>
          <a:xfrm>
            <a:off x="10406062" y="3757624"/>
            <a:ext cx="1814513" cy="1814513"/>
          </a:xfrm>
          <a:prstGeom prst="rect">
            <a:avLst/>
          </a:prstGeom>
          <a:solidFill>
            <a:srgbClr val="0B5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8" name="Picture 37" descr="Text, letter&#10;&#10;Description automatically generated">
            <a:extLst>
              <a:ext uri="{FF2B5EF4-FFF2-40B4-BE49-F238E27FC236}">
                <a16:creationId xmlns:a16="http://schemas.microsoft.com/office/drawing/2014/main" id="{ACE42BB7-EB50-754D-B8A3-A38D7EBEB8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01051" y="3757625"/>
            <a:ext cx="1814984" cy="181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879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with vert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FD654AC-93C5-5749-8FCC-E5FB9426D17C}"/>
              </a:ext>
            </a:extLst>
          </p:cNvPr>
          <p:cNvGrpSpPr/>
          <p:nvPr userDrawn="1"/>
        </p:nvGrpSpPr>
        <p:grpSpPr>
          <a:xfrm>
            <a:off x="7315199" y="-10288"/>
            <a:ext cx="4863445" cy="6855887"/>
            <a:chOff x="518112" y="1753386"/>
            <a:chExt cx="4073516" cy="510461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4684600-E216-FA45-9DA6-6B7A968D6EB4}"/>
                </a:ext>
              </a:extLst>
            </p:cNvPr>
            <p:cNvSpPr/>
            <p:nvPr userDrawn="1"/>
          </p:nvSpPr>
          <p:spPr>
            <a:xfrm>
              <a:off x="3094339" y="1753386"/>
              <a:ext cx="1497289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CA50844-F620-754E-A12B-9A483D2F32F6}"/>
                </a:ext>
              </a:extLst>
            </p:cNvPr>
            <p:cNvSpPr/>
            <p:nvPr userDrawn="1"/>
          </p:nvSpPr>
          <p:spPr>
            <a:xfrm>
              <a:off x="518112" y="1753386"/>
              <a:ext cx="977914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9176982-5E1E-A245-81B5-9210E4EA747D}"/>
                </a:ext>
              </a:extLst>
            </p:cNvPr>
            <p:cNvSpPr/>
            <p:nvPr userDrawn="1"/>
          </p:nvSpPr>
          <p:spPr>
            <a:xfrm>
              <a:off x="1545994" y="1753386"/>
              <a:ext cx="1497289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C3F4AE-E54B-234E-BA27-6B7270DF28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371599"/>
            <a:ext cx="6416043" cy="4805363"/>
          </a:xfrm>
        </p:spPr>
        <p:txBody>
          <a:bodyPr/>
          <a:lstStyle>
            <a:lvl3pPr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System Font Regular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0F19A3D-28BB-1148-BC12-2C796648DB6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58" y="-10287"/>
            <a:ext cx="12192000" cy="1115179"/>
          </a:xfrm>
          <a:prstGeom prst="rect">
            <a:avLst/>
          </a:prstGeom>
        </p:spPr>
      </p:pic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7769D9AB-7B87-544F-BE76-0EBE8E6771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CA" dirty="0"/>
              <a:t>05-24-2021</a:t>
            </a:r>
            <a:endParaRPr lang="en-US" dirty="0"/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BC8910A6-A3B8-EC4B-BD26-4664C23A4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BEC32625-7956-4078-9A04-BB491993D8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2046589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8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19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19.pn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1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FC05BB-E5A2-4A44-B6AE-6B79F4336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785"/>
            <a:ext cx="10515600" cy="16729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5A1DB0-3B24-A64B-A2AB-D090086A8D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48FA7-54B8-4549-832A-88EEA393AD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38383"/>
                </a:solidFill>
                <a:latin typeface="Product Sans Thin" panose="020B0203030502040203" pitchFamily="34" charset="0"/>
              </a:defRPr>
            </a:lvl1pPr>
          </a:lstStyle>
          <a:p>
            <a:r>
              <a:rPr lang="en-CA" dirty="0"/>
              <a:t>05-24-2021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AEB7B-A82F-754B-AEEF-517E6867B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38383"/>
                </a:solidFill>
                <a:latin typeface="Product Sans Thin" panose="020B0203030502040203" pitchFamily="34" charset="0"/>
              </a:defRPr>
            </a:lvl1pPr>
          </a:lstStyle>
          <a:p>
            <a:fld id="{16DFC2C5-FBBF-1943-8567-35264678A3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687429D-C16A-3946-912E-75F6C9C2E1C8}"/>
              </a:ext>
            </a:extLst>
          </p:cNvPr>
          <p:cNvSpPr txBox="1">
            <a:spLocks/>
          </p:cNvSpPr>
          <p:nvPr userDrawn="1"/>
        </p:nvSpPr>
        <p:spPr>
          <a:xfrm>
            <a:off x="7345051" y="3746953"/>
            <a:ext cx="10513244" cy="62217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Product Sans Thin" panose="020B0203030502040203" pitchFamily="34" charset="0"/>
                <a:ea typeface="+mj-ea"/>
                <a:cs typeface="+mj-cs"/>
              </a:defRPr>
            </a:lvl1pPr>
          </a:lstStyle>
          <a:p>
            <a:endParaRPr lang="en-US" sz="2200" dirty="0">
              <a:solidFill>
                <a:srgbClr val="0B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04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4" r:id="rId2"/>
    <p:sldLayoutId id="2147483906" r:id="rId3"/>
    <p:sldLayoutId id="2147483905" r:id="rId4"/>
    <p:sldLayoutId id="2147483878" r:id="rId5"/>
    <p:sldLayoutId id="2147483873" r:id="rId6"/>
    <p:sldLayoutId id="2147483875" r:id="rId7"/>
    <p:sldLayoutId id="2147483912" r:id="rId8"/>
    <p:sldLayoutId id="2147483899" r:id="rId9"/>
    <p:sldLayoutId id="2147483910" r:id="rId10"/>
    <p:sldLayoutId id="2147483911" r:id="rId11"/>
    <p:sldLayoutId id="2147483877" r:id="rId12"/>
    <p:sldLayoutId id="2147483880" r:id="rId13"/>
    <p:sldLayoutId id="2147483913" r:id="rId14"/>
  </p:sldLayoutIdLst>
  <p:hf hdr="0" ftr="0"/>
  <p:txStyles>
    <p:titleStyle>
      <a:lvl1pPr marL="0" marR="0" indent="0" algn="l" defTabSz="914400" rtl="0" eaLnBrk="1" fontAlgn="auto" latinLnBrk="0" hangingPunct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4400" kern="1200">
          <a:solidFill>
            <a:srgbClr val="0B5494"/>
          </a:solidFill>
          <a:latin typeface="Product Sans Thin" panose="020B020303050204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A4A4A"/>
          </a:solidFill>
          <a:latin typeface="Product Sans Thin" panose="020B020303050204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4A4A4A"/>
        </a:buClr>
        <a:buFont typeface="System Font Regular"/>
        <a:buChar char="–"/>
        <a:defRPr sz="2400" kern="1200">
          <a:solidFill>
            <a:srgbClr val="4A4A4A"/>
          </a:solidFill>
          <a:latin typeface="Product Sans Thin" panose="020B020303050204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SzPct val="75000"/>
        <a:buFont typeface="Courier New" panose="02070309020205020404" pitchFamily="49" charset="0"/>
        <a:buChar char="o"/>
        <a:defRPr sz="2000" kern="1200">
          <a:solidFill>
            <a:srgbClr val="4A4A4A"/>
          </a:solidFill>
          <a:latin typeface="Product Sans Thin" panose="020B0203030502040203" pitchFamily="34" charset="0"/>
          <a:ea typeface="+mn-ea"/>
          <a:cs typeface="+mn-cs"/>
        </a:defRPr>
      </a:lvl3pPr>
      <a:lvl4pPr marL="1657350" marR="0" indent="-28575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Pct val="75000"/>
        <a:buFont typeface="System Font Regular"/>
        <a:buChar char="–"/>
        <a:tabLst/>
        <a:defRPr sz="1800" kern="1200">
          <a:solidFill>
            <a:srgbClr val="4A4A4A"/>
          </a:solidFill>
          <a:latin typeface="Product Sans Thin" panose="020B0203030502040203" pitchFamily="34" charset="0"/>
          <a:ea typeface="+mn-ea"/>
          <a:cs typeface="+mn-cs"/>
        </a:defRPr>
      </a:lvl4pPr>
      <a:lvl5pPr marL="1828800" marR="0" indent="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>
          <a:solidFill>
            <a:srgbClr val="4A4A4A"/>
          </a:solidFill>
          <a:latin typeface="Product Sans Thin" panose="020B020303050204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0" y="3"/>
            <a:ext cx="12187961" cy="167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512234" y="6096000"/>
            <a:ext cx="11679767" cy="61384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94501"/>
            <a:ext cx="11277600" cy="408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8566156" y="6432549"/>
            <a:ext cx="3219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1067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1067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1067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58" y="6319900"/>
            <a:ext cx="1371277" cy="40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423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457189" indent="-457189" algn="l" rtl="0" eaLnBrk="1" fontAlgn="base" hangingPunct="1">
        <a:spcBef>
          <a:spcPts val="1035"/>
        </a:spcBef>
        <a:spcAft>
          <a:spcPct val="0"/>
        </a:spcAft>
        <a:buChar char="•"/>
        <a:defRPr sz="3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926569" indent="-463284" algn="l" rtl="0" eaLnBrk="1" fontAlgn="base" hangingPunct="1">
        <a:spcBef>
          <a:spcPts val="1035"/>
        </a:spcBef>
        <a:spcAft>
          <a:spcPct val="0"/>
        </a:spcAft>
        <a:buChar char="–"/>
        <a:defRPr sz="26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389853" indent="-463284" algn="l" rtl="0" eaLnBrk="1" fontAlgn="base" hangingPunct="1">
        <a:spcBef>
          <a:spcPts val="1035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853138" indent="-463284" algn="l" rtl="0" eaLnBrk="1" fontAlgn="base" hangingPunct="1">
        <a:spcBef>
          <a:spcPts val="1035"/>
        </a:spcBef>
        <a:spcAft>
          <a:spcPct val="0"/>
        </a:spcAft>
        <a:buChar char="–"/>
        <a:defRPr sz="2133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316422" indent="-463284" algn="l" rtl="0" eaLnBrk="1" fontAlgn="base" hangingPunct="1">
        <a:spcBef>
          <a:spcPts val="1035"/>
        </a:spcBef>
        <a:spcAft>
          <a:spcPct val="0"/>
        </a:spcAft>
        <a:buChar char="»"/>
        <a:defRPr sz="18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3352716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0" y="3"/>
            <a:ext cx="12187961" cy="167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512234" y="6096000"/>
            <a:ext cx="11679767" cy="61384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94501"/>
            <a:ext cx="11277600" cy="408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8566156" y="6432549"/>
            <a:ext cx="3219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1067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1067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1067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58" y="6319900"/>
            <a:ext cx="1371277" cy="40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859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  <p:sldLayoutId id="2147483941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457189" indent="-457189" algn="l" rtl="0" eaLnBrk="1" fontAlgn="base" hangingPunct="1">
        <a:spcBef>
          <a:spcPts val="1035"/>
        </a:spcBef>
        <a:spcAft>
          <a:spcPct val="0"/>
        </a:spcAft>
        <a:buChar char="•"/>
        <a:defRPr sz="3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926569" indent="-463284" algn="l" rtl="0" eaLnBrk="1" fontAlgn="base" hangingPunct="1">
        <a:spcBef>
          <a:spcPts val="1035"/>
        </a:spcBef>
        <a:spcAft>
          <a:spcPct val="0"/>
        </a:spcAft>
        <a:buChar char="–"/>
        <a:defRPr sz="26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389853" indent="-463284" algn="l" rtl="0" eaLnBrk="1" fontAlgn="base" hangingPunct="1">
        <a:spcBef>
          <a:spcPts val="1035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853138" indent="-463284" algn="l" rtl="0" eaLnBrk="1" fontAlgn="base" hangingPunct="1">
        <a:spcBef>
          <a:spcPts val="1035"/>
        </a:spcBef>
        <a:spcAft>
          <a:spcPct val="0"/>
        </a:spcAft>
        <a:buChar char="–"/>
        <a:defRPr sz="2133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316422" indent="-463284" algn="l" rtl="0" eaLnBrk="1" fontAlgn="base" hangingPunct="1">
        <a:spcBef>
          <a:spcPts val="1035"/>
        </a:spcBef>
        <a:spcAft>
          <a:spcPct val="0"/>
        </a:spcAft>
        <a:buChar char="»"/>
        <a:defRPr sz="18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3352716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https://www.ifac.org/system/files/meetings/files/Agenda-Item-9A-Tax-Planning-Preliminary-Report.pdf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hyperlink" Target="https://www.ifac.org/system/files/meetings/files/Agenda-Item-B2-Tax-Planning-and-Related-Services-Project-Proposal.pdf" TargetMode="Externa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641F5C9-8CFA-459F-8D26-4D2D0C2465D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6993" y="4727458"/>
            <a:ext cx="9907588" cy="2039040"/>
          </a:xfrm>
        </p:spPr>
        <p:txBody>
          <a:bodyPr/>
          <a:lstStyle/>
          <a:p>
            <a:r>
              <a:rPr lang="en-US" sz="4000" b="1" dirty="0">
                <a:latin typeface="Product Sans Thin" panose="020B0203030502040203"/>
              </a:rPr>
              <a:t>Jens Poll, Working Group Chair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ADC016-379D-4A95-BEB3-709D6D5D5A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0121" y="3287684"/>
            <a:ext cx="9906901" cy="1179867"/>
          </a:xfrm>
        </p:spPr>
        <p:txBody>
          <a:bodyPr>
            <a:noAutofit/>
          </a:bodyPr>
          <a:lstStyle/>
          <a:p>
            <a:pPr marL="236538" indent="-236538"/>
            <a:r>
              <a:rPr lang="en-US" sz="3400" b="1" kern="0" dirty="0">
                <a:latin typeface="Product Sans Thin" panose="020B0203030502040203"/>
              </a:rPr>
              <a:t>IESBA CAG Meeting, Virtual, September 7, 2021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097AE2A1-9415-4B15-8023-0C6737C09CA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0121" y="609901"/>
            <a:ext cx="9907588" cy="2417876"/>
          </a:xfrm>
        </p:spPr>
        <p:txBody>
          <a:bodyPr/>
          <a:lstStyle/>
          <a:p>
            <a:r>
              <a:rPr lang="en-US" dirty="0"/>
              <a:t>Tax Planning &amp; Related Services</a:t>
            </a:r>
          </a:p>
        </p:txBody>
      </p:sp>
    </p:spTree>
    <p:extLst>
      <p:ext uri="{BB962C8B-B14F-4D97-AF65-F5344CB8AC3E}">
        <p14:creationId xmlns:p14="http://schemas.microsoft.com/office/powerpoint/2010/main" val="1075983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F07FD1-D91D-445E-BD68-B5DD6A7D2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F81FF-A8B7-8E49-9D5B-3CAD5ADFEE3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38383"/>
                </a:solidFill>
                <a:effectLst/>
                <a:uLnTx/>
                <a:uFillTx/>
                <a:latin typeface="Product Sans Thin" panose="020B020303050204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838383"/>
              </a:solidFill>
              <a:effectLst/>
              <a:uLnTx/>
              <a:uFillTx/>
              <a:latin typeface="Product Sans Thin" panose="020B0203030502040203" pitchFamily="34" charset="0"/>
              <a:ea typeface="+mn-ea"/>
              <a:cs typeface="+mn-cs"/>
            </a:endParaRPr>
          </a:p>
        </p:txBody>
      </p:sp>
      <p:graphicFrame>
        <p:nvGraphicFramePr>
          <p:cNvPr id="7" name="TextBox 8">
            <a:extLst>
              <a:ext uri="{FF2B5EF4-FFF2-40B4-BE49-F238E27FC236}">
                <a16:creationId xmlns:a16="http://schemas.microsoft.com/office/drawing/2014/main" id="{754607F4-0898-4443-8C0A-BE0154D30C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6841751"/>
              </p:ext>
            </p:extLst>
          </p:nvPr>
        </p:nvGraphicFramePr>
        <p:xfrm>
          <a:off x="287378" y="1933113"/>
          <a:ext cx="11533320" cy="4697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D36F0D6F-7382-43FF-8764-5F34CB2FF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378" y="117088"/>
            <a:ext cx="10515600" cy="1068518"/>
          </a:xfrm>
        </p:spPr>
        <p:txBody>
          <a:bodyPr/>
          <a:lstStyle/>
          <a:p>
            <a:r>
              <a:rPr lang="en-US" dirty="0"/>
              <a:t>A Proposed Principles-based Framework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0389BF-BBBD-4B39-A004-F5244908F90A}"/>
              </a:ext>
            </a:extLst>
          </p:cNvPr>
          <p:cNvSpPr/>
          <p:nvPr/>
        </p:nvSpPr>
        <p:spPr>
          <a:xfrm>
            <a:off x="371302" y="1310147"/>
            <a:ext cx="11284670" cy="89702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Ø"/>
              <a:tabLst>
                <a:tab pos="2397125" algn="l"/>
              </a:tabLst>
            </a:pPr>
            <a:r>
              <a:rPr lang="en-US" sz="2200" b="1" dirty="0">
                <a:solidFill>
                  <a:srgbClr val="002060"/>
                </a:solidFill>
                <a:latin typeface="Product Sans Thin" panose="020B0203030502040203"/>
              </a:rPr>
              <a:t>Broad objective: 	To </a:t>
            </a:r>
            <a:r>
              <a:rPr lang="en-US" sz="2200" b="1" dirty="0">
                <a:solidFill>
                  <a:srgbClr val="002060"/>
                </a:solidFill>
                <a:effectLst/>
                <a:latin typeface="Product Sans Thin" panose="020B0203030502040203"/>
                <a:ea typeface="Calibri" panose="020F0502020204030204" pitchFamily="34" charset="0"/>
                <a:cs typeface="Times New Roman" panose="02020603050405020304" pitchFamily="18" charset="0"/>
              </a:rPr>
              <a:t>guide PAs in making ethical judgments and decisions when providing</a:t>
            </a:r>
          </a:p>
          <a:p>
            <a:pPr>
              <a:tabLst>
                <a:tab pos="2397125" algn="l"/>
              </a:tabLst>
            </a:pPr>
            <a:r>
              <a:rPr lang="en-US" sz="2200" b="1" dirty="0">
                <a:solidFill>
                  <a:srgbClr val="002060"/>
                </a:solidFill>
                <a:latin typeface="Product Sans Thin" panose="020B0203030502040203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sz="2200" b="1" dirty="0">
                <a:solidFill>
                  <a:srgbClr val="002060"/>
                </a:solidFill>
                <a:effectLst/>
                <a:latin typeface="Product Sans Thin" panose="020B0203030502040203"/>
                <a:ea typeface="Calibri" panose="020F0502020204030204" pitchFamily="34" charset="0"/>
                <a:cs typeface="Times New Roman" panose="02020603050405020304" pitchFamily="18" charset="0"/>
              </a:rPr>
              <a:t>tax planning and related services to employing organizations and clients</a:t>
            </a:r>
            <a:endParaRPr lang="en-US" sz="2200" b="1" dirty="0">
              <a:solidFill>
                <a:srgbClr val="002060"/>
              </a:solidFill>
              <a:latin typeface="Product Sans Thin" panose="020B0203030502040203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CB30126-00AC-4229-A781-51F14A4E4D7A}"/>
              </a:ext>
            </a:extLst>
          </p:cNvPr>
          <p:cNvSpPr txBox="1">
            <a:spLocks/>
          </p:cNvSpPr>
          <p:nvPr/>
        </p:nvSpPr>
        <p:spPr>
          <a:xfrm>
            <a:off x="300644" y="117088"/>
            <a:ext cx="76200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rgbClr val="838383"/>
                </a:solidFill>
                <a:latin typeface="Product Sans Thin" panose="020B020303050204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  <a:latin typeface="Product Sans Thin" panose="020B0203030502040203"/>
                <a:cs typeface="Arial" panose="020B0604020202020204" pitchFamily="34" charset="0"/>
              </a:rPr>
              <a:t>Tax Planning and Related Services Project Proposal</a:t>
            </a:r>
            <a:endParaRPr lang="en-US" sz="1600" dirty="0">
              <a:solidFill>
                <a:schemeClr val="bg1"/>
              </a:solidFill>
              <a:latin typeface="Product Sans Thin" panose="020B0203030502040203"/>
            </a:endParaRPr>
          </a:p>
          <a:p>
            <a:endParaRPr lang="en-US" sz="1600" dirty="0">
              <a:latin typeface="Product Sans Thin" panose="020B0203030502040203"/>
            </a:endParaRPr>
          </a:p>
        </p:txBody>
      </p:sp>
    </p:spTree>
    <p:extLst>
      <p:ext uri="{BB962C8B-B14F-4D97-AF65-F5344CB8AC3E}">
        <p14:creationId xmlns:p14="http://schemas.microsoft.com/office/powerpoint/2010/main" val="1511992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34AF4-BCAD-4C1F-9251-D16C7FA92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5" y="166558"/>
            <a:ext cx="10515600" cy="1068518"/>
          </a:xfrm>
        </p:spPr>
        <p:txBody>
          <a:bodyPr>
            <a:normAutofit/>
          </a:bodyPr>
          <a:lstStyle/>
          <a:p>
            <a:r>
              <a:rPr lang="en-US" dirty="0"/>
              <a:t>Stakeholder Consultation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E1A305-7CB9-4214-A609-8F434C610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81FF-A8B7-8E49-9D5B-3CAD5ADFEE36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EF406B1-E0A4-4FEC-B047-F6158DF33CF9}"/>
              </a:ext>
            </a:extLst>
          </p:cNvPr>
          <p:cNvSpPr txBox="1">
            <a:spLocks/>
          </p:cNvSpPr>
          <p:nvPr/>
        </p:nvSpPr>
        <p:spPr>
          <a:xfrm>
            <a:off x="394855" y="136525"/>
            <a:ext cx="76200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rgbClr val="838383"/>
                </a:solidFill>
                <a:latin typeface="Product Sans Thin" panose="020B020303050204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  <a:latin typeface="Product Sans Thin" panose="020B0203030502040203"/>
                <a:cs typeface="Arial" panose="020B0604020202020204" pitchFamily="34" charset="0"/>
              </a:rPr>
              <a:t>Tax Planning and Related Services Project Proposal</a:t>
            </a:r>
            <a:endParaRPr lang="en-US" sz="1600" dirty="0">
              <a:solidFill>
                <a:schemeClr val="bg1"/>
              </a:solidFill>
              <a:latin typeface="Product Sans Thin" panose="020B0203030502040203"/>
            </a:endParaRPr>
          </a:p>
          <a:p>
            <a:endParaRPr lang="en-US" sz="1600" dirty="0">
              <a:latin typeface="Product Sans Thin" panose="020B0203030502040203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7A16840-E2EF-44BE-9BD5-7D6A345642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408" y="1658548"/>
            <a:ext cx="7103165" cy="4398010"/>
          </a:xfrm>
        </p:spPr>
        <p:txBody>
          <a:bodyPr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IESBA CAG</a:t>
            </a:r>
          </a:p>
          <a:p>
            <a:pPr>
              <a:lnSpc>
                <a:spcPct val="90000"/>
              </a:lnSpc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roduct Sans Thin" panose="020B0203030502040203" pitchFamily="34" charset="0"/>
                <a:ea typeface="+mn-ea"/>
                <a:cs typeface="+mn-cs"/>
              </a:rPr>
              <a:t>Regulators in the G20 including tax authorities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NSS</a:t>
            </a:r>
          </a:p>
          <a:p>
            <a:pPr>
              <a:lnSpc>
                <a:spcPct val="90000"/>
              </a:lnSpc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roduct Sans Thin" panose="020B0203030502040203" pitchFamily="34" charset="0"/>
                <a:ea typeface="+mn-ea"/>
                <a:cs typeface="+mn-cs"/>
              </a:rPr>
              <a:t>IFAC and its PAIB and SMP Advisory Groups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OECD</a:t>
            </a:r>
          </a:p>
          <a:p>
            <a:pPr>
              <a:lnSpc>
                <a:spcPct val="90000"/>
              </a:lnSpc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roduct Sans Thin" panose="020B0203030502040203" pitchFamily="34" charset="0"/>
                <a:ea typeface="+mn-ea"/>
                <a:cs typeface="+mn-cs"/>
              </a:rPr>
              <a:t>The investor, preparer and governance communities</a:t>
            </a:r>
          </a:p>
          <a:p>
            <a:pPr>
              <a:lnSpc>
                <a:spcPct val="90000"/>
              </a:lnSpc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roduct Sans Thin" panose="020B0203030502040203" pitchFamily="34" charset="0"/>
                <a:ea typeface="+mn-ea"/>
                <a:cs typeface="+mn-cs"/>
              </a:rPr>
              <a:t>PAOs, especially those in G20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Accountancy firms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Academia, legal profession and other professional organizations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3576080C-C36F-4FC5-8310-F1A1050902B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"/>
          <a:stretch/>
        </p:blipFill>
        <p:spPr>
          <a:xfrm>
            <a:off x="7675658" y="2093976"/>
            <a:ext cx="3941064" cy="4096512"/>
          </a:xfrm>
          <a:prstGeom prst="rect">
            <a:avLst/>
          </a:prstGeom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31968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6E7E7-2A64-4EDD-BE14-F89D18984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197" y="152947"/>
            <a:ext cx="10515600" cy="1068518"/>
          </a:xfrm>
        </p:spPr>
        <p:txBody>
          <a:bodyPr/>
          <a:lstStyle/>
          <a:p>
            <a:r>
              <a:rPr lang="en-US" dirty="0"/>
              <a:t>Public Interest Framework Alignment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50264-2932-4653-8891-0138F747D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81FF-A8B7-8E49-9D5B-3CAD5ADFEE36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B8FD18C8-1A6E-4344-883F-505D760A05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1938608"/>
              </p:ext>
            </p:extLst>
          </p:nvPr>
        </p:nvGraphicFramePr>
        <p:xfrm>
          <a:off x="686674" y="1468565"/>
          <a:ext cx="10380717" cy="48877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ubtitle 2">
            <a:extLst>
              <a:ext uri="{FF2B5EF4-FFF2-40B4-BE49-F238E27FC236}">
                <a16:creationId xmlns:a16="http://schemas.microsoft.com/office/drawing/2014/main" id="{F416580B-C353-489D-8A6A-D275A92F7975}"/>
              </a:ext>
            </a:extLst>
          </p:cNvPr>
          <p:cNvSpPr txBox="1">
            <a:spLocks/>
          </p:cNvSpPr>
          <p:nvPr/>
        </p:nvSpPr>
        <p:spPr>
          <a:xfrm>
            <a:off x="374197" y="152947"/>
            <a:ext cx="76200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rgbClr val="838383"/>
                </a:solidFill>
                <a:latin typeface="Product Sans Thin" panose="020B020303050204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  <a:latin typeface="Product Sans Thin" panose="020B0203030502040203"/>
                <a:cs typeface="Arial" panose="020B0604020202020204" pitchFamily="34" charset="0"/>
              </a:rPr>
              <a:t>Tax Planning and Related Services Project Proposal</a:t>
            </a:r>
            <a:endParaRPr lang="en-US" sz="1600" dirty="0">
              <a:solidFill>
                <a:schemeClr val="bg1"/>
              </a:solidFill>
              <a:latin typeface="Product Sans Thin" panose="020B0203030502040203"/>
            </a:endParaRPr>
          </a:p>
          <a:p>
            <a:endParaRPr lang="en-US" sz="1600" dirty="0">
              <a:latin typeface="Product Sans Thin" panose="020B0203030502040203"/>
            </a:endParaRPr>
          </a:p>
        </p:txBody>
      </p:sp>
    </p:spTree>
    <p:extLst>
      <p:ext uri="{BB962C8B-B14F-4D97-AF65-F5344CB8AC3E}">
        <p14:creationId xmlns:p14="http://schemas.microsoft.com/office/powerpoint/2010/main" val="2057538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644" y="442863"/>
            <a:ext cx="11406909" cy="533400"/>
          </a:xfrm>
        </p:spPr>
        <p:txBody>
          <a:bodyPr>
            <a:noAutofit/>
          </a:bodyPr>
          <a:lstStyle/>
          <a:p>
            <a:r>
              <a:rPr lang="en-US" dirty="0">
                <a:latin typeface="Product Sans Thin" panose="020B0203030502040203"/>
              </a:rPr>
              <a:t>Timeline: Tax Planning &amp; Related Services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BCFB3E0-0FE4-4C3C-AE5E-4AB0AFD0C6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868159"/>
              </p:ext>
            </p:extLst>
          </p:nvPr>
        </p:nvGraphicFramePr>
        <p:xfrm>
          <a:off x="457200" y="1530638"/>
          <a:ext cx="11277600" cy="4382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9080B4C-5FAE-48A3-A345-070AC97542CC}"/>
              </a:ext>
            </a:extLst>
          </p:cNvPr>
          <p:cNvSpPr txBox="1"/>
          <p:nvPr/>
        </p:nvSpPr>
        <p:spPr>
          <a:xfrm>
            <a:off x="337578" y="3383325"/>
            <a:ext cx="19352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Product Sans Thin" panose="020B0203030502040203"/>
              </a:rPr>
              <a:t>September 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F2E333-E70D-48C5-8281-DA95C814F6DC}"/>
              </a:ext>
            </a:extLst>
          </p:cNvPr>
          <p:cNvSpPr txBox="1"/>
          <p:nvPr/>
        </p:nvSpPr>
        <p:spPr>
          <a:xfrm>
            <a:off x="10001834" y="3375092"/>
            <a:ext cx="1792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Product Sans Thin" panose="020B0203030502040203"/>
              </a:rPr>
              <a:t>September 2022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47461E-F708-42B7-AB22-3FA4849943C6}"/>
              </a:ext>
            </a:extLst>
          </p:cNvPr>
          <p:cNvSpPr txBox="1"/>
          <p:nvPr/>
        </p:nvSpPr>
        <p:spPr>
          <a:xfrm>
            <a:off x="9959119" y="5071614"/>
            <a:ext cx="1895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Product Sans Thin" panose="020B0203030502040203"/>
              </a:rPr>
              <a:t>December 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54D47C-4077-4A66-88D0-11E257590ADE}"/>
              </a:ext>
            </a:extLst>
          </p:cNvPr>
          <p:cNvSpPr txBox="1"/>
          <p:nvPr/>
        </p:nvSpPr>
        <p:spPr>
          <a:xfrm>
            <a:off x="7735686" y="5107557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Product Sans Thin" panose="020B0203030502040203"/>
              </a:rPr>
              <a:t>June 2023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FAF82D-1E3A-42DB-BBC5-7389086E6DEE}"/>
              </a:ext>
            </a:extLst>
          </p:cNvPr>
          <p:cNvSpPr txBox="1"/>
          <p:nvPr/>
        </p:nvSpPr>
        <p:spPr>
          <a:xfrm>
            <a:off x="5029200" y="5107557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Product Sans Thin" panose="020B0203030502040203"/>
              </a:rPr>
              <a:t>September 2023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FF45F9-7572-4F4A-8009-04B9E28DFF2B}"/>
              </a:ext>
            </a:extLst>
          </p:cNvPr>
          <p:cNvSpPr txBox="1"/>
          <p:nvPr/>
        </p:nvSpPr>
        <p:spPr>
          <a:xfrm>
            <a:off x="2881744" y="3376989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Product Sans Thin" panose="020B0203030502040203"/>
              </a:rPr>
              <a:t>December 2021</a:t>
            </a: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FA80B122-FA67-4543-90F8-5CF15623E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68F81FF-A8B7-8E49-9D5B-3CAD5ADFEE3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035BAF-A1B6-45AB-B730-101BCE106AFA}"/>
              </a:ext>
            </a:extLst>
          </p:cNvPr>
          <p:cNvSpPr txBox="1"/>
          <p:nvPr/>
        </p:nvSpPr>
        <p:spPr>
          <a:xfrm>
            <a:off x="5334000" y="3376989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Product Sans Thin" panose="020B0203030502040203"/>
              </a:rPr>
              <a:t>March 2022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C2E3C14-DAFC-48CB-A69F-96B99CD590C3}"/>
              </a:ext>
            </a:extLst>
          </p:cNvPr>
          <p:cNvGrpSpPr/>
          <p:nvPr/>
        </p:nvGrpSpPr>
        <p:grpSpPr>
          <a:xfrm>
            <a:off x="4729103" y="2685310"/>
            <a:ext cx="361896" cy="423350"/>
            <a:chOff x="1862786" y="1126036"/>
            <a:chExt cx="361896" cy="423350"/>
          </a:xfrm>
        </p:grpSpPr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7AD954BF-EEA1-400C-BD46-FB6C3A14DB7B}"/>
                </a:ext>
              </a:extLst>
            </p:cNvPr>
            <p:cNvSpPr/>
            <p:nvPr/>
          </p:nvSpPr>
          <p:spPr>
            <a:xfrm>
              <a:off x="1862786" y="1126036"/>
              <a:ext cx="361896" cy="42335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Arrow: Right 4">
              <a:extLst>
                <a:ext uri="{FF2B5EF4-FFF2-40B4-BE49-F238E27FC236}">
                  <a16:creationId xmlns:a16="http://schemas.microsoft.com/office/drawing/2014/main" id="{9F5ED37C-5F71-4118-9B83-BC476F09BB64}"/>
                </a:ext>
              </a:extLst>
            </p:cNvPr>
            <p:cNvSpPr txBox="1"/>
            <p:nvPr/>
          </p:nvSpPr>
          <p:spPr>
            <a:xfrm>
              <a:off x="1862786" y="1210706"/>
              <a:ext cx="253327" cy="2540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300" b="1" kern="120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1897628-898B-4FD4-97FE-D90CE5A98D1F}"/>
              </a:ext>
            </a:extLst>
          </p:cNvPr>
          <p:cNvSpPr txBox="1"/>
          <p:nvPr/>
        </p:nvSpPr>
        <p:spPr>
          <a:xfrm>
            <a:off x="7730837" y="3360958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Product Sans Thin" panose="020B0203030502040203"/>
              </a:rPr>
              <a:t>June 2022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EC41C1-893F-4CBE-A7F0-41DC78021AED}"/>
              </a:ext>
            </a:extLst>
          </p:cNvPr>
          <p:cNvSpPr txBox="1"/>
          <p:nvPr/>
        </p:nvSpPr>
        <p:spPr>
          <a:xfrm>
            <a:off x="2567754" y="5107557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Product Sans Thin" panose="020B0203030502040203"/>
              </a:rPr>
              <a:t>December 2023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D7D11E3A-BBF0-4A28-89C4-124DFA814A87}"/>
              </a:ext>
            </a:extLst>
          </p:cNvPr>
          <p:cNvSpPr txBox="1">
            <a:spLocks/>
          </p:cNvSpPr>
          <p:nvPr/>
        </p:nvSpPr>
        <p:spPr>
          <a:xfrm>
            <a:off x="300644" y="141127"/>
            <a:ext cx="76200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rgbClr val="838383"/>
                </a:solidFill>
                <a:latin typeface="Product Sans Thin" panose="020B020303050204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  <a:latin typeface="Product Sans Thin" panose="020B0203030502040203"/>
                <a:cs typeface="Arial" panose="020B0604020202020204" pitchFamily="34" charset="0"/>
              </a:rPr>
              <a:t>Tax Planning and Related Services Project Proposal</a:t>
            </a:r>
            <a:endParaRPr lang="en-US" sz="1600" dirty="0">
              <a:solidFill>
                <a:schemeClr val="bg1"/>
              </a:solidFill>
              <a:latin typeface="Product Sans Thin" panose="020B0203030502040203"/>
            </a:endParaRPr>
          </a:p>
          <a:p>
            <a:endParaRPr lang="en-US" sz="1600" dirty="0">
              <a:latin typeface="Product Sans Thin" panose="020B0203030502040203"/>
            </a:endParaRPr>
          </a:p>
        </p:txBody>
      </p:sp>
    </p:spTree>
    <p:extLst>
      <p:ext uri="{BB962C8B-B14F-4D97-AF65-F5344CB8AC3E}">
        <p14:creationId xmlns:p14="http://schemas.microsoft.com/office/powerpoint/2010/main" val="20885527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4C21BAE-6866-4C7A-A7EC-C1B2E572D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Question mark on green pastel background">
            <a:extLst>
              <a:ext uri="{FF2B5EF4-FFF2-40B4-BE49-F238E27FC236}">
                <a16:creationId xmlns:a16="http://schemas.microsoft.com/office/drawing/2014/main" id="{8694B127-2A20-4E9A-9D89-54552F7375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82" b="21418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7E7D0C94-08B4-48AE-8813-CC4D60294F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3899" y="609600"/>
            <a:ext cx="5372101" cy="5513767"/>
          </a:xfrm>
          <a:custGeom>
            <a:avLst/>
            <a:gdLst>
              <a:gd name="connsiteX0" fmla="*/ 0 w 5372101"/>
              <a:gd name="connsiteY0" fmla="*/ 0 h 5513767"/>
              <a:gd name="connsiteX1" fmla="*/ 5372101 w 5372101"/>
              <a:gd name="connsiteY1" fmla="*/ 0 h 5513767"/>
              <a:gd name="connsiteX2" fmla="*/ 5372101 w 5372101"/>
              <a:gd name="connsiteY2" fmla="*/ 5513767 h 5513767"/>
              <a:gd name="connsiteX3" fmla="*/ 5363126 w 5372101"/>
              <a:gd name="connsiteY3" fmla="*/ 5512835 h 5513767"/>
              <a:gd name="connsiteX4" fmla="*/ 5316714 w 5372101"/>
              <a:gd name="connsiteY4" fmla="*/ 5491247 h 5513767"/>
              <a:gd name="connsiteX5" fmla="*/ 5198331 w 5372101"/>
              <a:gd name="connsiteY5" fmla="*/ 5470092 h 5513767"/>
              <a:gd name="connsiteX6" fmla="*/ 5150428 w 5372101"/>
              <a:gd name="connsiteY6" fmla="*/ 5472506 h 5513767"/>
              <a:gd name="connsiteX7" fmla="*/ 5085506 w 5372101"/>
              <a:gd name="connsiteY7" fmla="*/ 5468851 h 5513767"/>
              <a:gd name="connsiteX8" fmla="*/ 4968663 w 5372101"/>
              <a:gd name="connsiteY8" fmla="*/ 5470487 h 5513767"/>
              <a:gd name="connsiteX9" fmla="*/ 4815623 w 5372101"/>
              <a:gd name="connsiteY9" fmla="*/ 5458622 h 5513767"/>
              <a:gd name="connsiteX10" fmla="*/ 4716679 w 5372101"/>
              <a:gd name="connsiteY10" fmla="*/ 5405365 h 5513767"/>
              <a:gd name="connsiteX11" fmla="*/ 4704891 w 5372101"/>
              <a:gd name="connsiteY11" fmla="*/ 5411529 h 5513767"/>
              <a:gd name="connsiteX12" fmla="*/ 4630496 w 5372101"/>
              <a:gd name="connsiteY12" fmla="*/ 5396532 h 5513767"/>
              <a:gd name="connsiteX13" fmla="*/ 4506964 w 5372101"/>
              <a:gd name="connsiteY13" fmla="*/ 5396685 h 5513767"/>
              <a:gd name="connsiteX14" fmla="*/ 4427135 w 5372101"/>
              <a:gd name="connsiteY14" fmla="*/ 5358585 h 5513767"/>
              <a:gd name="connsiteX15" fmla="*/ 4028338 w 5372101"/>
              <a:gd name="connsiteY15" fmla="*/ 5313494 h 5513767"/>
              <a:gd name="connsiteX16" fmla="*/ 4015367 w 5372101"/>
              <a:gd name="connsiteY16" fmla="*/ 5320766 h 5513767"/>
              <a:gd name="connsiteX17" fmla="*/ 4002837 w 5372101"/>
              <a:gd name="connsiteY17" fmla="*/ 5322294 h 5513767"/>
              <a:gd name="connsiteX18" fmla="*/ 3997650 w 5372101"/>
              <a:gd name="connsiteY18" fmla="*/ 5329513 h 5513767"/>
              <a:gd name="connsiteX19" fmla="*/ 3991991 w 5372101"/>
              <a:gd name="connsiteY19" fmla="*/ 5331908 h 5513767"/>
              <a:gd name="connsiteX20" fmla="*/ 3925210 w 5372101"/>
              <a:gd name="connsiteY20" fmla="*/ 5319395 h 5513767"/>
              <a:gd name="connsiteX21" fmla="*/ 3837014 w 5372101"/>
              <a:gd name="connsiteY21" fmla="*/ 5289023 h 5513767"/>
              <a:gd name="connsiteX22" fmla="*/ 3798765 w 5372101"/>
              <a:gd name="connsiteY22" fmla="*/ 5299431 h 5513767"/>
              <a:gd name="connsiteX23" fmla="*/ 3792144 w 5372101"/>
              <a:gd name="connsiteY23" fmla="*/ 5301616 h 5513767"/>
              <a:gd name="connsiteX24" fmla="*/ 3766249 w 5372101"/>
              <a:gd name="connsiteY24" fmla="*/ 5301869 h 5513767"/>
              <a:gd name="connsiteX25" fmla="*/ 3718651 w 5372101"/>
              <a:gd name="connsiteY25" fmla="*/ 5320541 h 5513767"/>
              <a:gd name="connsiteX26" fmla="*/ 3671207 w 5372101"/>
              <a:gd name="connsiteY26" fmla="*/ 5318046 h 5513767"/>
              <a:gd name="connsiteX27" fmla="*/ 3446863 w 5372101"/>
              <a:gd name="connsiteY27" fmla="*/ 5294348 h 5513767"/>
              <a:gd name="connsiteX28" fmla="*/ 3312000 w 5372101"/>
              <a:gd name="connsiteY28" fmla="*/ 5286923 h 5513767"/>
              <a:gd name="connsiteX29" fmla="*/ 3259756 w 5372101"/>
              <a:gd name="connsiteY29" fmla="*/ 5294712 h 5513767"/>
              <a:gd name="connsiteX30" fmla="*/ 3187481 w 5372101"/>
              <a:gd name="connsiteY30" fmla="*/ 5298457 h 5513767"/>
              <a:gd name="connsiteX31" fmla="*/ 3124115 w 5372101"/>
              <a:gd name="connsiteY31" fmla="*/ 5294626 h 5513767"/>
              <a:gd name="connsiteX32" fmla="*/ 3099907 w 5372101"/>
              <a:gd name="connsiteY32" fmla="*/ 5302443 h 5513767"/>
              <a:gd name="connsiteX33" fmla="*/ 3017494 w 5372101"/>
              <a:gd name="connsiteY33" fmla="*/ 5301439 h 5513767"/>
              <a:gd name="connsiteX34" fmla="*/ 3010848 w 5372101"/>
              <a:gd name="connsiteY34" fmla="*/ 5307225 h 5513767"/>
              <a:gd name="connsiteX35" fmla="*/ 2994286 w 5372101"/>
              <a:gd name="connsiteY35" fmla="*/ 5309060 h 5513767"/>
              <a:gd name="connsiteX36" fmla="*/ 2988160 w 5372101"/>
              <a:gd name="connsiteY36" fmla="*/ 5310041 h 5513767"/>
              <a:gd name="connsiteX37" fmla="*/ 2984260 w 5372101"/>
              <a:gd name="connsiteY37" fmla="*/ 5307528 h 5513767"/>
              <a:gd name="connsiteX38" fmla="*/ 2979127 w 5372101"/>
              <a:gd name="connsiteY38" fmla="*/ 5308389 h 5513767"/>
              <a:gd name="connsiteX39" fmla="*/ 2978660 w 5372101"/>
              <a:gd name="connsiteY39" fmla="*/ 5311563 h 5513767"/>
              <a:gd name="connsiteX40" fmla="*/ 2946326 w 5372101"/>
              <a:gd name="connsiteY40" fmla="*/ 5316745 h 5513767"/>
              <a:gd name="connsiteX41" fmla="*/ 2713134 w 5372101"/>
              <a:gd name="connsiteY41" fmla="*/ 5331381 h 5513767"/>
              <a:gd name="connsiteX42" fmla="*/ 2352072 w 5372101"/>
              <a:gd name="connsiteY42" fmla="*/ 5342761 h 5513767"/>
              <a:gd name="connsiteX43" fmla="*/ 2260922 w 5372101"/>
              <a:gd name="connsiteY43" fmla="*/ 5328122 h 5513767"/>
              <a:gd name="connsiteX44" fmla="*/ 2178497 w 5372101"/>
              <a:gd name="connsiteY44" fmla="*/ 5351065 h 5513767"/>
              <a:gd name="connsiteX45" fmla="*/ 2034408 w 5372101"/>
              <a:gd name="connsiteY45" fmla="*/ 5307958 h 5513767"/>
              <a:gd name="connsiteX46" fmla="*/ 1831505 w 5372101"/>
              <a:gd name="connsiteY46" fmla="*/ 5312691 h 5513767"/>
              <a:gd name="connsiteX47" fmla="*/ 1710387 w 5372101"/>
              <a:gd name="connsiteY47" fmla="*/ 5308705 h 5513767"/>
              <a:gd name="connsiteX48" fmla="*/ 1664816 w 5372101"/>
              <a:gd name="connsiteY48" fmla="*/ 5296479 h 5513767"/>
              <a:gd name="connsiteX49" fmla="*/ 1600883 w 5372101"/>
              <a:gd name="connsiteY49" fmla="*/ 5286607 h 5513767"/>
              <a:gd name="connsiteX50" fmla="*/ 1488397 w 5372101"/>
              <a:gd name="connsiteY50" fmla="*/ 5260898 h 5513767"/>
              <a:gd name="connsiteX51" fmla="*/ 1336670 w 5372101"/>
              <a:gd name="connsiteY51" fmla="*/ 5240770 h 5513767"/>
              <a:gd name="connsiteX52" fmla="*/ 1224297 w 5372101"/>
              <a:gd name="connsiteY52" fmla="*/ 5271845 h 5513767"/>
              <a:gd name="connsiteX53" fmla="*/ 1214830 w 5372101"/>
              <a:gd name="connsiteY53" fmla="*/ 5263450 h 5513767"/>
              <a:gd name="connsiteX54" fmla="*/ 1138181 w 5372101"/>
              <a:gd name="connsiteY54" fmla="*/ 5262590 h 5513767"/>
              <a:gd name="connsiteX55" fmla="*/ 943575 w 5372101"/>
              <a:gd name="connsiteY55" fmla="*/ 5290808 h 5513767"/>
              <a:gd name="connsiteX56" fmla="*/ 529813 w 5372101"/>
              <a:gd name="connsiteY56" fmla="*/ 5218555 h 5513767"/>
              <a:gd name="connsiteX57" fmla="*/ 519546 w 5372101"/>
              <a:gd name="connsiteY57" fmla="*/ 5208845 h 5513767"/>
              <a:gd name="connsiteX58" fmla="*/ 507906 w 5372101"/>
              <a:gd name="connsiteY58" fmla="*/ 5204779 h 5513767"/>
              <a:gd name="connsiteX59" fmla="*/ 505153 w 5372101"/>
              <a:gd name="connsiteY59" fmla="*/ 5196726 h 5513767"/>
              <a:gd name="connsiteX60" fmla="*/ 500429 w 5372101"/>
              <a:gd name="connsiteY60" fmla="*/ 5193241 h 5513767"/>
              <a:gd name="connsiteX61" fmla="*/ 431923 w 5372101"/>
              <a:gd name="connsiteY61" fmla="*/ 5191553 h 5513767"/>
              <a:gd name="connsiteX62" fmla="*/ 337115 w 5372101"/>
              <a:gd name="connsiteY62" fmla="*/ 5202714 h 5513767"/>
              <a:gd name="connsiteX63" fmla="*/ 303383 w 5372101"/>
              <a:gd name="connsiteY63" fmla="*/ 5184750 h 5513767"/>
              <a:gd name="connsiteX64" fmla="*/ 297664 w 5372101"/>
              <a:gd name="connsiteY64" fmla="*/ 5181269 h 5513767"/>
              <a:gd name="connsiteX65" fmla="*/ 272701 w 5372101"/>
              <a:gd name="connsiteY65" fmla="*/ 5175678 h 5513767"/>
              <a:gd name="connsiteX66" fmla="*/ 268242 w 5372101"/>
              <a:gd name="connsiteY66" fmla="*/ 5163678 h 5513767"/>
              <a:gd name="connsiteX67" fmla="*/ 232517 w 5372101"/>
              <a:gd name="connsiteY67" fmla="*/ 5147792 h 5513767"/>
              <a:gd name="connsiteX68" fmla="*/ 185851 w 5372101"/>
              <a:gd name="connsiteY68" fmla="*/ 5140408 h 5513767"/>
              <a:gd name="connsiteX69" fmla="*/ 20337 w 5372101"/>
              <a:gd name="connsiteY69" fmla="*/ 5113040 h 5513767"/>
              <a:gd name="connsiteX70" fmla="*/ 0 w 5372101"/>
              <a:gd name="connsiteY70" fmla="*/ 5112243 h 5513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5372101" h="5513767">
                <a:moveTo>
                  <a:pt x="0" y="0"/>
                </a:moveTo>
                <a:lnTo>
                  <a:pt x="5372101" y="0"/>
                </a:lnTo>
                <a:lnTo>
                  <a:pt x="5372101" y="5513767"/>
                </a:lnTo>
                <a:lnTo>
                  <a:pt x="5363126" y="5512835"/>
                </a:lnTo>
                <a:cubicBezTo>
                  <a:pt x="5345779" y="5509071"/>
                  <a:pt x="5329767" y="5502649"/>
                  <a:pt x="5316714" y="5491247"/>
                </a:cubicBezTo>
                <a:cubicBezTo>
                  <a:pt x="5295689" y="5478131"/>
                  <a:pt x="5219502" y="5459909"/>
                  <a:pt x="5198331" y="5470092"/>
                </a:cubicBezTo>
                <a:cubicBezTo>
                  <a:pt x="5181052" y="5469102"/>
                  <a:pt x="5165047" y="5459569"/>
                  <a:pt x="5150428" y="5472506"/>
                </a:cubicBezTo>
                <a:cubicBezTo>
                  <a:pt x="5129562" y="5487248"/>
                  <a:pt x="5088050" y="5445894"/>
                  <a:pt x="5085506" y="5468851"/>
                </a:cubicBezTo>
                <a:cubicBezTo>
                  <a:pt x="5055692" y="5440170"/>
                  <a:pt x="5006122" y="5469577"/>
                  <a:pt x="4968663" y="5470487"/>
                </a:cubicBezTo>
                <a:cubicBezTo>
                  <a:pt x="4947085" y="5444049"/>
                  <a:pt x="4889767" y="5472037"/>
                  <a:pt x="4815623" y="5458622"/>
                </a:cubicBezTo>
                <a:cubicBezTo>
                  <a:pt x="4792418" y="5428488"/>
                  <a:pt x="4765548" y="5449887"/>
                  <a:pt x="4716679" y="5405365"/>
                </a:cubicBezTo>
                <a:cubicBezTo>
                  <a:pt x="4713235" y="5407807"/>
                  <a:pt x="4709266" y="5409883"/>
                  <a:pt x="4704891" y="5411529"/>
                </a:cubicBezTo>
                <a:cubicBezTo>
                  <a:pt x="4679473" y="5421092"/>
                  <a:pt x="4646164" y="5414379"/>
                  <a:pt x="4630496" y="5396532"/>
                </a:cubicBezTo>
                <a:cubicBezTo>
                  <a:pt x="4590205" y="5365061"/>
                  <a:pt x="4548419" y="5412094"/>
                  <a:pt x="4506964" y="5396685"/>
                </a:cubicBezTo>
                <a:lnTo>
                  <a:pt x="4427135" y="5358585"/>
                </a:lnTo>
                <a:cubicBezTo>
                  <a:pt x="4319267" y="5308575"/>
                  <a:pt x="4152341" y="5340956"/>
                  <a:pt x="4028338" y="5313494"/>
                </a:cubicBezTo>
                <a:lnTo>
                  <a:pt x="4015367" y="5320766"/>
                </a:lnTo>
                <a:lnTo>
                  <a:pt x="4002837" y="5322294"/>
                </a:lnTo>
                <a:lnTo>
                  <a:pt x="3997650" y="5329513"/>
                </a:lnTo>
                <a:lnTo>
                  <a:pt x="3991991" y="5331908"/>
                </a:lnTo>
                <a:cubicBezTo>
                  <a:pt x="3969659" y="5338581"/>
                  <a:pt x="3978880" y="5316131"/>
                  <a:pt x="3925210" y="5319395"/>
                </a:cubicBezTo>
                <a:cubicBezTo>
                  <a:pt x="3947765" y="5277139"/>
                  <a:pt x="3837331" y="5338342"/>
                  <a:pt x="3837014" y="5289023"/>
                </a:cubicBezTo>
                <a:cubicBezTo>
                  <a:pt x="3824001" y="5291376"/>
                  <a:pt x="3811407" y="5295212"/>
                  <a:pt x="3798765" y="5299431"/>
                </a:cubicBezTo>
                <a:lnTo>
                  <a:pt x="3792144" y="5301616"/>
                </a:lnTo>
                <a:lnTo>
                  <a:pt x="3766249" y="5301869"/>
                </a:lnTo>
                <a:lnTo>
                  <a:pt x="3718651" y="5320541"/>
                </a:lnTo>
                <a:cubicBezTo>
                  <a:pt x="3703968" y="5321892"/>
                  <a:pt x="3688308" y="5321427"/>
                  <a:pt x="3671207" y="5318046"/>
                </a:cubicBezTo>
                <a:cubicBezTo>
                  <a:pt x="3616458" y="5288532"/>
                  <a:pt x="3514048" y="5333307"/>
                  <a:pt x="3446863" y="5294348"/>
                </a:cubicBezTo>
                <a:cubicBezTo>
                  <a:pt x="3420930" y="5283822"/>
                  <a:pt x="3333157" y="5274511"/>
                  <a:pt x="3312000" y="5286923"/>
                </a:cubicBezTo>
                <a:cubicBezTo>
                  <a:pt x="3292759" y="5287903"/>
                  <a:pt x="3273112" y="5280334"/>
                  <a:pt x="3259756" y="5294712"/>
                </a:cubicBezTo>
                <a:cubicBezTo>
                  <a:pt x="3239905" y="5311572"/>
                  <a:pt x="3185410" y="5275588"/>
                  <a:pt x="3187481" y="5298457"/>
                </a:cubicBezTo>
                <a:cubicBezTo>
                  <a:pt x="3168018" y="5286036"/>
                  <a:pt x="3146200" y="5288458"/>
                  <a:pt x="3124115" y="5294626"/>
                </a:cubicBezTo>
                <a:lnTo>
                  <a:pt x="3099907" y="5302443"/>
                </a:lnTo>
                <a:lnTo>
                  <a:pt x="3017494" y="5301439"/>
                </a:lnTo>
                <a:lnTo>
                  <a:pt x="3010848" y="5307225"/>
                </a:lnTo>
                <a:lnTo>
                  <a:pt x="2994286" y="5309060"/>
                </a:lnTo>
                <a:lnTo>
                  <a:pt x="2988160" y="5310041"/>
                </a:lnTo>
                <a:lnTo>
                  <a:pt x="2984260" y="5307528"/>
                </a:lnTo>
                <a:cubicBezTo>
                  <a:pt x="2981957" y="5306419"/>
                  <a:pt x="2980273" y="5306402"/>
                  <a:pt x="2979127" y="5308389"/>
                </a:cubicBezTo>
                <a:cubicBezTo>
                  <a:pt x="2978971" y="5309447"/>
                  <a:pt x="2978816" y="5310505"/>
                  <a:pt x="2978660" y="5311563"/>
                </a:cubicBezTo>
                <a:lnTo>
                  <a:pt x="2946326" y="5316745"/>
                </a:lnTo>
                <a:lnTo>
                  <a:pt x="2713134" y="5331381"/>
                </a:lnTo>
                <a:cubicBezTo>
                  <a:pt x="2610698" y="5372328"/>
                  <a:pt x="2466037" y="5325762"/>
                  <a:pt x="2352072" y="5342761"/>
                </a:cubicBezTo>
                <a:cubicBezTo>
                  <a:pt x="2293501" y="5293708"/>
                  <a:pt x="2324138" y="5338538"/>
                  <a:pt x="2260922" y="5328122"/>
                </a:cubicBezTo>
                <a:cubicBezTo>
                  <a:pt x="2275681" y="5372347"/>
                  <a:pt x="2185007" y="5301703"/>
                  <a:pt x="2178497" y="5351065"/>
                </a:cubicBezTo>
                <a:cubicBezTo>
                  <a:pt x="2133294" y="5337229"/>
                  <a:pt x="2097074" y="5300208"/>
                  <a:pt x="2034408" y="5307958"/>
                </a:cubicBezTo>
                <a:cubicBezTo>
                  <a:pt x="1981894" y="5332879"/>
                  <a:pt x="1896288" y="5279365"/>
                  <a:pt x="1831505" y="5312691"/>
                </a:cubicBezTo>
                <a:cubicBezTo>
                  <a:pt x="1807063" y="5321035"/>
                  <a:pt x="1727674" y="5322925"/>
                  <a:pt x="1710387" y="5308705"/>
                </a:cubicBezTo>
                <a:cubicBezTo>
                  <a:pt x="1693367" y="5306094"/>
                  <a:pt x="1674901" y="5312009"/>
                  <a:pt x="1664816" y="5296479"/>
                </a:cubicBezTo>
                <a:cubicBezTo>
                  <a:pt x="1649255" y="5277912"/>
                  <a:pt x="1596152" y="5309335"/>
                  <a:pt x="1600883" y="5286607"/>
                </a:cubicBezTo>
                <a:cubicBezTo>
                  <a:pt x="1563066" y="5308189"/>
                  <a:pt x="1524339" y="5269513"/>
                  <a:pt x="1488397" y="5260898"/>
                </a:cubicBezTo>
                <a:cubicBezTo>
                  <a:pt x="1459246" y="5282011"/>
                  <a:pt x="1412580" y="5243108"/>
                  <a:pt x="1336670" y="5240770"/>
                </a:cubicBezTo>
                <a:cubicBezTo>
                  <a:pt x="1304792" y="5265122"/>
                  <a:pt x="1285508" y="5238878"/>
                  <a:pt x="1224297" y="5271845"/>
                </a:cubicBezTo>
                <a:cubicBezTo>
                  <a:pt x="1221731" y="5268771"/>
                  <a:pt x="1218543" y="5265944"/>
                  <a:pt x="1214830" y="5263450"/>
                </a:cubicBezTo>
                <a:cubicBezTo>
                  <a:pt x="1193241" y="5248952"/>
                  <a:pt x="1158925" y="5248567"/>
                  <a:pt x="1138181" y="5262590"/>
                </a:cubicBezTo>
                <a:lnTo>
                  <a:pt x="943575" y="5290808"/>
                </a:lnTo>
                <a:cubicBezTo>
                  <a:pt x="823587" y="5316899"/>
                  <a:pt x="658340" y="5217603"/>
                  <a:pt x="529813" y="5218555"/>
                </a:cubicBezTo>
                <a:lnTo>
                  <a:pt x="519546" y="5208845"/>
                </a:lnTo>
                <a:lnTo>
                  <a:pt x="507906" y="5204779"/>
                </a:lnTo>
                <a:lnTo>
                  <a:pt x="505153" y="5196726"/>
                </a:lnTo>
                <a:lnTo>
                  <a:pt x="500429" y="5193241"/>
                </a:lnTo>
                <a:cubicBezTo>
                  <a:pt x="480923" y="5182176"/>
                  <a:pt x="482807" y="5205793"/>
                  <a:pt x="431923" y="5191553"/>
                </a:cubicBezTo>
                <a:cubicBezTo>
                  <a:pt x="440499" y="5237077"/>
                  <a:pt x="352872" y="5155083"/>
                  <a:pt x="337115" y="5202714"/>
                </a:cubicBezTo>
                <a:cubicBezTo>
                  <a:pt x="325265" y="5197752"/>
                  <a:pt x="314288" y="5191441"/>
                  <a:pt x="303383" y="5184750"/>
                </a:cubicBezTo>
                <a:lnTo>
                  <a:pt x="297664" y="5181269"/>
                </a:lnTo>
                <a:lnTo>
                  <a:pt x="272701" y="5175678"/>
                </a:lnTo>
                <a:lnTo>
                  <a:pt x="268242" y="5163678"/>
                </a:lnTo>
                <a:lnTo>
                  <a:pt x="232517" y="5147792"/>
                </a:lnTo>
                <a:cubicBezTo>
                  <a:pt x="218741" y="5143453"/>
                  <a:pt x="203450" y="5140668"/>
                  <a:pt x="185851" y="5140408"/>
                </a:cubicBezTo>
                <a:cubicBezTo>
                  <a:pt x="139207" y="5153337"/>
                  <a:pt x="79723" y="5120316"/>
                  <a:pt x="20337" y="5113040"/>
                </a:cubicBezTo>
                <a:lnTo>
                  <a:pt x="0" y="5112243"/>
                </a:lnTo>
                <a:close/>
              </a:path>
            </a:pathLst>
          </a:custGeom>
          <a:ln>
            <a:noFill/>
          </a:ln>
          <a:effectLst>
            <a:outerShdw blurRad="25400" dist="12700" dir="30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112890-8E90-4742-877F-31EA36316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7809" y="1071350"/>
            <a:ext cx="4775162" cy="133938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hangingPunct="1"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latin typeface="Product Sans Thin" panose="020B0203030502040203"/>
              </a:rPr>
              <a:t>Matters for CAG Consideration</a:t>
            </a: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F0C518C2-0AA4-470C-87B9-9CBF428FBA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64666" y="399531"/>
            <a:ext cx="1707751" cy="428984"/>
          </a:xfrm>
          <a:custGeom>
            <a:avLst/>
            <a:gdLst>
              <a:gd name="connsiteX0" fmla="*/ 0 w 2142503"/>
              <a:gd name="connsiteY0" fmla="*/ 0 h 571500"/>
              <a:gd name="connsiteX1" fmla="*/ 2142503 w 2142503"/>
              <a:gd name="connsiteY1" fmla="*/ 0 h 571500"/>
              <a:gd name="connsiteX2" fmla="*/ 2142503 w 2142503"/>
              <a:gd name="connsiteY2" fmla="*/ 571500 h 571500"/>
              <a:gd name="connsiteX3" fmla="*/ 0 w 2142503"/>
              <a:gd name="connsiteY3" fmla="*/ 571500 h 571500"/>
              <a:gd name="connsiteX4" fmla="*/ 0 w 2142503"/>
              <a:gd name="connsiteY4" fmla="*/ 0 h 571500"/>
              <a:gd name="connsiteX0" fmla="*/ 0 w 2142503"/>
              <a:gd name="connsiteY0" fmla="*/ 0 h 582145"/>
              <a:gd name="connsiteX1" fmla="*/ 2142503 w 2142503"/>
              <a:gd name="connsiteY1" fmla="*/ 0 h 582145"/>
              <a:gd name="connsiteX2" fmla="*/ 2142503 w 2142503"/>
              <a:gd name="connsiteY2" fmla="*/ 571500 h 582145"/>
              <a:gd name="connsiteX3" fmla="*/ 2050917 w 2142503"/>
              <a:gd name="connsiteY3" fmla="*/ 582088 h 582145"/>
              <a:gd name="connsiteX4" fmla="*/ 0 w 2142503"/>
              <a:gd name="connsiteY4" fmla="*/ 571500 h 582145"/>
              <a:gd name="connsiteX5" fmla="*/ 0 w 2142503"/>
              <a:gd name="connsiteY5" fmla="*/ 0 h 582145"/>
              <a:gd name="connsiteX0" fmla="*/ 0 w 2159832"/>
              <a:gd name="connsiteY0" fmla="*/ 0 h 582145"/>
              <a:gd name="connsiteX1" fmla="*/ 2142503 w 2159832"/>
              <a:gd name="connsiteY1" fmla="*/ 0 h 582145"/>
              <a:gd name="connsiteX2" fmla="*/ 2159829 w 2159832"/>
              <a:gd name="connsiteY2" fmla="*/ 96526 h 582145"/>
              <a:gd name="connsiteX3" fmla="*/ 2142503 w 2159832"/>
              <a:gd name="connsiteY3" fmla="*/ 571500 h 582145"/>
              <a:gd name="connsiteX4" fmla="*/ 2050917 w 2159832"/>
              <a:gd name="connsiteY4" fmla="*/ 582088 h 582145"/>
              <a:gd name="connsiteX5" fmla="*/ 0 w 2159832"/>
              <a:gd name="connsiteY5" fmla="*/ 571500 h 582145"/>
              <a:gd name="connsiteX6" fmla="*/ 0 w 2159832"/>
              <a:gd name="connsiteY6" fmla="*/ 0 h 582145"/>
              <a:gd name="connsiteX0" fmla="*/ 0 w 2159832"/>
              <a:gd name="connsiteY0" fmla="*/ 12386 h 594531"/>
              <a:gd name="connsiteX1" fmla="*/ 67826 w 2159832"/>
              <a:gd name="connsiteY1" fmla="*/ 0 h 594531"/>
              <a:gd name="connsiteX2" fmla="*/ 2142503 w 2159832"/>
              <a:gd name="connsiteY2" fmla="*/ 12386 h 594531"/>
              <a:gd name="connsiteX3" fmla="*/ 2159829 w 2159832"/>
              <a:gd name="connsiteY3" fmla="*/ 108912 h 594531"/>
              <a:gd name="connsiteX4" fmla="*/ 2142503 w 2159832"/>
              <a:gd name="connsiteY4" fmla="*/ 583886 h 594531"/>
              <a:gd name="connsiteX5" fmla="*/ 2050917 w 2159832"/>
              <a:gd name="connsiteY5" fmla="*/ 594474 h 594531"/>
              <a:gd name="connsiteX6" fmla="*/ 0 w 2159832"/>
              <a:gd name="connsiteY6" fmla="*/ 583886 h 594531"/>
              <a:gd name="connsiteX7" fmla="*/ 0 w 2159832"/>
              <a:gd name="connsiteY7" fmla="*/ 12386 h 594531"/>
              <a:gd name="connsiteX0" fmla="*/ 0 w 2168908"/>
              <a:gd name="connsiteY0" fmla="*/ 26000 h 594531"/>
              <a:gd name="connsiteX1" fmla="*/ 76902 w 2168908"/>
              <a:gd name="connsiteY1" fmla="*/ 0 h 594531"/>
              <a:gd name="connsiteX2" fmla="*/ 2151579 w 2168908"/>
              <a:gd name="connsiteY2" fmla="*/ 12386 h 594531"/>
              <a:gd name="connsiteX3" fmla="*/ 2168905 w 2168908"/>
              <a:gd name="connsiteY3" fmla="*/ 108912 h 594531"/>
              <a:gd name="connsiteX4" fmla="*/ 2151579 w 2168908"/>
              <a:gd name="connsiteY4" fmla="*/ 583886 h 594531"/>
              <a:gd name="connsiteX5" fmla="*/ 2059993 w 2168908"/>
              <a:gd name="connsiteY5" fmla="*/ 594474 h 594531"/>
              <a:gd name="connsiteX6" fmla="*/ 9076 w 2168908"/>
              <a:gd name="connsiteY6" fmla="*/ 583886 h 594531"/>
              <a:gd name="connsiteX7" fmla="*/ 0 w 2168908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147197 w 2316105"/>
              <a:gd name="connsiteY0" fmla="*/ 26000 h 594531"/>
              <a:gd name="connsiteX1" fmla="*/ 224099 w 2316105"/>
              <a:gd name="connsiteY1" fmla="*/ 0 h 594531"/>
              <a:gd name="connsiteX2" fmla="*/ 2298776 w 2316105"/>
              <a:gd name="connsiteY2" fmla="*/ 12386 h 594531"/>
              <a:gd name="connsiteX3" fmla="*/ 2316102 w 2316105"/>
              <a:gd name="connsiteY3" fmla="*/ 108912 h 594531"/>
              <a:gd name="connsiteX4" fmla="*/ 2298776 w 2316105"/>
              <a:gd name="connsiteY4" fmla="*/ 583886 h 594531"/>
              <a:gd name="connsiteX5" fmla="*/ 2207190 w 2316105"/>
              <a:gd name="connsiteY5" fmla="*/ 594474 h 594531"/>
              <a:gd name="connsiteX6" fmla="*/ 156273 w 2316105"/>
              <a:gd name="connsiteY6" fmla="*/ 583886 h 594531"/>
              <a:gd name="connsiteX7" fmla="*/ 142416 w 2316105"/>
              <a:gd name="connsiteY7" fmla="*/ 235975 h 594531"/>
              <a:gd name="connsiteX8" fmla="*/ 147197 w 2316105"/>
              <a:gd name="connsiteY8" fmla="*/ 26000 h 594531"/>
              <a:gd name="connsiteX0" fmla="*/ 154684 w 2323592"/>
              <a:gd name="connsiteY0" fmla="*/ 26000 h 594531"/>
              <a:gd name="connsiteX1" fmla="*/ 231586 w 2323592"/>
              <a:gd name="connsiteY1" fmla="*/ 0 h 594531"/>
              <a:gd name="connsiteX2" fmla="*/ 2306263 w 2323592"/>
              <a:gd name="connsiteY2" fmla="*/ 12386 h 594531"/>
              <a:gd name="connsiteX3" fmla="*/ 2323589 w 2323592"/>
              <a:gd name="connsiteY3" fmla="*/ 108912 h 594531"/>
              <a:gd name="connsiteX4" fmla="*/ 2306263 w 2323592"/>
              <a:gd name="connsiteY4" fmla="*/ 583886 h 594531"/>
              <a:gd name="connsiteX5" fmla="*/ 2214677 w 2323592"/>
              <a:gd name="connsiteY5" fmla="*/ 594474 h 594531"/>
              <a:gd name="connsiteX6" fmla="*/ 163760 w 2323592"/>
              <a:gd name="connsiteY6" fmla="*/ 583886 h 594531"/>
              <a:gd name="connsiteX7" fmla="*/ 158979 w 2323592"/>
              <a:gd name="connsiteY7" fmla="*/ 403879 h 594531"/>
              <a:gd name="connsiteX8" fmla="*/ 149903 w 2323592"/>
              <a:gd name="connsiteY8" fmla="*/ 235975 h 594531"/>
              <a:gd name="connsiteX9" fmla="*/ 154684 w 2323592"/>
              <a:gd name="connsiteY9" fmla="*/ 26000 h 594531"/>
              <a:gd name="connsiteX0" fmla="*/ 13665 w 2182573"/>
              <a:gd name="connsiteY0" fmla="*/ 26000 h 594531"/>
              <a:gd name="connsiteX1" fmla="*/ 90567 w 2182573"/>
              <a:gd name="connsiteY1" fmla="*/ 0 h 594531"/>
              <a:gd name="connsiteX2" fmla="*/ 2165244 w 2182573"/>
              <a:gd name="connsiteY2" fmla="*/ 12386 h 594531"/>
              <a:gd name="connsiteX3" fmla="*/ 2182570 w 2182573"/>
              <a:gd name="connsiteY3" fmla="*/ 108912 h 594531"/>
              <a:gd name="connsiteX4" fmla="*/ 2165244 w 2182573"/>
              <a:gd name="connsiteY4" fmla="*/ 583886 h 594531"/>
              <a:gd name="connsiteX5" fmla="*/ 2073658 w 2182573"/>
              <a:gd name="connsiteY5" fmla="*/ 594474 h 594531"/>
              <a:gd name="connsiteX6" fmla="*/ 22741 w 2182573"/>
              <a:gd name="connsiteY6" fmla="*/ 583886 h 594531"/>
              <a:gd name="connsiteX7" fmla="*/ 17960 w 2182573"/>
              <a:gd name="connsiteY7" fmla="*/ 403879 h 594531"/>
              <a:gd name="connsiteX8" fmla="*/ 8884 w 2182573"/>
              <a:gd name="connsiteY8" fmla="*/ 235975 h 594531"/>
              <a:gd name="connsiteX9" fmla="*/ 13665 w 2182573"/>
              <a:gd name="connsiteY9" fmla="*/ 26000 h 594531"/>
              <a:gd name="connsiteX0" fmla="*/ 13665 w 2202120"/>
              <a:gd name="connsiteY0" fmla="*/ 26000 h 594531"/>
              <a:gd name="connsiteX1" fmla="*/ 90567 w 2202120"/>
              <a:gd name="connsiteY1" fmla="*/ 0 h 594531"/>
              <a:gd name="connsiteX2" fmla="*/ 2165244 w 2202120"/>
              <a:gd name="connsiteY2" fmla="*/ 12386 h 594531"/>
              <a:gd name="connsiteX3" fmla="*/ 2182570 w 2202120"/>
              <a:gd name="connsiteY3" fmla="*/ 108912 h 594531"/>
              <a:gd name="connsiteX4" fmla="*/ 2192471 w 2202120"/>
              <a:gd name="connsiteY4" fmla="*/ 583886 h 594531"/>
              <a:gd name="connsiteX5" fmla="*/ 2073658 w 2202120"/>
              <a:gd name="connsiteY5" fmla="*/ 594474 h 594531"/>
              <a:gd name="connsiteX6" fmla="*/ 22741 w 2202120"/>
              <a:gd name="connsiteY6" fmla="*/ 583886 h 594531"/>
              <a:gd name="connsiteX7" fmla="*/ 17960 w 2202120"/>
              <a:gd name="connsiteY7" fmla="*/ 403879 h 594531"/>
              <a:gd name="connsiteX8" fmla="*/ 8884 w 2202120"/>
              <a:gd name="connsiteY8" fmla="*/ 235975 h 594531"/>
              <a:gd name="connsiteX9" fmla="*/ 13665 w 2202120"/>
              <a:gd name="connsiteY9" fmla="*/ 26000 h 594531"/>
              <a:gd name="connsiteX0" fmla="*/ 13665 w 2202036"/>
              <a:gd name="connsiteY0" fmla="*/ 26000 h 594531"/>
              <a:gd name="connsiteX1" fmla="*/ 90567 w 2202036"/>
              <a:gd name="connsiteY1" fmla="*/ 0 h 594531"/>
              <a:gd name="connsiteX2" fmla="*/ 2165244 w 2202036"/>
              <a:gd name="connsiteY2" fmla="*/ 12386 h 594531"/>
              <a:gd name="connsiteX3" fmla="*/ 2182570 w 2202036"/>
              <a:gd name="connsiteY3" fmla="*/ 108912 h 594531"/>
              <a:gd name="connsiteX4" fmla="*/ 2191645 w 2202036"/>
              <a:gd name="connsiteY4" fmla="*/ 422031 h 594531"/>
              <a:gd name="connsiteX5" fmla="*/ 2192471 w 2202036"/>
              <a:gd name="connsiteY5" fmla="*/ 583886 h 594531"/>
              <a:gd name="connsiteX6" fmla="*/ 2073658 w 2202036"/>
              <a:gd name="connsiteY6" fmla="*/ 594474 h 594531"/>
              <a:gd name="connsiteX7" fmla="*/ 22741 w 2202036"/>
              <a:gd name="connsiteY7" fmla="*/ 583886 h 594531"/>
              <a:gd name="connsiteX8" fmla="*/ 17960 w 2202036"/>
              <a:gd name="connsiteY8" fmla="*/ 403879 h 594531"/>
              <a:gd name="connsiteX9" fmla="*/ 8884 w 2202036"/>
              <a:gd name="connsiteY9" fmla="*/ 235975 h 594531"/>
              <a:gd name="connsiteX10" fmla="*/ 13665 w 2202036"/>
              <a:gd name="connsiteY10" fmla="*/ 26000 h 594531"/>
              <a:gd name="connsiteX0" fmla="*/ 142254 w 2330625"/>
              <a:gd name="connsiteY0" fmla="*/ 26000 h 594531"/>
              <a:gd name="connsiteX1" fmla="*/ 219156 w 2330625"/>
              <a:gd name="connsiteY1" fmla="*/ 0 h 594531"/>
              <a:gd name="connsiteX2" fmla="*/ 2293833 w 2330625"/>
              <a:gd name="connsiteY2" fmla="*/ 12386 h 594531"/>
              <a:gd name="connsiteX3" fmla="*/ 2311159 w 2330625"/>
              <a:gd name="connsiteY3" fmla="*/ 108912 h 594531"/>
              <a:gd name="connsiteX4" fmla="*/ 2320234 w 2330625"/>
              <a:gd name="connsiteY4" fmla="*/ 422031 h 594531"/>
              <a:gd name="connsiteX5" fmla="*/ 2321060 w 2330625"/>
              <a:gd name="connsiteY5" fmla="*/ 583886 h 594531"/>
              <a:gd name="connsiteX6" fmla="*/ 2202247 w 2330625"/>
              <a:gd name="connsiteY6" fmla="*/ 594474 h 594531"/>
              <a:gd name="connsiteX7" fmla="*/ 151330 w 2330625"/>
              <a:gd name="connsiteY7" fmla="*/ 583886 h 594531"/>
              <a:gd name="connsiteX8" fmla="*/ 155624 w 2330625"/>
              <a:gd name="connsiteY8" fmla="*/ 512790 h 594531"/>
              <a:gd name="connsiteX9" fmla="*/ 146549 w 2330625"/>
              <a:gd name="connsiteY9" fmla="*/ 403879 h 594531"/>
              <a:gd name="connsiteX10" fmla="*/ 137473 w 2330625"/>
              <a:gd name="connsiteY10" fmla="*/ 235975 h 594531"/>
              <a:gd name="connsiteX11" fmla="*/ 142254 w 2330625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64992 w 2201784"/>
              <a:gd name="connsiteY2" fmla="*/ 12386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01784" h="594531">
                <a:moveTo>
                  <a:pt x="13413" y="26000"/>
                </a:moveTo>
                <a:cubicBezTo>
                  <a:pt x="37534" y="24897"/>
                  <a:pt x="66194" y="1103"/>
                  <a:pt x="90315" y="0"/>
                </a:cubicBezTo>
                <a:lnTo>
                  <a:pt x="2164992" y="12386"/>
                </a:lnTo>
                <a:cubicBezTo>
                  <a:pt x="2164717" y="43049"/>
                  <a:pt x="2182593" y="78249"/>
                  <a:pt x="2182318" y="108912"/>
                </a:cubicBezTo>
                <a:cubicBezTo>
                  <a:pt x="2188231" y="177186"/>
                  <a:pt x="2189743" y="342869"/>
                  <a:pt x="2191393" y="422031"/>
                </a:cubicBezTo>
                <a:cubicBezTo>
                  <a:pt x="2193043" y="501193"/>
                  <a:pt x="2213396" y="555146"/>
                  <a:pt x="2192219" y="583886"/>
                </a:cubicBezTo>
                <a:cubicBezTo>
                  <a:pt x="2172279" y="582877"/>
                  <a:pt x="2093346" y="595483"/>
                  <a:pt x="2073406" y="594474"/>
                </a:cubicBezTo>
                <a:lnTo>
                  <a:pt x="22489" y="583886"/>
                </a:lnTo>
                <a:cubicBezTo>
                  <a:pt x="5849" y="592962"/>
                  <a:pt x="27580" y="542791"/>
                  <a:pt x="26783" y="512790"/>
                </a:cubicBezTo>
                <a:cubicBezTo>
                  <a:pt x="25986" y="482789"/>
                  <a:pt x="18464" y="450015"/>
                  <a:pt x="17708" y="403879"/>
                </a:cubicBezTo>
                <a:cubicBezTo>
                  <a:pt x="16952" y="357743"/>
                  <a:pt x="-14855" y="308787"/>
                  <a:pt x="8632" y="235975"/>
                </a:cubicBezTo>
                <a:cubicBezTo>
                  <a:pt x="7119" y="142994"/>
                  <a:pt x="-201" y="65329"/>
                  <a:pt x="13413" y="26000"/>
                </a:cubicBezTo>
                <a:close/>
              </a:path>
            </a:pathLst>
          </a:custGeom>
          <a:solidFill>
            <a:srgbClr val="D9D4D0">
              <a:alpha val="60000"/>
            </a:srgbClr>
          </a:solidFill>
          <a:ln>
            <a:noFill/>
          </a:ln>
          <a:effectLst>
            <a:softEdge rad="63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9AD52A-B039-4238-8F87-46F923E1619A}"/>
              </a:ext>
            </a:extLst>
          </p:cNvPr>
          <p:cNvSpPr txBox="1"/>
          <p:nvPr/>
        </p:nvSpPr>
        <p:spPr>
          <a:xfrm>
            <a:off x="864011" y="1971215"/>
            <a:ext cx="5231990" cy="31097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marR="0" lvl="0" indent="-22860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000"/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Product Sans Thin" panose="020B0203030502040203"/>
              </a:rPr>
              <a:t>Are there any other substantive matters that should be included or further discussed in the project proposal? </a:t>
            </a:r>
          </a:p>
          <a:p>
            <a:pPr marL="342900" marR="0" lvl="0" indent="-22860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000"/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Product Sans Thin" panose="020B0203030502040203"/>
              </a:rPr>
              <a:t>Are there any other general or specific comments relating to the </a:t>
            </a:r>
            <a:r>
              <a:rPr lang="en-US" sz="2000" dirty="0">
                <a:latin typeface="Product Sans Thin" panose="020B0203030502040203"/>
              </a:rPr>
              <a:t>final report or project proposal</a:t>
            </a:r>
            <a:r>
              <a:rPr lang="en-US" sz="2000" dirty="0">
                <a:effectLst/>
                <a:latin typeface="Product Sans Thin" panose="020B0203030502040203"/>
              </a:rPr>
              <a:t>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8732B1-C14C-412E-8C3B-CD11125FF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A68F81FF-A8B7-8E49-9D5B-3CAD5ADFEE36}" type="slidenum">
              <a:rPr lang="en-US" sz="1000">
                <a:solidFill>
                  <a:srgbClr val="FFFFFF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14</a:t>
            </a:fld>
            <a:endParaRPr lang="en-US" sz="1000" dirty="0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36996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3004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576D0ED-A3FC-4950-877D-48098B9FC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514" y="221759"/>
            <a:ext cx="7565925" cy="892666"/>
          </a:xfrm>
        </p:spPr>
        <p:txBody>
          <a:bodyPr vert="horz" lIns="91440" tIns="45720" rIns="91440" bIns="45720" rtlCol="0" anchor="t">
            <a:normAutofit/>
          </a:bodyPr>
          <a:lstStyle/>
          <a:p>
            <a:pPr hangingPunct="1">
              <a:lnSpc>
                <a:spcPct val="90000"/>
              </a:lnSpc>
            </a:pPr>
            <a:r>
              <a:rPr lang="en-US" sz="4800" kern="1200" dirty="0">
                <a:solidFill>
                  <a:schemeClr val="tx1"/>
                </a:solidFill>
                <a:latin typeface="Product Sans Thin" panose="020B0203030502040203"/>
              </a:rPr>
              <a:t>Objectives of the Session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1C4B08-C1BC-490C-8042-72F790CAA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68F81FF-A8B7-8E49-9D5B-3CAD5ADFEE36}" type="slidenum">
              <a:rPr lang="en-US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>
                <a:spcAft>
                  <a:spcPts val="600"/>
                </a:spcAft>
              </a:pPr>
              <a:t>2</a:t>
            </a:fld>
            <a:endParaRPr lang="en-US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9690A-A2F2-44F9-93FC-EB9296AFC1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969" y="1545019"/>
            <a:ext cx="6153912" cy="4581144"/>
          </a:xfrm>
        </p:spPr>
        <p:txBody>
          <a:bodyPr vert="horz" lIns="91440" tIns="45720" rIns="91440" bIns="45720" rtlCol="0"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Product Sans Thin" panose="020B0203030502040203"/>
              </a:rPr>
              <a:t>To receive final report &amp; recommendations of the Tax Planning and Related Services Working Group (TPWG)</a:t>
            </a:r>
          </a:p>
          <a:p>
            <a:pPr algn="just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Product Sans Thin" panose="020B0203030502040203"/>
              </a:rPr>
              <a:t>To consider and approve a project proposal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DAE397D-2F47-480F-95CA-D5EDB24333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BD66E0D2-4D47-45F5-9F6C-04DF950CBB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C36CD79E-81FA-41B2-9A38-E0E26BCBE8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58CF2E87-8DCB-4A21-A926-1879E39DE7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E8EBCED8-09A7-4078-908F-87C5C90943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881B8E24-1A3B-4288-834C-5C75EE6121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E6C6947-62CC-47B5-8006-0DBB110570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5A3EA873-FF38-49B1-AA18-6CAA8278A7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2B74FB34-BB05-4313-9474-A4F9B27A5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3673863D-063E-49A6-9856-52014BB4D6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59E7384A-6379-482C-8070-680EA33AF4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C6A49E1B-06B5-467F-97A5-EE77945A7E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C67D60A3-4CE7-453B-97D1-08DD83271B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1333C1DC-BC77-4584-B472-AE19C4A09F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0CC34F2-2D02-4DC8-8951-5E29E0866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C77A3E1B-1C72-4437-A8A1-FC659C9E85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4EE3E561-115A-4994-832B-FB79E44989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D389D14E-E715-4844-8E58-ED5A66AB43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4208B28A-82FB-48D4-9087-806354C858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1330334B-C28B-49CB-8643-6EF9462306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F221AA9B-1DD9-4FC4-947F-90C0582F71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9214B596-B3CC-43CB-A72A-2ADABBE5B9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64F9BF67-14D7-4F9D-A8E4-4BB8DE351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75225" y="1331697"/>
            <a:ext cx="193249" cy="166594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770831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7CC26-53CB-498D-A4CE-5D95DE59F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607" y="0"/>
            <a:ext cx="10515600" cy="1068518"/>
          </a:xfrm>
        </p:spPr>
        <p:txBody>
          <a:bodyPr/>
          <a:lstStyle/>
          <a:p>
            <a:r>
              <a:rPr lang="en-US" dirty="0">
                <a:latin typeface="Product Sans Thin" panose="020B0203030502040203"/>
              </a:rPr>
              <a:t>Agenda of the Session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E32A81-4275-4BA1-96EE-891A079A0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81FF-A8B7-8E49-9D5B-3CAD5ADFEE36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8" name="TextBox 2">
            <a:extLst>
              <a:ext uri="{FF2B5EF4-FFF2-40B4-BE49-F238E27FC236}">
                <a16:creationId xmlns:a16="http://schemas.microsoft.com/office/drawing/2014/main" id="{8D30CE98-6CDF-4CD5-B4FD-208D07AC05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8716058"/>
              </p:ext>
            </p:extLst>
          </p:nvPr>
        </p:nvGraphicFramePr>
        <p:xfrm>
          <a:off x="643467" y="1489494"/>
          <a:ext cx="10812412" cy="50205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45492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CCEDF-CD6A-4E7A-99E0-68C899EBE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105" y="27709"/>
            <a:ext cx="10515600" cy="1068518"/>
          </a:xfrm>
        </p:spPr>
        <p:txBody>
          <a:bodyPr>
            <a:normAutofit/>
          </a:bodyPr>
          <a:lstStyle/>
          <a:p>
            <a:r>
              <a:rPr lang="en-US" dirty="0">
                <a:latin typeface="Product Sans Thin" panose="020B0203030502040203"/>
              </a:rPr>
              <a:t>Recap from May 2021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9F0DE5-B74A-44D6-A1B2-F9C790EB4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81FF-A8B7-8E49-9D5B-3CAD5ADFEE36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A5DB510A-7A8F-4F7E-B855-41CDE5A8F6FB}"/>
              </a:ext>
            </a:extLst>
          </p:cNvPr>
          <p:cNvGraphicFramePr/>
          <p:nvPr/>
        </p:nvGraphicFramePr>
        <p:xfrm>
          <a:off x="2032000" y="130280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C5E084D7-6242-46B0-BF7C-C298F12930BA}"/>
              </a:ext>
            </a:extLst>
          </p:cNvPr>
          <p:cNvSpPr txBox="1">
            <a:spLocks/>
          </p:cNvSpPr>
          <p:nvPr/>
        </p:nvSpPr>
        <p:spPr>
          <a:xfrm>
            <a:off x="7323084" y="1302808"/>
            <a:ext cx="4868916" cy="1397862"/>
          </a:xfrm>
          <a:prstGeom prst="rect">
            <a:avLst/>
          </a:prstGeom>
        </p:spPr>
        <p:txBody>
          <a:bodyPr wrap="square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A4A4A"/>
              </a:buClr>
              <a:buFont typeface="System Font Regular"/>
              <a:buChar char="–"/>
              <a:defRPr sz="24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75000"/>
              <a:buFont typeface="Courier New" panose="02070309020205020404" pitchFamily="49" charset="0"/>
              <a:buChar char="o"/>
              <a:defRPr sz="20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3pPr>
            <a:lvl4pPr marL="1657350" marR="0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System Font Regular"/>
              <a:buChar char="–"/>
              <a:tabLst/>
              <a:defRPr sz="1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rgbClr val="0B5494"/>
                </a:solidFill>
              </a:rPr>
              <a:t>Major PI in recovering global tax revenue from profit shifting ($0.5T+)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rgbClr val="0B5494"/>
                </a:solidFill>
              </a:rPr>
              <a:t>Int’l policy initiatives – G20, OECD, </a:t>
            </a:r>
            <a:r>
              <a:rPr lang="en-US" sz="2200" dirty="0" err="1">
                <a:solidFill>
                  <a:srgbClr val="0B5494"/>
                </a:solidFill>
              </a:rPr>
              <a:t>etc</a:t>
            </a:r>
            <a:endParaRPr lang="en-US" sz="2200" dirty="0">
              <a:solidFill>
                <a:srgbClr val="0B5494"/>
              </a:solidFill>
            </a:endParaRP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rgbClr val="0B5494"/>
                </a:solidFill>
              </a:rPr>
              <a:t>Fragmented frameworks and guidance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300739FF-446E-4290-81D2-51EA5BDA2E18}"/>
              </a:ext>
            </a:extLst>
          </p:cNvPr>
          <p:cNvSpPr txBox="1">
            <a:spLocks/>
          </p:cNvSpPr>
          <p:nvPr/>
        </p:nvSpPr>
        <p:spPr>
          <a:xfrm>
            <a:off x="9982200" y="2805664"/>
            <a:ext cx="2128284" cy="1954907"/>
          </a:xfrm>
          <a:prstGeom prst="rect">
            <a:avLst/>
          </a:prstGeom>
        </p:spPr>
        <p:txBody>
          <a:bodyPr wrap="square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A4A4A"/>
              </a:buClr>
              <a:buFont typeface="System Font Regular"/>
              <a:buChar char="–"/>
              <a:defRPr sz="24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75000"/>
              <a:buFont typeface="Courier New" panose="02070309020205020404" pitchFamily="49" charset="0"/>
              <a:buChar char="o"/>
              <a:defRPr sz="20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3pPr>
            <a:lvl4pPr marL="1657350" marR="0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System Font Regular"/>
              <a:buChar char="–"/>
              <a:tabLst/>
              <a:defRPr sz="1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rgbClr val="0B5494"/>
                </a:solidFill>
              </a:rPr>
              <a:t>CAG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rgbClr val="0B5494"/>
                </a:solidFill>
              </a:rPr>
              <a:t>NSS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rgbClr val="0B5494"/>
                </a:solidFill>
              </a:rPr>
              <a:t>GPPC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rgbClr val="0B5494"/>
                </a:solidFill>
              </a:rPr>
              <a:t>PAOs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rgbClr val="0B5494"/>
                </a:solidFill>
              </a:rPr>
              <a:t>…</a:t>
            </a: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041F1C59-44F2-47E2-8662-D1C836E2C297}"/>
              </a:ext>
            </a:extLst>
          </p:cNvPr>
          <p:cNvSpPr txBox="1">
            <a:spLocks/>
          </p:cNvSpPr>
          <p:nvPr/>
        </p:nvSpPr>
        <p:spPr>
          <a:xfrm>
            <a:off x="220716" y="2726348"/>
            <a:ext cx="1996967" cy="282884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A4A4A"/>
              </a:buClr>
              <a:buFont typeface="System Font Regular"/>
              <a:buChar char="–"/>
              <a:defRPr sz="24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75000"/>
              <a:buFont typeface="Courier New" panose="02070309020205020404" pitchFamily="49" charset="0"/>
              <a:buChar char="o"/>
              <a:defRPr sz="20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3pPr>
            <a:lvl4pPr marL="1657350" marR="0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System Font Regular"/>
              <a:buChar char="–"/>
              <a:tabLst/>
              <a:defRPr sz="1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rgbClr val="0B5494"/>
                </a:solidFill>
              </a:rPr>
              <a:t>Transparency, fairness, accountability (Panama papers, </a:t>
            </a:r>
            <a:r>
              <a:rPr lang="en-US" sz="2200" dirty="0" err="1">
                <a:solidFill>
                  <a:srgbClr val="0B5494"/>
                </a:solidFill>
              </a:rPr>
              <a:t>etc</a:t>
            </a:r>
            <a:r>
              <a:rPr lang="en-US" sz="2200" dirty="0">
                <a:solidFill>
                  <a:srgbClr val="0B5494"/>
                </a:solidFill>
              </a:rPr>
              <a:t>)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rgbClr val="0B5494"/>
                </a:solidFill>
              </a:rPr>
              <a:t>ESG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rgbClr val="0B5494"/>
                </a:solidFill>
              </a:rPr>
              <a:t>COVID-19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rgbClr val="0B5494"/>
                </a:solidFill>
              </a:rPr>
              <a:t>…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89F8BC92-6A3B-4F1E-B840-6D336F67C0D4}"/>
              </a:ext>
            </a:extLst>
          </p:cNvPr>
          <p:cNvSpPr txBox="1">
            <a:spLocks/>
          </p:cNvSpPr>
          <p:nvPr/>
        </p:nvSpPr>
        <p:spPr>
          <a:xfrm>
            <a:off x="504499" y="1559174"/>
            <a:ext cx="4025463" cy="61049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A4A4A"/>
              </a:buClr>
              <a:buFont typeface="System Font Regular"/>
              <a:buChar char="–"/>
              <a:defRPr sz="24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75000"/>
              <a:buFont typeface="Courier New" panose="02070309020205020404" pitchFamily="49" charset="0"/>
              <a:buChar char="o"/>
              <a:defRPr sz="20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3pPr>
            <a:lvl4pPr marL="1657350" marR="0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System Font Regular"/>
              <a:buChar char="–"/>
              <a:tabLst/>
              <a:defRPr sz="1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>
              <a:buFont typeface="Wingdings" panose="05000000000000000000" pitchFamily="2" charset="2"/>
              <a:buChar char="Ø"/>
            </a:pPr>
            <a:r>
              <a:rPr lang="en-US" dirty="0">
                <a:hlinkClick r:id="rId7"/>
              </a:rPr>
              <a:t>WG Preliminary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033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C8D7B-56CA-4DE3-8D14-B31E9D508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583" y="10277"/>
            <a:ext cx="10515600" cy="1068518"/>
          </a:xfrm>
        </p:spPr>
        <p:txBody>
          <a:bodyPr>
            <a:normAutofit/>
          </a:bodyPr>
          <a:lstStyle/>
          <a:p>
            <a:r>
              <a:rPr lang="en-US" sz="4400" kern="400" dirty="0">
                <a:latin typeface="Product Sans Thin" panose="020B0203030502040203"/>
                <a:ea typeface="Times New Roman" panose="02020603050405020304" pitchFamily="18" charset="0"/>
                <a:cs typeface="Arial" panose="020B0604020202020204" pitchFamily="34" charset="0"/>
              </a:rPr>
              <a:t>Options</a:t>
            </a:r>
            <a:endParaRPr lang="en-US" dirty="0">
              <a:latin typeface="Product Sans Thin" panose="020B0203030502040203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B2A0A5-8C8C-4A3C-A875-A9857A691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81FF-A8B7-8E49-9D5B-3CAD5ADFEE36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25" name="Diagram 24">
            <a:extLst>
              <a:ext uri="{FF2B5EF4-FFF2-40B4-BE49-F238E27FC236}">
                <a16:creationId xmlns:a16="http://schemas.microsoft.com/office/drawing/2014/main" id="{4BDAAB45-2B0C-4391-AE8E-C3259CFF72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43936127"/>
              </p:ext>
            </p:extLst>
          </p:nvPr>
        </p:nvGraphicFramePr>
        <p:xfrm>
          <a:off x="513583" y="1396538"/>
          <a:ext cx="11176000" cy="4959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9E53CAFF-70C3-4DC1-84F5-AEF28A64D933}"/>
              </a:ext>
            </a:extLst>
          </p:cNvPr>
          <p:cNvSpPr txBox="1"/>
          <p:nvPr/>
        </p:nvSpPr>
        <p:spPr>
          <a:xfrm>
            <a:off x="670781" y="2182521"/>
            <a:ext cx="1038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Product Sans Thin" panose="020B0203030502040203"/>
              </a:rPr>
              <a:t>Option 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A7308F-F139-4039-9D9A-737C5A7DCCEF}"/>
              </a:ext>
            </a:extLst>
          </p:cNvPr>
          <p:cNvSpPr txBox="1"/>
          <p:nvPr/>
        </p:nvSpPr>
        <p:spPr>
          <a:xfrm>
            <a:off x="1045556" y="3699307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Product Sans Thin" panose="020B0203030502040203"/>
              </a:rPr>
              <a:t>Option B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F175864-884C-4EAC-8416-5A29B0CD765B}"/>
              </a:ext>
            </a:extLst>
          </p:cNvPr>
          <p:cNvSpPr txBox="1"/>
          <p:nvPr/>
        </p:nvSpPr>
        <p:spPr>
          <a:xfrm>
            <a:off x="580265" y="5216093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>
                <a:latin typeface="Product Sans Thin" panose="020B0203030502040203"/>
              </a:rPr>
              <a:t>Option C</a:t>
            </a:r>
          </a:p>
        </p:txBody>
      </p:sp>
    </p:spTree>
    <p:extLst>
      <p:ext uri="{BB962C8B-B14F-4D97-AF65-F5344CB8AC3E}">
        <p14:creationId xmlns:p14="http://schemas.microsoft.com/office/powerpoint/2010/main" val="380394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656CC-4D93-49F3-8356-83094F295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792" y="0"/>
            <a:ext cx="10515600" cy="1068518"/>
          </a:xfrm>
        </p:spPr>
        <p:txBody>
          <a:bodyPr/>
          <a:lstStyle/>
          <a:p>
            <a:r>
              <a:rPr lang="en-US" dirty="0"/>
              <a:t>Rationale for WG Recommendation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0DC6E3-FCA5-4495-BB47-CCD244FA8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81FF-A8B7-8E49-9D5B-3CAD5ADFEE36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6EE1A6AC-380F-4FF0-B76C-A39068A85811}"/>
              </a:ext>
            </a:extLst>
          </p:cNvPr>
          <p:cNvGraphicFramePr/>
          <p:nvPr/>
        </p:nvGraphicFramePr>
        <p:xfrm>
          <a:off x="1757899" y="1438321"/>
          <a:ext cx="7639322" cy="4898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Oval 2">
            <a:extLst>
              <a:ext uri="{FF2B5EF4-FFF2-40B4-BE49-F238E27FC236}">
                <a16:creationId xmlns:a16="http://schemas.microsoft.com/office/drawing/2014/main" id="{93AFF441-BE0A-4FEE-AD21-F4CA1A7A2F03}"/>
              </a:ext>
            </a:extLst>
          </p:cNvPr>
          <p:cNvSpPr/>
          <p:nvPr/>
        </p:nvSpPr>
        <p:spPr>
          <a:xfrm>
            <a:off x="4745665" y="3086939"/>
            <a:ext cx="1803991" cy="1846559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Product Sans Thin" panose="020B0203030502040203"/>
              </a:rPr>
              <a:t>Standard-setting project</a:t>
            </a:r>
          </a:p>
        </p:txBody>
      </p:sp>
    </p:spTree>
    <p:extLst>
      <p:ext uri="{BB962C8B-B14F-4D97-AF65-F5344CB8AC3E}">
        <p14:creationId xmlns:p14="http://schemas.microsoft.com/office/powerpoint/2010/main" val="503221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2CB6C291-6CAF-46DF-ACFF-AADF0FD03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1EBADBCA-DA20-4279-93C6-011DEF18AA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53" t="3964" b="3964"/>
          <a:stretch>
            <a:fillRect/>
          </a:stretch>
        </p:blipFill>
        <p:spPr>
          <a:xfrm>
            <a:off x="0" y="1"/>
            <a:ext cx="7554138" cy="6857999"/>
          </a:xfrm>
          <a:custGeom>
            <a:avLst/>
            <a:gdLst>
              <a:gd name="connsiteX0" fmla="*/ 0 w 7554138"/>
              <a:gd name="connsiteY0" fmla="*/ 0 h 6857999"/>
              <a:gd name="connsiteX1" fmla="*/ 7554138 w 7554138"/>
              <a:gd name="connsiteY1" fmla="*/ 0 h 6857999"/>
              <a:gd name="connsiteX2" fmla="*/ 7554138 w 7554138"/>
              <a:gd name="connsiteY2" fmla="*/ 6857999 h 6857999"/>
              <a:gd name="connsiteX3" fmla="*/ 0 w 7554138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54138" h="6857999">
                <a:moveTo>
                  <a:pt x="0" y="0"/>
                </a:moveTo>
                <a:lnTo>
                  <a:pt x="7554138" y="0"/>
                </a:lnTo>
                <a:lnTo>
                  <a:pt x="7554138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4C8D7B-56CA-4DE3-8D14-B31E9D508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43013"/>
            <a:ext cx="3855720" cy="437197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hangingPunct="1">
              <a:lnSpc>
                <a:spcPct val="90000"/>
              </a:lnSpc>
            </a:pPr>
            <a:r>
              <a:rPr lang="en-US" sz="3400" kern="1200" dirty="0">
                <a:solidFill>
                  <a:srgbClr val="FFFFFF"/>
                </a:solidFill>
                <a:latin typeface="Product Sans Thin" panose="020B0203030502040203"/>
              </a:rPr>
              <a:t>Working Group Recommendations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735DC46-5663-471D-AADB-81E00E65BC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0850" y="0"/>
            <a:ext cx="539115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05E5337-EDB5-4EE5-8F7B-4FDDFF3B9B20}"/>
              </a:ext>
            </a:extLst>
          </p:cNvPr>
          <p:cNvSpPr txBox="1"/>
          <p:nvPr/>
        </p:nvSpPr>
        <p:spPr>
          <a:xfrm>
            <a:off x="6172200" y="804672"/>
            <a:ext cx="5221224" cy="5230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>
              <a:lnSpc>
                <a:spcPts val="36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Product Sans Thin" panose="020B0203030502040203"/>
              </a:rPr>
              <a:t>The Board undertake a project to develop enhancements to the Code to address ethical considerations when PAIBs and PAPPs provide tax planning services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B2A0A5-8C8C-4A3C-A875-A9857A691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68F81FF-A8B7-8E49-9D5B-3CAD5ADFEE36}" type="slidenum">
              <a:rPr lang="en-US" sz="1000">
                <a:solidFill>
                  <a:srgbClr val="898989"/>
                </a:solidFill>
                <a:latin typeface="+mn-lt"/>
              </a:rPr>
              <a:pPr>
                <a:spcAft>
                  <a:spcPts val="600"/>
                </a:spcAft>
              </a:pPr>
              <a:t>7</a:t>
            </a:fld>
            <a:endParaRPr lang="en-US" sz="1000" dirty="0">
              <a:solidFill>
                <a:srgbClr val="89898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76989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C972D9-3F4F-4EA1-89D5-399801106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81FF-A8B7-8E49-9D5B-3CAD5ADFEE36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C5211CB-6024-41D5-9859-11064C702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730" y="0"/>
            <a:ext cx="10515600" cy="1068518"/>
          </a:xfrm>
        </p:spPr>
        <p:txBody>
          <a:bodyPr/>
          <a:lstStyle/>
          <a:p>
            <a:r>
              <a:rPr lang="en-US" dirty="0"/>
              <a:t>Project Proposal (</a:t>
            </a:r>
            <a:r>
              <a:rPr lang="en-US" dirty="0">
                <a:hlinkClick r:id="rId2"/>
              </a:rPr>
              <a:t>Agenda Item B-2</a:t>
            </a:r>
            <a:r>
              <a:rPr lang="en-US" dirty="0"/>
              <a:t>)</a:t>
            </a:r>
          </a:p>
        </p:txBody>
      </p:sp>
      <p:graphicFrame>
        <p:nvGraphicFramePr>
          <p:cNvPr id="6" name="Content Placeholder 1">
            <a:extLst>
              <a:ext uri="{FF2B5EF4-FFF2-40B4-BE49-F238E27FC236}">
                <a16:creationId xmlns:a16="http://schemas.microsoft.com/office/drawing/2014/main" id="{11ACA980-A36F-4562-B06F-F9C41660E1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2582691"/>
              </p:ext>
            </p:extLst>
          </p:nvPr>
        </p:nvGraphicFramePr>
        <p:xfrm>
          <a:off x="81625" y="1868488"/>
          <a:ext cx="7106114" cy="4487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03822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34AF4-BCAD-4C1F-9251-D16C7FA92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189" y="73417"/>
            <a:ext cx="10515600" cy="901038"/>
          </a:xfrm>
        </p:spPr>
        <p:txBody>
          <a:bodyPr>
            <a:normAutofit/>
          </a:bodyPr>
          <a:lstStyle/>
          <a:p>
            <a:r>
              <a:rPr lang="en-US" dirty="0"/>
              <a:t>Project Objective, Focus and Scope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E1A305-7CB9-4214-A609-8F434C610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F81FF-A8B7-8E49-9D5B-3CAD5ADFEE3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38383"/>
                </a:solidFill>
                <a:effectLst/>
                <a:uLnTx/>
                <a:uFillTx/>
                <a:latin typeface="Product Sans Thin" panose="020B020303050204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838383"/>
              </a:solidFill>
              <a:effectLst/>
              <a:uLnTx/>
              <a:uFillTx/>
              <a:latin typeface="Product Sans Thin" panose="020B0203030502040203" pitchFamily="34" charset="0"/>
              <a:ea typeface="+mn-ea"/>
              <a:cs typeface="+mn-cs"/>
            </a:endParaRPr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E7E7C150-0A8D-4078-8BB3-81086C975483}"/>
              </a:ext>
            </a:extLst>
          </p:cNvPr>
          <p:cNvGraphicFramePr/>
          <p:nvPr/>
        </p:nvGraphicFramePr>
        <p:xfrm>
          <a:off x="394855" y="937683"/>
          <a:ext cx="1121156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88369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IFAC Colours">
      <a:dk1>
        <a:srgbClr val="494949"/>
      </a:dk1>
      <a:lt1>
        <a:srgbClr val="FFFFFF"/>
      </a:lt1>
      <a:dk2>
        <a:srgbClr val="838383"/>
      </a:dk2>
      <a:lt2>
        <a:srgbClr val="C3C8CD"/>
      </a:lt2>
      <a:accent1>
        <a:srgbClr val="00AA55"/>
      </a:accent1>
      <a:accent2>
        <a:srgbClr val="00A3A6"/>
      </a:accent2>
      <a:accent3>
        <a:srgbClr val="7928A1"/>
      </a:accent3>
      <a:accent4>
        <a:srgbClr val="870C24"/>
      </a:accent4>
      <a:accent5>
        <a:srgbClr val="E65722"/>
      </a:accent5>
      <a:accent6>
        <a:srgbClr val="083861"/>
      </a:accent6>
      <a:hlink>
        <a:srgbClr val="7A4679"/>
      </a:hlink>
      <a:folHlink>
        <a:srgbClr val="7030A0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vert="horz" lIns="91440" tIns="45720" rIns="91440" bIns="45720" rtlCol="0" anchor="b">
        <a:normAutofit/>
      </a:bodyPr>
      <a:lstStyle>
        <a:defPPr algn="l">
          <a:defRPr sz="2200" dirty="0" smtClean="0">
            <a:solidFill>
              <a:srgbClr val="0B5494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3.xml><?xml version="1.0" encoding="utf-8"?>
<a:theme xmlns:a="http://schemas.openxmlformats.org/drawingml/2006/main" name="1_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070AA681E7D548B8B494A836FA7E69" ma:contentTypeVersion="18" ma:contentTypeDescription="Create a new document." ma:contentTypeScope="" ma:versionID="cb222e97186193972999f5661624ce27">
  <xsd:schema xmlns:xsd="http://www.w3.org/2001/XMLSchema" xmlns:xs="http://www.w3.org/2001/XMLSchema" xmlns:p="http://schemas.microsoft.com/office/2006/metadata/properties" xmlns:ns2="38e2ba9e-27b9-4c48-9a8a-216353f57068" xmlns:ns3="a5f5a3eb-0a2d-4d6a-9165-21ef9946a014" targetNamespace="http://schemas.microsoft.com/office/2006/metadata/properties" ma:root="true" ma:fieldsID="afda0393c149a81c5ab891f872ef7f1d" ns2:_="" ns3:_="">
    <xsd:import namespace="38e2ba9e-27b9-4c48-9a8a-216353f57068"/>
    <xsd:import namespace="a5f5a3eb-0a2d-4d6a-9165-21ef9946a0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2ba9e-27b9-4c48-9a8a-216353f570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0c7e2ae9-edfb-4f0f-b9fa-bdacd0fc226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f5a3eb-0a2d-4d6a-9165-21ef9946a014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7cc8cff-5d31-4a56-b24b-a9f0825dd0ce}" ma:internalName="TaxCatchAll" ma:showField="CatchAllData" ma:web="a5f5a3eb-0a2d-4d6a-9165-21ef9946a01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5f5a3eb-0a2d-4d6a-9165-21ef9946a014" xsi:nil="true"/>
    <lcf76f155ced4ddcb4097134ff3c332f xmlns="38e2ba9e-27b9-4c48-9a8a-216353f5706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ECDE02A-0CE3-4D69-B9B1-B80F8313B6B5}"/>
</file>

<file path=customXml/itemProps2.xml><?xml version="1.0" encoding="utf-8"?>
<ds:datastoreItem xmlns:ds="http://schemas.openxmlformats.org/officeDocument/2006/customXml" ds:itemID="{44C6E8AF-2E78-4FD4-9279-B5B5BAD7938D}"/>
</file>

<file path=customXml/itemProps3.xml><?xml version="1.0" encoding="utf-8"?>
<ds:datastoreItem xmlns:ds="http://schemas.openxmlformats.org/officeDocument/2006/customXml" ds:itemID="{04F7B75C-217B-4CDE-8925-12FAC421417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17639</TotalTime>
  <Words>799</Words>
  <Application>Microsoft Office PowerPoint</Application>
  <PresentationFormat>Widescreen</PresentationFormat>
  <Paragraphs>153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8" baseType="lpstr">
      <vt:lpstr>Arial</vt:lpstr>
      <vt:lpstr>Arial Narrow</vt:lpstr>
      <vt:lpstr>Bauer Bodoni Std</vt:lpstr>
      <vt:lpstr>Calibri</vt:lpstr>
      <vt:lpstr>Courier New</vt:lpstr>
      <vt:lpstr>Product Sans Light</vt:lpstr>
      <vt:lpstr>Product Sans Thin</vt:lpstr>
      <vt:lpstr>System Font Regular</vt:lpstr>
      <vt:lpstr>Times New Roman</vt:lpstr>
      <vt:lpstr>Wingdings</vt:lpstr>
      <vt:lpstr>Custom Design</vt:lpstr>
      <vt:lpstr>IESBA_Powerpoint_template_GREEN RIBBON_WIDESCREEN</vt:lpstr>
      <vt:lpstr>1_IESBA_Powerpoint_template_GREEN RIBBON_WIDESCREEN</vt:lpstr>
      <vt:lpstr>PowerPoint Presentation</vt:lpstr>
      <vt:lpstr>Objectives of the Session </vt:lpstr>
      <vt:lpstr>Agenda of the Session</vt:lpstr>
      <vt:lpstr>Recap from May 2021 meeting</vt:lpstr>
      <vt:lpstr>Options</vt:lpstr>
      <vt:lpstr>Rationale for WG Recommendation</vt:lpstr>
      <vt:lpstr>Working Group Recommendations</vt:lpstr>
      <vt:lpstr>Project Proposal (Agenda Item B-2)</vt:lpstr>
      <vt:lpstr>Project Objective, Focus and Scope </vt:lpstr>
      <vt:lpstr>A Proposed Principles-based Framework</vt:lpstr>
      <vt:lpstr>Stakeholder Consultation</vt:lpstr>
      <vt:lpstr>Public Interest Framework Alignment</vt:lpstr>
      <vt:lpstr>Timeline: Tax Planning &amp; Related Services</vt:lpstr>
      <vt:lpstr>Matters for CAG Consideration</vt:lpstr>
      <vt:lpstr>PowerPoint Presentation</vt:lpstr>
    </vt:vector>
  </TitlesOfParts>
  <Manager/>
  <Company>International Public Sector Accounting Board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Megan Hartman</dc:creator>
  <cp:keywords/>
  <dc:description/>
  <cp:lastModifiedBy>Carla Vijian</cp:lastModifiedBy>
  <cp:revision>881</cp:revision>
  <cp:lastPrinted>2020-01-09T14:46:46Z</cp:lastPrinted>
  <dcterms:created xsi:type="dcterms:W3CDTF">2018-10-18T19:25:41Z</dcterms:created>
  <dcterms:modified xsi:type="dcterms:W3CDTF">2021-09-03T16:55:51Z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0x010100B5070AA681E7D548B8B494A836FA7E69</vt:lpwstr>
  </property>
  <property fmtid="{D5CDD505-2E9C-101B-9397-08002B2CF9AE}" pid="3" name="Order">
    <vt:r8>7878200</vt:r8>
  </property>
</Properties>
</file>