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7.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8.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9.xml" ContentType="application/vnd.openxmlformats-officedocument.presentationml.notesSlide+xml"/>
  <Override PartName="/ppt/notesSlides/notesSlide10.xml" ContentType="application/vnd.openxmlformats-officedocument.presentationml.notesSlide+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11.xml" ContentType="application/vnd.openxmlformats-officedocument.presentationml.notesSlide+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871" r:id="rId1"/>
    <p:sldMasterId id="2147483914" r:id="rId2"/>
  </p:sldMasterIdLst>
  <p:notesMasterIdLst>
    <p:notesMasterId r:id="rId34"/>
  </p:notesMasterIdLst>
  <p:sldIdLst>
    <p:sldId id="256" r:id="rId3"/>
    <p:sldId id="257" r:id="rId4"/>
    <p:sldId id="915" r:id="rId5"/>
    <p:sldId id="917" r:id="rId6"/>
    <p:sldId id="948" r:id="rId7"/>
    <p:sldId id="925" r:id="rId8"/>
    <p:sldId id="905" r:id="rId9"/>
    <p:sldId id="943" r:id="rId10"/>
    <p:sldId id="942" r:id="rId11"/>
    <p:sldId id="935" r:id="rId12"/>
    <p:sldId id="931" r:id="rId13"/>
    <p:sldId id="927" r:id="rId14"/>
    <p:sldId id="930" r:id="rId15"/>
    <p:sldId id="946" r:id="rId16"/>
    <p:sldId id="939" r:id="rId17"/>
    <p:sldId id="947" r:id="rId18"/>
    <p:sldId id="944" r:id="rId19"/>
    <p:sldId id="928" r:id="rId20"/>
    <p:sldId id="918" r:id="rId21"/>
    <p:sldId id="933" r:id="rId22"/>
    <p:sldId id="936" r:id="rId23"/>
    <p:sldId id="937" r:id="rId24"/>
    <p:sldId id="945" r:id="rId25"/>
    <p:sldId id="938" r:id="rId26"/>
    <p:sldId id="924" r:id="rId27"/>
    <p:sldId id="906" r:id="rId28"/>
    <p:sldId id="941" r:id="rId29"/>
    <p:sldId id="916" r:id="rId30"/>
    <p:sldId id="949" r:id="rId31"/>
    <p:sldId id="814" r:id="rId32"/>
    <p:sldId id="940" r:id="rId33"/>
  </p:sldIdLst>
  <p:sldSz cx="12192000" cy="6858000"/>
  <p:notesSz cx="6950075" cy="923607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7" name="Carla Vijian" initials="CV" lastIdx="20" clrIdx="6">
    <p:extLst>
      <p:ext uri="{19B8F6BF-5375-455C-9EA6-DF929625EA0E}">
        <p15:presenceInfo xmlns:p15="http://schemas.microsoft.com/office/powerpoint/2012/main" userId="0685818c105fcfa6" providerId="Windows Live"/>
      </p:ext>
    </p:extLst>
  </p:cmAuthor>
  <p:cmAuthor id="1" name="Megan Zietsman" initials="MZ" lastIdx="79" clrIdx="0">
    <p:extLst>
      <p:ext uri="{19B8F6BF-5375-455C-9EA6-DF929625EA0E}">
        <p15:presenceInfo xmlns:p15="http://schemas.microsoft.com/office/powerpoint/2012/main" userId="Megan Zietsman" providerId="None"/>
      </p:ext>
    </p:extLst>
  </p:cmAuthor>
  <p:cmAuthor id="2" name="Dan Montgomery" initials="DM" lastIdx="2" clrIdx="1">
    <p:extLst>
      <p:ext uri="{19B8F6BF-5375-455C-9EA6-DF929625EA0E}">
        <p15:presenceInfo xmlns:p15="http://schemas.microsoft.com/office/powerpoint/2012/main" userId="8ba5e3d143c5e0b2" providerId="Windows Live"/>
      </p:ext>
    </p:extLst>
  </p:cmAuthor>
  <p:cmAuthor id="3" name="Natalie Klonaridis" initials="NK" lastIdx="115" clrIdx="2">
    <p:extLst>
      <p:ext uri="{19B8F6BF-5375-455C-9EA6-DF929625EA0E}">
        <p15:presenceInfo xmlns:p15="http://schemas.microsoft.com/office/powerpoint/2012/main" userId="S-1-5-21-1801674531-1972579041-839522115-13323" providerId="AD"/>
      </p:ext>
    </p:extLst>
  </p:cmAuthor>
  <p:cmAuthor id="4" name="James Grosvenor" initials="JG" lastIdx="10" clrIdx="3">
    <p:extLst>
      <p:ext uri="{19B8F6BF-5375-455C-9EA6-DF929625EA0E}">
        <p15:presenceInfo xmlns:p15="http://schemas.microsoft.com/office/powerpoint/2012/main" userId="S-1-5-21-1801674531-1972579041-839522115-17641" providerId="AD"/>
      </p:ext>
    </p:extLst>
  </p:cmAuthor>
  <p:cmAuthor id="5" name="Joy Thurgood" initials="JT" lastIdx="20" clrIdx="4">
    <p:extLst>
      <p:ext uri="{19B8F6BF-5375-455C-9EA6-DF929625EA0E}">
        <p15:presenceInfo xmlns:p15="http://schemas.microsoft.com/office/powerpoint/2012/main" userId="S-1-5-21-1801674531-1972579041-839522115-17607" providerId="AD"/>
      </p:ext>
    </p:extLst>
  </p:cmAuthor>
  <p:cmAuthor id="6" name="BJ" initials="BJ" lastIdx="14" clrIdx="5">
    <p:extLst>
      <p:ext uri="{19B8F6BF-5375-455C-9EA6-DF929625EA0E}">
        <p15:presenceInfo xmlns:p15="http://schemas.microsoft.com/office/powerpoint/2012/main" userId="BJ"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AA55"/>
    <a:srgbClr val="838383"/>
    <a:srgbClr val="0B5494"/>
    <a:srgbClr val="F2F2F2"/>
    <a:srgbClr val="289DD8"/>
    <a:srgbClr val="C3C8CD"/>
    <a:srgbClr val="4A4A4A"/>
  </p:clrMru>
  <p:extLst>
    <p:ext uri="{E76CE94A-603C-4142-B9EB-6D1370010A27}">
      <p14:discardImageEditData xmlns:p14="http://schemas.microsoft.com/office/powerpoint/2010/main" val="1"/>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9178C58-2E73-4452-AA63-6842E31D5146}" v="634" dt="2021-09-17T13:30:39.451"/>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260" autoAdjust="0"/>
    <p:restoredTop sz="95259" autoAdjust="0"/>
  </p:normalViewPr>
  <p:slideViewPr>
    <p:cSldViewPr snapToGrid="0">
      <p:cViewPr varScale="1">
        <p:scale>
          <a:sx n="88" d="100"/>
          <a:sy n="88" d="100"/>
        </p:scale>
        <p:origin x="33" y="48"/>
      </p:cViewPr>
      <p:guideLst/>
    </p:cSldViewPr>
  </p:slideViewPr>
  <p:outlineViewPr>
    <p:cViewPr>
      <p:scale>
        <a:sx n="33" d="100"/>
        <a:sy n="33" d="100"/>
      </p:scale>
      <p:origin x="0" y="0"/>
    </p:cViewPr>
  </p:outlineViewPr>
  <p:notesTextViewPr>
    <p:cViewPr>
      <p:scale>
        <a:sx n="115" d="100"/>
        <a:sy n="115"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tableStyles" Target="tableStyles.xml"/><Relationship Id="rId21" Type="http://schemas.openxmlformats.org/officeDocument/2006/relationships/slide" Target="slides/slide19.xml"/><Relationship Id="rId34" Type="http://schemas.openxmlformats.org/officeDocument/2006/relationships/notesMaster" Target="notesMasters/notesMaster1.xml"/><Relationship Id="rId42" Type="http://schemas.openxmlformats.org/officeDocument/2006/relationships/customXml" Target="../customXml/item1.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viewProps" Target="viewProps.xml"/><Relationship Id="rId40" Type="http://schemas.microsoft.com/office/2016/11/relationships/changesInfo" Target="changesInfos/changesInfo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customXml" Target="../customXml/item3.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commentAuthors" Target="commentAuthors.xml"/><Relationship Id="rId43" Type="http://schemas.openxmlformats.org/officeDocument/2006/relationships/customXml" Target="../customXml/item2.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la Vijian" userId="0685818c105fcfa6" providerId="LiveId" clId="{1CE0AB0C-53EA-43F1-ABBC-90C79B0422CB}"/>
    <pc:docChg chg="custSel addSld delSld modSld">
      <pc:chgData name="Carla Vijian" userId="0685818c105fcfa6" providerId="LiveId" clId="{1CE0AB0C-53EA-43F1-ABBC-90C79B0422CB}" dt="2021-08-29T22:46:28.094" v="76" actId="680"/>
      <pc:docMkLst>
        <pc:docMk/>
      </pc:docMkLst>
      <pc:sldChg chg="modSp mod">
        <pc:chgData name="Carla Vijian" userId="0685818c105fcfa6" providerId="LiveId" clId="{1CE0AB0C-53EA-43F1-ABBC-90C79B0422CB}" dt="2021-08-29T22:43:37.736" v="18" actId="20577"/>
        <pc:sldMkLst>
          <pc:docMk/>
          <pc:sldMk cId="1075983996" sldId="256"/>
        </pc:sldMkLst>
        <pc:spChg chg="mod">
          <ac:chgData name="Carla Vijian" userId="0685818c105fcfa6" providerId="LiveId" clId="{1CE0AB0C-53EA-43F1-ABBC-90C79B0422CB}" dt="2021-08-29T22:43:37.736" v="18" actId="20577"/>
          <ac:spMkLst>
            <pc:docMk/>
            <pc:sldMk cId="1075983996" sldId="256"/>
            <ac:spMk id="3" creationId="{82ADC016-379D-4A95-BEB3-709D6D5D5A1C}"/>
          </ac:spMkLst>
        </pc:spChg>
      </pc:sldChg>
      <pc:sldChg chg="modSp">
        <pc:chgData name="Carla Vijian" userId="0685818c105fcfa6" providerId="LiveId" clId="{1CE0AB0C-53EA-43F1-ABBC-90C79B0422CB}" dt="2021-08-29T22:44:10.835" v="24" actId="20577"/>
        <pc:sldMkLst>
          <pc:docMk/>
          <pc:sldMk cId="3477083177" sldId="257"/>
        </pc:sldMkLst>
        <pc:graphicFrameChg chg="mod">
          <ac:chgData name="Carla Vijian" userId="0685818c105fcfa6" providerId="LiveId" clId="{1CE0AB0C-53EA-43F1-ABBC-90C79B0422CB}" dt="2021-08-29T22:44:10.835" v="24" actId="20577"/>
          <ac:graphicFrameMkLst>
            <pc:docMk/>
            <pc:sldMk cId="3477083177" sldId="257"/>
            <ac:graphicFrameMk id="7" creationId="{49815CE8-202F-4078-BAEE-AA4EB76572A8}"/>
          </ac:graphicFrameMkLst>
        </pc:graphicFrameChg>
      </pc:sldChg>
      <pc:sldChg chg="del">
        <pc:chgData name="Carla Vijian" userId="0685818c105fcfa6" providerId="LiveId" clId="{1CE0AB0C-53EA-43F1-ABBC-90C79B0422CB}" dt="2021-08-29T22:45:04.412" v="64" actId="2696"/>
        <pc:sldMkLst>
          <pc:docMk/>
          <pc:sldMk cId="1926008986" sldId="898"/>
        </pc:sldMkLst>
      </pc:sldChg>
      <pc:sldChg chg="del">
        <pc:chgData name="Carla Vijian" userId="0685818c105fcfa6" providerId="LiveId" clId="{1CE0AB0C-53EA-43F1-ABBC-90C79B0422CB}" dt="2021-08-29T22:45:04.412" v="64" actId="2696"/>
        <pc:sldMkLst>
          <pc:docMk/>
          <pc:sldMk cId="4154269144" sldId="904"/>
        </pc:sldMkLst>
      </pc:sldChg>
      <pc:sldChg chg="delSp mod">
        <pc:chgData name="Carla Vijian" userId="0685818c105fcfa6" providerId="LiveId" clId="{1CE0AB0C-53EA-43F1-ABBC-90C79B0422CB}" dt="2021-08-29T22:45:18.616" v="66" actId="478"/>
        <pc:sldMkLst>
          <pc:docMk/>
          <pc:sldMk cId="2909286610" sldId="905"/>
        </pc:sldMkLst>
        <pc:spChg chg="del">
          <ac:chgData name="Carla Vijian" userId="0685818c105fcfa6" providerId="LiveId" clId="{1CE0AB0C-53EA-43F1-ABBC-90C79B0422CB}" dt="2021-08-29T22:45:18.616" v="66" actId="478"/>
          <ac:spMkLst>
            <pc:docMk/>
            <pc:sldMk cId="2909286610" sldId="905"/>
            <ac:spMk id="7" creationId="{E05C8859-5E0E-4688-AC72-B78971C1353C}"/>
          </ac:spMkLst>
        </pc:spChg>
      </pc:sldChg>
      <pc:sldChg chg="delSp mod">
        <pc:chgData name="Carla Vijian" userId="0685818c105fcfa6" providerId="LiveId" clId="{1CE0AB0C-53EA-43F1-ABBC-90C79B0422CB}" dt="2021-08-29T22:45:14.659" v="65" actId="478"/>
        <pc:sldMkLst>
          <pc:docMk/>
          <pc:sldMk cId="1214309436" sldId="906"/>
        </pc:sldMkLst>
        <pc:spChg chg="del">
          <ac:chgData name="Carla Vijian" userId="0685818c105fcfa6" providerId="LiveId" clId="{1CE0AB0C-53EA-43F1-ABBC-90C79B0422CB}" dt="2021-08-29T22:45:14.659" v="65" actId="478"/>
          <ac:spMkLst>
            <pc:docMk/>
            <pc:sldMk cId="1214309436" sldId="906"/>
            <ac:spMk id="7" creationId="{6C3F6341-2BA2-4DF7-A5BC-92D8136500CF}"/>
          </ac:spMkLst>
        </pc:spChg>
      </pc:sldChg>
      <pc:sldChg chg="del">
        <pc:chgData name="Carla Vijian" userId="0685818c105fcfa6" providerId="LiveId" clId="{1CE0AB0C-53EA-43F1-ABBC-90C79B0422CB}" dt="2021-08-29T22:45:04.412" v="64" actId="2696"/>
        <pc:sldMkLst>
          <pc:docMk/>
          <pc:sldMk cId="2596489135" sldId="914"/>
        </pc:sldMkLst>
      </pc:sldChg>
      <pc:sldChg chg="modSp mod">
        <pc:chgData name="Carla Vijian" userId="0685818c105fcfa6" providerId="LiveId" clId="{1CE0AB0C-53EA-43F1-ABBC-90C79B0422CB}" dt="2021-08-29T22:44:32.158" v="48" actId="20577"/>
        <pc:sldMkLst>
          <pc:docMk/>
          <pc:sldMk cId="3175434953" sldId="916"/>
        </pc:sldMkLst>
        <pc:spChg chg="mod">
          <ac:chgData name="Carla Vijian" userId="0685818c105fcfa6" providerId="LiveId" clId="{1CE0AB0C-53EA-43F1-ABBC-90C79B0422CB}" dt="2021-08-29T22:44:32.158" v="48" actId="20577"/>
          <ac:spMkLst>
            <pc:docMk/>
            <pc:sldMk cId="3175434953" sldId="916"/>
            <ac:spMk id="9" creationId="{FB6AC012-9BC9-478B-A228-A3673B87A8D8}"/>
          </ac:spMkLst>
        </pc:spChg>
      </pc:sldChg>
      <pc:sldChg chg="modSp mod">
        <pc:chgData name="Carla Vijian" userId="0685818c105fcfa6" providerId="LiveId" clId="{1CE0AB0C-53EA-43F1-ABBC-90C79B0422CB}" dt="2021-08-29T22:44:49.116" v="63" actId="20577"/>
        <pc:sldMkLst>
          <pc:docMk/>
          <pc:sldMk cId="1482149320" sldId="917"/>
        </pc:sldMkLst>
        <pc:spChg chg="mod">
          <ac:chgData name="Carla Vijian" userId="0685818c105fcfa6" providerId="LiveId" clId="{1CE0AB0C-53EA-43F1-ABBC-90C79B0422CB}" dt="2021-08-29T22:44:49.116" v="63" actId="20577"/>
          <ac:spMkLst>
            <pc:docMk/>
            <pc:sldMk cId="1482149320" sldId="917"/>
            <ac:spMk id="2" creationId="{677DA9D0-3121-4BF4-A46A-36A58DEC90BD}"/>
          </ac:spMkLst>
        </pc:spChg>
        <pc:spChg chg="mod">
          <ac:chgData name="Carla Vijian" userId="0685818c105fcfa6" providerId="LiveId" clId="{1CE0AB0C-53EA-43F1-ABBC-90C79B0422CB}" dt="2021-08-29T22:44:38.987" v="49" actId="6549"/>
          <ac:spMkLst>
            <pc:docMk/>
            <pc:sldMk cId="1482149320" sldId="917"/>
            <ac:spMk id="9" creationId="{916A76BD-8926-479A-9C46-1762E42D05C2}"/>
          </ac:spMkLst>
        </pc:spChg>
      </pc:sldChg>
      <pc:sldChg chg="del">
        <pc:chgData name="Carla Vijian" userId="0685818c105fcfa6" providerId="LiveId" clId="{1CE0AB0C-53EA-43F1-ABBC-90C79B0422CB}" dt="2021-08-29T22:45:04.412" v="64" actId="2696"/>
        <pc:sldMkLst>
          <pc:docMk/>
          <pc:sldMk cId="4174062430" sldId="919"/>
        </pc:sldMkLst>
      </pc:sldChg>
      <pc:sldChg chg="del">
        <pc:chgData name="Carla Vijian" userId="0685818c105fcfa6" providerId="LiveId" clId="{1CE0AB0C-53EA-43F1-ABBC-90C79B0422CB}" dt="2021-08-29T22:45:04.412" v="64" actId="2696"/>
        <pc:sldMkLst>
          <pc:docMk/>
          <pc:sldMk cId="1442769472" sldId="922"/>
        </pc:sldMkLst>
      </pc:sldChg>
      <pc:sldChg chg="del">
        <pc:chgData name="Carla Vijian" userId="0685818c105fcfa6" providerId="LiveId" clId="{1CE0AB0C-53EA-43F1-ABBC-90C79B0422CB}" dt="2021-08-29T22:46:22.875" v="75" actId="2696"/>
        <pc:sldMkLst>
          <pc:docMk/>
          <pc:sldMk cId="2151272312" sldId="923"/>
        </pc:sldMkLst>
      </pc:sldChg>
      <pc:sldChg chg="del">
        <pc:chgData name="Carla Vijian" userId="0685818c105fcfa6" providerId="LiveId" clId="{1CE0AB0C-53EA-43F1-ABBC-90C79B0422CB}" dt="2021-08-29T22:46:22.875" v="75" actId="2696"/>
        <pc:sldMkLst>
          <pc:docMk/>
          <pc:sldMk cId="2892327019" sldId="926"/>
        </pc:sldMkLst>
      </pc:sldChg>
      <pc:sldChg chg="delSp modSp mod">
        <pc:chgData name="Carla Vijian" userId="0685818c105fcfa6" providerId="LiveId" clId="{1CE0AB0C-53EA-43F1-ABBC-90C79B0422CB}" dt="2021-08-29T22:45:43.472" v="69" actId="478"/>
        <pc:sldMkLst>
          <pc:docMk/>
          <pc:sldMk cId="1583899277" sldId="930"/>
        </pc:sldMkLst>
        <pc:spChg chg="del mod">
          <ac:chgData name="Carla Vijian" userId="0685818c105fcfa6" providerId="LiveId" clId="{1CE0AB0C-53EA-43F1-ABBC-90C79B0422CB}" dt="2021-08-29T22:45:43.472" v="69" actId="478"/>
          <ac:spMkLst>
            <pc:docMk/>
            <pc:sldMk cId="1583899277" sldId="930"/>
            <ac:spMk id="10" creationId="{C0FFEE22-395E-4578-B8B6-FB364D92137D}"/>
          </ac:spMkLst>
        </pc:spChg>
      </pc:sldChg>
      <pc:sldChg chg="delSp mod">
        <pc:chgData name="Carla Vijian" userId="0685818c105fcfa6" providerId="LiveId" clId="{1CE0AB0C-53EA-43F1-ABBC-90C79B0422CB}" dt="2021-08-29T22:45:34.186" v="67" actId="478"/>
        <pc:sldMkLst>
          <pc:docMk/>
          <pc:sldMk cId="367907289" sldId="931"/>
        </pc:sldMkLst>
        <pc:spChg chg="del">
          <ac:chgData name="Carla Vijian" userId="0685818c105fcfa6" providerId="LiveId" clId="{1CE0AB0C-53EA-43F1-ABBC-90C79B0422CB}" dt="2021-08-29T22:45:34.186" v="67" actId="478"/>
          <ac:spMkLst>
            <pc:docMk/>
            <pc:sldMk cId="367907289" sldId="931"/>
            <ac:spMk id="10" creationId="{B2618447-4AB7-480B-B6B6-C9B2023F87B8}"/>
          </ac:spMkLst>
        </pc:spChg>
      </pc:sldChg>
      <pc:sldChg chg="delSp mod">
        <pc:chgData name="Carla Vijian" userId="0685818c105fcfa6" providerId="LiveId" clId="{1CE0AB0C-53EA-43F1-ABBC-90C79B0422CB}" dt="2021-08-29T22:45:57.338" v="71" actId="478"/>
        <pc:sldMkLst>
          <pc:docMk/>
          <pc:sldMk cId="3507067388" sldId="933"/>
        </pc:sldMkLst>
        <pc:spChg chg="del">
          <ac:chgData name="Carla Vijian" userId="0685818c105fcfa6" providerId="LiveId" clId="{1CE0AB0C-53EA-43F1-ABBC-90C79B0422CB}" dt="2021-08-29T22:45:57.338" v="71" actId="478"/>
          <ac:spMkLst>
            <pc:docMk/>
            <pc:sldMk cId="3507067388" sldId="933"/>
            <ac:spMk id="7" creationId="{B44928CF-B6B3-49EF-96FC-176F32358652}"/>
          </ac:spMkLst>
        </pc:spChg>
      </pc:sldChg>
      <pc:sldChg chg="delSp mod">
        <pc:chgData name="Carla Vijian" userId="0685818c105fcfa6" providerId="LiveId" clId="{1CE0AB0C-53EA-43F1-ABBC-90C79B0422CB}" dt="2021-08-29T22:46:03.113" v="72" actId="478"/>
        <pc:sldMkLst>
          <pc:docMk/>
          <pc:sldMk cId="2361791664" sldId="936"/>
        </pc:sldMkLst>
        <pc:spChg chg="del">
          <ac:chgData name="Carla Vijian" userId="0685818c105fcfa6" providerId="LiveId" clId="{1CE0AB0C-53EA-43F1-ABBC-90C79B0422CB}" dt="2021-08-29T22:46:03.113" v="72" actId="478"/>
          <ac:spMkLst>
            <pc:docMk/>
            <pc:sldMk cId="2361791664" sldId="936"/>
            <ac:spMk id="8" creationId="{1A0AE0F4-46B0-4C07-B11C-16FEDE449C23}"/>
          </ac:spMkLst>
        </pc:spChg>
      </pc:sldChg>
      <pc:sldChg chg="delSp mod">
        <pc:chgData name="Carla Vijian" userId="0685818c105fcfa6" providerId="LiveId" clId="{1CE0AB0C-53EA-43F1-ABBC-90C79B0422CB}" dt="2021-08-29T22:46:06.689" v="73" actId="478"/>
        <pc:sldMkLst>
          <pc:docMk/>
          <pc:sldMk cId="3683444738" sldId="937"/>
        </pc:sldMkLst>
        <pc:spChg chg="del">
          <ac:chgData name="Carla Vijian" userId="0685818c105fcfa6" providerId="LiveId" clId="{1CE0AB0C-53EA-43F1-ABBC-90C79B0422CB}" dt="2021-08-29T22:46:06.689" v="73" actId="478"/>
          <ac:spMkLst>
            <pc:docMk/>
            <pc:sldMk cId="3683444738" sldId="937"/>
            <ac:spMk id="7" creationId="{B44928CF-B6B3-49EF-96FC-176F32358652}"/>
          </ac:spMkLst>
        </pc:spChg>
      </pc:sldChg>
      <pc:sldChg chg="delSp mod">
        <pc:chgData name="Carla Vijian" userId="0685818c105fcfa6" providerId="LiveId" clId="{1CE0AB0C-53EA-43F1-ABBC-90C79B0422CB}" dt="2021-08-29T22:46:10.213" v="74" actId="478"/>
        <pc:sldMkLst>
          <pc:docMk/>
          <pc:sldMk cId="1208665789" sldId="938"/>
        </pc:sldMkLst>
        <pc:spChg chg="del">
          <ac:chgData name="Carla Vijian" userId="0685818c105fcfa6" providerId="LiveId" clId="{1CE0AB0C-53EA-43F1-ABBC-90C79B0422CB}" dt="2021-08-29T22:46:10.213" v="74" actId="478"/>
          <ac:spMkLst>
            <pc:docMk/>
            <pc:sldMk cId="1208665789" sldId="938"/>
            <ac:spMk id="7" creationId="{B44928CF-B6B3-49EF-96FC-176F32358652}"/>
          </ac:spMkLst>
        </pc:spChg>
      </pc:sldChg>
      <pc:sldChg chg="delSp mod">
        <pc:chgData name="Carla Vijian" userId="0685818c105fcfa6" providerId="LiveId" clId="{1CE0AB0C-53EA-43F1-ABBC-90C79B0422CB}" dt="2021-08-29T22:45:49.445" v="70" actId="478"/>
        <pc:sldMkLst>
          <pc:docMk/>
          <pc:sldMk cId="3525463650" sldId="939"/>
        </pc:sldMkLst>
        <pc:spChg chg="del">
          <ac:chgData name="Carla Vijian" userId="0685818c105fcfa6" providerId="LiveId" clId="{1CE0AB0C-53EA-43F1-ABBC-90C79B0422CB}" dt="2021-08-29T22:45:49.445" v="70" actId="478"/>
          <ac:spMkLst>
            <pc:docMk/>
            <pc:sldMk cId="3525463650" sldId="939"/>
            <ac:spMk id="7" creationId="{A8AB0322-0806-4E8E-9A1D-02271424094E}"/>
          </ac:spMkLst>
        </pc:spChg>
      </pc:sldChg>
      <pc:sldChg chg="new">
        <pc:chgData name="Carla Vijian" userId="0685818c105fcfa6" providerId="LiveId" clId="{1CE0AB0C-53EA-43F1-ABBC-90C79B0422CB}" dt="2021-08-29T22:46:28.094" v="76" actId="680"/>
        <pc:sldMkLst>
          <pc:docMk/>
          <pc:sldMk cId="235526666" sldId="940"/>
        </pc:sldMkLst>
      </pc:sldChg>
    </pc:docChg>
  </pc:docChgLst>
  <pc:docChgLst>
    <pc:chgData name="Carla Vijian" userId="0685818c105fcfa6" providerId="LiveId" clId="{869DD5DF-AA41-489D-8F60-BCEB73806A8D}"/>
    <pc:docChg chg="undo custSel addSld delSld modSld sldOrd">
      <pc:chgData name="Carla Vijian" userId="0685818c105fcfa6" providerId="LiveId" clId="{869DD5DF-AA41-489D-8F60-BCEB73806A8D}" dt="2021-06-08T14:28:49.459" v="3907" actId="255"/>
      <pc:docMkLst>
        <pc:docMk/>
      </pc:docMkLst>
      <pc:sldChg chg="modSp new mod">
        <pc:chgData name="Carla Vijian" userId="0685818c105fcfa6" providerId="LiveId" clId="{869DD5DF-AA41-489D-8F60-BCEB73806A8D}" dt="2021-06-08T14:20:49.446" v="3853" actId="1076"/>
        <pc:sldMkLst>
          <pc:docMk/>
          <pc:sldMk cId="1075983996" sldId="256"/>
        </pc:sldMkLst>
        <pc:spChg chg="mod">
          <ac:chgData name="Carla Vijian" userId="0685818c105fcfa6" providerId="LiveId" clId="{869DD5DF-AA41-489D-8F60-BCEB73806A8D}" dt="2021-06-08T14:20:49.446" v="3853" actId="1076"/>
          <ac:spMkLst>
            <pc:docMk/>
            <pc:sldMk cId="1075983996" sldId="256"/>
            <ac:spMk id="2" creationId="{D641F5C9-8CFA-459F-8D26-4D2D0C2465D0}"/>
          </ac:spMkLst>
        </pc:spChg>
        <pc:spChg chg="mod">
          <ac:chgData name="Carla Vijian" userId="0685818c105fcfa6" providerId="LiveId" clId="{869DD5DF-AA41-489D-8F60-BCEB73806A8D}" dt="2021-06-08T14:20:16.693" v="3847" actId="1076"/>
          <ac:spMkLst>
            <pc:docMk/>
            <pc:sldMk cId="1075983996" sldId="256"/>
            <ac:spMk id="3" creationId="{82ADC016-379D-4A95-BEB3-709D6D5D5A1C}"/>
          </ac:spMkLst>
        </pc:spChg>
        <pc:spChg chg="mod">
          <ac:chgData name="Carla Vijian" userId="0685818c105fcfa6" providerId="LiveId" clId="{869DD5DF-AA41-489D-8F60-BCEB73806A8D}" dt="2021-06-08T14:20:39.355" v="3852" actId="1076"/>
          <ac:spMkLst>
            <pc:docMk/>
            <pc:sldMk cId="1075983996" sldId="256"/>
            <ac:spMk id="4" creationId="{B2F48F87-64DE-42B2-8511-FF5DA006BE9B}"/>
          </ac:spMkLst>
        </pc:spChg>
      </pc:sldChg>
      <pc:sldChg chg="addSp delSp modSp new mod">
        <pc:chgData name="Carla Vijian" userId="0685818c105fcfa6" providerId="LiveId" clId="{869DD5DF-AA41-489D-8F60-BCEB73806A8D}" dt="2021-06-08T14:21:13.064" v="3878" actId="20577"/>
        <pc:sldMkLst>
          <pc:docMk/>
          <pc:sldMk cId="3477083177" sldId="257"/>
        </pc:sldMkLst>
        <pc:spChg chg="del mod">
          <ac:chgData name="Carla Vijian" userId="0685818c105fcfa6" providerId="LiveId" clId="{869DD5DF-AA41-489D-8F60-BCEB73806A8D}" dt="2021-06-01T19:19:32.297" v="45" actId="26606"/>
          <ac:spMkLst>
            <pc:docMk/>
            <pc:sldMk cId="3477083177" sldId="257"/>
            <ac:spMk id="2" creationId="{80230615-A2DC-4D66-BC14-AC7A5882954D}"/>
          </ac:spMkLst>
        </pc:spChg>
        <pc:spChg chg="del">
          <ac:chgData name="Carla Vijian" userId="0685818c105fcfa6" providerId="LiveId" clId="{869DD5DF-AA41-489D-8F60-BCEB73806A8D}" dt="2021-06-01T19:19:20.253" v="44" actId="478"/>
          <ac:spMkLst>
            <pc:docMk/>
            <pc:sldMk cId="3477083177" sldId="257"/>
            <ac:spMk id="3" creationId="{B2DE1FC4-3B55-455D-98C8-1AF054A8F9D2}"/>
          </ac:spMkLst>
        </pc:spChg>
        <pc:spChg chg="mod">
          <ac:chgData name="Carla Vijian" userId="0685818c105fcfa6" providerId="LiveId" clId="{869DD5DF-AA41-489D-8F60-BCEB73806A8D}" dt="2021-06-02T17:58:48.927" v="535" actId="1076"/>
          <ac:spMkLst>
            <pc:docMk/>
            <pc:sldMk cId="3477083177" sldId="257"/>
            <ac:spMk id="5" creationId="{E576D0ED-A3FC-4950-877D-48098B9FCF0C}"/>
          </ac:spMkLst>
        </pc:spChg>
        <pc:graphicFrameChg chg="add mod modGraphic">
          <ac:chgData name="Carla Vijian" userId="0685818c105fcfa6" providerId="LiveId" clId="{869DD5DF-AA41-489D-8F60-BCEB73806A8D}" dt="2021-06-08T14:21:13.064" v="3878" actId="20577"/>
          <ac:graphicFrameMkLst>
            <pc:docMk/>
            <pc:sldMk cId="3477083177" sldId="257"/>
            <ac:graphicFrameMk id="7" creationId="{49815CE8-202F-4078-BAEE-AA4EB76572A8}"/>
          </ac:graphicFrameMkLst>
        </pc:graphicFrameChg>
      </pc:sldChg>
      <pc:sldChg chg="new del">
        <pc:chgData name="Carla Vijian" userId="0685818c105fcfa6" providerId="LiveId" clId="{869DD5DF-AA41-489D-8F60-BCEB73806A8D}" dt="2021-06-01T18:35:06.405" v="8" actId="2696"/>
        <pc:sldMkLst>
          <pc:docMk/>
          <pc:sldMk cId="3716135836" sldId="257"/>
        </pc:sldMkLst>
      </pc:sldChg>
      <pc:sldChg chg="new del">
        <pc:chgData name="Carla Vijian" userId="0685818c105fcfa6" providerId="LiveId" clId="{869DD5DF-AA41-489D-8F60-BCEB73806A8D}" dt="2021-06-01T18:35:52.808" v="29" actId="2696"/>
        <pc:sldMkLst>
          <pc:docMk/>
          <pc:sldMk cId="1263524444" sldId="258"/>
        </pc:sldMkLst>
      </pc:sldChg>
      <pc:sldChg chg="new del">
        <pc:chgData name="Carla Vijian" userId="0685818c105fcfa6" providerId="LiveId" clId="{869DD5DF-AA41-489D-8F60-BCEB73806A8D}" dt="2021-06-01T18:35:52.808" v="29" actId="2696"/>
        <pc:sldMkLst>
          <pc:docMk/>
          <pc:sldMk cId="870243933" sldId="259"/>
        </pc:sldMkLst>
      </pc:sldChg>
      <pc:sldChg chg="addSp delSp modSp add del mod setBg">
        <pc:chgData name="Carla Vijian" userId="0685818c105fcfa6" providerId="LiveId" clId="{869DD5DF-AA41-489D-8F60-BCEB73806A8D}" dt="2021-06-02T12:13:59.653" v="140" actId="2696"/>
        <pc:sldMkLst>
          <pc:docMk/>
          <pc:sldMk cId="4193899695" sldId="803"/>
        </pc:sldMkLst>
        <pc:spChg chg="mod">
          <ac:chgData name="Carla Vijian" userId="0685818c105fcfa6" providerId="LiveId" clId="{869DD5DF-AA41-489D-8F60-BCEB73806A8D}" dt="2021-06-02T12:11:14.547" v="122" actId="1076"/>
          <ac:spMkLst>
            <pc:docMk/>
            <pc:sldMk cId="4193899695" sldId="803"/>
            <ac:spMk id="2" creationId="{0912A4C9-B02A-47CA-8D3F-0FB265A7E0F9}"/>
          </ac:spMkLst>
        </pc:spChg>
        <pc:spChg chg="add">
          <ac:chgData name="Carla Vijian" userId="0685818c105fcfa6" providerId="LiveId" clId="{869DD5DF-AA41-489D-8F60-BCEB73806A8D}" dt="2021-06-02T12:11:08.852" v="121" actId="26606"/>
          <ac:spMkLst>
            <pc:docMk/>
            <pc:sldMk cId="4193899695" sldId="803"/>
            <ac:spMk id="17" creationId="{6C4028FD-8BAA-4A19-BFDE-594D991B7552}"/>
          </ac:spMkLst>
        </pc:spChg>
        <pc:graphicFrameChg chg="del mod modGraphic">
          <ac:chgData name="Carla Vijian" userId="0685818c105fcfa6" providerId="LiveId" clId="{869DD5DF-AA41-489D-8F60-BCEB73806A8D}" dt="2021-06-02T12:13:52.998" v="138" actId="21"/>
          <ac:graphicFrameMkLst>
            <pc:docMk/>
            <pc:sldMk cId="4193899695" sldId="803"/>
            <ac:graphicFrameMk id="12" creationId="{9EF4049B-A893-48FF-A93F-6384DCCD230C}"/>
          </ac:graphicFrameMkLst>
        </pc:graphicFrameChg>
      </pc:sldChg>
      <pc:sldChg chg="modSp add del mod">
        <pc:chgData name="Carla Vijian" userId="0685818c105fcfa6" providerId="LiveId" clId="{869DD5DF-AA41-489D-8F60-BCEB73806A8D}" dt="2021-06-02T17:53:33.020" v="418" actId="2696"/>
        <pc:sldMkLst>
          <pc:docMk/>
          <pc:sldMk cId="944863492" sldId="807"/>
        </pc:sldMkLst>
        <pc:spChg chg="mod">
          <ac:chgData name="Carla Vijian" userId="0685818c105fcfa6" providerId="LiveId" clId="{869DD5DF-AA41-489D-8F60-BCEB73806A8D}" dt="2021-06-01T19:22:46.146" v="74" actId="27636"/>
          <ac:spMkLst>
            <pc:docMk/>
            <pc:sldMk cId="944863492" sldId="807"/>
            <ac:spMk id="2" creationId="{00000000-0000-0000-0000-000000000000}"/>
          </ac:spMkLst>
        </pc:spChg>
      </pc:sldChg>
      <pc:sldChg chg="addSp delSp modSp add mod">
        <pc:chgData name="Carla Vijian" userId="0685818c105fcfa6" providerId="LiveId" clId="{869DD5DF-AA41-489D-8F60-BCEB73806A8D}" dt="2021-06-08T14:27:52.328" v="3900" actId="1035"/>
        <pc:sldMkLst>
          <pc:docMk/>
          <pc:sldMk cId="2088552734" sldId="814"/>
        </pc:sldMkLst>
        <pc:spChg chg="mod">
          <ac:chgData name="Carla Vijian" userId="0685818c105fcfa6" providerId="LiveId" clId="{869DD5DF-AA41-489D-8F60-BCEB73806A8D}" dt="2021-06-04T13:58:47.887" v="2608" actId="255"/>
          <ac:spMkLst>
            <pc:docMk/>
            <pc:sldMk cId="2088552734" sldId="814"/>
            <ac:spMk id="2" creationId="{00000000-0000-0000-0000-000000000000}"/>
          </ac:spMkLst>
        </pc:spChg>
        <pc:spChg chg="mod">
          <ac:chgData name="Carla Vijian" userId="0685818c105fcfa6" providerId="LiveId" clId="{869DD5DF-AA41-489D-8F60-BCEB73806A8D}" dt="2021-06-02T18:34:36.497" v="824" actId="255"/>
          <ac:spMkLst>
            <pc:docMk/>
            <pc:sldMk cId="2088552734" sldId="814"/>
            <ac:spMk id="6" creationId="{09080B4C-5FAE-48A3-A345-070AC97542CC}"/>
          </ac:spMkLst>
        </pc:spChg>
        <pc:spChg chg="del mod">
          <ac:chgData name="Carla Vijian" userId="0685818c105fcfa6" providerId="LiveId" clId="{869DD5DF-AA41-489D-8F60-BCEB73806A8D}" dt="2021-06-02T18:33:32.848" v="780" actId="478"/>
          <ac:spMkLst>
            <pc:docMk/>
            <pc:sldMk cId="2088552734" sldId="814"/>
            <ac:spMk id="7" creationId="{CBAB16A7-8CFD-44F6-BE20-BBE7B8B35F3F}"/>
          </ac:spMkLst>
        </pc:spChg>
        <pc:spChg chg="mod">
          <ac:chgData name="Carla Vijian" userId="0685818c105fcfa6" providerId="LiveId" clId="{869DD5DF-AA41-489D-8F60-BCEB73806A8D}" dt="2021-06-02T18:34:36.497" v="824" actId="255"/>
          <ac:spMkLst>
            <pc:docMk/>
            <pc:sldMk cId="2088552734" sldId="814"/>
            <ac:spMk id="8" creationId="{9DF2E333-E70D-48C5-8281-DA95C814F6DC}"/>
          </ac:spMkLst>
        </pc:spChg>
        <pc:spChg chg="mod">
          <ac:chgData name="Carla Vijian" userId="0685818c105fcfa6" providerId="LiveId" clId="{869DD5DF-AA41-489D-8F60-BCEB73806A8D}" dt="2021-06-02T18:34:36.497" v="824" actId="255"/>
          <ac:spMkLst>
            <pc:docMk/>
            <pc:sldMk cId="2088552734" sldId="814"/>
            <ac:spMk id="9" creationId="{7D47461E-F708-42B7-AB22-3FA4849943C6}"/>
          </ac:spMkLst>
        </pc:spChg>
        <pc:spChg chg="mod">
          <ac:chgData name="Carla Vijian" userId="0685818c105fcfa6" providerId="LiveId" clId="{869DD5DF-AA41-489D-8F60-BCEB73806A8D}" dt="2021-06-02T18:34:36.497" v="824" actId="255"/>
          <ac:spMkLst>
            <pc:docMk/>
            <pc:sldMk cId="2088552734" sldId="814"/>
            <ac:spMk id="10" creationId="{2754D47C-4077-4A66-88D0-11E257590ADE}"/>
          </ac:spMkLst>
        </pc:spChg>
        <pc:spChg chg="mod">
          <ac:chgData name="Carla Vijian" userId="0685818c105fcfa6" providerId="LiveId" clId="{869DD5DF-AA41-489D-8F60-BCEB73806A8D}" dt="2021-06-02T18:34:36.497" v="824" actId="255"/>
          <ac:spMkLst>
            <pc:docMk/>
            <pc:sldMk cId="2088552734" sldId="814"/>
            <ac:spMk id="11" creationId="{02FAF82D-1E3A-42DB-BBC5-7389086E6DEE}"/>
          </ac:spMkLst>
        </pc:spChg>
        <pc:spChg chg="add mod">
          <ac:chgData name="Carla Vijian" userId="0685818c105fcfa6" providerId="LiveId" clId="{869DD5DF-AA41-489D-8F60-BCEB73806A8D}" dt="2021-06-02T18:34:36.497" v="824" actId="255"/>
          <ac:spMkLst>
            <pc:docMk/>
            <pc:sldMk cId="2088552734" sldId="814"/>
            <ac:spMk id="12" creationId="{B0FF45F9-7572-4F4A-8009-04B9E28DFF2B}"/>
          </ac:spMkLst>
        </pc:spChg>
        <pc:spChg chg="add mod">
          <ac:chgData name="Carla Vijian" userId="0685818c105fcfa6" providerId="LiveId" clId="{869DD5DF-AA41-489D-8F60-BCEB73806A8D}" dt="2021-06-08T14:27:52.328" v="3900" actId="1035"/>
          <ac:spMkLst>
            <pc:docMk/>
            <pc:sldMk cId="2088552734" sldId="814"/>
            <ac:spMk id="13" creationId="{FA80B122-FA67-4543-90F8-5CF15623E9E0}"/>
          </ac:spMkLst>
        </pc:spChg>
        <pc:graphicFrameChg chg="mod">
          <ac:chgData name="Carla Vijian" userId="0685818c105fcfa6" providerId="LiveId" clId="{869DD5DF-AA41-489D-8F60-BCEB73806A8D}" dt="2021-06-02T18:51:30.804" v="886" actId="1076"/>
          <ac:graphicFrameMkLst>
            <pc:docMk/>
            <pc:sldMk cId="2088552734" sldId="814"/>
            <ac:graphicFrameMk id="5" creationId="{ABCFB3E0-0FE4-4C3C-AE5E-4AB0AFD0C643}"/>
          </ac:graphicFrameMkLst>
        </pc:graphicFrameChg>
      </pc:sldChg>
      <pc:sldChg chg="delSp add del mod">
        <pc:chgData name="Carla Vijian" userId="0685818c105fcfa6" providerId="LiveId" clId="{869DD5DF-AA41-489D-8F60-BCEB73806A8D}" dt="2021-06-02T17:46:27.055" v="235" actId="2696"/>
        <pc:sldMkLst>
          <pc:docMk/>
          <pc:sldMk cId="3777115289" sldId="841"/>
        </pc:sldMkLst>
        <pc:spChg chg="del">
          <ac:chgData name="Carla Vijian" userId="0685818c105fcfa6" providerId="LiveId" clId="{869DD5DF-AA41-489D-8F60-BCEB73806A8D}" dt="2021-06-02T17:46:18.470" v="232" actId="21"/>
          <ac:spMkLst>
            <pc:docMk/>
            <pc:sldMk cId="3777115289" sldId="841"/>
            <ac:spMk id="12" creationId="{1F82A361-7A77-464D-AAC6-7126C05A729D}"/>
          </ac:spMkLst>
        </pc:spChg>
        <pc:picChg chg="del">
          <ac:chgData name="Carla Vijian" userId="0685818c105fcfa6" providerId="LiveId" clId="{869DD5DF-AA41-489D-8F60-BCEB73806A8D}" dt="2021-06-02T17:45:34.784" v="227" actId="21"/>
          <ac:picMkLst>
            <pc:docMk/>
            <pc:sldMk cId="3777115289" sldId="841"/>
            <ac:picMk id="3" creationId="{B5F4FB3E-0E2A-43E8-94AB-5C3E54A8CB7A}"/>
          </ac:picMkLst>
        </pc:picChg>
      </pc:sldChg>
      <pc:sldChg chg="delSp modSp add del mod">
        <pc:chgData name="Carla Vijian" userId="0685818c105fcfa6" providerId="LiveId" clId="{869DD5DF-AA41-489D-8F60-BCEB73806A8D}" dt="2021-06-02T18:27:43.934" v="757" actId="2696"/>
        <pc:sldMkLst>
          <pc:docMk/>
          <pc:sldMk cId="2281240608" sldId="853"/>
        </pc:sldMkLst>
        <pc:spChg chg="mod">
          <ac:chgData name="Carla Vijian" userId="0685818c105fcfa6" providerId="LiveId" clId="{869DD5DF-AA41-489D-8F60-BCEB73806A8D}" dt="2021-06-02T18:26:18.820" v="744" actId="21"/>
          <ac:spMkLst>
            <pc:docMk/>
            <pc:sldMk cId="2281240608" sldId="853"/>
            <ac:spMk id="5" creationId="{F6E22F80-3E09-4B93-8ECB-4E83C41FEBB4}"/>
          </ac:spMkLst>
        </pc:spChg>
        <pc:spChg chg="del">
          <ac:chgData name="Carla Vijian" userId="0685818c105fcfa6" providerId="LiveId" clId="{869DD5DF-AA41-489D-8F60-BCEB73806A8D}" dt="2021-06-02T18:27:36.729" v="754" actId="21"/>
          <ac:spMkLst>
            <pc:docMk/>
            <pc:sldMk cId="2281240608" sldId="853"/>
            <ac:spMk id="12" creationId="{BFF64F19-DCE4-48BD-9397-2AF2ED0C87A3}"/>
          </ac:spMkLst>
        </pc:spChg>
        <pc:grpChg chg="del">
          <ac:chgData name="Carla Vijian" userId="0685818c105fcfa6" providerId="LiveId" clId="{869DD5DF-AA41-489D-8F60-BCEB73806A8D}" dt="2021-06-02T18:27:19.570" v="752" actId="21"/>
          <ac:grpSpMkLst>
            <pc:docMk/>
            <pc:sldMk cId="2281240608" sldId="853"/>
            <ac:grpSpMk id="4" creationId="{85A72CEF-8AF2-4CC6-8BE5-6DCCAA8EC160}"/>
          </ac:grpSpMkLst>
        </pc:grpChg>
      </pc:sldChg>
      <pc:sldChg chg="add del">
        <pc:chgData name="Carla Vijian" userId="0685818c105fcfa6" providerId="LiveId" clId="{869DD5DF-AA41-489D-8F60-BCEB73806A8D}" dt="2021-06-02T18:26:05.194" v="741" actId="2696"/>
        <pc:sldMkLst>
          <pc:docMk/>
          <pc:sldMk cId="55016182" sldId="871"/>
        </pc:sldMkLst>
      </pc:sldChg>
      <pc:sldChg chg="addSp delSp modSp add del mod">
        <pc:chgData name="Carla Vijian" userId="0685818c105fcfa6" providerId="LiveId" clId="{869DD5DF-AA41-489D-8F60-BCEB73806A8D}" dt="2021-06-02T18:07:23.732" v="585" actId="2696"/>
        <pc:sldMkLst>
          <pc:docMk/>
          <pc:sldMk cId="2229189078" sldId="883"/>
        </pc:sldMkLst>
        <pc:spChg chg="add mod">
          <ac:chgData name="Carla Vijian" userId="0685818c105fcfa6" providerId="LiveId" clId="{869DD5DF-AA41-489D-8F60-BCEB73806A8D}" dt="2021-06-02T17:53:53.743" v="423" actId="21"/>
          <ac:spMkLst>
            <pc:docMk/>
            <pc:sldMk cId="2229189078" sldId="883"/>
            <ac:spMk id="3" creationId="{93DBEA3C-58C6-4648-A703-628631C8AE0A}"/>
          </ac:spMkLst>
        </pc:spChg>
        <pc:spChg chg="mod">
          <ac:chgData name="Carla Vijian" userId="0685818c105fcfa6" providerId="LiveId" clId="{869DD5DF-AA41-489D-8F60-BCEB73806A8D}" dt="2021-06-02T17:53:44.198" v="420" actId="21"/>
          <ac:spMkLst>
            <pc:docMk/>
            <pc:sldMk cId="2229189078" sldId="883"/>
            <ac:spMk id="4" creationId="{00000000-0000-0000-0000-000000000000}"/>
          </ac:spMkLst>
        </pc:spChg>
        <pc:graphicFrameChg chg="del">
          <ac:chgData name="Carla Vijian" userId="0685818c105fcfa6" providerId="LiveId" clId="{869DD5DF-AA41-489D-8F60-BCEB73806A8D}" dt="2021-06-02T17:53:53.743" v="423" actId="21"/>
          <ac:graphicFrameMkLst>
            <pc:docMk/>
            <pc:sldMk cId="2229189078" sldId="883"/>
            <ac:graphicFrameMk id="7" creationId="{FCD2CF78-FC61-452B-9831-40D87E711B98}"/>
          </ac:graphicFrameMkLst>
        </pc:graphicFrameChg>
      </pc:sldChg>
      <pc:sldChg chg="modSp add del mod">
        <pc:chgData name="Carla Vijian" userId="0685818c105fcfa6" providerId="LiveId" clId="{869DD5DF-AA41-489D-8F60-BCEB73806A8D}" dt="2021-06-02T17:53:16.839" v="416" actId="2696"/>
        <pc:sldMkLst>
          <pc:docMk/>
          <pc:sldMk cId="2124461528" sldId="892"/>
        </pc:sldMkLst>
        <pc:spChg chg="mod">
          <ac:chgData name="Carla Vijian" userId="0685818c105fcfa6" providerId="LiveId" clId="{869DD5DF-AA41-489D-8F60-BCEB73806A8D}" dt="2021-06-02T17:53:01.544" v="394" actId="27636"/>
          <ac:spMkLst>
            <pc:docMk/>
            <pc:sldMk cId="2124461528" sldId="892"/>
            <ac:spMk id="2" creationId="{00000000-0000-0000-0000-000000000000}"/>
          </ac:spMkLst>
        </pc:spChg>
      </pc:sldChg>
      <pc:sldChg chg="addSp delSp modSp add mod">
        <pc:chgData name="Carla Vijian" userId="0685818c105fcfa6" providerId="LiveId" clId="{869DD5DF-AA41-489D-8F60-BCEB73806A8D}" dt="2021-06-08T14:27:09.722" v="3890"/>
        <pc:sldMkLst>
          <pc:docMk/>
          <pc:sldMk cId="1926008986" sldId="898"/>
        </pc:sldMkLst>
        <pc:spChg chg="mod">
          <ac:chgData name="Carla Vijian" userId="0685818c105fcfa6" providerId="LiveId" clId="{869DD5DF-AA41-489D-8F60-BCEB73806A8D}" dt="2021-06-01T19:23:05.146" v="78" actId="27636"/>
          <ac:spMkLst>
            <pc:docMk/>
            <pc:sldMk cId="1926008986" sldId="898"/>
            <ac:spMk id="2" creationId="{00000000-0000-0000-0000-000000000000}"/>
          </ac:spMkLst>
        </pc:spChg>
        <pc:spChg chg="del">
          <ac:chgData name="Carla Vijian" userId="0685818c105fcfa6" providerId="LiveId" clId="{869DD5DF-AA41-489D-8F60-BCEB73806A8D}" dt="2021-06-08T14:27:09.349" v="3889" actId="478"/>
          <ac:spMkLst>
            <pc:docMk/>
            <pc:sldMk cId="1926008986" sldId="898"/>
            <ac:spMk id="6" creationId="{00000000-0000-0000-0000-000000000000}"/>
          </ac:spMkLst>
        </pc:spChg>
        <pc:spChg chg="del mod">
          <ac:chgData name="Carla Vijian" userId="0685818c105fcfa6" providerId="LiveId" clId="{869DD5DF-AA41-489D-8F60-BCEB73806A8D}" dt="2021-06-03T13:24:23.634" v="1935" actId="478"/>
          <ac:spMkLst>
            <pc:docMk/>
            <pc:sldMk cId="1926008986" sldId="898"/>
            <ac:spMk id="8" creationId="{55154A7C-68AA-4E7D-8D2E-5EBD9BA2EBDF}"/>
          </ac:spMkLst>
        </pc:spChg>
        <pc:spChg chg="add mod">
          <ac:chgData name="Carla Vijian" userId="0685818c105fcfa6" providerId="LiveId" clId="{869DD5DF-AA41-489D-8F60-BCEB73806A8D}" dt="2021-06-08T14:27:09.722" v="3890"/>
          <ac:spMkLst>
            <pc:docMk/>
            <pc:sldMk cId="1926008986" sldId="898"/>
            <ac:spMk id="8" creationId="{B07EC7E1-8E23-4362-8C67-8D90DCC203ED}"/>
          </ac:spMkLst>
        </pc:spChg>
        <pc:spChg chg="mod">
          <ac:chgData name="Carla Vijian" userId="0685818c105fcfa6" providerId="LiveId" clId="{869DD5DF-AA41-489D-8F60-BCEB73806A8D}" dt="2021-06-04T13:57:43.344" v="2600" actId="113"/>
          <ac:spMkLst>
            <pc:docMk/>
            <pc:sldMk cId="1926008986" sldId="898"/>
            <ac:spMk id="9" creationId="{48BA4752-CA27-44D9-A4EF-6398D704BBF1}"/>
          </ac:spMkLst>
        </pc:spChg>
        <pc:graphicFrameChg chg="mod modGraphic">
          <ac:chgData name="Carla Vijian" userId="0685818c105fcfa6" providerId="LiveId" clId="{869DD5DF-AA41-489D-8F60-BCEB73806A8D}" dt="2021-06-03T13:25:28.642" v="1962" actId="207"/>
          <ac:graphicFrameMkLst>
            <pc:docMk/>
            <pc:sldMk cId="1926008986" sldId="898"/>
            <ac:graphicFrameMk id="10" creationId="{0178B963-23EA-42CD-B2F6-21AC1E6DAF7F}"/>
          </ac:graphicFrameMkLst>
        </pc:graphicFrameChg>
      </pc:sldChg>
      <pc:sldChg chg="add del">
        <pc:chgData name="Carla Vijian" userId="0685818c105fcfa6" providerId="LiveId" clId="{869DD5DF-AA41-489D-8F60-BCEB73806A8D}" dt="2021-06-02T18:15:43.042" v="642" actId="2696"/>
        <pc:sldMkLst>
          <pc:docMk/>
          <pc:sldMk cId="2721522036" sldId="899"/>
        </pc:sldMkLst>
      </pc:sldChg>
      <pc:sldChg chg="add del">
        <pc:chgData name="Carla Vijian" userId="0685818c105fcfa6" providerId="LiveId" clId="{869DD5DF-AA41-489D-8F60-BCEB73806A8D}" dt="2021-06-02T18:16:44.639" v="663" actId="2696"/>
        <pc:sldMkLst>
          <pc:docMk/>
          <pc:sldMk cId="3604217384" sldId="900"/>
        </pc:sldMkLst>
      </pc:sldChg>
      <pc:sldChg chg="addSp delSp modSp add mod">
        <pc:chgData name="Carla Vijian" userId="0685818c105fcfa6" providerId="LiveId" clId="{869DD5DF-AA41-489D-8F60-BCEB73806A8D}" dt="2021-06-08T14:26:55.268" v="3886"/>
        <pc:sldMkLst>
          <pc:docMk/>
          <pc:sldMk cId="4154269144" sldId="904"/>
        </pc:sldMkLst>
        <pc:spChg chg="mod">
          <ac:chgData name="Carla Vijian" userId="0685818c105fcfa6" providerId="LiveId" clId="{869DD5DF-AA41-489D-8F60-BCEB73806A8D}" dt="2021-06-01T19:23:05.121" v="76" actId="27636"/>
          <ac:spMkLst>
            <pc:docMk/>
            <pc:sldMk cId="4154269144" sldId="904"/>
            <ac:spMk id="2" creationId="{00000000-0000-0000-0000-000000000000}"/>
          </ac:spMkLst>
        </pc:spChg>
        <pc:spChg chg="del">
          <ac:chgData name="Carla Vijian" userId="0685818c105fcfa6" providerId="LiveId" clId="{869DD5DF-AA41-489D-8F60-BCEB73806A8D}" dt="2021-06-08T14:26:44.484" v="3885" actId="478"/>
          <ac:spMkLst>
            <pc:docMk/>
            <pc:sldMk cId="4154269144" sldId="904"/>
            <ac:spMk id="6" creationId="{00000000-0000-0000-0000-000000000000}"/>
          </ac:spMkLst>
        </pc:spChg>
        <pc:spChg chg="add mod">
          <ac:chgData name="Carla Vijian" userId="0685818c105fcfa6" providerId="LiveId" clId="{869DD5DF-AA41-489D-8F60-BCEB73806A8D}" dt="2021-06-08T14:26:55.268" v="3886"/>
          <ac:spMkLst>
            <pc:docMk/>
            <pc:sldMk cId="4154269144" sldId="904"/>
            <ac:spMk id="7" creationId="{6DFC38FF-9E5A-444D-8F08-FA129EA534EF}"/>
          </ac:spMkLst>
        </pc:spChg>
        <pc:spChg chg="del mod">
          <ac:chgData name="Carla Vijian" userId="0685818c105fcfa6" providerId="LiveId" clId="{869DD5DF-AA41-489D-8F60-BCEB73806A8D}" dt="2021-06-03T13:24:13.045" v="1933" actId="478"/>
          <ac:spMkLst>
            <pc:docMk/>
            <pc:sldMk cId="4154269144" sldId="904"/>
            <ac:spMk id="7" creationId="{7774A721-1F1F-4D8E-B5EC-CC05C7592398}"/>
          </ac:spMkLst>
        </pc:spChg>
        <pc:spChg chg="mod">
          <ac:chgData name="Carla Vijian" userId="0685818c105fcfa6" providerId="LiveId" clId="{869DD5DF-AA41-489D-8F60-BCEB73806A8D}" dt="2021-06-04T13:57:16.962" v="2598" actId="113"/>
          <ac:spMkLst>
            <pc:docMk/>
            <pc:sldMk cId="4154269144" sldId="904"/>
            <ac:spMk id="9" creationId="{48BA4752-CA27-44D9-A4EF-6398D704BBF1}"/>
          </ac:spMkLst>
        </pc:spChg>
        <pc:graphicFrameChg chg="mod modGraphic">
          <ac:chgData name="Carla Vijian" userId="0685818c105fcfa6" providerId="LiveId" clId="{869DD5DF-AA41-489D-8F60-BCEB73806A8D}" dt="2021-06-03T13:25:07.105" v="1958" actId="207"/>
          <ac:graphicFrameMkLst>
            <pc:docMk/>
            <pc:sldMk cId="4154269144" sldId="904"/>
            <ac:graphicFrameMk id="8" creationId="{8D038699-94F4-4B85-BD67-164478F8A392}"/>
          </ac:graphicFrameMkLst>
        </pc:graphicFrameChg>
        <pc:graphicFrameChg chg="mod">
          <ac:chgData name="Carla Vijian" userId="0685818c105fcfa6" providerId="LiveId" clId="{869DD5DF-AA41-489D-8F60-BCEB73806A8D}" dt="2021-06-02T18:10:58.723" v="623" actId="1076"/>
          <ac:graphicFrameMkLst>
            <pc:docMk/>
            <pc:sldMk cId="4154269144" sldId="904"/>
            <ac:graphicFrameMk id="13" creationId="{E37A99ED-2D6D-4A82-828B-AB09B1B8C8B9}"/>
          </ac:graphicFrameMkLst>
        </pc:graphicFrameChg>
      </pc:sldChg>
      <pc:sldChg chg="addSp delSp modSp add mod ord">
        <pc:chgData name="Carla Vijian" userId="0685818c105fcfa6" providerId="LiveId" clId="{869DD5DF-AA41-489D-8F60-BCEB73806A8D}" dt="2021-06-08T14:27:23.387" v="3894"/>
        <pc:sldMkLst>
          <pc:docMk/>
          <pc:sldMk cId="2909286610" sldId="905"/>
        </pc:sldMkLst>
        <pc:spChg chg="mod">
          <ac:chgData name="Carla Vijian" userId="0685818c105fcfa6" providerId="LiveId" clId="{869DD5DF-AA41-489D-8F60-BCEB73806A8D}" dt="2021-06-04T14:38:03.807" v="3387"/>
          <ac:spMkLst>
            <pc:docMk/>
            <pc:sldMk cId="2909286610" sldId="905"/>
            <ac:spMk id="2" creationId="{00000000-0000-0000-0000-000000000000}"/>
          </ac:spMkLst>
        </pc:spChg>
        <pc:spChg chg="del">
          <ac:chgData name="Carla Vijian" userId="0685818c105fcfa6" providerId="LiveId" clId="{869DD5DF-AA41-489D-8F60-BCEB73806A8D}" dt="2021-06-02T18:17:33.806" v="666" actId="478"/>
          <ac:spMkLst>
            <pc:docMk/>
            <pc:sldMk cId="2909286610" sldId="905"/>
            <ac:spMk id="5" creationId="{6B8AD2AE-92D0-428F-A3AB-174BCFE94984}"/>
          </ac:spMkLst>
        </pc:spChg>
        <pc:spChg chg="del">
          <ac:chgData name="Carla Vijian" userId="0685818c105fcfa6" providerId="LiveId" clId="{869DD5DF-AA41-489D-8F60-BCEB73806A8D}" dt="2021-06-08T14:27:23.049" v="3893" actId="478"/>
          <ac:spMkLst>
            <pc:docMk/>
            <pc:sldMk cId="2909286610" sldId="905"/>
            <ac:spMk id="6" creationId="{00000000-0000-0000-0000-000000000000}"/>
          </ac:spMkLst>
        </pc:spChg>
        <pc:spChg chg="add mod">
          <ac:chgData name="Carla Vijian" userId="0685818c105fcfa6" providerId="LiveId" clId="{869DD5DF-AA41-489D-8F60-BCEB73806A8D}" dt="2021-06-08T14:05:02.942" v="3808" actId="113"/>
          <ac:spMkLst>
            <pc:docMk/>
            <pc:sldMk cId="2909286610" sldId="905"/>
            <ac:spMk id="7" creationId="{E05C8859-5E0E-4688-AC72-B78971C1353C}"/>
          </ac:spMkLst>
        </pc:spChg>
        <pc:spChg chg="add mod">
          <ac:chgData name="Carla Vijian" userId="0685818c105fcfa6" providerId="LiveId" clId="{869DD5DF-AA41-489D-8F60-BCEB73806A8D}" dt="2021-06-08T14:27:23.387" v="3894"/>
          <ac:spMkLst>
            <pc:docMk/>
            <pc:sldMk cId="2909286610" sldId="905"/>
            <ac:spMk id="8" creationId="{FE6E90F4-2FC8-4283-B015-8CBA61BF74A1}"/>
          </ac:spMkLst>
        </pc:spChg>
      </pc:sldChg>
      <pc:sldChg chg="addSp delSp modSp add mod ord">
        <pc:chgData name="Carla Vijian" userId="0685818c105fcfa6" providerId="LiveId" clId="{869DD5DF-AA41-489D-8F60-BCEB73806A8D}" dt="2021-06-08T14:27:17.541" v="3892"/>
        <pc:sldMkLst>
          <pc:docMk/>
          <pc:sldMk cId="1214309436" sldId="906"/>
        </pc:sldMkLst>
        <pc:spChg chg="mod">
          <ac:chgData name="Carla Vijian" userId="0685818c105fcfa6" providerId="LiveId" clId="{869DD5DF-AA41-489D-8F60-BCEB73806A8D}" dt="2021-06-04T14:37:57.766" v="3386" actId="20577"/>
          <ac:spMkLst>
            <pc:docMk/>
            <pc:sldMk cId="1214309436" sldId="906"/>
            <ac:spMk id="2" creationId="{00000000-0000-0000-0000-000000000000}"/>
          </ac:spMkLst>
        </pc:spChg>
        <pc:spChg chg="del">
          <ac:chgData name="Carla Vijian" userId="0685818c105fcfa6" providerId="LiveId" clId="{869DD5DF-AA41-489D-8F60-BCEB73806A8D}" dt="2021-06-02T18:17:37.379" v="667" actId="478"/>
          <ac:spMkLst>
            <pc:docMk/>
            <pc:sldMk cId="1214309436" sldId="906"/>
            <ac:spMk id="5" creationId="{6B8AD2AE-92D0-428F-A3AB-174BCFE94984}"/>
          </ac:spMkLst>
        </pc:spChg>
        <pc:spChg chg="del">
          <ac:chgData name="Carla Vijian" userId="0685818c105fcfa6" providerId="LiveId" clId="{869DD5DF-AA41-489D-8F60-BCEB73806A8D}" dt="2021-06-08T14:27:17.179" v="3891" actId="478"/>
          <ac:spMkLst>
            <pc:docMk/>
            <pc:sldMk cId="1214309436" sldId="906"/>
            <ac:spMk id="6" creationId="{00000000-0000-0000-0000-000000000000}"/>
          </ac:spMkLst>
        </pc:spChg>
        <pc:spChg chg="add mod">
          <ac:chgData name="Carla Vijian" userId="0685818c105fcfa6" providerId="LiveId" clId="{869DD5DF-AA41-489D-8F60-BCEB73806A8D}" dt="2021-06-08T14:04:48.625" v="3804" actId="113"/>
          <ac:spMkLst>
            <pc:docMk/>
            <pc:sldMk cId="1214309436" sldId="906"/>
            <ac:spMk id="7" creationId="{6C3F6341-2BA2-4DF7-A5BC-92D8136500CF}"/>
          </ac:spMkLst>
        </pc:spChg>
        <pc:spChg chg="add mod">
          <ac:chgData name="Carla Vijian" userId="0685818c105fcfa6" providerId="LiveId" clId="{869DD5DF-AA41-489D-8F60-BCEB73806A8D}" dt="2021-06-08T14:27:17.541" v="3892"/>
          <ac:spMkLst>
            <pc:docMk/>
            <pc:sldMk cId="1214309436" sldId="906"/>
            <ac:spMk id="8" creationId="{A832706C-D683-4D7A-8B49-7EE34C954A04}"/>
          </ac:spMkLst>
        </pc:spChg>
        <pc:graphicFrameChg chg="add del modGraphic">
          <ac:chgData name="Carla Vijian" userId="0685818c105fcfa6" providerId="LiveId" clId="{869DD5DF-AA41-489D-8F60-BCEB73806A8D}" dt="2021-06-02T18:20:13.793" v="697" actId="27309"/>
          <ac:graphicFrameMkLst>
            <pc:docMk/>
            <pc:sldMk cId="1214309436" sldId="906"/>
            <ac:graphicFrameMk id="8" creationId="{371142B2-0763-449C-B564-D9A62E4C23AC}"/>
          </ac:graphicFrameMkLst>
        </pc:graphicFrameChg>
        <pc:picChg chg="add del">
          <ac:chgData name="Carla Vijian" userId="0685818c105fcfa6" providerId="LiveId" clId="{869DD5DF-AA41-489D-8F60-BCEB73806A8D}" dt="2021-06-04T14:20:16.216" v="2839"/>
          <ac:picMkLst>
            <pc:docMk/>
            <pc:sldMk cId="1214309436" sldId="906"/>
            <ac:picMk id="3" creationId="{39B1D758-0ED3-4261-9B32-DE494EC576F3}"/>
          </ac:picMkLst>
        </pc:picChg>
      </pc:sldChg>
      <pc:sldChg chg="delSp modSp add del mod ord">
        <pc:chgData name="Carla Vijian" userId="0685818c105fcfa6" providerId="LiveId" clId="{869DD5DF-AA41-489D-8F60-BCEB73806A8D}" dt="2021-06-02T17:52:04.928" v="390" actId="2696"/>
        <pc:sldMkLst>
          <pc:docMk/>
          <pc:sldMk cId="1846072124" sldId="907"/>
        </pc:sldMkLst>
        <pc:spChg chg="mod">
          <ac:chgData name="Carla Vijian" userId="0685818c105fcfa6" providerId="LiveId" clId="{869DD5DF-AA41-489D-8F60-BCEB73806A8D}" dt="2021-06-02T17:51:04.616" v="291" actId="27636"/>
          <ac:spMkLst>
            <pc:docMk/>
            <pc:sldMk cId="1846072124" sldId="907"/>
            <ac:spMk id="2" creationId="{00000000-0000-0000-0000-000000000000}"/>
          </ac:spMkLst>
        </pc:spChg>
        <pc:graphicFrameChg chg="del">
          <ac:chgData name="Carla Vijian" userId="0685818c105fcfa6" providerId="LiveId" clId="{869DD5DF-AA41-489D-8F60-BCEB73806A8D}" dt="2021-06-02T17:51:54.878" v="386" actId="21"/>
          <ac:graphicFrameMkLst>
            <pc:docMk/>
            <pc:sldMk cId="1846072124" sldId="907"/>
            <ac:graphicFrameMk id="7" creationId="{3DE4A8E7-5488-472F-84A0-E11FC1BD47B8}"/>
          </ac:graphicFrameMkLst>
        </pc:graphicFrameChg>
        <pc:graphicFrameChg chg="del">
          <ac:chgData name="Carla Vijian" userId="0685818c105fcfa6" providerId="LiveId" clId="{869DD5DF-AA41-489D-8F60-BCEB73806A8D}" dt="2021-06-02T17:52:00.458" v="388" actId="21"/>
          <ac:graphicFrameMkLst>
            <pc:docMk/>
            <pc:sldMk cId="1846072124" sldId="907"/>
            <ac:graphicFrameMk id="18" creationId="{A40E2019-3A29-419E-9DF1-EBCCEF83A1F2}"/>
          </ac:graphicFrameMkLst>
        </pc:graphicFrameChg>
      </pc:sldChg>
      <pc:sldChg chg="addSp delSp modSp add mod">
        <pc:chgData name="Carla Vijian" userId="0685818c105fcfa6" providerId="LiveId" clId="{869DD5DF-AA41-489D-8F60-BCEB73806A8D}" dt="2021-06-08T14:27:04.608" v="3888"/>
        <pc:sldMkLst>
          <pc:docMk/>
          <pc:sldMk cId="2596489135" sldId="914"/>
        </pc:sldMkLst>
        <pc:spChg chg="mod">
          <ac:chgData name="Carla Vijian" userId="0685818c105fcfa6" providerId="LiveId" clId="{869DD5DF-AA41-489D-8F60-BCEB73806A8D}" dt="2021-06-01T19:23:05.129" v="77" actId="27636"/>
          <ac:spMkLst>
            <pc:docMk/>
            <pc:sldMk cId="2596489135" sldId="914"/>
            <ac:spMk id="2" creationId="{00000000-0000-0000-0000-000000000000}"/>
          </ac:spMkLst>
        </pc:spChg>
        <pc:spChg chg="del">
          <ac:chgData name="Carla Vijian" userId="0685818c105fcfa6" providerId="LiveId" clId="{869DD5DF-AA41-489D-8F60-BCEB73806A8D}" dt="2021-06-08T14:27:03.847" v="3887" actId="478"/>
          <ac:spMkLst>
            <pc:docMk/>
            <pc:sldMk cId="2596489135" sldId="914"/>
            <ac:spMk id="6" creationId="{00000000-0000-0000-0000-000000000000}"/>
          </ac:spMkLst>
        </pc:spChg>
        <pc:spChg chg="add mod">
          <ac:chgData name="Carla Vijian" userId="0685818c105fcfa6" providerId="LiveId" clId="{869DD5DF-AA41-489D-8F60-BCEB73806A8D}" dt="2021-06-08T14:27:04.608" v="3888"/>
          <ac:spMkLst>
            <pc:docMk/>
            <pc:sldMk cId="2596489135" sldId="914"/>
            <ac:spMk id="7" creationId="{5E21BE96-11E0-45DE-9CDC-9BA4297D2361}"/>
          </ac:spMkLst>
        </pc:spChg>
        <pc:spChg chg="del mod">
          <ac:chgData name="Carla Vijian" userId="0685818c105fcfa6" providerId="LiveId" clId="{869DD5DF-AA41-489D-8F60-BCEB73806A8D}" dt="2021-06-03T13:24:19.222" v="1934" actId="478"/>
          <ac:spMkLst>
            <pc:docMk/>
            <pc:sldMk cId="2596489135" sldId="914"/>
            <ac:spMk id="7" creationId="{7774A721-1F1F-4D8E-B5EC-CC05C7592398}"/>
          </ac:spMkLst>
        </pc:spChg>
        <pc:spChg chg="mod">
          <ac:chgData name="Carla Vijian" userId="0685818c105fcfa6" providerId="LiveId" clId="{869DD5DF-AA41-489D-8F60-BCEB73806A8D}" dt="2021-06-04T13:57:37.996" v="2599" actId="113"/>
          <ac:spMkLst>
            <pc:docMk/>
            <pc:sldMk cId="2596489135" sldId="914"/>
            <ac:spMk id="9" creationId="{48BA4752-CA27-44D9-A4EF-6398D704BBF1}"/>
          </ac:spMkLst>
        </pc:spChg>
        <pc:graphicFrameChg chg="mod modGraphic">
          <ac:chgData name="Carla Vijian" userId="0685818c105fcfa6" providerId="LiveId" clId="{869DD5DF-AA41-489D-8F60-BCEB73806A8D}" dt="2021-06-03T13:25:21.833" v="1959" actId="207"/>
          <ac:graphicFrameMkLst>
            <pc:docMk/>
            <pc:sldMk cId="2596489135" sldId="914"/>
            <ac:graphicFrameMk id="8" creationId="{8D038699-94F4-4B85-BD67-164478F8A392}"/>
          </ac:graphicFrameMkLst>
        </pc:graphicFrameChg>
        <pc:graphicFrameChg chg="mod">
          <ac:chgData name="Carla Vijian" userId="0685818c105fcfa6" providerId="LiveId" clId="{869DD5DF-AA41-489D-8F60-BCEB73806A8D}" dt="2021-06-02T18:11:14.596" v="626" actId="1076"/>
          <ac:graphicFrameMkLst>
            <pc:docMk/>
            <pc:sldMk cId="2596489135" sldId="914"/>
            <ac:graphicFrameMk id="13" creationId="{E37A99ED-2D6D-4A82-828B-AB09B1B8C8B9}"/>
          </ac:graphicFrameMkLst>
        </pc:graphicFrameChg>
      </pc:sldChg>
      <pc:sldChg chg="addSp delSp modSp new mod setBg">
        <pc:chgData name="Carla Vijian" userId="0685818c105fcfa6" providerId="LiveId" clId="{869DD5DF-AA41-489D-8F60-BCEB73806A8D}" dt="2021-06-03T13:16:36.886" v="1575" actId="313"/>
        <pc:sldMkLst>
          <pc:docMk/>
          <pc:sldMk cId="2532465862" sldId="915"/>
        </pc:sldMkLst>
        <pc:spChg chg="mod">
          <ac:chgData name="Carla Vijian" userId="0685818c105fcfa6" providerId="LiveId" clId="{869DD5DF-AA41-489D-8F60-BCEB73806A8D}" dt="2021-06-02T17:54:39.735" v="429" actId="1076"/>
          <ac:spMkLst>
            <pc:docMk/>
            <pc:sldMk cId="2532465862" sldId="915"/>
            <ac:spMk id="2" creationId="{1C8B0930-B02B-4F88-92E0-41BA229D77CC}"/>
          </ac:spMkLst>
        </pc:spChg>
        <pc:spChg chg="del">
          <ac:chgData name="Carla Vijian" userId="0685818c105fcfa6" providerId="LiveId" clId="{869DD5DF-AA41-489D-8F60-BCEB73806A8D}" dt="2021-06-02T12:13:49.443" v="137" actId="478"/>
          <ac:spMkLst>
            <pc:docMk/>
            <pc:sldMk cId="2532465862" sldId="915"/>
            <ac:spMk id="3" creationId="{003C46B1-0451-4312-BEBD-C90231C6F263}"/>
          </ac:spMkLst>
        </pc:spChg>
        <pc:spChg chg="del">
          <ac:chgData name="Carla Vijian" userId="0685818c105fcfa6" providerId="LiveId" clId="{869DD5DF-AA41-489D-8F60-BCEB73806A8D}" dt="2021-06-02T17:46:46.025" v="240" actId="478"/>
          <ac:spMkLst>
            <pc:docMk/>
            <pc:sldMk cId="2532465862" sldId="915"/>
            <ac:spMk id="4" creationId="{0780DE1F-A009-4532-9F87-0C29678CF403}"/>
          </ac:spMkLst>
        </pc:spChg>
        <pc:spChg chg="mod">
          <ac:chgData name="Carla Vijian" userId="0685818c105fcfa6" providerId="LiveId" clId="{869DD5DF-AA41-489D-8F60-BCEB73806A8D}" dt="2021-06-02T17:48:43.193" v="264" actId="26606"/>
          <ac:spMkLst>
            <pc:docMk/>
            <pc:sldMk cId="2532465862" sldId="915"/>
            <ac:spMk id="5" creationId="{B05072DB-3968-4061-BF43-15FC4E45DBE1}"/>
          </ac:spMkLst>
        </pc:spChg>
        <pc:spChg chg="add del">
          <ac:chgData name="Carla Vijian" userId="0685818c105fcfa6" providerId="LiveId" clId="{869DD5DF-AA41-489D-8F60-BCEB73806A8D}" dt="2021-06-02T17:48:43.193" v="264" actId="26606"/>
          <ac:spMkLst>
            <pc:docMk/>
            <pc:sldMk cId="2532465862" sldId="915"/>
            <ac:spMk id="11" creationId="{4C10CBC8-7837-4750-8EE9-B4C3D50488F6}"/>
          </ac:spMkLst>
        </pc:spChg>
        <pc:spChg chg="add del">
          <ac:chgData name="Carla Vijian" userId="0685818c105fcfa6" providerId="LiveId" clId="{869DD5DF-AA41-489D-8F60-BCEB73806A8D}" dt="2021-06-02T17:48:43.193" v="264" actId="26606"/>
          <ac:spMkLst>
            <pc:docMk/>
            <pc:sldMk cId="2532465862" sldId="915"/>
            <ac:spMk id="13" creationId="{69014793-11D4-4A17-9261-1A2E683ADF75}"/>
          </ac:spMkLst>
        </pc:spChg>
        <pc:graphicFrameChg chg="add mod modGraphic">
          <ac:chgData name="Carla Vijian" userId="0685818c105fcfa6" providerId="LiveId" clId="{869DD5DF-AA41-489D-8F60-BCEB73806A8D}" dt="2021-06-03T13:16:36.886" v="1575" actId="313"/>
          <ac:graphicFrameMkLst>
            <pc:docMk/>
            <pc:sldMk cId="2532465862" sldId="915"/>
            <ac:graphicFrameMk id="6" creationId="{15D36161-2454-4891-9CC9-C52AF24882D0}"/>
          </ac:graphicFrameMkLst>
        </pc:graphicFrameChg>
      </pc:sldChg>
      <pc:sldChg chg="new del">
        <pc:chgData name="Carla Vijian" userId="0685818c105fcfa6" providerId="LiveId" clId="{869DD5DF-AA41-489D-8F60-BCEB73806A8D}" dt="2021-06-02T17:44:54.652" v="163" actId="680"/>
        <pc:sldMkLst>
          <pc:docMk/>
          <pc:sldMk cId="2325797397" sldId="916"/>
        </pc:sldMkLst>
      </pc:sldChg>
      <pc:sldChg chg="addSp delSp modSp new mod">
        <pc:chgData name="Carla Vijian" userId="0685818c105fcfa6" providerId="LiveId" clId="{869DD5DF-AA41-489D-8F60-BCEB73806A8D}" dt="2021-06-02T17:58:56.594" v="536" actId="1076"/>
        <pc:sldMkLst>
          <pc:docMk/>
          <pc:sldMk cId="3175434953" sldId="916"/>
        </pc:sldMkLst>
        <pc:spChg chg="mod">
          <ac:chgData name="Carla Vijian" userId="0685818c105fcfa6" providerId="LiveId" clId="{869DD5DF-AA41-489D-8F60-BCEB73806A8D}" dt="2021-06-02T17:58:56.594" v="536" actId="1076"/>
          <ac:spMkLst>
            <pc:docMk/>
            <pc:sldMk cId="3175434953" sldId="916"/>
            <ac:spMk id="2" creationId="{824528A1-53DF-4A9E-9FD5-54C3B7876685}"/>
          </ac:spMkLst>
        </pc:spChg>
        <pc:spChg chg="del">
          <ac:chgData name="Carla Vijian" userId="0685818c105fcfa6" providerId="LiveId" clId="{869DD5DF-AA41-489D-8F60-BCEB73806A8D}" dt="2021-06-02T17:45:40.465" v="228" actId="478"/>
          <ac:spMkLst>
            <pc:docMk/>
            <pc:sldMk cId="3175434953" sldId="916"/>
            <ac:spMk id="3" creationId="{EEE3744E-4E4F-49CF-90B0-8D5A37F65E1A}"/>
          </ac:spMkLst>
        </pc:spChg>
        <pc:spChg chg="del">
          <ac:chgData name="Carla Vijian" userId="0685818c105fcfa6" providerId="LiveId" clId="{869DD5DF-AA41-489D-8F60-BCEB73806A8D}" dt="2021-06-02T17:46:49.854" v="241" actId="478"/>
          <ac:spMkLst>
            <pc:docMk/>
            <pc:sldMk cId="3175434953" sldId="916"/>
            <ac:spMk id="4" creationId="{B59C1435-44E0-4E33-8349-872C4388F7C3}"/>
          </ac:spMkLst>
        </pc:spChg>
        <pc:spChg chg="add del">
          <ac:chgData name="Carla Vijian" userId="0685818c105fcfa6" providerId="LiveId" clId="{869DD5DF-AA41-489D-8F60-BCEB73806A8D}" dt="2021-06-02T17:45:10.502" v="166" actId="22"/>
          <ac:spMkLst>
            <pc:docMk/>
            <pc:sldMk cId="3175434953" sldId="916"/>
            <ac:spMk id="7" creationId="{04BAB8AF-3F38-4F26-B7F8-D259A97F6D4D}"/>
          </ac:spMkLst>
        </pc:spChg>
        <pc:spChg chg="add mod">
          <ac:chgData name="Carla Vijian" userId="0685818c105fcfa6" providerId="LiveId" clId="{869DD5DF-AA41-489D-8F60-BCEB73806A8D}" dt="2021-06-02T17:48:14.491" v="262" actId="1076"/>
          <ac:spMkLst>
            <pc:docMk/>
            <pc:sldMk cId="3175434953" sldId="916"/>
            <ac:spMk id="9" creationId="{FB6AC012-9BC9-478B-A228-A3673B87A8D8}"/>
          </ac:spMkLst>
        </pc:spChg>
        <pc:picChg chg="add mod">
          <ac:chgData name="Carla Vijian" userId="0685818c105fcfa6" providerId="LiveId" clId="{869DD5DF-AA41-489D-8F60-BCEB73806A8D}" dt="2021-06-02T17:46:41.655" v="239" actId="1076"/>
          <ac:picMkLst>
            <pc:docMk/>
            <pc:sldMk cId="3175434953" sldId="916"/>
            <ac:picMk id="8" creationId="{7E7BB390-A7A3-4277-BCFE-D56E066AA6B9}"/>
          </ac:picMkLst>
        </pc:picChg>
      </pc:sldChg>
      <pc:sldChg chg="addSp delSp modSp new mod ord setBg">
        <pc:chgData name="Carla Vijian" userId="0685818c105fcfa6" providerId="LiveId" clId="{869DD5DF-AA41-489D-8F60-BCEB73806A8D}" dt="2021-06-05T14:31:18.376" v="3691" actId="948"/>
        <pc:sldMkLst>
          <pc:docMk/>
          <pc:sldMk cId="1482149320" sldId="917"/>
        </pc:sldMkLst>
        <pc:spChg chg="mod">
          <ac:chgData name="Carla Vijian" userId="0685818c105fcfa6" providerId="LiveId" clId="{869DD5DF-AA41-489D-8F60-BCEB73806A8D}" dt="2021-06-04T13:57:06.876" v="2597" actId="255"/>
          <ac:spMkLst>
            <pc:docMk/>
            <pc:sldMk cId="1482149320" sldId="917"/>
            <ac:spMk id="2" creationId="{677DA9D0-3121-4BF4-A46A-36A58DEC90BD}"/>
          </ac:spMkLst>
        </pc:spChg>
        <pc:spChg chg="del">
          <ac:chgData name="Carla Vijian" userId="0685818c105fcfa6" providerId="LiveId" clId="{869DD5DF-AA41-489D-8F60-BCEB73806A8D}" dt="2021-06-02T18:16:08.641" v="661" actId="478"/>
          <ac:spMkLst>
            <pc:docMk/>
            <pc:sldMk cId="1482149320" sldId="917"/>
            <ac:spMk id="3" creationId="{6A663C71-A3EF-4ED2-AF71-75AC77FE52A2}"/>
          </ac:spMkLst>
        </pc:spChg>
        <pc:spChg chg="del mod">
          <ac:chgData name="Carla Vijian" userId="0685818c105fcfa6" providerId="LiveId" clId="{869DD5DF-AA41-489D-8F60-BCEB73806A8D}" dt="2021-06-02T19:38:31.511" v="1322" actId="478"/>
          <ac:spMkLst>
            <pc:docMk/>
            <pc:sldMk cId="1482149320" sldId="917"/>
            <ac:spMk id="4" creationId="{20F23460-00F4-4007-82F8-5DC80D17A0C0}"/>
          </ac:spMkLst>
        </pc:spChg>
        <pc:spChg chg="mod">
          <ac:chgData name="Carla Vijian" userId="0685818c105fcfa6" providerId="LiveId" clId="{869DD5DF-AA41-489D-8F60-BCEB73806A8D}" dt="2021-06-02T19:23:38.153" v="1043" actId="26606"/>
          <ac:spMkLst>
            <pc:docMk/>
            <pc:sldMk cId="1482149320" sldId="917"/>
            <ac:spMk id="5" creationId="{DD641DE0-E864-44F3-AC97-7982FBC90D01}"/>
          </ac:spMkLst>
        </pc:spChg>
        <pc:spChg chg="add mod ord">
          <ac:chgData name="Carla Vijian" userId="0685818c105fcfa6" providerId="LiveId" clId="{869DD5DF-AA41-489D-8F60-BCEB73806A8D}" dt="2021-06-05T14:31:18.376" v="3691" actId="948"/>
          <ac:spMkLst>
            <pc:docMk/>
            <pc:sldMk cId="1482149320" sldId="917"/>
            <ac:spMk id="9" creationId="{916A76BD-8926-479A-9C46-1762E42D05C2}"/>
          </ac:spMkLst>
        </pc:spChg>
        <pc:spChg chg="add del">
          <ac:chgData name="Carla Vijian" userId="0685818c105fcfa6" providerId="LiveId" clId="{869DD5DF-AA41-489D-8F60-BCEB73806A8D}" dt="2021-06-02T19:23:38.153" v="1043" actId="26606"/>
          <ac:spMkLst>
            <pc:docMk/>
            <pc:sldMk cId="1482149320" sldId="917"/>
            <ac:spMk id="14" creationId="{C7FA33FF-088D-4F16-95A2-2C64D353DEA8}"/>
          </ac:spMkLst>
        </pc:spChg>
        <pc:spChg chg="add del">
          <ac:chgData name="Carla Vijian" userId="0685818c105fcfa6" providerId="LiveId" clId="{869DD5DF-AA41-489D-8F60-BCEB73806A8D}" dt="2021-06-02T19:23:38.153" v="1043" actId="26606"/>
          <ac:spMkLst>
            <pc:docMk/>
            <pc:sldMk cId="1482149320" sldId="917"/>
            <ac:spMk id="16" creationId="{A376EFB1-01CF-419F-ABF1-2AF02BBFCBD1}"/>
          </ac:spMkLst>
        </pc:spChg>
        <pc:spChg chg="add del">
          <ac:chgData name="Carla Vijian" userId="0685818c105fcfa6" providerId="LiveId" clId="{869DD5DF-AA41-489D-8F60-BCEB73806A8D}" dt="2021-06-02T19:23:38.153" v="1043" actId="26606"/>
          <ac:spMkLst>
            <pc:docMk/>
            <pc:sldMk cId="1482149320" sldId="917"/>
            <ac:spMk id="18" creationId="{FF9DEA15-78BD-4750-AA18-B9F28A6D5AB8}"/>
          </ac:spMkLst>
        </pc:spChg>
        <pc:graphicFrameChg chg="add del mod">
          <ac:chgData name="Carla Vijian" userId="0685818c105fcfa6" providerId="LiveId" clId="{869DD5DF-AA41-489D-8F60-BCEB73806A8D}" dt="2021-06-02T19:25:02.730" v="1045"/>
          <ac:graphicFrameMkLst>
            <pc:docMk/>
            <pc:sldMk cId="1482149320" sldId="917"/>
            <ac:graphicFrameMk id="3" creationId="{B16C2AA5-A226-40D4-9D28-D495E9EB446B}"/>
          </ac:graphicFrameMkLst>
        </pc:graphicFrameChg>
        <pc:graphicFrameChg chg="add del mod">
          <ac:chgData name="Carla Vijian" userId="0685818c105fcfa6" providerId="LiveId" clId="{869DD5DF-AA41-489D-8F60-BCEB73806A8D}" dt="2021-06-02T18:28:30.351" v="760" actId="478"/>
          <ac:graphicFrameMkLst>
            <pc:docMk/>
            <pc:sldMk cId="1482149320" sldId="917"/>
            <ac:graphicFrameMk id="6" creationId="{34F398E3-BF83-4BB2-B700-94F353884C24}"/>
          </ac:graphicFrameMkLst>
        </pc:graphicFrameChg>
        <pc:graphicFrameChg chg="add del mod">
          <ac:chgData name="Carla Vijian" userId="0685818c105fcfa6" providerId="LiveId" clId="{869DD5DF-AA41-489D-8F60-BCEB73806A8D}" dt="2021-06-02T18:28:36.017" v="763" actId="478"/>
          <ac:graphicFrameMkLst>
            <pc:docMk/>
            <pc:sldMk cId="1482149320" sldId="917"/>
            <ac:graphicFrameMk id="7" creationId="{EBF1233D-DBD4-4C91-BA23-39C89BE1B762}"/>
          </ac:graphicFrameMkLst>
        </pc:graphicFrameChg>
      </pc:sldChg>
      <pc:sldChg chg="addSp delSp modSp add del mod ord">
        <pc:chgData name="Carla Vijian" userId="0685818c105fcfa6" providerId="LiveId" clId="{869DD5DF-AA41-489D-8F60-BCEB73806A8D}" dt="2021-06-08T14:28:49.459" v="3907" actId="255"/>
        <pc:sldMkLst>
          <pc:docMk/>
          <pc:sldMk cId="2421930173" sldId="918"/>
        </pc:sldMkLst>
        <pc:spChg chg="mod">
          <ac:chgData name="Carla Vijian" userId="0685818c105fcfa6" providerId="LiveId" clId="{869DD5DF-AA41-489D-8F60-BCEB73806A8D}" dt="2021-06-04T14:35:35.683" v="3251" actId="1076"/>
          <ac:spMkLst>
            <pc:docMk/>
            <pc:sldMk cId="2421930173" sldId="918"/>
            <ac:spMk id="2" creationId="{00000000-0000-0000-0000-000000000000}"/>
          </ac:spMkLst>
        </pc:spChg>
        <pc:spChg chg="del">
          <ac:chgData name="Carla Vijian" userId="0685818c105fcfa6" providerId="LiveId" clId="{869DD5DF-AA41-489D-8F60-BCEB73806A8D}" dt="2021-06-08T14:27:40.708" v="3896" actId="478"/>
          <ac:spMkLst>
            <pc:docMk/>
            <pc:sldMk cId="2421930173" sldId="918"/>
            <ac:spMk id="6" creationId="{00000000-0000-0000-0000-000000000000}"/>
          </ac:spMkLst>
        </pc:spChg>
        <pc:spChg chg="add mod">
          <ac:chgData name="Carla Vijian" userId="0685818c105fcfa6" providerId="LiveId" clId="{869DD5DF-AA41-489D-8F60-BCEB73806A8D}" dt="2021-06-08T14:22:54.674" v="3880"/>
          <ac:spMkLst>
            <pc:docMk/>
            <pc:sldMk cId="2421930173" sldId="918"/>
            <ac:spMk id="11" creationId="{4241D77E-5865-4F5B-842D-0C8434F11A9D}"/>
          </ac:spMkLst>
        </pc:spChg>
        <pc:spChg chg="add mod">
          <ac:chgData name="Carla Vijian" userId="0685818c105fcfa6" providerId="LiveId" clId="{869DD5DF-AA41-489D-8F60-BCEB73806A8D}" dt="2021-06-08T14:27:41.259" v="3897"/>
          <ac:spMkLst>
            <pc:docMk/>
            <pc:sldMk cId="2421930173" sldId="918"/>
            <ac:spMk id="12" creationId="{F86F0200-E1F7-468A-8949-E358D9CE6D11}"/>
          </ac:spMkLst>
        </pc:spChg>
        <pc:spChg chg="mod">
          <ac:chgData name="Carla Vijian" userId="0685818c105fcfa6" providerId="LiveId" clId="{869DD5DF-AA41-489D-8F60-BCEB73806A8D}" dt="2021-06-08T14:28:49.459" v="3907" actId="255"/>
          <ac:spMkLst>
            <pc:docMk/>
            <pc:sldMk cId="2421930173" sldId="918"/>
            <ac:spMk id="21" creationId="{D8D50961-B51A-4B62-879C-142617A00B7E}"/>
          </ac:spMkLst>
        </pc:spChg>
        <pc:spChg chg="mod">
          <ac:chgData name="Carla Vijian" userId="0685818c105fcfa6" providerId="LiveId" clId="{869DD5DF-AA41-489D-8F60-BCEB73806A8D}" dt="2021-06-08T14:28:40.506" v="3906" actId="2711"/>
          <ac:spMkLst>
            <pc:docMk/>
            <pc:sldMk cId="2421930173" sldId="918"/>
            <ac:spMk id="28" creationId="{8CF41B7D-DAE0-4635-8DCB-6F3F02914620}"/>
          </ac:spMkLst>
        </pc:spChg>
        <pc:graphicFrameChg chg="mod modGraphic">
          <ac:chgData name="Carla Vijian" userId="0685818c105fcfa6" providerId="LiveId" clId="{869DD5DF-AA41-489D-8F60-BCEB73806A8D}" dt="2021-06-04T14:56:26.646" v="3678" actId="255"/>
          <ac:graphicFrameMkLst>
            <pc:docMk/>
            <pc:sldMk cId="2421930173" sldId="918"/>
            <ac:graphicFrameMk id="10" creationId="{AA80262B-E374-49C9-AC0E-2CBAA3DE020E}"/>
          </ac:graphicFrameMkLst>
        </pc:graphicFrameChg>
      </pc:sldChg>
      <pc:sldChg chg="addSp delSp modSp add del mod setBg">
        <pc:chgData name="Carla Vijian" userId="0685818c105fcfa6" providerId="LiveId" clId="{869DD5DF-AA41-489D-8F60-BCEB73806A8D}" dt="2021-06-02T18:07:13.876" v="584" actId="2696"/>
        <pc:sldMkLst>
          <pc:docMk/>
          <pc:sldMk cId="3621911237" sldId="918"/>
        </pc:sldMkLst>
        <pc:spChg chg="mod">
          <ac:chgData name="Carla Vijian" userId="0685818c105fcfa6" providerId="LiveId" clId="{869DD5DF-AA41-489D-8F60-BCEB73806A8D}" dt="2021-06-02T18:05:16.738" v="572" actId="21"/>
          <ac:spMkLst>
            <pc:docMk/>
            <pc:sldMk cId="3621911237" sldId="918"/>
            <ac:spMk id="2" creationId="{677DA9D0-3121-4BF4-A46A-36A58DEC90BD}"/>
          </ac:spMkLst>
        </pc:spChg>
        <pc:spChg chg="del">
          <ac:chgData name="Carla Vijian" userId="0685818c105fcfa6" providerId="LiveId" clId="{869DD5DF-AA41-489D-8F60-BCEB73806A8D}" dt="2021-06-02T17:53:58.424" v="425" actId="478"/>
          <ac:spMkLst>
            <pc:docMk/>
            <pc:sldMk cId="3621911237" sldId="918"/>
            <ac:spMk id="3" creationId="{6A663C71-A3EF-4ED2-AF71-75AC77FE52A2}"/>
          </ac:spMkLst>
        </pc:spChg>
        <pc:spChg chg="mod">
          <ac:chgData name="Carla Vijian" userId="0685818c105fcfa6" providerId="LiveId" clId="{869DD5DF-AA41-489D-8F60-BCEB73806A8D}" dt="2021-06-02T18:05:09.909" v="571" actId="26606"/>
          <ac:spMkLst>
            <pc:docMk/>
            <pc:sldMk cId="3621911237" sldId="918"/>
            <ac:spMk id="4" creationId="{20F23460-00F4-4007-82F8-5DC80D17A0C0}"/>
          </ac:spMkLst>
        </pc:spChg>
        <pc:spChg chg="mod">
          <ac:chgData name="Carla Vijian" userId="0685818c105fcfa6" providerId="LiveId" clId="{869DD5DF-AA41-489D-8F60-BCEB73806A8D}" dt="2021-06-02T18:05:09.909" v="571" actId="26606"/>
          <ac:spMkLst>
            <pc:docMk/>
            <pc:sldMk cId="3621911237" sldId="918"/>
            <ac:spMk id="5" creationId="{DD641DE0-E864-44F3-AC97-7982FBC90D01}"/>
          </ac:spMkLst>
        </pc:spChg>
        <pc:spChg chg="add">
          <ac:chgData name="Carla Vijian" userId="0685818c105fcfa6" providerId="LiveId" clId="{869DD5DF-AA41-489D-8F60-BCEB73806A8D}" dt="2021-06-02T18:05:09.909" v="571" actId="26606"/>
          <ac:spMkLst>
            <pc:docMk/>
            <pc:sldMk cId="3621911237" sldId="918"/>
            <ac:spMk id="11" creationId="{BACC6370-2D7E-4714-9D71-7542949D7D5D}"/>
          </ac:spMkLst>
        </pc:spChg>
        <pc:spChg chg="add">
          <ac:chgData name="Carla Vijian" userId="0685818c105fcfa6" providerId="LiveId" clId="{869DD5DF-AA41-489D-8F60-BCEB73806A8D}" dt="2021-06-02T18:05:09.909" v="571" actId="26606"/>
          <ac:spMkLst>
            <pc:docMk/>
            <pc:sldMk cId="3621911237" sldId="918"/>
            <ac:spMk id="13" creationId="{F68B3F68-107C-434F-AA38-110D5EA91B85}"/>
          </ac:spMkLst>
        </pc:spChg>
        <pc:spChg chg="add">
          <ac:chgData name="Carla Vijian" userId="0685818c105fcfa6" providerId="LiveId" clId="{869DD5DF-AA41-489D-8F60-BCEB73806A8D}" dt="2021-06-02T18:05:09.909" v="571" actId="26606"/>
          <ac:spMkLst>
            <pc:docMk/>
            <pc:sldMk cId="3621911237" sldId="918"/>
            <ac:spMk id="15" creationId="{AAD0DBB9-1A4B-4391-81D4-CB19F9AB918A}"/>
          </ac:spMkLst>
        </pc:spChg>
        <pc:spChg chg="add">
          <ac:chgData name="Carla Vijian" userId="0685818c105fcfa6" providerId="LiveId" clId="{869DD5DF-AA41-489D-8F60-BCEB73806A8D}" dt="2021-06-02T18:05:09.909" v="571" actId="26606"/>
          <ac:spMkLst>
            <pc:docMk/>
            <pc:sldMk cId="3621911237" sldId="918"/>
            <ac:spMk id="17" creationId="{063BBA22-50EA-4C4D-BE05-F1CE4E63AA56}"/>
          </ac:spMkLst>
        </pc:spChg>
        <pc:graphicFrameChg chg="add del mod modGraphic">
          <ac:chgData name="Carla Vijian" userId="0685818c105fcfa6" providerId="LiveId" clId="{869DD5DF-AA41-489D-8F60-BCEB73806A8D}" dt="2021-06-02T18:05:29.131" v="575" actId="21"/>
          <ac:graphicFrameMkLst>
            <pc:docMk/>
            <pc:sldMk cId="3621911237" sldId="918"/>
            <ac:graphicFrameMk id="6" creationId="{11960DDD-3A9D-4E63-9360-C4D246DE6D25}"/>
          </ac:graphicFrameMkLst>
        </pc:graphicFrameChg>
      </pc:sldChg>
      <pc:sldChg chg="addSp delSp modSp add mod">
        <pc:chgData name="Carla Vijian" userId="0685818c105fcfa6" providerId="LiveId" clId="{869DD5DF-AA41-489D-8F60-BCEB73806A8D}" dt="2021-06-08T14:11:56.670" v="3820" actId="20577"/>
        <pc:sldMkLst>
          <pc:docMk/>
          <pc:sldMk cId="4174062430" sldId="919"/>
        </pc:sldMkLst>
        <pc:spChg chg="mod">
          <ac:chgData name="Carla Vijian" userId="0685818c105fcfa6" providerId="LiveId" clId="{869DD5DF-AA41-489D-8F60-BCEB73806A8D}" dt="2021-06-02T18:09:38.199" v="613" actId="1076"/>
          <ac:spMkLst>
            <pc:docMk/>
            <pc:sldMk cId="4174062430" sldId="919"/>
            <ac:spMk id="2" creationId="{677DA9D0-3121-4BF4-A46A-36A58DEC90BD}"/>
          </ac:spMkLst>
        </pc:spChg>
        <pc:spChg chg="del">
          <ac:chgData name="Carla Vijian" userId="0685818c105fcfa6" providerId="LiveId" clId="{869DD5DF-AA41-489D-8F60-BCEB73806A8D}" dt="2021-06-02T17:55:59.164" v="506" actId="478"/>
          <ac:spMkLst>
            <pc:docMk/>
            <pc:sldMk cId="4174062430" sldId="919"/>
            <ac:spMk id="3" creationId="{6A663C71-A3EF-4ED2-AF71-75AC77FE52A2}"/>
          </ac:spMkLst>
        </pc:spChg>
        <pc:spChg chg="del">
          <ac:chgData name="Carla Vijian" userId="0685818c105fcfa6" providerId="LiveId" clId="{869DD5DF-AA41-489D-8F60-BCEB73806A8D}" dt="2021-06-02T17:57:22.147" v="524" actId="478"/>
          <ac:spMkLst>
            <pc:docMk/>
            <pc:sldMk cId="4174062430" sldId="919"/>
            <ac:spMk id="4" creationId="{20F23460-00F4-4007-82F8-5DC80D17A0C0}"/>
          </ac:spMkLst>
        </pc:spChg>
        <pc:graphicFrameChg chg="add del mod">
          <ac:chgData name="Carla Vijian" userId="0685818c105fcfa6" providerId="LiveId" clId="{869DD5DF-AA41-489D-8F60-BCEB73806A8D}" dt="2021-06-02T17:57:11.617" v="520"/>
          <ac:graphicFrameMkLst>
            <pc:docMk/>
            <pc:sldMk cId="4174062430" sldId="919"/>
            <ac:graphicFrameMk id="6" creationId="{3C0FD6A3-0A68-4398-9321-30CAB75B495A}"/>
          </ac:graphicFrameMkLst>
        </pc:graphicFrameChg>
        <pc:graphicFrameChg chg="add mod modGraphic">
          <ac:chgData name="Carla Vijian" userId="0685818c105fcfa6" providerId="LiveId" clId="{869DD5DF-AA41-489D-8F60-BCEB73806A8D}" dt="2021-06-08T14:11:56.670" v="3820" actId="20577"/>
          <ac:graphicFrameMkLst>
            <pc:docMk/>
            <pc:sldMk cId="4174062430" sldId="919"/>
            <ac:graphicFrameMk id="7" creationId="{7C4D2A6E-E5CA-4C3C-AFCD-6B7B207CE822}"/>
          </ac:graphicFrameMkLst>
        </pc:graphicFrameChg>
      </pc:sldChg>
      <pc:sldChg chg="addSp delSp modSp add del mod setBg">
        <pc:chgData name="Carla Vijian" userId="0685818c105fcfa6" providerId="LiveId" clId="{869DD5DF-AA41-489D-8F60-BCEB73806A8D}" dt="2021-06-02T18:07:43.843" v="592" actId="2696"/>
        <pc:sldMkLst>
          <pc:docMk/>
          <pc:sldMk cId="568030724" sldId="920"/>
        </pc:sldMkLst>
        <pc:spChg chg="mod">
          <ac:chgData name="Carla Vijian" userId="0685818c105fcfa6" providerId="LiveId" clId="{869DD5DF-AA41-489D-8F60-BCEB73806A8D}" dt="2021-06-02T18:07:08.272" v="583" actId="26606"/>
          <ac:spMkLst>
            <pc:docMk/>
            <pc:sldMk cId="568030724" sldId="920"/>
            <ac:spMk id="2" creationId="{677DA9D0-3121-4BF4-A46A-36A58DEC90BD}"/>
          </ac:spMkLst>
        </pc:spChg>
        <pc:spChg chg="del">
          <ac:chgData name="Carla Vijian" userId="0685818c105fcfa6" providerId="LiveId" clId="{869DD5DF-AA41-489D-8F60-BCEB73806A8D}" dt="2021-06-02T18:05:24.658" v="574" actId="478"/>
          <ac:spMkLst>
            <pc:docMk/>
            <pc:sldMk cId="568030724" sldId="920"/>
            <ac:spMk id="3" creationId="{6A663C71-A3EF-4ED2-AF71-75AC77FE52A2}"/>
          </ac:spMkLst>
        </pc:spChg>
        <pc:spChg chg="mod">
          <ac:chgData name="Carla Vijian" userId="0685818c105fcfa6" providerId="LiveId" clId="{869DD5DF-AA41-489D-8F60-BCEB73806A8D}" dt="2021-06-02T18:06:28.499" v="582" actId="26606"/>
          <ac:spMkLst>
            <pc:docMk/>
            <pc:sldMk cId="568030724" sldId="920"/>
            <ac:spMk id="4" creationId="{20F23460-00F4-4007-82F8-5DC80D17A0C0}"/>
          </ac:spMkLst>
        </pc:spChg>
        <pc:spChg chg="mod">
          <ac:chgData name="Carla Vijian" userId="0685818c105fcfa6" providerId="LiveId" clId="{869DD5DF-AA41-489D-8F60-BCEB73806A8D}" dt="2021-06-02T18:06:28.499" v="582" actId="26606"/>
          <ac:spMkLst>
            <pc:docMk/>
            <pc:sldMk cId="568030724" sldId="920"/>
            <ac:spMk id="5" creationId="{DD641DE0-E864-44F3-AC97-7982FBC90D01}"/>
          </ac:spMkLst>
        </pc:spChg>
        <pc:spChg chg="add del">
          <ac:chgData name="Carla Vijian" userId="0685818c105fcfa6" providerId="LiveId" clId="{869DD5DF-AA41-489D-8F60-BCEB73806A8D}" dt="2021-06-02T18:07:08.272" v="583" actId="26606"/>
          <ac:spMkLst>
            <pc:docMk/>
            <pc:sldMk cId="568030724" sldId="920"/>
            <ac:spMk id="11" creationId="{BACC6370-2D7E-4714-9D71-7542949D7D5D}"/>
          </ac:spMkLst>
        </pc:spChg>
        <pc:spChg chg="add del">
          <ac:chgData name="Carla Vijian" userId="0685818c105fcfa6" providerId="LiveId" clId="{869DD5DF-AA41-489D-8F60-BCEB73806A8D}" dt="2021-06-02T18:07:08.272" v="583" actId="26606"/>
          <ac:spMkLst>
            <pc:docMk/>
            <pc:sldMk cId="568030724" sldId="920"/>
            <ac:spMk id="13" creationId="{F68B3F68-107C-434F-AA38-110D5EA91B85}"/>
          </ac:spMkLst>
        </pc:spChg>
        <pc:spChg chg="add del">
          <ac:chgData name="Carla Vijian" userId="0685818c105fcfa6" providerId="LiveId" clId="{869DD5DF-AA41-489D-8F60-BCEB73806A8D}" dt="2021-06-02T18:07:08.272" v="583" actId="26606"/>
          <ac:spMkLst>
            <pc:docMk/>
            <pc:sldMk cId="568030724" sldId="920"/>
            <ac:spMk id="15" creationId="{AAD0DBB9-1A4B-4391-81D4-CB19F9AB918A}"/>
          </ac:spMkLst>
        </pc:spChg>
        <pc:spChg chg="add del">
          <ac:chgData name="Carla Vijian" userId="0685818c105fcfa6" providerId="LiveId" clId="{869DD5DF-AA41-489D-8F60-BCEB73806A8D}" dt="2021-06-02T18:07:08.272" v="583" actId="26606"/>
          <ac:spMkLst>
            <pc:docMk/>
            <pc:sldMk cId="568030724" sldId="920"/>
            <ac:spMk id="17" creationId="{063BBA22-50EA-4C4D-BE05-F1CE4E63AA56}"/>
          </ac:spMkLst>
        </pc:spChg>
        <pc:spChg chg="add">
          <ac:chgData name="Carla Vijian" userId="0685818c105fcfa6" providerId="LiveId" clId="{869DD5DF-AA41-489D-8F60-BCEB73806A8D}" dt="2021-06-02T18:07:08.272" v="583" actId="26606"/>
          <ac:spMkLst>
            <pc:docMk/>
            <pc:sldMk cId="568030724" sldId="920"/>
            <ac:spMk id="22" creationId="{BACC6370-2D7E-4714-9D71-7542949D7D5D}"/>
          </ac:spMkLst>
        </pc:spChg>
        <pc:spChg chg="add">
          <ac:chgData name="Carla Vijian" userId="0685818c105fcfa6" providerId="LiveId" clId="{869DD5DF-AA41-489D-8F60-BCEB73806A8D}" dt="2021-06-02T18:07:08.272" v="583" actId="26606"/>
          <ac:spMkLst>
            <pc:docMk/>
            <pc:sldMk cId="568030724" sldId="920"/>
            <ac:spMk id="24" creationId="{F68B3F68-107C-434F-AA38-110D5EA91B85}"/>
          </ac:spMkLst>
        </pc:spChg>
        <pc:spChg chg="add">
          <ac:chgData name="Carla Vijian" userId="0685818c105fcfa6" providerId="LiveId" clId="{869DD5DF-AA41-489D-8F60-BCEB73806A8D}" dt="2021-06-02T18:07:08.272" v="583" actId="26606"/>
          <ac:spMkLst>
            <pc:docMk/>
            <pc:sldMk cId="568030724" sldId="920"/>
            <ac:spMk id="26" creationId="{AAD0DBB9-1A4B-4391-81D4-CB19F9AB918A}"/>
          </ac:spMkLst>
        </pc:spChg>
        <pc:spChg chg="add">
          <ac:chgData name="Carla Vijian" userId="0685818c105fcfa6" providerId="LiveId" clId="{869DD5DF-AA41-489D-8F60-BCEB73806A8D}" dt="2021-06-02T18:07:08.272" v="583" actId="26606"/>
          <ac:spMkLst>
            <pc:docMk/>
            <pc:sldMk cId="568030724" sldId="920"/>
            <ac:spMk id="28" creationId="{063BBA22-50EA-4C4D-BE05-F1CE4E63AA56}"/>
          </ac:spMkLst>
        </pc:spChg>
        <pc:graphicFrameChg chg="add del mod modGraphic">
          <ac:chgData name="Carla Vijian" userId="0685818c105fcfa6" providerId="LiveId" clId="{869DD5DF-AA41-489D-8F60-BCEB73806A8D}" dt="2021-06-02T18:07:39.461" v="590" actId="21"/>
          <ac:graphicFrameMkLst>
            <pc:docMk/>
            <pc:sldMk cId="568030724" sldId="920"/>
            <ac:graphicFrameMk id="6" creationId="{A6E33D50-6169-418E-A52C-0F53944B58F4}"/>
          </ac:graphicFrameMkLst>
        </pc:graphicFrameChg>
      </pc:sldChg>
      <pc:sldChg chg="addSp delSp modSp new mod ord">
        <pc:chgData name="Carla Vijian" userId="0685818c105fcfa6" providerId="LiveId" clId="{869DD5DF-AA41-489D-8F60-BCEB73806A8D}" dt="2021-06-03T13:24:01.254" v="1932" actId="20577"/>
        <pc:sldMkLst>
          <pc:docMk/>
          <pc:sldMk cId="4121388929" sldId="921"/>
        </pc:sldMkLst>
        <pc:spChg chg="mod">
          <ac:chgData name="Carla Vijian" userId="0685818c105fcfa6" providerId="LiveId" clId="{869DD5DF-AA41-489D-8F60-BCEB73806A8D}" dt="2021-06-03T13:23:50.081" v="1923" actId="20577"/>
          <ac:spMkLst>
            <pc:docMk/>
            <pc:sldMk cId="4121388929" sldId="921"/>
            <ac:spMk id="2" creationId="{82112890-8E90-4742-877F-31EA36316CC8}"/>
          </ac:spMkLst>
        </pc:spChg>
        <pc:spChg chg="del">
          <ac:chgData name="Carla Vijian" userId="0685818c105fcfa6" providerId="LiveId" clId="{869DD5DF-AA41-489D-8F60-BCEB73806A8D}" dt="2021-06-02T18:07:34.846" v="589" actId="478"/>
          <ac:spMkLst>
            <pc:docMk/>
            <pc:sldMk cId="4121388929" sldId="921"/>
            <ac:spMk id="3" creationId="{5AFC327A-E191-441E-B546-2EEFE81838AA}"/>
          </ac:spMkLst>
        </pc:spChg>
        <pc:spChg chg="del">
          <ac:chgData name="Carla Vijian" userId="0685818c105fcfa6" providerId="LiveId" clId="{869DD5DF-AA41-489D-8F60-BCEB73806A8D}" dt="2021-06-02T19:41:28.859" v="1493" actId="478"/>
          <ac:spMkLst>
            <pc:docMk/>
            <pc:sldMk cId="4121388929" sldId="921"/>
            <ac:spMk id="4" creationId="{081CBF2D-8420-457B-A577-0E6D7F07F72B}"/>
          </ac:spMkLst>
        </pc:spChg>
        <pc:graphicFrameChg chg="add mod">
          <ac:chgData name="Carla Vijian" userId="0685818c105fcfa6" providerId="LiveId" clId="{869DD5DF-AA41-489D-8F60-BCEB73806A8D}" dt="2021-06-03T13:24:01.254" v="1932" actId="20577"/>
          <ac:graphicFrameMkLst>
            <pc:docMk/>
            <pc:sldMk cId="4121388929" sldId="921"/>
            <ac:graphicFrameMk id="6" creationId="{0733A15E-32B9-4CC7-82F7-6237E3DD36C6}"/>
          </ac:graphicFrameMkLst>
        </pc:graphicFrameChg>
      </pc:sldChg>
      <pc:sldChg chg="delSp modSp add mod ord">
        <pc:chgData name="Carla Vijian" userId="0685818c105fcfa6" providerId="LiveId" clId="{869DD5DF-AA41-489D-8F60-BCEB73806A8D}" dt="2021-06-04T13:53:14.794" v="2524" actId="20577"/>
        <pc:sldMkLst>
          <pc:docMk/>
          <pc:sldMk cId="1442769472" sldId="922"/>
        </pc:sldMkLst>
        <pc:spChg chg="mod">
          <ac:chgData name="Carla Vijian" userId="0685818c105fcfa6" providerId="LiveId" clId="{869DD5DF-AA41-489D-8F60-BCEB73806A8D}" dt="2021-06-04T13:53:14.794" v="2524" actId="20577"/>
          <ac:spMkLst>
            <pc:docMk/>
            <pc:sldMk cId="1442769472" sldId="922"/>
            <ac:spMk id="2" creationId="{82112890-8E90-4742-877F-31EA36316CC8}"/>
          </ac:spMkLst>
        </pc:spChg>
        <pc:spChg chg="del">
          <ac:chgData name="Carla Vijian" userId="0685818c105fcfa6" providerId="LiveId" clId="{869DD5DF-AA41-489D-8F60-BCEB73806A8D}" dt="2021-06-02T19:41:37.933" v="1494" actId="478"/>
          <ac:spMkLst>
            <pc:docMk/>
            <pc:sldMk cId="1442769472" sldId="922"/>
            <ac:spMk id="4" creationId="{081CBF2D-8420-457B-A577-0E6D7F07F72B}"/>
          </ac:spMkLst>
        </pc:spChg>
      </pc:sldChg>
      <pc:sldChg chg="addSp delSp modSp new mod">
        <pc:chgData name="Carla Vijian" userId="0685818c105fcfa6" providerId="LiveId" clId="{869DD5DF-AA41-489D-8F60-BCEB73806A8D}" dt="2021-06-03T13:32:57.509" v="2482" actId="478"/>
        <pc:sldMkLst>
          <pc:docMk/>
          <pc:sldMk cId="2151272312" sldId="923"/>
        </pc:sldMkLst>
        <pc:spChg chg="mod">
          <ac:chgData name="Carla Vijian" userId="0685818c105fcfa6" providerId="LiveId" clId="{869DD5DF-AA41-489D-8F60-BCEB73806A8D}" dt="2021-06-02T19:06:23.986" v="981" actId="1076"/>
          <ac:spMkLst>
            <pc:docMk/>
            <pc:sldMk cId="2151272312" sldId="923"/>
            <ac:spMk id="2" creationId="{18A43B9C-A069-4F51-9B6B-822E3703E18D}"/>
          </ac:spMkLst>
        </pc:spChg>
        <pc:spChg chg="add del mod">
          <ac:chgData name="Carla Vijian" userId="0685818c105fcfa6" providerId="LiveId" clId="{869DD5DF-AA41-489D-8F60-BCEB73806A8D}" dt="2021-06-03T13:32:57.509" v="2482" actId="478"/>
          <ac:spMkLst>
            <pc:docMk/>
            <pc:sldMk cId="2151272312" sldId="923"/>
            <ac:spMk id="3" creationId="{774BC242-D39C-4D6B-9733-89ED0D609DF9}"/>
          </ac:spMkLst>
        </pc:spChg>
        <pc:spChg chg="del">
          <ac:chgData name="Carla Vijian" userId="0685818c105fcfa6" providerId="LiveId" clId="{869DD5DF-AA41-489D-8F60-BCEB73806A8D}" dt="2021-06-02T18:27:40.913" v="756" actId="478"/>
          <ac:spMkLst>
            <pc:docMk/>
            <pc:sldMk cId="2151272312" sldId="923"/>
            <ac:spMk id="3" creationId="{F99C8268-9F6B-4D14-8649-6B247A113BFE}"/>
          </ac:spMkLst>
        </pc:spChg>
        <pc:spChg chg="del">
          <ac:chgData name="Carla Vijian" userId="0685818c105fcfa6" providerId="LiveId" clId="{869DD5DF-AA41-489D-8F60-BCEB73806A8D}" dt="2021-06-02T19:41:52.302" v="1496" actId="478"/>
          <ac:spMkLst>
            <pc:docMk/>
            <pc:sldMk cId="2151272312" sldId="923"/>
            <ac:spMk id="4" creationId="{1CD26B2F-3BC0-4C36-ACD1-AA29B5F2B578}"/>
          </ac:spMkLst>
        </pc:spChg>
        <pc:spChg chg="mod">
          <ac:chgData name="Carla Vijian" userId="0685818c105fcfa6" providerId="LiveId" clId="{869DD5DF-AA41-489D-8F60-BCEB73806A8D}" dt="2021-06-02T18:29:04.271" v="766" actId="2711"/>
          <ac:spMkLst>
            <pc:docMk/>
            <pc:sldMk cId="2151272312" sldId="923"/>
            <ac:spMk id="7" creationId="{C75CC4AD-89AC-4F45-A78E-111620B6D7E0}"/>
          </ac:spMkLst>
        </pc:spChg>
        <pc:spChg chg="add del mod">
          <ac:chgData name="Carla Vijian" userId="0685818c105fcfa6" providerId="LiveId" clId="{869DD5DF-AA41-489D-8F60-BCEB73806A8D}" dt="2021-06-02T18:32:43.848" v="772" actId="478"/>
          <ac:spMkLst>
            <pc:docMk/>
            <pc:sldMk cId="2151272312" sldId="923"/>
            <ac:spMk id="8" creationId="{BCA8CADA-51CC-4CA2-9303-5DA7E905EDF3}"/>
          </ac:spMkLst>
        </pc:spChg>
        <pc:spChg chg="mod">
          <ac:chgData name="Carla Vijian" userId="0685818c105fcfa6" providerId="LiveId" clId="{869DD5DF-AA41-489D-8F60-BCEB73806A8D}" dt="2021-06-02T18:27:21.376" v="753"/>
          <ac:spMkLst>
            <pc:docMk/>
            <pc:sldMk cId="2151272312" sldId="923"/>
            <ac:spMk id="9" creationId="{97022A37-3BF9-4617-A673-BB3C2457C82C}"/>
          </ac:spMkLst>
        </pc:spChg>
        <pc:spChg chg="add mod">
          <ac:chgData name="Carla Vijian" userId="0685818c105fcfa6" providerId="LiveId" clId="{869DD5DF-AA41-489D-8F60-BCEB73806A8D}" dt="2021-06-02T18:32:43.362" v="771" actId="1076"/>
          <ac:spMkLst>
            <pc:docMk/>
            <pc:sldMk cId="2151272312" sldId="923"/>
            <ac:spMk id="10" creationId="{24717567-4346-4969-BF5A-90EC61162E80}"/>
          </ac:spMkLst>
        </pc:spChg>
        <pc:grpChg chg="add mod">
          <ac:chgData name="Carla Vijian" userId="0685818c105fcfa6" providerId="LiveId" clId="{869DD5DF-AA41-489D-8F60-BCEB73806A8D}" dt="2021-06-02T18:27:21.376" v="753"/>
          <ac:grpSpMkLst>
            <pc:docMk/>
            <pc:sldMk cId="2151272312" sldId="923"/>
            <ac:grpSpMk id="6" creationId="{8BDA7AA2-36B1-4097-9166-9E9059519E24}"/>
          </ac:grpSpMkLst>
        </pc:grpChg>
      </pc:sldChg>
      <pc:sldChg chg="delSp modSp add mod ord">
        <pc:chgData name="Carla Vijian" userId="0685818c105fcfa6" providerId="LiveId" clId="{869DD5DF-AA41-489D-8F60-BCEB73806A8D}" dt="2021-06-04T14:25:16.670" v="2959" actId="20577"/>
        <pc:sldMkLst>
          <pc:docMk/>
          <pc:sldMk cId="722604827" sldId="924"/>
        </pc:sldMkLst>
        <pc:spChg chg="mod">
          <ac:chgData name="Carla Vijian" userId="0685818c105fcfa6" providerId="LiveId" clId="{869DD5DF-AA41-489D-8F60-BCEB73806A8D}" dt="2021-06-04T14:25:16.670" v="2959" actId="20577"/>
          <ac:spMkLst>
            <pc:docMk/>
            <pc:sldMk cId="722604827" sldId="924"/>
            <ac:spMk id="2" creationId="{82112890-8E90-4742-877F-31EA36316CC8}"/>
          </ac:spMkLst>
        </pc:spChg>
        <pc:spChg chg="del">
          <ac:chgData name="Carla Vijian" userId="0685818c105fcfa6" providerId="LiveId" clId="{869DD5DF-AA41-489D-8F60-BCEB73806A8D}" dt="2021-06-02T19:41:48.446" v="1495" actId="478"/>
          <ac:spMkLst>
            <pc:docMk/>
            <pc:sldMk cId="722604827" sldId="924"/>
            <ac:spMk id="4" creationId="{081CBF2D-8420-457B-A577-0E6D7F07F72B}"/>
          </ac:spMkLst>
        </pc:spChg>
      </pc:sldChg>
      <pc:sldChg chg="addSp delSp modSp new mod ord">
        <pc:chgData name="Carla Vijian" userId="0685818c105fcfa6" providerId="LiveId" clId="{869DD5DF-AA41-489D-8F60-BCEB73806A8D}" dt="2021-06-04T14:54:24.939" v="3677" actId="20577"/>
        <pc:sldMkLst>
          <pc:docMk/>
          <pc:sldMk cId="974087939" sldId="925"/>
        </pc:sldMkLst>
        <pc:spChg chg="mod">
          <ac:chgData name="Carla Vijian" userId="0685818c105fcfa6" providerId="LiveId" clId="{869DD5DF-AA41-489D-8F60-BCEB73806A8D}" dt="2021-06-04T14:54:18.021" v="3654" actId="20577"/>
          <ac:spMkLst>
            <pc:docMk/>
            <pc:sldMk cId="974087939" sldId="925"/>
            <ac:spMk id="2" creationId="{43AE3441-5BC8-4E39-B40B-41A735E673F6}"/>
          </ac:spMkLst>
        </pc:spChg>
        <pc:spChg chg="del">
          <ac:chgData name="Carla Vijian" userId="0685818c105fcfa6" providerId="LiveId" clId="{869DD5DF-AA41-489D-8F60-BCEB73806A8D}" dt="2021-06-02T18:53:54.788" v="895" actId="478"/>
          <ac:spMkLst>
            <pc:docMk/>
            <pc:sldMk cId="974087939" sldId="925"/>
            <ac:spMk id="3" creationId="{C50CED07-2E60-4522-8D10-DEC5E36B4E4F}"/>
          </ac:spMkLst>
        </pc:spChg>
        <pc:spChg chg="del">
          <ac:chgData name="Carla Vijian" userId="0685818c105fcfa6" providerId="LiveId" clId="{869DD5DF-AA41-489D-8F60-BCEB73806A8D}" dt="2021-06-02T18:55:49.967" v="927" actId="478"/>
          <ac:spMkLst>
            <pc:docMk/>
            <pc:sldMk cId="974087939" sldId="925"/>
            <ac:spMk id="4" creationId="{01FD97B4-0E4B-4E45-9EBA-AFE82F8021E6}"/>
          </ac:spMkLst>
        </pc:spChg>
        <pc:spChg chg="add mod">
          <ac:chgData name="Carla Vijian" userId="0685818c105fcfa6" providerId="LiveId" clId="{869DD5DF-AA41-489D-8F60-BCEB73806A8D}" dt="2021-06-04T13:55:36.316" v="2552"/>
          <ac:spMkLst>
            <pc:docMk/>
            <pc:sldMk cId="974087939" sldId="925"/>
            <ac:spMk id="6" creationId="{0A62AC07-6634-46E0-A095-2921739FE7D9}"/>
          </ac:spMkLst>
        </pc:spChg>
        <pc:graphicFrameChg chg="add del mod">
          <ac:chgData name="Carla Vijian" userId="0685818c105fcfa6" providerId="LiveId" clId="{869DD5DF-AA41-489D-8F60-BCEB73806A8D}" dt="2021-06-02T18:53:49.762" v="893"/>
          <ac:graphicFrameMkLst>
            <pc:docMk/>
            <pc:sldMk cId="974087939" sldId="925"/>
            <ac:graphicFrameMk id="6" creationId="{F9895811-6895-453E-878A-27CC7B50A1E3}"/>
          </ac:graphicFrameMkLst>
        </pc:graphicFrameChg>
        <pc:graphicFrameChg chg="add mod">
          <ac:chgData name="Carla Vijian" userId="0685818c105fcfa6" providerId="LiveId" clId="{869DD5DF-AA41-489D-8F60-BCEB73806A8D}" dt="2021-06-04T14:54:24.939" v="3677" actId="20577"/>
          <ac:graphicFrameMkLst>
            <pc:docMk/>
            <pc:sldMk cId="974087939" sldId="925"/>
            <ac:graphicFrameMk id="7" creationId="{A492B9ED-77E9-4695-A9A8-274C7117558F}"/>
          </ac:graphicFrameMkLst>
        </pc:graphicFrameChg>
        <pc:cxnChg chg="add del mod">
          <ac:chgData name="Carla Vijian" userId="0685818c105fcfa6" providerId="LiveId" clId="{869DD5DF-AA41-489D-8F60-BCEB73806A8D}" dt="2021-06-02T19:00:47.075" v="968" actId="11529"/>
          <ac:cxnSpMkLst>
            <pc:docMk/>
            <pc:sldMk cId="974087939" sldId="925"/>
            <ac:cxnSpMk id="9" creationId="{1C65FB2C-95A2-4C80-8209-1DCB650CF2AC}"/>
          </ac:cxnSpMkLst>
        </pc:cxnChg>
        <pc:cxnChg chg="add del mod">
          <ac:chgData name="Carla Vijian" userId="0685818c105fcfa6" providerId="LiveId" clId="{869DD5DF-AA41-489D-8F60-BCEB73806A8D}" dt="2021-06-02T19:01:12.253" v="972" actId="11529"/>
          <ac:cxnSpMkLst>
            <pc:docMk/>
            <pc:sldMk cId="974087939" sldId="925"/>
            <ac:cxnSpMk id="15" creationId="{60BAC6FB-4940-4EFB-98C0-EE0914C49262}"/>
          </ac:cxnSpMkLst>
        </pc:cxnChg>
        <pc:cxnChg chg="add del mod">
          <ac:chgData name="Carla Vijian" userId="0685818c105fcfa6" providerId="LiveId" clId="{869DD5DF-AA41-489D-8F60-BCEB73806A8D}" dt="2021-06-02T19:01:32.533" v="980" actId="11529"/>
          <ac:cxnSpMkLst>
            <pc:docMk/>
            <pc:sldMk cId="974087939" sldId="925"/>
            <ac:cxnSpMk id="18" creationId="{05CD5BCF-3074-4DA9-91D3-5FC7CC89C455}"/>
          </ac:cxnSpMkLst>
        </pc:cxnChg>
      </pc:sldChg>
      <pc:sldChg chg="new del">
        <pc:chgData name="Carla Vijian" userId="0685818c105fcfa6" providerId="LiveId" clId="{869DD5DF-AA41-489D-8F60-BCEB73806A8D}" dt="2021-06-03T13:26:30.361" v="1968" actId="680"/>
        <pc:sldMkLst>
          <pc:docMk/>
          <pc:sldMk cId="1779453249" sldId="926"/>
        </pc:sldMkLst>
      </pc:sldChg>
      <pc:sldChg chg="addSp delSp modSp new mod ord">
        <pc:chgData name="Carla Vijian" userId="0685818c105fcfa6" providerId="LiveId" clId="{869DD5DF-AA41-489D-8F60-BCEB73806A8D}" dt="2021-06-08T14:07:15.175" v="3809" actId="1076"/>
        <pc:sldMkLst>
          <pc:docMk/>
          <pc:sldMk cId="2892327019" sldId="926"/>
        </pc:sldMkLst>
        <pc:spChg chg="mod">
          <ac:chgData name="Carla Vijian" userId="0685818c105fcfa6" providerId="LiveId" clId="{869DD5DF-AA41-489D-8F60-BCEB73806A8D}" dt="2021-06-04T14:51:39.260" v="3623" actId="27636"/>
          <ac:spMkLst>
            <pc:docMk/>
            <pc:sldMk cId="2892327019" sldId="926"/>
            <ac:spMk id="2" creationId="{90767505-CAF8-4C95-9734-C9CC99683BE2}"/>
          </ac:spMkLst>
        </pc:spChg>
        <pc:spChg chg="mod">
          <ac:chgData name="Carla Vijian" userId="0685818c105fcfa6" providerId="LiveId" clId="{869DD5DF-AA41-489D-8F60-BCEB73806A8D}" dt="2021-06-08T14:07:15.175" v="3809" actId="1076"/>
          <ac:spMkLst>
            <pc:docMk/>
            <pc:sldMk cId="2892327019" sldId="926"/>
            <ac:spMk id="3" creationId="{B5C26302-CBA1-47DE-A511-937D1249D665}"/>
          </ac:spMkLst>
        </pc:spChg>
        <pc:spChg chg="del">
          <ac:chgData name="Carla Vijian" userId="0685818c105fcfa6" providerId="LiveId" clId="{869DD5DF-AA41-489D-8F60-BCEB73806A8D}" dt="2021-06-04T14:14:27.721" v="2719" actId="478"/>
          <ac:spMkLst>
            <pc:docMk/>
            <pc:sldMk cId="2892327019" sldId="926"/>
            <ac:spMk id="4" creationId="{B85B8FC1-6209-4B78-82AB-0981D3CEC4F8}"/>
          </ac:spMkLst>
        </pc:spChg>
        <pc:spChg chg="add mod">
          <ac:chgData name="Carla Vijian" userId="0685818c105fcfa6" providerId="LiveId" clId="{869DD5DF-AA41-489D-8F60-BCEB73806A8D}" dt="2021-06-04T13:54:29.138" v="2544" actId="207"/>
          <ac:spMkLst>
            <pc:docMk/>
            <pc:sldMk cId="2892327019" sldId="926"/>
            <ac:spMk id="6" creationId="{05F40EB0-14FD-4D94-8755-1A57339A28B9}"/>
          </ac:spMkLst>
        </pc:spChg>
      </pc:sldChg>
      <pc:sldChg chg="delSp modSp add del mod">
        <pc:chgData name="Carla Vijian" userId="0685818c105fcfa6" providerId="LiveId" clId="{869DD5DF-AA41-489D-8F60-BCEB73806A8D}" dt="2021-06-02T18:57:33.857" v="938" actId="2696"/>
        <pc:sldMkLst>
          <pc:docMk/>
          <pc:sldMk cId="4181619714" sldId="926"/>
        </pc:sldMkLst>
        <pc:spChg chg="mod">
          <ac:chgData name="Carla Vijian" userId="0685818c105fcfa6" providerId="LiveId" clId="{869DD5DF-AA41-489D-8F60-BCEB73806A8D}" dt="2021-06-02T18:54:00.215" v="896" actId="21"/>
          <ac:spMkLst>
            <pc:docMk/>
            <pc:sldMk cId="4181619714" sldId="926"/>
            <ac:spMk id="4" creationId="{00000000-0000-0000-0000-000000000000}"/>
          </ac:spMkLst>
        </pc:spChg>
        <pc:graphicFrameChg chg="del">
          <ac:chgData name="Carla Vijian" userId="0685818c105fcfa6" providerId="LiveId" clId="{869DD5DF-AA41-489D-8F60-BCEB73806A8D}" dt="2021-06-02T18:53:43.320" v="891" actId="21"/>
          <ac:graphicFrameMkLst>
            <pc:docMk/>
            <pc:sldMk cId="4181619714" sldId="926"/>
            <ac:graphicFrameMk id="6" creationId="{31421684-CA2F-471A-B19B-FC908E98075F}"/>
          </ac:graphicFrameMkLst>
        </pc:graphicFrameChg>
      </pc:sldChg>
      <pc:sldChg chg="addSp modSp add mod">
        <pc:chgData name="Carla Vijian" userId="0685818c105fcfa6" providerId="LiveId" clId="{869DD5DF-AA41-489D-8F60-BCEB73806A8D}" dt="2021-06-08T14:27:30.545" v="3895"/>
        <pc:sldMkLst>
          <pc:docMk/>
          <pc:sldMk cId="2856173521" sldId="927"/>
        </pc:sldMkLst>
        <pc:spChg chg="mod">
          <ac:chgData name="Carla Vijian" userId="0685818c105fcfa6" providerId="LiveId" clId="{869DD5DF-AA41-489D-8F60-BCEB73806A8D}" dt="2021-06-04T14:10:31.449" v="2626" actId="20577"/>
          <ac:spMkLst>
            <pc:docMk/>
            <pc:sldMk cId="2856173521" sldId="927"/>
            <ac:spMk id="5" creationId="{F6E22F80-3E09-4B93-8ECB-4E83C41FEBB4}"/>
          </ac:spMkLst>
        </pc:spChg>
        <pc:spChg chg="mod">
          <ac:chgData name="Carla Vijian" userId="0685818c105fcfa6" providerId="LiveId" clId="{869DD5DF-AA41-489D-8F60-BCEB73806A8D}" dt="2021-06-08T14:22:38.976" v="3879"/>
          <ac:spMkLst>
            <pc:docMk/>
            <pc:sldMk cId="2856173521" sldId="927"/>
            <ac:spMk id="6" creationId="{20539AEE-4BAB-4E58-9EC5-941D6729635D}"/>
          </ac:spMkLst>
        </pc:spChg>
        <pc:spChg chg="add mod">
          <ac:chgData name="Carla Vijian" userId="0685818c105fcfa6" providerId="LiveId" clId="{869DD5DF-AA41-489D-8F60-BCEB73806A8D}" dt="2021-06-08T14:27:30.545" v="3895"/>
          <ac:spMkLst>
            <pc:docMk/>
            <pc:sldMk cId="2856173521" sldId="927"/>
            <ac:spMk id="7" creationId="{7A7C9CDA-9588-4C11-9596-141A50C69237}"/>
          </ac:spMkLst>
        </pc:spChg>
      </pc:sldChg>
      <pc:sldChg chg="modSp add mod ord">
        <pc:chgData name="Carla Vijian" userId="0685818c105fcfa6" providerId="LiveId" clId="{869DD5DF-AA41-489D-8F60-BCEB73806A8D}" dt="2021-06-04T14:11:21.286" v="2699" actId="20577"/>
        <pc:sldMkLst>
          <pc:docMk/>
          <pc:sldMk cId="2050249232" sldId="928"/>
        </pc:sldMkLst>
        <pc:spChg chg="mod">
          <ac:chgData name="Carla Vijian" userId="0685818c105fcfa6" providerId="LiveId" clId="{869DD5DF-AA41-489D-8F60-BCEB73806A8D}" dt="2021-06-04T14:11:21.286" v="2699" actId="20577"/>
          <ac:spMkLst>
            <pc:docMk/>
            <pc:sldMk cId="2050249232" sldId="928"/>
            <ac:spMk id="2" creationId="{82112890-8E90-4742-877F-31EA36316CC8}"/>
          </ac:spMkLst>
        </pc:spChg>
      </pc:sldChg>
      <pc:sldChg chg="delSp new del mod">
        <pc:chgData name="Carla Vijian" userId="0685818c105fcfa6" providerId="LiveId" clId="{869DD5DF-AA41-489D-8F60-BCEB73806A8D}" dt="2021-06-04T14:11:48.569" v="2705" actId="2696"/>
        <pc:sldMkLst>
          <pc:docMk/>
          <pc:sldMk cId="1373572630" sldId="929"/>
        </pc:sldMkLst>
        <pc:spChg chg="del">
          <ac:chgData name="Carla Vijian" userId="0685818c105fcfa6" providerId="LiveId" clId="{869DD5DF-AA41-489D-8F60-BCEB73806A8D}" dt="2021-06-04T14:11:35.330" v="2701" actId="478"/>
          <ac:spMkLst>
            <pc:docMk/>
            <pc:sldMk cId="1373572630" sldId="929"/>
            <ac:spMk id="3" creationId="{59395915-566A-4FFC-B1C1-EA6853517EB0}"/>
          </ac:spMkLst>
        </pc:spChg>
      </pc:sldChg>
      <pc:sldChg chg="addSp delSp modSp add mod ord">
        <pc:chgData name="Carla Vijian" userId="0685818c105fcfa6" providerId="LiveId" clId="{869DD5DF-AA41-489D-8F60-BCEB73806A8D}" dt="2021-06-04T14:42:46.193" v="3470" actId="478"/>
        <pc:sldMkLst>
          <pc:docMk/>
          <pc:sldMk cId="1583899277" sldId="930"/>
        </pc:sldMkLst>
        <pc:spChg chg="mod">
          <ac:chgData name="Carla Vijian" userId="0685818c105fcfa6" providerId="LiveId" clId="{869DD5DF-AA41-489D-8F60-BCEB73806A8D}" dt="2021-06-04T14:35:18.310" v="3248" actId="27636"/>
          <ac:spMkLst>
            <pc:docMk/>
            <pc:sldMk cId="1583899277" sldId="930"/>
            <ac:spMk id="2" creationId="{90767505-CAF8-4C95-9734-C9CC99683BE2}"/>
          </ac:spMkLst>
        </pc:spChg>
        <pc:spChg chg="del">
          <ac:chgData name="Carla Vijian" userId="0685818c105fcfa6" providerId="LiveId" clId="{869DD5DF-AA41-489D-8F60-BCEB73806A8D}" dt="2021-06-04T14:11:59.082" v="2706" actId="478"/>
          <ac:spMkLst>
            <pc:docMk/>
            <pc:sldMk cId="1583899277" sldId="930"/>
            <ac:spMk id="3" creationId="{B5C26302-CBA1-47DE-A511-937D1249D665}"/>
          </ac:spMkLst>
        </pc:spChg>
        <pc:spChg chg="del">
          <ac:chgData name="Carla Vijian" userId="0685818c105fcfa6" providerId="LiveId" clId="{869DD5DF-AA41-489D-8F60-BCEB73806A8D}" dt="2021-06-04T14:42:46.193" v="3470" actId="478"/>
          <ac:spMkLst>
            <pc:docMk/>
            <pc:sldMk cId="1583899277" sldId="930"/>
            <ac:spMk id="4" creationId="{B85B8FC1-6209-4B78-82AB-0981D3CEC4F8}"/>
          </ac:spMkLst>
        </pc:spChg>
        <pc:spChg chg="add del mod">
          <ac:chgData name="Carla Vijian" userId="0685818c105fcfa6" providerId="LiveId" clId="{869DD5DF-AA41-489D-8F60-BCEB73806A8D}" dt="2021-06-04T14:12:01.122" v="2707" actId="478"/>
          <ac:spMkLst>
            <pc:docMk/>
            <pc:sldMk cId="1583899277" sldId="930"/>
            <ac:spMk id="8" creationId="{FC0C9CF3-3583-4D26-9548-DDF1024E6116}"/>
          </ac:spMkLst>
        </pc:spChg>
        <pc:spChg chg="add mod">
          <ac:chgData name="Carla Vijian" userId="0685818c105fcfa6" providerId="LiveId" clId="{869DD5DF-AA41-489D-8F60-BCEB73806A8D}" dt="2021-06-04T14:42:38.723" v="3469" actId="20577"/>
          <ac:spMkLst>
            <pc:docMk/>
            <pc:sldMk cId="1583899277" sldId="930"/>
            <ac:spMk id="10" creationId="{C0FFEE22-395E-4578-B8B6-FB364D92137D}"/>
          </ac:spMkLst>
        </pc:spChg>
      </pc:sldChg>
      <pc:sldChg chg="addSp delSp modSp add mod">
        <pc:chgData name="Carla Vijian" userId="0685818c105fcfa6" providerId="LiveId" clId="{869DD5DF-AA41-489D-8F60-BCEB73806A8D}" dt="2021-06-05T14:32:21.103" v="3704" actId="478"/>
        <pc:sldMkLst>
          <pc:docMk/>
          <pc:sldMk cId="367907289" sldId="931"/>
        </pc:sldMkLst>
        <pc:spChg chg="mod">
          <ac:chgData name="Carla Vijian" userId="0685818c105fcfa6" providerId="LiveId" clId="{869DD5DF-AA41-489D-8F60-BCEB73806A8D}" dt="2021-06-04T14:39:35.066" v="3432" actId="20577"/>
          <ac:spMkLst>
            <pc:docMk/>
            <pc:sldMk cId="367907289" sldId="931"/>
            <ac:spMk id="2" creationId="{90767505-CAF8-4C95-9734-C9CC99683BE2}"/>
          </ac:spMkLst>
        </pc:spChg>
        <pc:spChg chg="del">
          <ac:chgData name="Carla Vijian" userId="0685818c105fcfa6" providerId="LiveId" clId="{869DD5DF-AA41-489D-8F60-BCEB73806A8D}" dt="2021-06-04T14:12:49.679" v="2709" actId="478"/>
          <ac:spMkLst>
            <pc:docMk/>
            <pc:sldMk cId="367907289" sldId="931"/>
            <ac:spMk id="3" creationId="{B5C26302-CBA1-47DE-A511-937D1249D665}"/>
          </ac:spMkLst>
        </pc:spChg>
        <pc:spChg chg="del">
          <ac:chgData name="Carla Vijian" userId="0685818c105fcfa6" providerId="LiveId" clId="{869DD5DF-AA41-489D-8F60-BCEB73806A8D}" dt="2021-06-05T14:32:21.103" v="3704" actId="478"/>
          <ac:spMkLst>
            <pc:docMk/>
            <pc:sldMk cId="367907289" sldId="931"/>
            <ac:spMk id="4" creationId="{B85B8FC1-6209-4B78-82AB-0981D3CEC4F8}"/>
          </ac:spMkLst>
        </pc:spChg>
        <pc:spChg chg="add del mod">
          <ac:chgData name="Carla Vijian" userId="0685818c105fcfa6" providerId="LiveId" clId="{869DD5DF-AA41-489D-8F60-BCEB73806A8D}" dt="2021-06-04T14:12:51.614" v="2710" actId="478"/>
          <ac:spMkLst>
            <pc:docMk/>
            <pc:sldMk cId="367907289" sldId="931"/>
            <ac:spMk id="8" creationId="{62B1D4BD-5267-4BD8-8E65-F1FBEA587BB8}"/>
          </ac:spMkLst>
        </pc:spChg>
        <pc:spChg chg="add mod">
          <ac:chgData name="Carla Vijian" userId="0685818c105fcfa6" providerId="LiveId" clId="{869DD5DF-AA41-489D-8F60-BCEB73806A8D}" dt="2021-06-05T14:32:17.306" v="3703" actId="20577"/>
          <ac:spMkLst>
            <pc:docMk/>
            <pc:sldMk cId="367907289" sldId="931"/>
            <ac:spMk id="10" creationId="{B2618447-4AB7-480B-B6B6-C9B2023F87B8}"/>
          </ac:spMkLst>
        </pc:spChg>
      </pc:sldChg>
      <pc:sldChg chg="addSp delSp modSp add mod">
        <pc:chgData name="Carla Vijian" userId="0685818c105fcfa6" providerId="LiveId" clId="{869DD5DF-AA41-489D-8F60-BCEB73806A8D}" dt="2021-06-08T14:13:07.274" v="3845" actId="20577"/>
        <pc:sldMkLst>
          <pc:docMk/>
          <pc:sldMk cId="953061757" sldId="932"/>
        </pc:sldMkLst>
        <pc:spChg chg="mod">
          <ac:chgData name="Carla Vijian" userId="0685818c105fcfa6" providerId="LiveId" clId="{869DD5DF-AA41-489D-8F60-BCEB73806A8D}" dt="2021-06-04T14:39:00.945" v="3406" actId="20577"/>
          <ac:spMkLst>
            <pc:docMk/>
            <pc:sldMk cId="953061757" sldId="932"/>
            <ac:spMk id="2" creationId="{90767505-CAF8-4C95-9734-C9CC99683BE2}"/>
          </ac:spMkLst>
        </pc:spChg>
        <pc:spChg chg="add del mod">
          <ac:chgData name="Carla Vijian" userId="0685818c105fcfa6" providerId="LiveId" clId="{869DD5DF-AA41-489D-8F60-BCEB73806A8D}" dt="2021-06-08T14:13:07.274" v="3845" actId="20577"/>
          <ac:spMkLst>
            <pc:docMk/>
            <pc:sldMk cId="953061757" sldId="932"/>
            <ac:spMk id="3" creationId="{B5C26302-CBA1-47DE-A511-937D1249D665}"/>
          </ac:spMkLst>
        </pc:spChg>
        <pc:spChg chg="del">
          <ac:chgData name="Carla Vijian" userId="0685818c105fcfa6" providerId="LiveId" clId="{869DD5DF-AA41-489D-8F60-BCEB73806A8D}" dt="2021-06-04T14:14:33.833" v="2720" actId="478"/>
          <ac:spMkLst>
            <pc:docMk/>
            <pc:sldMk cId="953061757" sldId="932"/>
            <ac:spMk id="4" creationId="{B85B8FC1-6209-4B78-82AB-0981D3CEC4F8}"/>
          </ac:spMkLst>
        </pc:spChg>
        <pc:spChg chg="add del mod">
          <ac:chgData name="Carla Vijian" userId="0685818c105fcfa6" providerId="LiveId" clId="{869DD5DF-AA41-489D-8F60-BCEB73806A8D}" dt="2021-06-04T14:13:57.071" v="2717" actId="478"/>
          <ac:spMkLst>
            <pc:docMk/>
            <pc:sldMk cId="953061757" sldId="932"/>
            <ac:spMk id="8" creationId="{68DD7088-2F5A-4261-B18E-E40A687CC939}"/>
          </ac:spMkLst>
        </pc:spChg>
      </pc:sldChg>
      <pc:sldChg chg="addSp delSp modSp add mod ord">
        <pc:chgData name="Carla Vijian" userId="0685818c105fcfa6" providerId="LiveId" clId="{869DD5DF-AA41-489D-8F60-BCEB73806A8D}" dt="2021-06-08T14:28:18.231" v="3905" actId="1076"/>
        <pc:sldMkLst>
          <pc:docMk/>
          <pc:sldMk cId="3507067388" sldId="933"/>
        </pc:sldMkLst>
        <pc:spChg chg="mod">
          <ac:chgData name="Carla Vijian" userId="0685818c105fcfa6" providerId="LiveId" clId="{869DD5DF-AA41-489D-8F60-BCEB73806A8D}" dt="2021-06-04T14:36:52.300" v="3313" actId="20577"/>
          <ac:spMkLst>
            <pc:docMk/>
            <pc:sldMk cId="3507067388" sldId="933"/>
            <ac:spMk id="2" creationId="{90767505-CAF8-4C95-9734-C9CC99683BE2}"/>
          </ac:spMkLst>
        </pc:spChg>
        <pc:spChg chg="del">
          <ac:chgData name="Carla Vijian" userId="0685818c105fcfa6" providerId="LiveId" clId="{869DD5DF-AA41-489D-8F60-BCEB73806A8D}" dt="2021-06-04T14:28:14.453" v="3027" actId="478"/>
          <ac:spMkLst>
            <pc:docMk/>
            <pc:sldMk cId="3507067388" sldId="933"/>
            <ac:spMk id="4" creationId="{B85B8FC1-6209-4B78-82AB-0981D3CEC4F8}"/>
          </ac:spMkLst>
        </pc:spChg>
        <pc:spChg chg="mod">
          <ac:chgData name="Carla Vijian" userId="0685818c105fcfa6" providerId="LiveId" clId="{869DD5DF-AA41-489D-8F60-BCEB73806A8D}" dt="2021-06-08T14:22:59.486" v="3881"/>
          <ac:spMkLst>
            <pc:docMk/>
            <pc:sldMk cId="3507067388" sldId="933"/>
            <ac:spMk id="6" creationId="{05F40EB0-14FD-4D94-8755-1A57339A28B9}"/>
          </ac:spMkLst>
        </pc:spChg>
        <pc:spChg chg="add mod">
          <ac:chgData name="Carla Vijian" userId="0685818c105fcfa6" providerId="LiveId" clId="{869DD5DF-AA41-489D-8F60-BCEB73806A8D}" dt="2021-06-08T14:28:18.231" v="3905" actId="1076"/>
          <ac:spMkLst>
            <pc:docMk/>
            <pc:sldMk cId="3507067388" sldId="933"/>
            <ac:spMk id="7" creationId="{B44928CF-B6B3-49EF-96FC-176F32358652}"/>
          </ac:spMkLst>
        </pc:spChg>
      </pc:sldChg>
      <pc:sldChg chg="modSp add mod ord">
        <pc:chgData name="Carla Vijian" userId="0685818c105fcfa6" providerId="LiveId" clId="{869DD5DF-AA41-489D-8F60-BCEB73806A8D}" dt="2021-06-04T14:24:32.358" v="2932" actId="20577"/>
        <pc:sldMkLst>
          <pc:docMk/>
          <pc:sldMk cId="1384988105" sldId="934"/>
        </pc:sldMkLst>
        <pc:spChg chg="mod">
          <ac:chgData name="Carla Vijian" userId="0685818c105fcfa6" providerId="LiveId" clId="{869DD5DF-AA41-489D-8F60-BCEB73806A8D}" dt="2021-06-04T14:24:32.358" v="2932" actId="20577"/>
          <ac:spMkLst>
            <pc:docMk/>
            <pc:sldMk cId="1384988105" sldId="934"/>
            <ac:spMk id="2" creationId="{82112890-8E90-4742-877F-31EA36316CC8}"/>
          </ac:spMkLst>
        </pc:spChg>
      </pc:sldChg>
      <pc:sldChg chg="add ord">
        <pc:chgData name="Carla Vijian" userId="0685818c105fcfa6" providerId="LiveId" clId="{869DD5DF-AA41-489D-8F60-BCEB73806A8D}" dt="2021-06-08T14:03:11.762" v="3727"/>
        <pc:sldMkLst>
          <pc:docMk/>
          <pc:sldMk cId="1782883711" sldId="935"/>
        </pc:sldMkLst>
      </pc:sldChg>
      <pc:sldChg chg="addSp delSp modSp add mod">
        <pc:chgData name="Carla Vijian" userId="0685818c105fcfa6" providerId="LiveId" clId="{869DD5DF-AA41-489D-8F60-BCEB73806A8D}" dt="2021-06-08T14:23:03.282" v="3882"/>
        <pc:sldMkLst>
          <pc:docMk/>
          <pc:sldMk cId="2361791664" sldId="936"/>
        </pc:sldMkLst>
        <pc:spChg chg="mod">
          <ac:chgData name="Carla Vijian" userId="0685818c105fcfa6" providerId="LiveId" clId="{869DD5DF-AA41-489D-8F60-BCEB73806A8D}" dt="2021-06-04T14:37:00.974" v="3332" actId="20577"/>
          <ac:spMkLst>
            <pc:docMk/>
            <pc:sldMk cId="2361791664" sldId="936"/>
            <ac:spMk id="2" creationId="{90767505-CAF8-4C95-9734-C9CC99683BE2}"/>
          </ac:spMkLst>
        </pc:spChg>
        <pc:spChg chg="del">
          <ac:chgData name="Carla Vijian" userId="0685818c105fcfa6" providerId="LiveId" clId="{869DD5DF-AA41-489D-8F60-BCEB73806A8D}" dt="2021-06-04T14:57:18.950" v="3682" actId="478"/>
          <ac:spMkLst>
            <pc:docMk/>
            <pc:sldMk cId="2361791664" sldId="936"/>
            <ac:spMk id="4" creationId="{B85B8FC1-6209-4B78-82AB-0981D3CEC4F8}"/>
          </ac:spMkLst>
        </pc:spChg>
        <pc:spChg chg="mod">
          <ac:chgData name="Carla Vijian" userId="0685818c105fcfa6" providerId="LiveId" clId="{869DD5DF-AA41-489D-8F60-BCEB73806A8D}" dt="2021-06-08T14:23:03.282" v="3882"/>
          <ac:spMkLst>
            <pc:docMk/>
            <pc:sldMk cId="2361791664" sldId="936"/>
            <ac:spMk id="6" creationId="{05F40EB0-14FD-4D94-8755-1A57339A28B9}"/>
          </ac:spMkLst>
        </pc:spChg>
        <pc:spChg chg="del mod">
          <ac:chgData name="Carla Vijian" userId="0685818c105fcfa6" providerId="LiveId" clId="{869DD5DF-AA41-489D-8F60-BCEB73806A8D}" dt="2021-06-04T14:27:37.033" v="2991"/>
          <ac:spMkLst>
            <pc:docMk/>
            <pc:sldMk cId="2361791664" sldId="936"/>
            <ac:spMk id="7" creationId="{B44928CF-B6B3-49EF-96FC-176F32358652}"/>
          </ac:spMkLst>
        </pc:spChg>
        <pc:spChg chg="add mod">
          <ac:chgData name="Carla Vijian" userId="0685818c105fcfa6" providerId="LiveId" clId="{869DD5DF-AA41-489D-8F60-BCEB73806A8D}" dt="2021-06-04T14:57:30.676" v="3683" actId="1076"/>
          <ac:spMkLst>
            <pc:docMk/>
            <pc:sldMk cId="2361791664" sldId="936"/>
            <ac:spMk id="8" creationId="{1A0AE0F4-46B0-4C07-B11C-16FEDE449C23}"/>
          </ac:spMkLst>
        </pc:spChg>
      </pc:sldChg>
      <pc:sldChg chg="delSp modSp add mod">
        <pc:chgData name="Carla Vijian" userId="0685818c105fcfa6" providerId="LiveId" clId="{869DD5DF-AA41-489D-8F60-BCEB73806A8D}" dt="2021-06-08T14:23:07.929" v="3883"/>
        <pc:sldMkLst>
          <pc:docMk/>
          <pc:sldMk cId="3683444738" sldId="937"/>
        </pc:sldMkLst>
        <pc:spChg chg="mod">
          <ac:chgData name="Carla Vijian" userId="0685818c105fcfa6" providerId="LiveId" clId="{869DD5DF-AA41-489D-8F60-BCEB73806A8D}" dt="2021-06-04T14:37:07.203" v="3349" actId="20577"/>
          <ac:spMkLst>
            <pc:docMk/>
            <pc:sldMk cId="3683444738" sldId="937"/>
            <ac:spMk id="2" creationId="{90767505-CAF8-4C95-9734-C9CC99683BE2}"/>
          </ac:spMkLst>
        </pc:spChg>
        <pc:spChg chg="del">
          <ac:chgData name="Carla Vijian" userId="0685818c105fcfa6" providerId="LiveId" clId="{869DD5DF-AA41-489D-8F60-BCEB73806A8D}" dt="2021-06-04T14:29:42.594" v="3042" actId="478"/>
          <ac:spMkLst>
            <pc:docMk/>
            <pc:sldMk cId="3683444738" sldId="937"/>
            <ac:spMk id="4" creationId="{B85B8FC1-6209-4B78-82AB-0981D3CEC4F8}"/>
          </ac:spMkLst>
        </pc:spChg>
        <pc:spChg chg="mod">
          <ac:chgData name="Carla Vijian" userId="0685818c105fcfa6" providerId="LiveId" clId="{869DD5DF-AA41-489D-8F60-BCEB73806A8D}" dt="2021-06-08T14:23:07.929" v="3883"/>
          <ac:spMkLst>
            <pc:docMk/>
            <pc:sldMk cId="3683444738" sldId="937"/>
            <ac:spMk id="6" creationId="{05F40EB0-14FD-4D94-8755-1A57339A28B9}"/>
          </ac:spMkLst>
        </pc:spChg>
        <pc:spChg chg="mod">
          <ac:chgData name="Carla Vijian" userId="0685818c105fcfa6" providerId="LiveId" clId="{869DD5DF-AA41-489D-8F60-BCEB73806A8D}" dt="2021-06-04T14:57:38.538" v="3684" actId="1076"/>
          <ac:spMkLst>
            <pc:docMk/>
            <pc:sldMk cId="3683444738" sldId="937"/>
            <ac:spMk id="7" creationId="{B44928CF-B6B3-49EF-96FC-176F32358652}"/>
          </ac:spMkLst>
        </pc:spChg>
      </pc:sldChg>
      <pc:sldChg chg="delSp modSp add mod">
        <pc:chgData name="Carla Vijian" userId="0685818c105fcfa6" providerId="LiveId" clId="{869DD5DF-AA41-489D-8F60-BCEB73806A8D}" dt="2021-06-08T14:23:15.626" v="3884"/>
        <pc:sldMkLst>
          <pc:docMk/>
          <pc:sldMk cId="1208665789" sldId="938"/>
        </pc:sldMkLst>
        <pc:spChg chg="mod">
          <ac:chgData name="Carla Vijian" userId="0685818c105fcfa6" providerId="LiveId" clId="{869DD5DF-AA41-489D-8F60-BCEB73806A8D}" dt="2021-06-04T14:37:18.800" v="3374" actId="20577"/>
          <ac:spMkLst>
            <pc:docMk/>
            <pc:sldMk cId="1208665789" sldId="938"/>
            <ac:spMk id="2" creationId="{90767505-CAF8-4C95-9734-C9CC99683BE2}"/>
          </ac:spMkLst>
        </pc:spChg>
        <pc:spChg chg="del">
          <ac:chgData name="Carla Vijian" userId="0685818c105fcfa6" providerId="LiveId" clId="{869DD5DF-AA41-489D-8F60-BCEB73806A8D}" dt="2021-06-04T14:29:25.091" v="3039" actId="478"/>
          <ac:spMkLst>
            <pc:docMk/>
            <pc:sldMk cId="1208665789" sldId="938"/>
            <ac:spMk id="4" creationId="{B85B8FC1-6209-4B78-82AB-0981D3CEC4F8}"/>
          </ac:spMkLst>
        </pc:spChg>
        <pc:spChg chg="mod">
          <ac:chgData name="Carla Vijian" userId="0685818c105fcfa6" providerId="LiveId" clId="{869DD5DF-AA41-489D-8F60-BCEB73806A8D}" dt="2021-06-08T14:23:15.626" v="3884"/>
          <ac:spMkLst>
            <pc:docMk/>
            <pc:sldMk cId="1208665789" sldId="938"/>
            <ac:spMk id="6" creationId="{05F40EB0-14FD-4D94-8755-1A57339A28B9}"/>
          </ac:spMkLst>
        </pc:spChg>
        <pc:spChg chg="mod">
          <ac:chgData name="Carla Vijian" userId="0685818c105fcfa6" providerId="LiveId" clId="{869DD5DF-AA41-489D-8F60-BCEB73806A8D}" dt="2021-06-04T14:34:40.254" v="3196" actId="1076"/>
          <ac:spMkLst>
            <pc:docMk/>
            <pc:sldMk cId="1208665789" sldId="938"/>
            <ac:spMk id="7" creationId="{B44928CF-B6B3-49EF-96FC-176F32358652}"/>
          </ac:spMkLst>
        </pc:spChg>
      </pc:sldChg>
      <pc:sldChg chg="addSp delSp modSp add mod">
        <pc:chgData name="Carla Vijian" userId="0685818c105fcfa6" providerId="LiveId" clId="{869DD5DF-AA41-489D-8F60-BCEB73806A8D}" dt="2021-06-04T14:47:34.681" v="3536" actId="1076"/>
        <pc:sldMkLst>
          <pc:docMk/>
          <pc:sldMk cId="3525463650" sldId="939"/>
        </pc:sldMkLst>
        <pc:spChg chg="del">
          <ac:chgData name="Carla Vijian" userId="0685818c105fcfa6" providerId="LiveId" clId="{869DD5DF-AA41-489D-8F60-BCEB73806A8D}" dt="2021-06-04T14:43:50.804" v="3519" actId="478"/>
          <ac:spMkLst>
            <pc:docMk/>
            <pc:sldMk cId="3525463650" sldId="939"/>
            <ac:spMk id="4" creationId="{B85B8FC1-6209-4B78-82AB-0981D3CEC4F8}"/>
          </ac:spMkLst>
        </pc:spChg>
        <pc:spChg chg="add mod">
          <ac:chgData name="Carla Vijian" userId="0685818c105fcfa6" providerId="LiveId" clId="{869DD5DF-AA41-489D-8F60-BCEB73806A8D}" dt="2021-06-04T14:47:34.681" v="3536" actId="1076"/>
          <ac:spMkLst>
            <pc:docMk/>
            <pc:sldMk cId="3525463650" sldId="939"/>
            <ac:spMk id="7" creationId="{A8AB0322-0806-4E8E-9A1D-02271424094E}"/>
          </ac:spMkLst>
        </pc:spChg>
      </pc:sldChg>
      <pc:sldChg chg="add del">
        <pc:chgData name="Carla Vijian" userId="0685818c105fcfa6" providerId="LiveId" clId="{869DD5DF-AA41-489D-8F60-BCEB73806A8D}" dt="2021-06-04T14:41:38.699" v="3441" actId="2696"/>
        <pc:sldMkLst>
          <pc:docMk/>
          <pc:sldMk cId="1761564654" sldId="940"/>
        </pc:sldMkLst>
      </pc:sldChg>
      <pc:sldMasterChg chg="delSldLayout">
        <pc:chgData name="Carla Vijian" userId="0685818c105fcfa6" providerId="LiveId" clId="{869DD5DF-AA41-489D-8F60-BCEB73806A8D}" dt="2021-06-02T18:27:43.934" v="757" actId="2696"/>
        <pc:sldMasterMkLst>
          <pc:docMk/>
          <pc:sldMasterMk cId="2627043345" sldId="2147483871"/>
        </pc:sldMasterMkLst>
        <pc:sldLayoutChg chg="del">
          <pc:chgData name="Carla Vijian" userId="0685818c105fcfa6" providerId="LiveId" clId="{869DD5DF-AA41-489D-8F60-BCEB73806A8D}" dt="2021-06-02T18:27:43.934" v="757" actId="2696"/>
          <pc:sldLayoutMkLst>
            <pc:docMk/>
            <pc:sldMasterMk cId="2627043345" sldId="2147483871"/>
            <pc:sldLayoutMk cId="2065176805" sldId="2147483914"/>
          </pc:sldLayoutMkLst>
        </pc:sldLayoutChg>
        <pc:sldLayoutChg chg="del">
          <pc:chgData name="Carla Vijian" userId="0685818c105fcfa6" providerId="LiveId" clId="{869DD5DF-AA41-489D-8F60-BCEB73806A8D}" dt="2021-06-02T18:26:05.194" v="741" actId="2696"/>
          <pc:sldLayoutMkLst>
            <pc:docMk/>
            <pc:sldMasterMk cId="2627043345" sldId="2147483871"/>
            <pc:sldLayoutMk cId="3889782171" sldId="2147483914"/>
          </pc:sldLayoutMkLst>
        </pc:sldLayoutChg>
        <pc:sldLayoutChg chg="del">
          <pc:chgData name="Carla Vijian" userId="0685818c105fcfa6" providerId="LiveId" clId="{869DD5DF-AA41-489D-8F60-BCEB73806A8D}" dt="2021-06-02T17:52:04.928" v="390" actId="2696"/>
          <pc:sldLayoutMkLst>
            <pc:docMk/>
            <pc:sldMasterMk cId="2627043345" sldId="2147483871"/>
            <pc:sldLayoutMk cId="3098623941" sldId="2147483915"/>
          </pc:sldLayoutMkLst>
        </pc:sldLayoutChg>
      </pc:sldMasterChg>
      <pc:sldMasterChg chg="delSldLayout">
        <pc:chgData name="Carla Vijian" userId="0685818c105fcfa6" providerId="LiveId" clId="{869DD5DF-AA41-489D-8F60-BCEB73806A8D}" dt="2021-06-02T18:57:33.857" v="938" actId="2696"/>
        <pc:sldMasterMkLst>
          <pc:docMk/>
          <pc:sldMasterMk cId="1406423425" sldId="2147483914"/>
        </pc:sldMasterMkLst>
        <pc:sldLayoutChg chg="del">
          <pc:chgData name="Carla Vijian" userId="0685818c105fcfa6" providerId="LiveId" clId="{869DD5DF-AA41-489D-8F60-BCEB73806A8D}" dt="2021-06-02T18:57:33.857" v="938" actId="2696"/>
          <pc:sldLayoutMkLst>
            <pc:docMk/>
            <pc:sldMasterMk cId="1406423425" sldId="2147483914"/>
            <pc:sldLayoutMk cId="1664861368" sldId="2147483926"/>
          </pc:sldLayoutMkLst>
        </pc:sldLayoutChg>
      </pc:sldMasterChg>
    </pc:docChg>
  </pc:docChgLst>
  <pc:docChgLst>
    <pc:chgData name="David Johnson" userId="b930051c-4cf8-4354-a171-23c6687a4a0c" providerId="ADAL" clId="{C3B0F1EC-BA7D-4293-B3DB-149CB61355E3}"/>
    <pc:docChg chg="undo addSld delSld modMainMaster">
      <pc:chgData name="David Johnson" userId="b930051c-4cf8-4354-a171-23c6687a4a0c" providerId="ADAL" clId="{C3B0F1EC-BA7D-4293-B3DB-149CB61355E3}" dt="2021-05-25T10:35:56.459" v="12" actId="47"/>
      <pc:docMkLst>
        <pc:docMk/>
      </pc:docMkLst>
      <pc:sldChg chg="new del">
        <pc:chgData name="David Johnson" userId="b930051c-4cf8-4354-a171-23c6687a4a0c" providerId="ADAL" clId="{C3B0F1EC-BA7D-4293-B3DB-149CB61355E3}" dt="2021-05-25T10:33:37.364" v="1" actId="47"/>
        <pc:sldMkLst>
          <pc:docMk/>
          <pc:sldMk cId="1524222839" sldId="256"/>
        </pc:sldMkLst>
      </pc:sldChg>
      <pc:sldChg chg="new del">
        <pc:chgData name="David Johnson" userId="b930051c-4cf8-4354-a171-23c6687a4a0c" providerId="ADAL" clId="{C3B0F1EC-BA7D-4293-B3DB-149CB61355E3}" dt="2021-05-25T10:35:56.459" v="12" actId="47"/>
        <pc:sldMkLst>
          <pc:docMk/>
          <pc:sldMk cId="3577207895" sldId="256"/>
        </pc:sldMkLst>
      </pc:sldChg>
      <pc:sldMasterChg chg="addSldLayout delSldLayout modSldLayout">
        <pc:chgData name="David Johnson" userId="b930051c-4cf8-4354-a171-23c6687a4a0c" providerId="ADAL" clId="{C3B0F1EC-BA7D-4293-B3DB-149CB61355E3}" dt="2021-05-25T10:35:01.682" v="10" actId="2696"/>
        <pc:sldMasterMkLst>
          <pc:docMk/>
          <pc:sldMasterMk cId="2627043345" sldId="2147483871"/>
        </pc:sldMasterMkLst>
        <pc:sldLayoutChg chg="addSp delSp modSp">
          <pc:chgData name="David Johnson" userId="b930051c-4cf8-4354-a171-23c6687a4a0c" providerId="ADAL" clId="{C3B0F1EC-BA7D-4293-B3DB-149CB61355E3}" dt="2021-05-25T10:34:30.442" v="6"/>
          <pc:sldLayoutMkLst>
            <pc:docMk/>
            <pc:sldMasterMk cId="2627043345" sldId="2147483871"/>
            <pc:sldLayoutMk cId="480286305" sldId="2147483880"/>
          </pc:sldLayoutMkLst>
          <pc:spChg chg="add del mod">
            <ac:chgData name="David Johnson" userId="b930051c-4cf8-4354-a171-23c6687a4a0c" providerId="ADAL" clId="{C3B0F1EC-BA7D-4293-B3DB-149CB61355E3}" dt="2021-05-25T10:34:30.442" v="6"/>
            <ac:spMkLst>
              <pc:docMk/>
              <pc:sldMasterMk cId="2627043345" sldId="2147483871"/>
              <pc:sldLayoutMk cId="480286305" sldId="2147483880"/>
              <ac:spMk id="9" creationId="{E67F9E73-9186-49FB-B42F-645786DDE44E}"/>
            </ac:spMkLst>
          </pc:spChg>
          <pc:spChg chg="add del mod">
            <ac:chgData name="David Johnson" userId="b930051c-4cf8-4354-a171-23c6687a4a0c" providerId="ADAL" clId="{C3B0F1EC-BA7D-4293-B3DB-149CB61355E3}" dt="2021-05-25T10:34:30.127" v="5"/>
            <ac:spMkLst>
              <pc:docMk/>
              <pc:sldMasterMk cId="2627043345" sldId="2147483871"/>
              <pc:sldLayoutMk cId="480286305" sldId="2147483880"/>
              <ac:spMk id="12" creationId="{04A2FAE3-7051-40E5-AB24-ABC90090B262}"/>
            </ac:spMkLst>
          </pc:spChg>
        </pc:sldLayoutChg>
        <pc:sldLayoutChg chg="add del">
          <pc:chgData name="David Johnson" userId="b930051c-4cf8-4354-a171-23c6687a4a0c" providerId="ADAL" clId="{C3B0F1EC-BA7D-4293-B3DB-149CB61355E3}" dt="2021-05-25T10:35:01.682" v="10" actId="2696"/>
          <pc:sldLayoutMkLst>
            <pc:docMk/>
            <pc:sldMasterMk cId="2627043345" sldId="2147483871"/>
            <pc:sldLayoutMk cId="1087663983" sldId="2147483909"/>
          </pc:sldLayoutMkLst>
        </pc:sldLayoutChg>
        <pc:sldLayoutChg chg="add del">
          <pc:chgData name="David Johnson" userId="b930051c-4cf8-4354-a171-23c6687a4a0c" providerId="ADAL" clId="{C3B0F1EC-BA7D-4293-B3DB-149CB61355E3}" dt="2021-05-25T10:34:59.423" v="9" actId="2696"/>
          <pc:sldLayoutMkLst>
            <pc:docMk/>
            <pc:sldMasterMk cId="2627043345" sldId="2147483871"/>
            <pc:sldLayoutMk cId="1268044159" sldId="2147483913"/>
          </pc:sldLayoutMkLst>
        </pc:sldLayoutChg>
      </pc:sldMasterChg>
    </pc:docChg>
  </pc:docChgLst>
  <pc:docChgLst>
    <pc:chgData name="Carla Vijian" userId="0685818c105fcfa6" providerId="LiveId" clId="{99178C58-2E73-4452-AA63-6842E31D5146}"/>
    <pc:docChg chg="undo custSel addSld delSld modSld sldOrd">
      <pc:chgData name="Carla Vijian" userId="0685818c105fcfa6" providerId="LiveId" clId="{99178C58-2E73-4452-AA63-6842E31D5146}" dt="2021-09-17T13:31:17.353" v="3251" actId="1076"/>
      <pc:docMkLst>
        <pc:docMk/>
      </pc:docMkLst>
      <pc:sldChg chg="modSp mod ord">
        <pc:chgData name="Carla Vijian" userId="0685818c105fcfa6" providerId="LiveId" clId="{99178C58-2E73-4452-AA63-6842E31D5146}" dt="2021-09-08T22:02:43.163" v="29" actId="255"/>
        <pc:sldMkLst>
          <pc:docMk/>
          <pc:sldMk cId="1075983996" sldId="256"/>
        </pc:sldMkLst>
        <pc:spChg chg="mod">
          <ac:chgData name="Carla Vijian" userId="0685818c105fcfa6" providerId="LiveId" clId="{99178C58-2E73-4452-AA63-6842E31D5146}" dt="2021-09-08T22:02:31.920" v="28" actId="2711"/>
          <ac:spMkLst>
            <pc:docMk/>
            <pc:sldMk cId="1075983996" sldId="256"/>
            <ac:spMk id="2" creationId="{D641F5C9-8CFA-459F-8D26-4D2D0C2465D0}"/>
          </ac:spMkLst>
        </pc:spChg>
        <pc:spChg chg="mod">
          <ac:chgData name="Carla Vijian" userId="0685818c105fcfa6" providerId="LiveId" clId="{99178C58-2E73-4452-AA63-6842E31D5146}" dt="2021-09-08T22:02:23.888" v="26" actId="1076"/>
          <ac:spMkLst>
            <pc:docMk/>
            <pc:sldMk cId="1075983996" sldId="256"/>
            <ac:spMk id="3" creationId="{82ADC016-379D-4A95-BEB3-709D6D5D5A1C}"/>
          </ac:spMkLst>
        </pc:spChg>
        <pc:spChg chg="mod">
          <ac:chgData name="Carla Vijian" userId="0685818c105fcfa6" providerId="LiveId" clId="{99178C58-2E73-4452-AA63-6842E31D5146}" dt="2021-09-08T22:02:43.163" v="29" actId="255"/>
          <ac:spMkLst>
            <pc:docMk/>
            <pc:sldMk cId="1075983996" sldId="256"/>
            <ac:spMk id="4" creationId="{B2F48F87-64DE-42B2-8511-FF5DA006BE9B}"/>
          </ac:spMkLst>
        </pc:spChg>
      </pc:sldChg>
      <pc:sldChg chg="addSp modSp mod addCm delCm modCm">
        <pc:chgData name="Carla Vijian" userId="0685818c105fcfa6" providerId="LiveId" clId="{99178C58-2E73-4452-AA63-6842E31D5146}" dt="2021-09-14T20:19:42.865" v="2132"/>
        <pc:sldMkLst>
          <pc:docMk/>
          <pc:sldMk cId="3477083177" sldId="257"/>
        </pc:sldMkLst>
        <pc:spChg chg="add mod">
          <ac:chgData name="Carla Vijian" userId="0685818c105fcfa6" providerId="LiveId" clId="{99178C58-2E73-4452-AA63-6842E31D5146}" dt="2021-09-14T20:19:36.208" v="2131" actId="1076"/>
          <ac:spMkLst>
            <pc:docMk/>
            <pc:sldMk cId="3477083177" sldId="257"/>
            <ac:spMk id="2" creationId="{90F93D0C-63F1-44EF-BD65-4370A9B401F3}"/>
          </ac:spMkLst>
        </pc:spChg>
        <pc:spChg chg="mod">
          <ac:chgData name="Carla Vijian" userId="0685818c105fcfa6" providerId="LiveId" clId="{99178C58-2E73-4452-AA63-6842E31D5146}" dt="2021-09-09T02:36:11.491" v="1342" actId="1076"/>
          <ac:spMkLst>
            <pc:docMk/>
            <pc:sldMk cId="3477083177" sldId="257"/>
            <ac:spMk id="5" creationId="{E576D0ED-A3FC-4950-877D-48098B9FCF0C}"/>
          </ac:spMkLst>
        </pc:spChg>
        <pc:graphicFrameChg chg="mod">
          <ac:chgData name="Carla Vijian" userId="0685818c105fcfa6" providerId="LiveId" clId="{99178C58-2E73-4452-AA63-6842E31D5146}" dt="2021-09-14T20:19:42.865" v="2132"/>
          <ac:graphicFrameMkLst>
            <pc:docMk/>
            <pc:sldMk cId="3477083177" sldId="257"/>
            <ac:graphicFrameMk id="7" creationId="{49815CE8-202F-4078-BAEE-AA4EB76572A8}"/>
          </ac:graphicFrameMkLst>
        </pc:graphicFrameChg>
      </pc:sldChg>
      <pc:sldChg chg="addSp modSp mod">
        <pc:chgData name="Carla Vijian" userId="0685818c105fcfa6" providerId="LiveId" clId="{99178C58-2E73-4452-AA63-6842E31D5146}" dt="2021-09-17T13:31:17.353" v="3251" actId="1076"/>
        <pc:sldMkLst>
          <pc:docMk/>
          <pc:sldMk cId="2088552734" sldId="814"/>
        </pc:sldMkLst>
        <pc:spChg chg="mod">
          <ac:chgData name="Carla Vijian" userId="0685818c105fcfa6" providerId="LiveId" clId="{99178C58-2E73-4452-AA63-6842E31D5146}" dt="2021-09-17T13:30:16.223" v="3244" actId="1076"/>
          <ac:spMkLst>
            <pc:docMk/>
            <pc:sldMk cId="2088552734" sldId="814"/>
            <ac:spMk id="6" creationId="{09080B4C-5FAE-48A3-A345-070AC97542CC}"/>
          </ac:spMkLst>
        </pc:spChg>
        <pc:spChg chg="mod">
          <ac:chgData name="Carla Vijian" userId="0685818c105fcfa6" providerId="LiveId" clId="{99178C58-2E73-4452-AA63-6842E31D5146}" dt="2021-09-17T13:30:55.177" v="3248" actId="1076"/>
          <ac:spMkLst>
            <pc:docMk/>
            <pc:sldMk cId="2088552734" sldId="814"/>
            <ac:spMk id="9" creationId="{7D47461E-F708-42B7-AB22-3FA4849943C6}"/>
          </ac:spMkLst>
        </pc:spChg>
        <pc:spChg chg="mod">
          <ac:chgData name="Carla Vijian" userId="0685818c105fcfa6" providerId="LiveId" clId="{99178C58-2E73-4452-AA63-6842E31D5146}" dt="2021-09-17T13:31:02.240" v="3249" actId="1076"/>
          <ac:spMkLst>
            <pc:docMk/>
            <pc:sldMk cId="2088552734" sldId="814"/>
            <ac:spMk id="10" creationId="{2754D47C-4077-4A66-88D0-11E257590ADE}"/>
          </ac:spMkLst>
        </pc:spChg>
        <pc:spChg chg="mod">
          <ac:chgData name="Carla Vijian" userId="0685818c105fcfa6" providerId="LiveId" clId="{99178C58-2E73-4452-AA63-6842E31D5146}" dt="2021-09-17T13:31:07.708" v="3250" actId="1076"/>
          <ac:spMkLst>
            <pc:docMk/>
            <pc:sldMk cId="2088552734" sldId="814"/>
            <ac:spMk id="11" creationId="{02FAF82D-1E3A-42DB-BBC5-7389086E6DEE}"/>
          </ac:spMkLst>
        </pc:spChg>
        <pc:spChg chg="mod">
          <ac:chgData name="Carla Vijian" userId="0685818c105fcfa6" providerId="LiveId" clId="{99178C58-2E73-4452-AA63-6842E31D5146}" dt="2021-09-17T13:31:17.353" v="3251" actId="1076"/>
          <ac:spMkLst>
            <pc:docMk/>
            <pc:sldMk cId="2088552734" sldId="814"/>
            <ac:spMk id="12" creationId="{B0FF45F9-7572-4F4A-8009-04B9E28DFF2B}"/>
          </ac:spMkLst>
        </pc:spChg>
        <pc:spChg chg="add mod">
          <ac:chgData name="Carla Vijian" userId="0685818c105fcfa6" providerId="LiveId" clId="{99178C58-2E73-4452-AA63-6842E31D5146}" dt="2021-09-08T23:56:47.635" v="740"/>
          <ac:spMkLst>
            <pc:docMk/>
            <pc:sldMk cId="2088552734" sldId="814"/>
            <ac:spMk id="15" creationId="{5307741C-2AC4-4A63-8F63-DF55F07504A8}"/>
          </ac:spMkLst>
        </pc:spChg>
        <pc:spChg chg="add mod">
          <ac:chgData name="Carla Vijian" userId="0685818c105fcfa6" providerId="LiveId" clId="{99178C58-2E73-4452-AA63-6842E31D5146}" dt="2021-09-08T23:56:47.635" v="740"/>
          <ac:spMkLst>
            <pc:docMk/>
            <pc:sldMk cId="2088552734" sldId="814"/>
            <ac:spMk id="16" creationId="{C16FE107-70A8-4529-85A6-35B3C668C12F}"/>
          </ac:spMkLst>
        </pc:spChg>
        <pc:grpChg chg="add mod">
          <ac:chgData name="Carla Vijian" userId="0685818c105fcfa6" providerId="LiveId" clId="{99178C58-2E73-4452-AA63-6842E31D5146}" dt="2021-09-08T23:56:52.483" v="741" actId="1076"/>
          <ac:grpSpMkLst>
            <pc:docMk/>
            <pc:sldMk cId="2088552734" sldId="814"/>
            <ac:grpSpMk id="14" creationId="{DBBC3E56-5CF7-4AE9-BB92-920F9075C70A}"/>
          </ac:grpSpMkLst>
        </pc:grpChg>
        <pc:graphicFrameChg chg="mod">
          <ac:chgData name="Carla Vijian" userId="0685818c105fcfa6" providerId="LiveId" clId="{99178C58-2E73-4452-AA63-6842E31D5146}" dt="2021-09-17T13:30:39.451" v="3247" actId="255"/>
          <ac:graphicFrameMkLst>
            <pc:docMk/>
            <pc:sldMk cId="2088552734" sldId="814"/>
            <ac:graphicFrameMk id="5" creationId="{ABCFB3E0-0FE4-4C3C-AE5E-4AB0AFD0C643}"/>
          </ac:graphicFrameMkLst>
        </pc:graphicFrameChg>
      </pc:sldChg>
      <pc:sldChg chg="addSp delSp modSp add del mod">
        <pc:chgData name="Carla Vijian" userId="0685818c105fcfa6" providerId="LiveId" clId="{99178C58-2E73-4452-AA63-6842E31D5146}" dt="2021-09-14T14:22:10.884" v="1991"/>
        <pc:sldMkLst>
          <pc:docMk/>
          <pc:sldMk cId="2754208476" sldId="817"/>
        </pc:sldMkLst>
        <pc:spChg chg="del mod">
          <ac:chgData name="Carla Vijian" userId="0685818c105fcfa6" providerId="LiveId" clId="{99178C58-2E73-4452-AA63-6842E31D5146}" dt="2021-09-14T14:19:35.775" v="1986" actId="478"/>
          <ac:spMkLst>
            <pc:docMk/>
            <pc:sldMk cId="2754208476" sldId="817"/>
            <ac:spMk id="2" creationId="{F7302A4D-CC21-4008-AF1C-003C83811740}"/>
          </ac:spMkLst>
        </pc:spChg>
        <pc:spChg chg="del mod">
          <ac:chgData name="Carla Vijian" userId="0685818c105fcfa6" providerId="LiveId" clId="{99178C58-2E73-4452-AA63-6842E31D5146}" dt="2021-09-14T14:19:39.704" v="1987" actId="478"/>
          <ac:spMkLst>
            <pc:docMk/>
            <pc:sldMk cId="2754208476" sldId="817"/>
            <ac:spMk id="4" creationId="{E6A4C27C-6989-4C77-8062-9296BF826B61}"/>
          </ac:spMkLst>
        </pc:spChg>
        <pc:spChg chg="add mod">
          <ac:chgData name="Carla Vijian" userId="0685818c105fcfa6" providerId="LiveId" clId="{99178C58-2E73-4452-AA63-6842E31D5146}" dt="2021-09-14T14:19:35.775" v="1986" actId="478"/>
          <ac:spMkLst>
            <pc:docMk/>
            <pc:sldMk cId="2754208476" sldId="817"/>
            <ac:spMk id="6" creationId="{E3DA10AA-A0F5-4AE3-8E66-62BC8A20C4B7}"/>
          </ac:spMkLst>
        </pc:spChg>
        <pc:spChg chg="add mod">
          <ac:chgData name="Carla Vijian" userId="0685818c105fcfa6" providerId="LiveId" clId="{99178C58-2E73-4452-AA63-6842E31D5146}" dt="2021-09-14T14:19:39.781" v="1988" actId="27636"/>
          <ac:spMkLst>
            <pc:docMk/>
            <pc:sldMk cId="2754208476" sldId="817"/>
            <ac:spMk id="7" creationId="{3E9C16FA-28A4-45E2-AD4C-7D9A004ADD7B}"/>
          </ac:spMkLst>
        </pc:spChg>
      </pc:sldChg>
      <pc:sldChg chg="addSp modSp mod">
        <pc:chgData name="Carla Vijian" userId="0685818c105fcfa6" providerId="LiveId" clId="{99178C58-2E73-4452-AA63-6842E31D5146}" dt="2021-09-14T21:39:23.219" v="2272" actId="20577"/>
        <pc:sldMkLst>
          <pc:docMk/>
          <pc:sldMk cId="2909286610" sldId="905"/>
        </pc:sldMkLst>
        <pc:spChg chg="mod">
          <ac:chgData name="Carla Vijian" userId="0685818c105fcfa6" providerId="LiveId" clId="{99178C58-2E73-4452-AA63-6842E31D5146}" dt="2021-09-14T21:39:23.219" v="2272" actId="20577"/>
          <ac:spMkLst>
            <pc:docMk/>
            <pc:sldMk cId="2909286610" sldId="905"/>
            <ac:spMk id="2" creationId="{00000000-0000-0000-0000-000000000000}"/>
          </ac:spMkLst>
        </pc:spChg>
        <pc:spChg chg="add mod">
          <ac:chgData name="Carla Vijian" userId="0685818c105fcfa6" providerId="LiveId" clId="{99178C58-2E73-4452-AA63-6842E31D5146}" dt="2021-09-09T01:51:11.826" v="1042" actId="1076"/>
          <ac:spMkLst>
            <pc:docMk/>
            <pc:sldMk cId="2909286610" sldId="905"/>
            <ac:spMk id="6" creationId="{23920189-57DB-43FF-AB30-06E6CC2E2675}"/>
          </ac:spMkLst>
        </pc:spChg>
      </pc:sldChg>
      <pc:sldChg chg="addSp delSp modSp mod ord addCm delCm modCm">
        <pc:chgData name="Carla Vijian" userId="0685818c105fcfa6" providerId="LiveId" clId="{99178C58-2E73-4452-AA63-6842E31D5146}" dt="2021-09-15T03:48:42.783" v="3240" actId="14100"/>
        <pc:sldMkLst>
          <pc:docMk/>
          <pc:sldMk cId="1214309436" sldId="906"/>
        </pc:sldMkLst>
        <pc:spChg chg="mod">
          <ac:chgData name="Carla Vijian" userId="0685818c105fcfa6" providerId="LiveId" clId="{99178C58-2E73-4452-AA63-6842E31D5146}" dt="2021-09-12T19:24:39.411" v="1496"/>
          <ac:spMkLst>
            <pc:docMk/>
            <pc:sldMk cId="1214309436" sldId="906"/>
            <ac:spMk id="2" creationId="{00000000-0000-0000-0000-000000000000}"/>
          </ac:spMkLst>
        </pc:spChg>
        <pc:spChg chg="add mod">
          <ac:chgData name="Carla Vijian" userId="0685818c105fcfa6" providerId="LiveId" clId="{99178C58-2E73-4452-AA63-6842E31D5146}" dt="2021-09-15T03:48:42.783" v="3240" actId="14100"/>
          <ac:spMkLst>
            <pc:docMk/>
            <pc:sldMk cId="1214309436" sldId="906"/>
            <ac:spMk id="3" creationId="{6EC7717B-86A0-4872-99F4-C825BE80742E}"/>
          </ac:spMkLst>
        </pc:spChg>
        <pc:spChg chg="add mod">
          <ac:chgData name="Carla Vijian" userId="0685818c105fcfa6" providerId="LiveId" clId="{99178C58-2E73-4452-AA63-6842E31D5146}" dt="2021-09-15T03:48:31.210" v="3238" actId="5793"/>
          <ac:spMkLst>
            <pc:docMk/>
            <pc:sldMk cId="1214309436" sldId="906"/>
            <ac:spMk id="6" creationId="{5123FBDA-5B6F-4FCF-8915-DDC6E1B7C816}"/>
          </ac:spMkLst>
        </pc:spChg>
        <pc:spChg chg="del mod">
          <ac:chgData name="Carla Vijian" userId="0685818c105fcfa6" providerId="LiveId" clId="{99178C58-2E73-4452-AA63-6842E31D5146}" dt="2021-09-09T01:56:40.005" v="1058" actId="478"/>
          <ac:spMkLst>
            <pc:docMk/>
            <pc:sldMk cId="1214309436" sldId="906"/>
            <ac:spMk id="9" creationId="{91502AC6-4969-40A9-89B1-F7238CA12047}"/>
          </ac:spMkLst>
        </pc:spChg>
      </pc:sldChg>
      <pc:sldChg chg="addSp delSp modSp mod setBg addCm delCm modCm">
        <pc:chgData name="Carla Vijian" userId="0685818c105fcfa6" providerId="LiveId" clId="{99178C58-2E73-4452-AA63-6842E31D5146}" dt="2021-09-15T03:33:50.250" v="3163" actId="1076"/>
        <pc:sldMkLst>
          <pc:docMk/>
          <pc:sldMk cId="2532465862" sldId="915"/>
        </pc:sldMkLst>
        <pc:spChg chg="mod ord">
          <ac:chgData name="Carla Vijian" userId="0685818c105fcfa6" providerId="LiveId" clId="{99178C58-2E73-4452-AA63-6842E31D5146}" dt="2021-09-14T20:26:13.738" v="2245" actId="26606"/>
          <ac:spMkLst>
            <pc:docMk/>
            <pc:sldMk cId="2532465862" sldId="915"/>
            <ac:spMk id="2" creationId="{1C8B0930-B02B-4F88-92E0-41BA229D77CC}"/>
          </ac:spMkLst>
        </pc:spChg>
        <pc:spChg chg="mod">
          <ac:chgData name="Carla Vijian" userId="0685818c105fcfa6" providerId="LiveId" clId="{99178C58-2E73-4452-AA63-6842E31D5146}" dt="2021-09-14T20:26:13.738" v="2245" actId="26606"/>
          <ac:spMkLst>
            <pc:docMk/>
            <pc:sldMk cId="2532465862" sldId="915"/>
            <ac:spMk id="5" creationId="{B05072DB-3968-4061-BF43-15FC4E45DBE1}"/>
          </ac:spMkLst>
        </pc:spChg>
        <pc:spChg chg="add mod">
          <ac:chgData name="Carla Vijian" userId="0685818c105fcfa6" providerId="LiveId" clId="{99178C58-2E73-4452-AA63-6842E31D5146}" dt="2021-09-12T19:27:45.987" v="1552"/>
          <ac:spMkLst>
            <pc:docMk/>
            <pc:sldMk cId="2532465862" sldId="915"/>
            <ac:spMk id="7" creationId="{EA2F3D36-65D9-4646-9EEA-0F9963761F56}"/>
          </ac:spMkLst>
        </pc:spChg>
        <pc:spChg chg="add del mod">
          <ac:chgData name="Carla Vijian" userId="0685818c105fcfa6" providerId="LiveId" clId="{99178C58-2E73-4452-AA63-6842E31D5146}" dt="2021-09-12T19:27:49.441" v="1554" actId="21"/>
          <ac:spMkLst>
            <pc:docMk/>
            <pc:sldMk cId="2532465862" sldId="915"/>
            <ac:spMk id="8" creationId="{E20160EA-CF2E-491D-8C0C-E9C03D9DDAF1}"/>
          </ac:spMkLst>
        </pc:spChg>
        <pc:spChg chg="add mod">
          <ac:chgData name="Carla Vijian" userId="0685818c105fcfa6" providerId="LiveId" clId="{99178C58-2E73-4452-AA63-6842E31D5146}" dt="2021-09-12T19:31:23.692" v="1576"/>
          <ac:spMkLst>
            <pc:docMk/>
            <pc:sldMk cId="2532465862" sldId="915"/>
            <ac:spMk id="9" creationId="{3FF3D05E-6C17-4649-9FE5-5ECD82D76E2E}"/>
          </ac:spMkLst>
        </pc:spChg>
        <pc:spChg chg="add del">
          <ac:chgData name="Carla Vijian" userId="0685818c105fcfa6" providerId="LiveId" clId="{99178C58-2E73-4452-AA63-6842E31D5146}" dt="2021-09-14T20:26:01.365" v="2236" actId="26606"/>
          <ac:spMkLst>
            <pc:docMk/>
            <pc:sldMk cId="2532465862" sldId="915"/>
            <ac:spMk id="10" creationId="{2B566528-1B12-4246-9431-5C2D7D081168}"/>
          </ac:spMkLst>
        </pc:spChg>
        <pc:spChg chg="add del">
          <ac:chgData name="Carla Vijian" userId="0685818c105fcfa6" providerId="LiveId" clId="{99178C58-2E73-4452-AA63-6842E31D5146}" dt="2021-09-14T20:26:01.365" v="2236" actId="26606"/>
          <ac:spMkLst>
            <pc:docMk/>
            <pc:sldMk cId="2532465862" sldId="915"/>
            <ac:spMk id="12" creationId="{2E80C965-DB6D-4F81-9E9E-B027384D0BD6}"/>
          </ac:spMkLst>
        </pc:spChg>
        <pc:spChg chg="add del">
          <ac:chgData name="Carla Vijian" userId="0685818c105fcfa6" providerId="LiveId" clId="{99178C58-2E73-4452-AA63-6842E31D5146}" dt="2021-09-14T20:26:01.365" v="2236" actId="26606"/>
          <ac:spMkLst>
            <pc:docMk/>
            <pc:sldMk cId="2532465862" sldId="915"/>
            <ac:spMk id="15" creationId="{A580F890-B085-4E95-96AA-55AEBEC5CE6E}"/>
          </ac:spMkLst>
        </pc:spChg>
        <pc:spChg chg="add del">
          <ac:chgData name="Carla Vijian" userId="0685818c105fcfa6" providerId="LiveId" clId="{99178C58-2E73-4452-AA63-6842E31D5146}" dt="2021-09-14T20:26:01.365" v="2236" actId="26606"/>
          <ac:spMkLst>
            <pc:docMk/>
            <pc:sldMk cId="2532465862" sldId="915"/>
            <ac:spMk id="17" creationId="{D3F51FEB-38FB-4F6C-9F7B-2F2AFAB65463}"/>
          </ac:spMkLst>
        </pc:spChg>
        <pc:spChg chg="add del">
          <ac:chgData name="Carla Vijian" userId="0685818c105fcfa6" providerId="LiveId" clId="{99178C58-2E73-4452-AA63-6842E31D5146}" dt="2021-09-14T20:26:01.365" v="2236" actId="26606"/>
          <ac:spMkLst>
            <pc:docMk/>
            <pc:sldMk cId="2532465862" sldId="915"/>
            <ac:spMk id="19" creationId="{1E547BA6-BAE0-43BB-A7CA-60F69CE252F0}"/>
          </ac:spMkLst>
        </pc:spChg>
        <pc:spChg chg="add del">
          <ac:chgData name="Carla Vijian" userId="0685818c105fcfa6" providerId="LiveId" clId="{99178C58-2E73-4452-AA63-6842E31D5146}" dt="2021-09-14T20:26:02.422" v="2238" actId="26606"/>
          <ac:spMkLst>
            <pc:docMk/>
            <pc:sldMk cId="2532465862" sldId="915"/>
            <ac:spMk id="21" creationId="{45D37F4E-DDB4-456B-97E0-9937730A039F}"/>
          </ac:spMkLst>
        </pc:spChg>
        <pc:spChg chg="add del">
          <ac:chgData name="Carla Vijian" userId="0685818c105fcfa6" providerId="LiveId" clId="{99178C58-2E73-4452-AA63-6842E31D5146}" dt="2021-09-14T20:26:02.422" v="2238" actId="26606"/>
          <ac:spMkLst>
            <pc:docMk/>
            <pc:sldMk cId="2532465862" sldId="915"/>
            <ac:spMk id="22" creationId="{B2DD41CD-8F47-4F56-AD12-4E2FF7696987}"/>
          </ac:spMkLst>
        </pc:spChg>
        <pc:spChg chg="add del">
          <ac:chgData name="Carla Vijian" userId="0685818c105fcfa6" providerId="LiveId" clId="{99178C58-2E73-4452-AA63-6842E31D5146}" dt="2021-09-14T20:26:03.704" v="2240" actId="26606"/>
          <ac:spMkLst>
            <pc:docMk/>
            <pc:sldMk cId="2532465862" sldId="915"/>
            <ac:spMk id="24" creationId="{5E39A796-BE83-48B1-B33F-35C4A32AAB57}"/>
          </ac:spMkLst>
        </pc:spChg>
        <pc:spChg chg="add del">
          <ac:chgData name="Carla Vijian" userId="0685818c105fcfa6" providerId="LiveId" clId="{99178C58-2E73-4452-AA63-6842E31D5146}" dt="2021-09-14T20:26:03.704" v="2240" actId="26606"/>
          <ac:spMkLst>
            <pc:docMk/>
            <pc:sldMk cId="2532465862" sldId="915"/>
            <ac:spMk id="25" creationId="{72F84B47-E267-4194-8194-831DB7B5547F}"/>
          </ac:spMkLst>
        </pc:spChg>
        <pc:spChg chg="add del">
          <ac:chgData name="Carla Vijian" userId="0685818c105fcfa6" providerId="LiveId" clId="{99178C58-2E73-4452-AA63-6842E31D5146}" dt="2021-09-14T20:26:08.384" v="2242" actId="26606"/>
          <ac:spMkLst>
            <pc:docMk/>
            <pc:sldMk cId="2532465862" sldId="915"/>
            <ac:spMk id="27" creationId="{257363FD-7E77-4145-9483-331A807ADF0E}"/>
          </ac:spMkLst>
        </pc:spChg>
        <pc:spChg chg="add del">
          <ac:chgData name="Carla Vijian" userId="0685818c105fcfa6" providerId="LiveId" clId="{99178C58-2E73-4452-AA63-6842E31D5146}" dt="2021-09-14T20:26:13.712" v="2244" actId="26606"/>
          <ac:spMkLst>
            <pc:docMk/>
            <pc:sldMk cId="2532465862" sldId="915"/>
            <ac:spMk id="29" creationId="{A4AC5506-6312-4701-8D3C-40187889A947}"/>
          </ac:spMkLst>
        </pc:spChg>
        <pc:graphicFrameChg chg="mod modGraphic">
          <ac:chgData name="Carla Vijian" userId="0685818c105fcfa6" providerId="LiveId" clId="{99178C58-2E73-4452-AA63-6842E31D5146}" dt="2021-09-15T03:33:50.250" v="3163" actId="1076"/>
          <ac:graphicFrameMkLst>
            <pc:docMk/>
            <pc:sldMk cId="2532465862" sldId="915"/>
            <ac:graphicFrameMk id="6" creationId="{15D36161-2454-4891-9CC9-C52AF24882D0}"/>
          </ac:graphicFrameMkLst>
        </pc:graphicFrameChg>
      </pc:sldChg>
      <pc:sldChg chg="addSp delSp modSp mod ord addCm delCm modCm">
        <pc:chgData name="Carla Vijian" userId="0685818c105fcfa6" providerId="LiveId" clId="{99178C58-2E73-4452-AA63-6842E31D5146}" dt="2021-09-17T13:29:55.371" v="3243" actId="1076"/>
        <pc:sldMkLst>
          <pc:docMk/>
          <pc:sldMk cId="3175434953" sldId="916"/>
        </pc:sldMkLst>
        <pc:spChg chg="del mod">
          <ac:chgData name="Carla Vijian" userId="0685818c105fcfa6" providerId="LiveId" clId="{99178C58-2E73-4452-AA63-6842E31D5146}" dt="2021-09-14T13:46:02.701" v="1737" actId="478"/>
          <ac:spMkLst>
            <pc:docMk/>
            <pc:sldMk cId="3175434953" sldId="916"/>
            <ac:spMk id="2" creationId="{824528A1-53DF-4A9E-9FD5-54C3B7876685}"/>
          </ac:spMkLst>
        </pc:spChg>
        <pc:spChg chg="add mod">
          <ac:chgData name="Carla Vijian" userId="0685818c105fcfa6" providerId="LiveId" clId="{99178C58-2E73-4452-AA63-6842E31D5146}" dt="2021-09-17T13:29:55.371" v="3243" actId="1076"/>
          <ac:spMkLst>
            <pc:docMk/>
            <pc:sldMk cId="3175434953" sldId="916"/>
            <ac:spMk id="4" creationId="{C8AD8EC3-6878-4C0C-80F9-6F8563F5D540}"/>
          </ac:spMkLst>
        </pc:spChg>
        <pc:spChg chg="add mod">
          <ac:chgData name="Carla Vijian" userId="0685818c105fcfa6" providerId="LiveId" clId="{99178C58-2E73-4452-AA63-6842E31D5146}" dt="2021-09-17T13:29:50.875" v="3242" actId="1076"/>
          <ac:spMkLst>
            <pc:docMk/>
            <pc:sldMk cId="3175434953" sldId="916"/>
            <ac:spMk id="6" creationId="{8207BF41-6E2E-47E9-8C22-E3CB72E0E16F}"/>
          </ac:spMkLst>
        </pc:spChg>
        <pc:spChg chg="del mod">
          <ac:chgData name="Carla Vijian" userId="0685818c105fcfa6" providerId="LiveId" clId="{99178C58-2E73-4452-AA63-6842E31D5146}" dt="2021-09-14T13:45:59.341" v="1736" actId="478"/>
          <ac:spMkLst>
            <pc:docMk/>
            <pc:sldMk cId="3175434953" sldId="916"/>
            <ac:spMk id="9" creationId="{FB6AC012-9BC9-478B-A228-A3673B87A8D8}"/>
          </ac:spMkLst>
        </pc:spChg>
        <pc:picChg chg="del">
          <ac:chgData name="Carla Vijian" userId="0685818c105fcfa6" providerId="LiveId" clId="{99178C58-2E73-4452-AA63-6842E31D5146}" dt="2021-09-14T13:45:56.311" v="1735" actId="478"/>
          <ac:picMkLst>
            <pc:docMk/>
            <pc:sldMk cId="3175434953" sldId="916"/>
            <ac:picMk id="8" creationId="{7E7BB390-A7A3-4277-BCFE-D56E066AA6B9}"/>
          </ac:picMkLst>
        </pc:picChg>
      </pc:sldChg>
      <pc:sldChg chg="modSp add del mod">
        <pc:chgData name="Carla Vijian" userId="0685818c105fcfa6" providerId="LiveId" clId="{99178C58-2E73-4452-AA63-6842E31D5146}" dt="2021-09-14T21:38:45.578" v="2259" actId="1076"/>
        <pc:sldMkLst>
          <pc:docMk/>
          <pc:sldMk cId="1482149320" sldId="917"/>
        </pc:sldMkLst>
        <pc:spChg chg="mod">
          <ac:chgData name="Carla Vijian" userId="0685818c105fcfa6" providerId="LiveId" clId="{99178C58-2E73-4452-AA63-6842E31D5146}" dt="2021-09-14T20:21:46.026" v="2222" actId="313"/>
          <ac:spMkLst>
            <pc:docMk/>
            <pc:sldMk cId="1482149320" sldId="917"/>
            <ac:spMk id="2" creationId="{677DA9D0-3121-4BF4-A46A-36A58DEC90BD}"/>
          </ac:spMkLst>
        </pc:spChg>
        <pc:spChg chg="mod">
          <ac:chgData name="Carla Vijian" userId="0685818c105fcfa6" providerId="LiveId" clId="{99178C58-2E73-4452-AA63-6842E31D5146}" dt="2021-09-14T21:38:45.578" v="2259" actId="1076"/>
          <ac:spMkLst>
            <pc:docMk/>
            <pc:sldMk cId="1482149320" sldId="917"/>
            <ac:spMk id="9" creationId="{916A76BD-8926-479A-9C46-1762E42D05C2}"/>
          </ac:spMkLst>
        </pc:spChg>
      </pc:sldChg>
      <pc:sldChg chg="modSp mod">
        <pc:chgData name="Carla Vijian" userId="0685818c105fcfa6" providerId="LiveId" clId="{99178C58-2E73-4452-AA63-6842E31D5146}" dt="2021-09-12T19:43:48.024" v="1716" actId="27107"/>
        <pc:sldMkLst>
          <pc:docMk/>
          <pc:sldMk cId="2421930173" sldId="918"/>
        </pc:sldMkLst>
        <pc:spChg chg="mod">
          <ac:chgData name="Carla Vijian" userId="0685818c105fcfa6" providerId="LiveId" clId="{99178C58-2E73-4452-AA63-6842E31D5146}" dt="2021-09-09T02:25:21.618" v="1325" actId="255"/>
          <ac:spMkLst>
            <pc:docMk/>
            <pc:sldMk cId="2421930173" sldId="918"/>
            <ac:spMk id="2" creationId="{00000000-0000-0000-0000-000000000000}"/>
          </ac:spMkLst>
        </pc:spChg>
        <pc:spChg chg="mod">
          <ac:chgData name="Carla Vijian" userId="0685818c105fcfa6" providerId="LiveId" clId="{99178C58-2E73-4452-AA63-6842E31D5146}" dt="2021-09-09T02:25:38.349" v="1326"/>
          <ac:spMkLst>
            <pc:docMk/>
            <pc:sldMk cId="2421930173" sldId="918"/>
            <ac:spMk id="11" creationId="{4241D77E-5865-4F5B-842D-0C8434F11A9D}"/>
          </ac:spMkLst>
        </pc:spChg>
        <pc:spChg chg="mod">
          <ac:chgData name="Carla Vijian" userId="0685818c105fcfa6" providerId="LiveId" clId="{99178C58-2E73-4452-AA63-6842E31D5146}" dt="2021-09-09T00:27:15.323" v="754" actId="2711"/>
          <ac:spMkLst>
            <pc:docMk/>
            <pc:sldMk cId="2421930173" sldId="918"/>
            <ac:spMk id="21" creationId="{D8D50961-B51A-4B62-879C-142617A00B7E}"/>
          </ac:spMkLst>
        </pc:spChg>
        <pc:spChg chg="mod">
          <ac:chgData name="Carla Vijian" userId="0685818c105fcfa6" providerId="LiveId" clId="{99178C58-2E73-4452-AA63-6842E31D5146}" dt="2021-09-09T00:27:36.172" v="756" actId="2711"/>
          <ac:spMkLst>
            <pc:docMk/>
            <pc:sldMk cId="2421930173" sldId="918"/>
            <ac:spMk id="28" creationId="{8CF41B7D-DAE0-4635-8DCB-6F3F02914620}"/>
          </ac:spMkLst>
        </pc:spChg>
        <pc:graphicFrameChg chg="mod modGraphic">
          <ac:chgData name="Carla Vijian" userId="0685818c105fcfa6" providerId="LiveId" clId="{99178C58-2E73-4452-AA63-6842E31D5146}" dt="2021-09-12T19:43:48.024" v="1716" actId="27107"/>
          <ac:graphicFrameMkLst>
            <pc:docMk/>
            <pc:sldMk cId="2421930173" sldId="918"/>
            <ac:graphicFrameMk id="10" creationId="{AA80262B-E374-49C9-AC0E-2CBAA3DE020E}"/>
          </ac:graphicFrameMkLst>
        </pc:graphicFrameChg>
      </pc:sldChg>
      <pc:sldChg chg="del">
        <pc:chgData name="Carla Vijian" userId="0685818c105fcfa6" providerId="LiveId" clId="{99178C58-2E73-4452-AA63-6842E31D5146}" dt="2021-09-08T15:39:56.705" v="11" actId="2696"/>
        <pc:sldMkLst>
          <pc:docMk/>
          <pc:sldMk cId="4121388929" sldId="921"/>
        </pc:sldMkLst>
      </pc:sldChg>
      <pc:sldChg chg="modSp mod">
        <pc:chgData name="Carla Vijian" userId="0685818c105fcfa6" providerId="LiveId" clId="{99178C58-2E73-4452-AA63-6842E31D5146}" dt="2021-09-14T21:56:49.295" v="2581" actId="1076"/>
        <pc:sldMkLst>
          <pc:docMk/>
          <pc:sldMk cId="722604827" sldId="924"/>
        </pc:sldMkLst>
        <pc:spChg chg="mod">
          <ac:chgData name="Carla Vijian" userId="0685818c105fcfa6" providerId="LiveId" clId="{99178C58-2E73-4452-AA63-6842E31D5146}" dt="2021-09-09T00:23:36.225" v="744" actId="2711"/>
          <ac:spMkLst>
            <pc:docMk/>
            <pc:sldMk cId="722604827" sldId="924"/>
            <ac:spMk id="2" creationId="{82112890-8E90-4742-877F-31EA36316CC8}"/>
          </ac:spMkLst>
        </pc:spChg>
        <pc:graphicFrameChg chg="mod">
          <ac:chgData name="Carla Vijian" userId="0685818c105fcfa6" providerId="LiveId" clId="{99178C58-2E73-4452-AA63-6842E31D5146}" dt="2021-09-14T21:56:49.295" v="2581" actId="1076"/>
          <ac:graphicFrameMkLst>
            <pc:docMk/>
            <pc:sldMk cId="722604827" sldId="924"/>
            <ac:graphicFrameMk id="6" creationId="{0733A15E-32B9-4CC7-82F7-6237E3DD36C6}"/>
          </ac:graphicFrameMkLst>
        </pc:graphicFrameChg>
      </pc:sldChg>
      <pc:sldChg chg="delSp modSp mod">
        <pc:chgData name="Carla Vijian" userId="0685818c105fcfa6" providerId="LiveId" clId="{99178C58-2E73-4452-AA63-6842E31D5146}" dt="2021-09-12T19:40:55.271" v="1713" actId="20577"/>
        <pc:sldMkLst>
          <pc:docMk/>
          <pc:sldMk cId="974087939" sldId="925"/>
        </pc:sldMkLst>
        <pc:spChg chg="mod">
          <ac:chgData name="Carla Vijian" userId="0685818c105fcfa6" providerId="LiveId" clId="{99178C58-2E73-4452-AA63-6842E31D5146}" dt="2021-09-09T01:53:52.775" v="1052" actId="255"/>
          <ac:spMkLst>
            <pc:docMk/>
            <pc:sldMk cId="974087939" sldId="925"/>
            <ac:spMk id="2" creationId="{43AE3441-5BC8-4E39-B40B-41A735E673F6}"/>
          </ac:spMkLst>
        </pc:spChg>
        <pc:spChg chg="del">
          <ac:chgData name="Carla Vijian" userId="0685818c105fcfa6" providerId="LiveId" clId="{99178C58-2E73-4452-AA63-6842E31D5146}" dt="2021-09-08T22:12:20.120" v="153" actId="478"/>
          <ac:spMkLst>
            <pc:docMk/>
            <pc:sldMk cId="974087939" sldId="925"/>
            <ac:spMk id="6" creationId="{0A62AC07-6634-46E0-A095-2921739FE7D9}"/>
          </ac:spMkLst>
        </pc:spChg>
        <pc:graphicFrameChg chg="mod">
          <ac:chgData name="Carla Vijian" userId="0685818c105fcfa6" providerId="LiveId" clId="{99178C58-2E73-4452-AA63-6842E31D5146}" dt="2021-09-12T19:40:55.271" v="1713" actId="20577"/>
          <ac:graphicFrameMkLst>
            <pc:docMk/>
            <pc:sldMk cId="974087939" sldId="925"/>
            <ac:graphicFrameMk id="7" creationId="{A492B9ED-77E9-4695-A9A8-274C7117558F}"/>
          </ac:graphicFrameMkLst>
        </pc:graphicFrameChg>
      </pc:sldChg>
      <pc:sldChg chg="modSp mod">
        <pc:chgData name="Carla Vijian" userId="0685818c105fcfa6" providerId="LiveId" clId="{99178C58-2E73-4452-AA63-6842E31D5146}" dt="2021-09-09T02:00:30.637" v="1118" actId="255"/>
        <pc:sldMkLst>
          <pc:docMk/>
          <pc:sldMk cId="2856173521" sldId="927"/>
        </pc:sldMkLst>
        <pc:spChg chg="mod">
          <ac:chgData name="Carla Vijian" userId="0685818c105fcfa6" providerId="LiveId" clId="{99178C58-2E73-4452-AA63-6842E31D5146}" dt="2021-09-09T02:00:30.637" v="1118" actId="255"/>
          <ac:spMkLst>
            <pc:docMk/>
            <pc:sldMk cId="2856173521" sldId="927"/>
            <ac:spMk id="5" creationId="{F6E22F80-3E09-4B93-8ECB-4E83C41FEBB4}"/>
          </ac:spMkLst>
        </pc:spChg>
      </pc:sldChg>
      <pc:sldChg chg="modSp mod">
        <pc:chgData name="Carla Vijian" userId="0685818c105fcfa6" providerId="LiveId" clId="{99178C58-2E73-4452-AA63-6842E31D5146}" dt="2021-09-09T02:24:27.547" v="1324" actId="20577"/>
        <pc:sldMkLst>
          <pc:docMk/>
          <pc:sldMk cId="2050249232" sldId="928"/>
        </pc:sldMkLst>
        <pc:spChg chg="mod">
          <ac:chgData name="Carla Vijian" userId="0685818c105fcfa6" providerId="LiveId" clId="{99178C58-2E73-4452-AA63-6842E31D5146}" dt="2021-09-09T02:24:27.547" v="1324" actId="20577"/>
          <ac:spMkLst>
            <pc:docMk/>
            <pc:sldMk cId="2050249232" sldId="928"/>
            <ac:spMk id="2" creationId="{82112890-8E90-4742-877F-31EA36316CC8}"/>
          </ac:spMkLst>
        </pc:spChg>
        <pc:graphicFrameChg chg="mod">
          <ac:chgData name="Carla Vijian" userId="0685818c105fcfa6" providerId="LiveId" clId="{99178C58-2E73-4452-AA63-6842E31D5146}" dt="2021-09-09T00:27:51.706" v="758" actId="113"/>
          <ac:graphicFrameMkLst>
            <pc:docMk/>
            <pc:sldMk cId="2050249232" sldId="928"/>
            <ac:graphicFrameMk id="6" creationId="{0733A15E-32B9-4CC7-82F7-6237E3DD36C6}"/>
          </ac:graphicFrameMkLst>
        </pc:graphicFrameChg>
      </pc:sldChg>
      <pc:sldChg chg="addSp modSp mod">
        <pc:chgData name="Carla Vijian" userId="0685818c105fcfa6" providerId="LiveId" clId="{99178C58-2E73-4452-AA63-6842E31D5146}" dt="2021-09-09T02:44:22.839" v="1432" actId="1076"/>
        <pc:sldMkLst>
          <pc:docMk/>
          <pc:sldMk cId="1583899277" sldId="930"/>
        </pc:sldMkLst>
        <pc:spChg chg="mod">
          <ac:chgData name="Carla Vijian" userId="0685818c105fcfa6" providerId="LiveId" clId="{99178C58-2E73-4452-AA63-6842E31D5146}" dt="2021-09-09T02:02:13.315" v="1169" actId="20577"/>
          <ac:spMkLst>
            <pc:docMk/>
            <pc:sldMk cId="1583899277" sldId="930"/>
            <ac:spMk id="2" creationId="{90767505-CAF8-4C95-9734-C9CC99683BE2}"/>
          </ac:spMkLst>
        </pc:spChg>
        <pc:spChg chg="mod">
          <ac:chgData name="Carla Vijian" userId="0685818c105fcfa6" providerId="LiveId" clId="{99178C58-2E73-4452-AA63-6842E31D5146}" dt="2021-09-09T02:00:56.547" v="1119"/>
          <ac:spMkLst>
            <pc:docMk/>
            <pc:sldMk cId="1583899277" sldId="930"/>
            <ac:spMk id="6" creationId="{05F40EB0-14FD-4D94-8755-1A57339A28B9}"/>
          </ac:spMkLst>
        </pc:spChg>
        <pc:spChg chg="add mod">
          <ac:chgData name="Carla Vijian" userId="0685818c105fcfa6" providerId="LiveId" clId="{99178C58-2E73-4452-AA63-6842E31D5146}" dt="2021-09-09T02:44:22.839" v="1432" actId="1076"/>
          <ac:spMkLst>
            <pc:docMk/>
            <pc:sldMk cId="1583899277" sldId="930"/>
            <ac:spMk id="7" creationId="{FA8C1026-EE9F-491F-BB7B-50F58C3C2C64}"/>
          </ac:spMkLst>
        </pc:spChg>
      </pc:sldChg>
      <pc:sldChg chg="addSp modSp mod">
        <pc:chgData name="Carla Vijian" userId="0685818c105fcfa6" providerId="LiveId" clId="{99178C58-2E73-4452-AA63-6842E31D5146}" dt="2021-09-14T21:41:18.089" v="2313" actId="20577"/>
        <pc:sldMkLst>
          <pc:docMk/>
          <pc:sldMk cId="367907289" sldId="931"/>
        </pc:sldMkLst>
        <pc:spChg chg="mod">
          <ac:chgData name="Carla Vijian" userId="0685818c105fcfa6" providerId="LiveId" clId="{99178C58-2E73-4452-AA63-6842E31D5146}" dt="2021-09-14T21:41:18.089" v="2313" actId="20577"/>
          <ac:spMkLst>
            <pc:docMk/>
            <pc:sldMk cId="367907289" sldId="931"/>
            <ac:spMk id="2" creationId="{90767505-CAF8-4C95-9734-C9CC99683BE2}"/>
          </ac:spMkLst>
        </pc:spChg>
        <pc:spChg chg="mod">
          <ac:chgData name="Carla Vijian" userId="0685818c105fcfa6" providerId="LiveId" clId="{99178C58-2E73-4452-AA63-6842E31D5146}" dt="2021-09-09T01:58:59.674" v="1074"/>
          <ac:spMkLst>
            <pc:docMk/>
            <pc:sldMk cId="367907289" sldId="931"/>
            <ac:spMk id="6" creationId="{05F40EB0-14FD-4D94-8755-1A57339A28B9}"/>
          </ac:spMkLst>
        </pc:spChg>
        <pc:spChg chg="add mod">
          <ac:chgData name="Carla Vijian" userId="0685818c105fcfa6" providerId="LiveId" clId="{99178C58-2E73-4452-AA63-6842E31D5146}" dt="2021-09-08T23:37:05.023" v="464" actId="207"/>
          <ac:spMkLst>
            <pc:docMk/>
            <pc:sldMk cId="367907289" sldId="931"/>
            <ac:spMk id="7" creationId="{BC3EE5B0-A6E6-42E4-9C10-869E540FB337}"/>
          </ac:spMkLst>
        </pc:spChg>
      </pc:sldChg>
      <pc:sldChg chg="delSp modSp del mod">
        <pc:chgData name="Carla Vijian" userId="0685818c105fcfa6" providerId="LiveId" clId="{99178C58-2E73-4452-AA63-6842E31D5146}" dt="2021-09-12T19:41:29.292" v="1714" actId="2696"/>
        <pc:sldMkLst>
          <pc:docMk/>
          <pc:sldMk cId="953061757" sldId="932"/>
        </pc:sldMkLst>
        <pc:spChg chg="mod">
          <ac:chgData name="Carla Vijian" userId="0685818c105fcfa6" providerId="LiveId" clId="{99178C58-2E73-4452-AA63-6842E31D5146}" dt="2021-09-09T01:56:35.479" v="1057" actId="1076"/>
          <ac:spMkLst>
            <pc:docMk/>
            <pc:sldMk cId="953061757" sldId="932"/>
            <ac:spMk id="2" creationId="{90767505-CAF8-4C95-9734-C9CC99683BE2}"/>
          </ac:spMkLst>
        </pc:spChg>
        <pc:spChg chg="mod">
          <ac:chgData name="Carla Vijian" userId="0685818c105fcfa6" providerId="LiveId" clId="{99178C58-2E73-4452-AA63-6842E31D5146}" dt="2021-09-09T02:52:43.580" v="1483"/>
          <ac:spMkLst>
            <pc:docMk/>
            <pc:sldMk cId="953061757" sldId="932"/>
            <ac:spMk id="3" creationId="{B5C26302-CBA1-47DE-A511-937D1249D665}"/>
          </ac:spMkLst>
        </pc:spChg>
        <pc:spChg chg="del">
          <ac:chgData name="Carla Vijian" userId="0685818c105fcfa6" providerId="LiveId" clId="{99178C58-2E73-4452-AA63-6842E31D5146}" dt="2021-09-09T01:56:31.235" v="1056" actId="478"/>
          <ac:spMkLst>
            <pc:docMk/>
            <pc:sldMk cId="953061757" sldId="932"/>
            <ac:spMk id="6" creationId="{05F40EB0-14FD-4D94-8755-1A57339A28B9}"/>
          </ac:spMkLst>
        </pc:spChg>
      </pc:sldChg>
      <pc:sldChg chg="addSp modSp mod">
        <pc:chgData name="Carla Vijian" userId="0685818c105fcfa6" providerId="LiveId" clId="{99178C58-2E73-4452-AA63-6842E31D5146}" dt="2021-09-09T02:26:25.150" v="1329" actId="255"/>
        <pc:sldMkLst>
          <pc:docMk/>
          <pc:sldMk cId="3507067388" sldId="933"/>
        </pc:sldMkLst>
        <pc:spChg chg="mod">
          <ac:chgData name="Carla Vijian" userId="0685818c105fcfa6" providerId="LiveId" clId="{99178C58-2E73-4452-AA63-6842E31D5146}" dt="2021-09-09T02:26:25.150" v="1329" actId="255"/>
          <ac:spMkLst>
            <pc:docMk/>
            <pc:sldMk cId="3507067388" sldId="933"/>
            <ac:spMk id="2" creationId="{90767505-CAF8-4C95-9734-C9CC99683BE2}"/>
          </ac:spMkLst>
        </pc:spChg>
        <pc:spChg chg="mod">
          <ac:chgData name="Carla Vijian" userId="0685818c105fcfa6" providerId="LiveId" clId="{99178C58-2E73-4452-AA63-6842E31D5146}" dt="2021-09-09T02:25:46.155" v="1327"/>
          <ac:spMkLst>
            <pc:docMk/>
            <pc:sldMk cId="3507067388" sldId="933"/>
            <ac:spMk id="6" creationId="{05F40EB0-14FD-4D94-8755-1A57339A28B9}"/>
          </ac:spMkLst>
        </pc:spChg>
        <pc:spChg chg="add mod">
          <ac:chgData name="Carla Vijian" userId="0685818c105fcfa6" providerId="LiveId" clId="{99178C58-2E73-4452-AA63-6842E31D5146}" dt="2021-09-08T23:54:06.057" v="728" actId="207"/>
          <ac:spMkLst>
            <pc:docMk/>
            <pc:sldMk cId="3507067388" sldId="933"/>
            <ac:spMk id="7" creationId="{66709B47-B681-47BB-84CC-282EB759D1DE}"/>
          </ac:spMkLst>
        </pc:spChg>
      </pc:sldChg>
      <pc:sldChg chg="modSp del mod">
        <pc:chgData name="Carla Vijian" userId="0685818c105fcfa6" providerId="LiveId" clId="{99178C58-2E73-4452-AA63-6842E31D5146}" dt="2021-09-14T14:12:34.326" v="1870" actId="2696"/>
        <pc:sldMkLst>
          <pc:docMk/>
          <pc:sldMk cId="1384988105" sldId="934"/>
        </pc:sldMkLst>
        <pc:spChg chg="mod">
          <ac:chgData name="Carla Vijian" userId="0685818c105fcfa6" providerId="LiveId" clId="{99178C58-2E73-4452-AA63-6842E31D5146}" dt="2021-09-09T01:59:58.064" v="1115" actId="255"/>
          <ac:spMkLst>
            <pc:docMk/>
            <pc:sldMk cId="1384988105" sldId="934"/>
            <ac:spMk id="2" creationId="{82112890-8E90-4742-877F-31EA36316CC8}"/>
          </ac:spMkLst>
        </pc:spChg>
        <pc:graphicFrameChg chg="mod">
          <ac:chgData name="Carla Vijian" userId="0685818c105fcfa6" providerId="LiveId" clId="{99178C58-2E73-4452-AA63-6842E31D5146}" dt="2021-09-09T01:59:49.305" v="1113" actId="113"/>
          <ac:graphicFrameMkLst>
            <pc:docMk/>
            <pc:sldMk cId="1384988105" sldId="934"/>
            <ac:graphicFrameMk id="6" creationId="{0733A15E-32B9-4CC7-82F7-6237E3DD36C6}"/>
          </ac:graphicFrameMkLst>
        </pc:graphicFrameChg>
      </pc:sldChg>
      <pc:sldChg chg="modSp mod">
        <pc:chgData name="Carla Vijian" userId="0685818c105fcfa6" providerId="LiveId" clId="{99178C58-2E73-4452-AA63-6842E31D5146}" dt="2021-09-15T03:39:49.986" v="3165" actId="1076"/>
        <pc:sldMkLst>
          <pc:docMk/>
          <pc:sldMk cId="1782883711" sldId="935"/>
        </pc:sldMkLst>
        <pc:spChg chg="mod">
          <ac:chgData name="Carla Vijian" userId="0685818c105fcfa6" providerId="LiveId" clId="{99178C58-2E73-4452-AA63-6842E31D5146}" dt="2021-09-15T03:39:49.986" v="3165" actId="1076"/>
          <ac:spMkLst>
            <pc:docMk/>
            <pc:sldMk cId="1782883711" sldId="935"/>
            <ac:spMk id="2" creationId="{82112890-8E90-4742-877F-31EA36316CC8}"/>
          </ac:spMkLst>
        </pc:spChg>
        <pc:graphicFrameChg chg="mod">
          <ac:chgData name="Carla Vijian" userId="0685818c105fcfa6" providerId="LiveId" clId="{99178C58-2E73-4452-AA63-6842E31D5146}" dt="2021-09-12T19:42:11.602" v="1715" actId="113"/>
          <ac:graphicFrameMkLst>
            <pc:docMk/>
            <pc:sldMk cId="1782883711" sldId="935"/>
            <ac:graphicFrameMk id="6" creationId="{0733A15E-32B9-4CC7-82F7-6237E3DD36C6}"/>
          </ac:graphicFrameMkLst>
        </pc:graphicFrameChg>
      </pc:sldChg>
      <pc:sldChg chg="addSp modSp mod">
        <pc:chgData name="Carla Vijian" userId="0685818c105fcfa6" providerId="LiveId" clId="{99178C58-2E73-4452-AA63-6842E31D5146}" dt="2021-09-09T02:46:18.373" v="1470" actId="1076"/>
        <pc:sldMkLst>
          <pc:docMk/>
          <pc:sldMk cId="2361791664" sldId="936"/>
        </pc:sldMkLst>
        <pc:spChg chg="mod">
          <ac:chgData name="Carla Vijian" userId="0685818c105fcfa6" providerId="LiveId" clId="{99178C58-2E73-4452-AA63-6842E31D5146}" dt="2021-09-09T02:26:53.514" v="1331" actId="255"/>
          <ac:spMkLst>
            <pc:docMk/>
            <pc:sldMk cId="2361791664" sldId="936"/>
            <ac:spMk id="2" creationId="{90767505-CAF8-4C95-9734-C9CC99683BE2}"/>
          </ac:spMkLst>
        </pc:spChg>
        <pc:spChg chg="mod">
          <ac:chgData name="Carla Vijian" userId="0685818c105fcfa6" providerId="LiveId" clId="{99178C58-2E73-4452-AA63-6842E31D5146}" dt="2021-09-09T02:26:44.320" v="1330"/>
          <ac:spMkLst>
            <pc:docMk/>
            <pc:sldMk cId="2361791664" sldId="936"/>
            <ac:spMk id="6" creationId="{05F40EB0-14FD-4D94-8755-1A57339A28B9}"/>
          </ac:spMkLst>
        </pc:spChg>
        <pc:spChg chg="add mod">
          <ac:chgData name="Carla Vijian" userId="0685818c105fcfa6" providerId="LiveId" clId="{99178C58-2E73-4452-AA63-6842E31D5146}" dt="2021-09-09T02:46:18.373" v="1470" actId="1076"/>
          <ac:spMkLst>
            <pc:docMk/>
            <pc:sldMk cId="2361791664" sldId="936"/>
            <ac:spMk id="7" creationId="{C2E730BA-C903-49CA-A6B2-D15B17B24034}"/>
          </ac:spMkLst>
        </pc:spChg>
      </pc:sldChg>
      <pc:sldChg chg="addSp modSp mod">
        <pc:chgData name="Carla Vijian" userId="0685818c105fcfa6" providerId="LiveId" clId="{99178C58-2E73-4452-AA63-6842E31D5146}" dt="2021-09-09T02:32:32.598" v="1340" actId="1076"/>
        <pc:sldMkLst>
          <pc:docMk/>
          <pc:sldMk cId="3683444738" sldId="937"/>
        </pc:sldMkLst>
        <pc:spChg chg="mod">
          <ac:chgData name="Carla Vijian" userId="0685818c105fcfa6" providerId="LiveId" clId="{99178C58-2E73-4452-AA63-6842E31D5146}" dt="2021-09-09T02:27:26.899" v="1332" actId="255"/>
          <ac:spMkLst>
            <pc:docMk/>
            <pc:sldMk cId="3683444738" sldId="937"/>
            <ac:spMk id="2" creationId="{90767505-CAF8-4C95-9734-C9CC99683BE2}"/>
          </ac:spMkLst>
        </pc:spChg>
        <pc:spChg chg="mod">
          <ac:chgData name="Carla Vijian" userId="0685818c105fcfa6" providerId="LiveId" clId="{99178C58-2E73-4452-AA63-6842E31D5146}" dt="2021-09-09T02:27:45.533" v="1333"/>
          <ac:spMkLst>
            <pc:docMk/>
            <pc:sldMk cId="3683444738" sldId="937"/>
            <ac:spMk id="6" creationId="{05F40EB0-14FD-4D94-8755-1A57339A28B9}"/>
          </ac:spMkLst>
        </pc:spChg>
        <pc:spChg chg="add mod">
          <ac:chgData name="Carla Vijian" userId="0685818c105fcfa6" providerId="LiveId" clId="{99178C58-2E73-4452-AA63-6842E31D5146}" dt="2021-09-09T02:32:32.598" v="1340" actId="1076"/>
          <ac:spMkLst>
            <pc:docMk/>
            <pc:sldMk cId="3683444738" sldId="937"/>
            <ac:spMk id="7" creationId="{4C90A644-137E-4D55-8F0F-388BB3412799}"/>
          </ac:spMkLst>
        </pc:spChg>
      </pc:sldChg>
      <pc:sldChg chg="addSp delSp modSp mod">
        <pc:chgData name="Carla Vijian" userId="0685818c105fcfa6" providerId="LiveId" clId="{99178C58-2E73-4452-AA63-6842E31D5146}" dt="2021-09-09T02:29:31.762" v="1337"/>
        <pc:sldMkLst>
          <pc:docMk/>
          <pc:sldMk cId="1208665789" sldId="938"/>
        </pc:sldMkLst>
        <pc:spChg chg="mod">
          <ac:chgData name="Carla Vijian" userId="0685818c105fcfa6" providerId="LiveId" clId="{99178C58-2E73-4452-AA63-6842E31D5146}" dt="2021-09-09T02:29:08.789" v="1335" actId="255"/>
          <ac:spMkLst>
            <pc:docMk/>
            <pc:sldMk cId="1208665789" sldId="938"/>
            <ac:spMk id="2" creationId="{90767505-CAF8-4C95-9734-C9CC99683BE2}"/>
          </ac:spMkLst>
        </pc:spChg>
        <pc:spChg chg="add del mod">
          <ac:chgData name="Carla Vijian" userId="0685818c105fcfa6" providerId="LiveId" clId="{99178C58-2E73-4452-AA63-6842E31D5146}" dt="2021-09-09T02:29:31.762" v="1337"/>
          <ac:spMkLst>
            <pc:docMk/>
            <pc:sldMk cId="1208665789" sldId="938"/>
            <ac:spMk id="6" creationId="{05F40EB0-14FD-4D94-8755-1A57339A28B9}"/>
          </ac:spMkLst>
        </pc:spChg>
        <pc:spChg chg="add mod">
          <ac:chgData name="Carla Vijian" userId="0685818c105fcfa6" providerId="LiveId" clId="{99178C58-2E73-4452-AA63-6842E31D5146}" dt="2021-09-08T23:54:30.886" v="733" actId="207"/>
          <ac:spMkLst>
            <pc:docMk/>
            <pc:sldMk cId="1208665789" sldId="938"/>
            <ac:spMk id="7" creationId="{135843D0-DF40-4239-99E0-DAFAA0C885D6}"/>
          </ac:spMkLst>
        </pc:spChg>
      </pc:sldChg>
      <pc:sldChg chg="addSp modSp mod">
        <pc:chgData name="Carla Vijian" userId="0685818c105fcfa6" providerId="LiveId" clId="{99178C58-2E73-4452-AA63-6842E31D5146}" dt="2021-09-09T02:13:14.968" v="1228" actId="20577"/>
        <pc:sldMkLst>
          <pc:docMk/>
          <pc:sldMk cId="3525463650" sldId="939"/>
        </pc:sldMkLst>
        <pc:spChg chg="mod">
          <ac:chgData name="Carla Vijian" userId="0685818c105fcfa6" providerId="LiveId" clId="{99178C58-2E73-4452-AA63-6842E31D5146}" dt="2021-09-09T02:07:53.470" v="1199" actId="27636"/>
          <ac:spMkLst>
            <pc:docMk/>
            <pc:sldMk cId="3525463650" sldId="939"/>
            <ac:spMk id="2" creationId="{90767505-CAF8-4C95-9734-C9CC99683BE2}"/>
          </ac:spMkLst>
        </pc:spChg>
        <pc:spChg chg="mod">
          <ac:chgData name="Carla Vijian" userId="0685818c105fcfa6" providerId="LiveId" clId="{99178C58-2E73-4452-AA63-6842E31D5146}" dt="2021-09-09T02:07:34.759" v="1197"/>
          <ac:spMkLst>
            <pc:docMk/>
            <pc:sldMk cId="3525463650" sldId="939"/>
            <ac:spMk id="6" creationId="{05F40EB0-14FD-4D94-8755-1A57339A28B9}"/>
          </ac:spMkLst>
        </pc:spChg>
        <pc:spChg chg="add mod">
          <ac:chgData name="Carla Vijian" userId="0685818c105fcfa6" providerId="LiveId" clId="{99178C58-2E73-4452-AA63-6842E31D5146}" dt="2021-09-09T02:13:14.968" v="1228" actId="20577"/>
          <ac:spMkLst>
            <pc:docMk/>
            <pc:sldMk cId="3525463650" sldId="939"/>
            <ac:spMk id="7" creationId="{8403862B-7166-42C1-A884-3A56C18ED942}"/>
          </ac:spMkLst>
        </pc:spChg>
      </pc:sldChg>
      <pc:sldChg chg="delSp modSp add mod ord">
        <pc:chgData name="Carla Vijian" userId="0685818c105fcfa6" providerId="LiveId" clId="{99178C58-2E73-4452-AA63-6842E31D5146}" dt="2021-09-15T03:40:26.698" v="3166" actId="6549"/>
        <pc:sldMkLst>
          <pc:docMk/>
          <pc:sldMk cId="3226420341" sldId="941"/>
        </pc:sldMkLst>
        <pc:spChg chg="mod">
          <ac:chgData name="Carla Vijian" userId="0685818c105fcfa6" providerId="LiveId" clId="{99178C58-2E73-4452-AA63-6842E31D5146}" dt="2021-09-15T03:40:26.698" v="3166" actId="6549"/>
          <ac:spMkLst>
            <pc:docMk/>
            <pc:sldMk cId="3226420341" sldId="941"/>
            <ac:spMk id="2" creationId="{00000000-0000-0000-0000-000000000000}"/>
          </ac:spMkLst>
        </pc:spChg>
        <pc:spChg chg="mod">
          <ac:chgData name="Carla Vijian" userId="0685818c105fcfa6" providerId="LiveId" clId="{99178C58-2E73-4452-AA63-6842E31D5146}" dt="2021-09-09T01:50:36.744" v="1040" actId="948"/>
          <ac:spMkLst>
            <pc:docMk/>
            <pc:sldMk cId="3226420341" sldId="941"/>
            <ac:spMk id="6" creationId="{5123FBDA-5B6F-4FCF-8915-DDC6E1B7C816}"/>
          </ac:spMkLst>
        </pc:spChg>
        <pc:spChg chg="del mod">
          <ac:chgData name="Carla Vijian" userId="0685818c105fcfa6" providerId="LiveId" clId="{99178C58-2E73-4452-AA63-6842E31D5146}" dt="2021-09-09T01:57:00.067" v="1061" actId="478"/>
          <ac:spMkLst>
            <pc:docMk/>
            <pc:sldMk cId="3226420341" sldId="941"/>
            <ac:spMk id="9" creationId="{91502AC6-4969-40A9-89B1-F7238CA12047}"/>
          </ac:spMkLst>
        </pc:spChg>
      </pc:sldChg>
      <pc:sldChg chg="addSp modSp add mod">
        <pc:chgData name="Carla Vijian" userId="0685818c105fcfa6" providerId="LiveId" clId="{99178C58-2E73-4452-AA63-6842E31D5146}" dt="2021-09-14T21:39:59.626" v="2296" actId="20577"/>
        <pc:sldMkLst>
          <pc:docMk/>
          <pc:sldMk cId="2787264119" sldId="942"/>
        </pc:sldMkLst>
        <pc:spChg chg="mod">
          <ac:chgData name="Carla Vijian" userId="0685818c105fcfa6" providerId="LiveId" clId="{99178C58-2E73-4452-AA63-6842E31D5146}" dt="2021-09-14T21:39:59.626" v="2296" actId="20577"/>
          <ac:spMkLst>
            <pc:docMk/>
            <pc:sldMk cId="2787264119" sldId="942"/>
            <ac:spMk id="2" creationId="{00000000-0000-0000-0000-000000000000}"/>
          </ac:spMkLst>
        </pc:spChg>
        <pc:spChg chg="add mod">
          <ac:chgData name="Carla Vijian" userId="0685818c105fcfa6" providerId="LiveId" clId="{99178C58-2E73-4452-AA63-6842E31D5146}" dt="2021-09-08T23:26:10.195" v="437" actId="113"/>
          <ac:spMkLst>
            <pc:docMk/>
            <pc:sldMk cId="2787264119" sldId="942"/>
            <ac:spMk id="6" creationId="{E2B26131-3DDB-4792-B176-1EEFE563C687}"/>
          </ac:spMkLst>
        </pc:spChg>
      </pc:sldChg>
      <pc:sldChg chg="addSp modSp add mod">
        <pc:chgData name="Carla Vijian" userId="0685818c105fcfa6" providerId="LiveId" clId="{99178C58-2E73-4452-AA63-6842E31D5146}" dt="2021-09-14T21:39:50.274" v="2283" actId="20577"/>
        <pc:sldMkLst>
          <pc:docMk/>
          <pc:sldMk cId="3289975269" sldId="943"/>
        </pc:sldMkLst>
        <pc:spChg chg="mod">
          <ac:chgData name="Carla Vijian" userId="0685818c105fcfa6" providerId="LiveId" clId="{99178C58-2E73-4452-AA63-6842E31D5146}" dt="2021-09-14T21:39:50.274" v="2283" actId="20577"/>
          <ac:spMkLst>
            <pc:docMk/>
            <pc:sldMk cId="3289975269" sldId="943"/>
            <ac:spMk id="2" creationId="{00000000-0000-0000-0000-000000000000}"/>
          </ac:spMkLst>
        </pc:spChg>
        <pc:spChg chg="add mod">
          <ac:chgData name="Carla Vijian" userId="0685818c105fcfa6" providerId="LiveId" clId="{99178C58-2E73-4452-AA63-6842E31D5146}" dt="2021-09-09T01:51:30.242" v="1045" actId="15"/>
          <ac:spMkLst>
            <pc:docMk/>
            <pc:sldMk cId="3289975269" sldId="943"/>
            <ac:spMk id="6" creationId="{920207D5-3855-49B2-A5AC-5C021D41E9B2}"/>
          </ac:spMkLst>
        </pc:spChg>
      </pc:sldChg>
      <pc:sldChg chg="addSp delSp modSp add mod">
        <pc:chgData name="Carla Vijian" userId="0685818c105fcfa6" providerId="LiveId" clId="{99178C58-2E73-4452-AA63-6842E31D5146}" dt="2021-09-09T02:44:57.061" v="1433" actId="1076"/>
        <pc:sldMkLst>
          <pc:docMk/>
          <pc:sldMk cId="4237091284" sldId="944"/>
        </pc:sldMkLst>
        <pc:spChg chg="mod">
          <ac:chgData name="Carla Vijian" userId="0685818c105fcfa6" providerId="LiveId" clId="{99178C58-2E73-4452-AA63-6842E31D5146}" dt="2021-09-09T02:23:43.856" v="1298" actId="255"/>
          <ac:spMkLst>
            <pc:docMk/>
            <pc:sldMk cId="4237091284" sldId="944"/>
            <ac:spMk id="2" creationId="{90767505-CAF8-4C95-9734-C9CC99683BE2}"/>
          </ac:spMkLst>
        </pc:spChg>
        <pc:spChg chg="mod">
          <ac:chgData name="Carla Vijian" userId="0685818c105fcfa6" providerId="LiveId" clId="{99178C58-2E73-4452-AA63-6842E31D5146}" dt="2021-09-09T02:12:21.540" v="1215"/>
          <ac:spMkLst>
            <pc:docMk/>
            <pc:sldMk cId="4237091284" sldId="944"/>
            <ac:spMk id="6" creationId="{05F40EB0-14FD-4D94-8755-1A57339A28B9}"/>
          </ac:spMkLst>
        </pc:spChg>
        <pc:spChg chg="del">
          <ac:chgData name="Carla Vijian" userId="0685818c105fcfa6" providerId="LiveId" clId="{99178C58-2E73-4452-AA63-6842E31D5146}" dt="2021-09-08T23:39:26.484" v="476" actId="478"/>
          <ac:spMkLst>
            <pc:docMk/>
            <pc:sldMk cId="4237091284" sldId="944"/>
            <ac:spMk id="7" creationId="{8403862B-7166-42C1-A884-3A56C18ED942}"/>
          </ac:spMkLst>
        </pc:spChg>
        <pc:spChg chg="add mod">
          <ac:chgData name="Carla Vijian" userId="0685818c105fcfa6" providerId="LiveId" clId="{99178C58-2E73-4452-AA63-6842E31D5146}" dt="2021-09-09T02:44:57.061" v="1433" actId="1076"/>
          <ac:spMkLst>
            <pc:docMk/>
            <pc:sldMk cId="4237091284" sldId="944"/>
            <ac:spMk id="8" creationId="{0AD19BD3-F370-45F9-B04F-1DD6EB794B3B}"/>
          </ac:spMkLst>
        </pc:spChg>
      </pc:sldChg>
      <pc:sldChg chg="modSp add mod">
        <pc:chgData name="Carla Vijian" userId="0685818c105fcfa6" providerId="LiveId" clId="{99178C58-2E73-4452-AA63-6842E31D5146}" dt="2021-09-09T02:32:47.572" v="1341" actId="255"/>
        <pc:sldMkLst>
          <pc:docMk/>
          <pc:sldMk cId="1293487030" sldId="945"/>
        </pc:sldMkLst>
        <pc:spChg chg="mod">
          <ac:chgData name="Carla Vijian" userId="0685818c105fcfa6" providerId="LiveId" clId="{99178C58-2E73-4452-AA63-6842E31D5146}" dt="2021-09-09T02:32:47.572" v="1341" actId="255"/>
          <ac:spMkLst>
            <pc:docMk/>
            <pc:sldMk cId="1293487030" sldId="945"/>
            <ac:spMk id="2" creationId="{90767505-CAF8-4C95-9734-C9CC99683BE2}"/>
          </ac:spMkLst>
        </pc:spChg>
        <pc:spChg chg="mod">
          <ac:chgData name="Carla Vijian" userId="0685818c105fcfa6" providerId="LiveId" clId="{99178C58-2E73-4452-AA63-6842E31D5146}" dt="2021-09-09T02:29:23.592" v="1336"/>
          <ac:spMkLst>
            <pc:docMk/>
            <pc:sldMk cId="1293487030" sldId="945"/>
            <ac:spMk id="6" creationId="{05F40EB0-14FD-4D94-8755-1A57339A28B9}"/>
          </ac:spMkLst>
        </pc:spChg>
        <pc:spChg chg="mod">
          <ac:chgData name="Carla Vijian" userId="0685818c105fcfa6" providerId="LiveId" clId="{99178C58-2E73-4452-AA63-6842E31D5146}" dt="2021-09-08T23:54:24.277" v="731" actId="207"/>
          <ac:spMkLst>
            <pc:docMk/>
            <pc:sldMk cId="1293487030" sldId="945"/>
            <ac:spMk id="7" creationId="{4C90A644-137E-4D55-8F0F-388BB3412799}"/>
          </ac:spMkLst>
        </pc:spChg>
      </pc:sldChg>
      <pc:sldChg chg="modSp add mod">
        <pc:chgData name="Carla Vijian" userId="0685818c105fcfa6" providerId="LiveId" clId="{99178C58-2E73-4452-AA63-6842E31D5146}" dt="2021-09-09T02:42:45.004" v="1396" actId="20577"/>
        <pc:sldMkLst>
          <pc:docMk/>
          <pc:sldMk cId="949125469" sldId="946"/>
        </pc:sldMkLst>
        <pc:spChg chg="mod">
          <ac:chgData name="Carla Vijian" userId="0685818c105fcfa6" providerId="LiveId" clId="{99178C58-2E73-4452-AA63-6842E31D5146}" dt="2021-09-09T02:06:30.810" v="1193" actId="255"/>
          <ac:spMkLst>
            <pc:docMk/>
            <pc:sldMk cId="949125469" sldId="946"/>
            <ac:spMk id="2" creationId="{90767505-CAF8-4C95-9734-C9CC99683BE2}"/>
          </ac:spMkLst>
        </pc:spChg>
        <pc:spChg chg="mod">
          <ac:chgData name="Carla Vijian" userId="0685818c105fcfa6" providerId="LiveId" clId="{99178C58-2E73-4452-AA63-6842E31D5146}" dt="2021-09-09T02:03:13.478" v="1190"/>
          <ac:spMkLst>
            <pc:docMk/>
            <pc:sldMk cId="949125469" sldId="946"/>
            <ac:spMk id="6" creationId="{05F40EB0-14FD-4D94-8755-1A57339A28B9}"/>
          </ac:spMkLst>
        </pc:spChg>
        <pc:spChg chg="mod">
          <ac:chgData name="Carla Vijian" userId="0685818c105fcfa6" providerId="LiveId" clId="{99178C58-2E73-4452-AA63-6842E31D5146}" dt="2021-09-09T02:42:45.004" v="1396" actId="20577"/>
          <ac:spMkLst>
            <pc:docMk/>
            <pc:sldMk cId="949125469" sldId="946"/>
            <ac:spMk id="7" creationId="{FA8C1026-EE9F-491F-BB7B-50F58C3C2C64}"/>
          </ac:spMkLst>
        </pc:spChg>
      </pc:sldChg>
      <pc:sldChg chg="modSp add mod">
        <pc:chgData name="Carla Vijian" userId="0685818c105fcfa6" providerId="LiveId" clId="{99178C58-2E73-4452-AA63-6842E31D5146}" dt="2021-09-09T02:15:03.157" v="1238"/>
        <pc:sldMkLst>
          <pc:docMk/>
          <pc:sldMk cId="3297880217" sldId="947"/>
        </pc:sldMkLst>
        <pc:spChg chg="mod">
          <ac:chgData name="Carla Vijian" userId="0685818c105fcfa6" providerId="LiveId" clId="{99178C58-2E73-4452-AA63-6842E31D5146}" dt="2021-09-09T02:08:35.085" v="1203" actId="255"/>
          <ac:spMkLst>
            <pc:docMk/>
            <pc:sldMk cId="3297880217" sldId="947"/>
            <ac:spMk id="2" creationId="{90767505-CAF8-4C95-9734-C9CC99683BE2}"/>
          </ac:spMkLst>
        </pc:spChg>
        <pc:spChg chg="mod">
          <ac:chgData name="Carla Vijian" userId="0685818c105fcfa6" providerId="LiveId" clId="{99178C58-2E73-4452-AA63-6842E31D5146}" dt="2021-09-09T02:08:18.994" v="1201"/>
          <ac:spMkLst>
            <pc:docMk/>
            <pc:sldMk cId="3297880217" sldId="947"/>
            <ac:spMk id="6" creationId="{05F40EB0-14FD-4D94-8755-1A57339A28B9}"/>
          </ac:spMkLst>
        </pc:spChg>
        <pc:spChg chg="mod">
          <ac:chgData name="Carla Vijian" userId="0685818c105fcfa6" providerId="LiveId" clId="{99178C58-2E73-4452-AA63-6842E31D5146}" dt="2021-09-09T02:15:03.157" v="1238"/>
          <ac:spMkLst>
            <pc:docMk/>
            <pc:sldMk cId="3297880217" sldId="947"/>
            <ac:spMk id="7" creationId="{8403862B-7166-42C1-A884-3A56C18ED942}"/>
          </ac:spMkLst>
        </pc:spChg>
      </pc:sldChg>
      <pc:sldChg chg="add">
        <pc:chgData name="Carla Vijian" userId="0685818c105fcfa6" providerId="LiveId" clId="{99178C58-2E73-4452-AA63-6842E31D5146}" dt="2021-09-14T13:45:53.464" v="1734" actId="2890"/>
        <pc:sldMkLst>
          <pc:docMk/>
          <pc:sldMk cId="578625588" sldId="948"/>
        </pc:sldMkLst>
      </pc:sldChg>
      <pc:sldChg chg="modSp add mod">
        <pc:chgData name="Carla Vijian" userId="0685818c105fcfa6" providerId="LiveId" clId="{99178C58-2E73-4452-AA63-6842E31D5146}" dt="2021-09-14T21:43:43.247" v="2344" actId="1076"/>
        <pc:sldMkLst>
          <pc:docMk/>
          <pc:sldMk cId="3767718780" sldId="949"/>
        </pc:sldMkLst>
        <pc:spChg chg="mod">
          <ac:chgData name="Carla Vijian" userId="0685818c105fcfa6" providerId="LiveId" clId="{99178C58-2E73-4452-AA63-6842E31D5146}" dt="2021-09-14T21:43:43.247" v="2344" actId="1076"/>
          <ac:spMkLst>
            <pc:docMk/>
            <pc:sldMk cId="3767718780" sldId="949"/>
            <ac:spMk id="2" creationId="{82112890-8E90-4742-877F-31EA36316CC8}"/>
          </ac:spMkLst>
        </pc:spChg>
      </pc:sldChg>
      <pc:sldChg chg="add del ord">
        <pc:chgData name="Carla Vijian" userId="0685818c105fcfa6" providerId="LiveId" clId="{99178C58-2E73-4452-AA63-6842E31D5146}" dt="2021-09-14T14:31:19.510" v="2047" actId="2696"/>
        <pc:sldMkLst>
          <pc:docMk/>
          <pc:sldMk cId="741540465" sldId="950"/>
        </pc:sldMkLst>
      </pc:sldChg>
      <pc:sldChg chg="add del">
        <pc:chgData name="Carla Vijian" userId="0685818c105fcfa6" providerId="LiveId" clId="{99178C58-2E73-4452-AA63-6842E31D5146}" dt="2021-09-14T14:28:10.936" v="1999" actId="2696"/>
        <pc:sldMkLst>
          <pc:docMk/>
          <pc:sldMk cId="3640761147" sldId="950"/>
        </pc:sldMkLst>
      </pc:sldChg>
      <pc:sldChg chg="modSp add del mod ord">
        <pc:chgData name="Carla Vijian" userId="0685818c105fcfa6" providerId="LiveId" clId="{99178C58-2E73-4452-AA63-6842E31D5146}" dt="2021-09-14T14:16:02.552" v="1936" actId="2696"/>
        <pc:sldMkLst>
          <pc:docMk/>
          <pc:sldMk cId="3830603802" sldId="950"/>
        </pc:sldMkLst>
        <pc:spChg chg="mod">
          <ac:chgData name="Carla Vijian" userId="0685818c105fcfa6" providerId="LiveId" clId="{99178C58-2E73-4452-AA63-6842E31D5146}" dt="2021-09-14T14:15:50.087" v="1933" actId="21"/>
          <ac:spMkLst>
            <pc:docMk/>
            <pc:sldMk cId="3830603802" sldId="950"/>
            <ac:spMk id="4" creationId="{C8AD8EC3-6878-4C0C-80F9-6F8563F5D540}"/>
          </ac:spMkLst>
        </pc:spChg>
      </pc:sldChg>
      <pc:sldMasterChg chg="delSldLayout">
        <pc:chgData name="Carla Vijian" userId="0685818c105fcfa6" providerId="LiveId" clId="{99178C58-2E73-4452-AA63-6842E31D5146}" dt="2021-09-14T14:28:10.936" v="1999" actId="2696"/>
        <pc:sldMasterMkLst>
          <pc:docMk/>
          <pc:sldMasterMk cId="2627043345" sldId="2147483871"/>
        </pc:sldMasterMkLst>
        <pc:sldLayoutChg chg="del">
          <pc:chgData name="Carla Vijian" userId="0685818c105fcfa6" providerId="LiveId" clId="{99178C58-2E73-4452-AA63-6842E31D5146}" dt="2021-09-14T14:28:10.936" v="1999" actId="2696"/>
          <pc:sldLayoutMkLst>
            <pc:docMk/>
            <pc:sldMasterMk cId="2627043345" sldId="2147483871"/>
            <pc:sldLayoutMk cId="1919047117" sldId="2147483928"/>
          </pc:sldLayoutMkLst>
        </pc:sldLayoutChg>
      </pc:sldMasterChg>
    </pc:docChg>
  </pc:docChgLst>
</pc:chgInfo>
</file>

<file path=ppt/diagrams/_rels/data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svg"/><Relationship Id="rId1" Type="http://schemas.openxmlformats.org/officeDocument/2006/relationships/image" Target="../media/image21.png"/><Relationship Id="rId6" Type="http://schemas.openxmlformats.org/officeDocument/2006/relationships/image" Target="../media/image26.svg"/><Relationship Id="rId5" Type="http://schemas.openxmlformats.org/officeDocument/2006/relationships/image" Target="../media/image25.png"/><Relationship Id="rId4" Type="http://schemas.openxmlformats.org/officeDocument/2006/relationships/image" Target="../media/image24.svg"/></Relationships>
</file>

<file path=ppt/diagrams/_rels/data2.xml.rels><?xml version="1.0" encoding="UTF-8" standalone="yes"?>
<Relationships xmlns="http://schemas.openxmlformats.org/package/2006/relationships"><Relationship Id="rId8" Type="http://schemas.openxmlformats.org/officeDocument/2006/relationships/image" Target="../media/image29.png"/><Relationship Id="rId13" Type="http://schemas.openxmlformats.org/officeDocument/2006/relationships/image" Target="../media/image34.svg"/><Relationship Id="rId3" Type="http://schemas.openxmlformats.org/officeDocument/2006/relationships/slide" Target="../slides/slide26.xml"/><Relationship Id="rId7" Type="http://schemas.openxmlformats.org/officeDocument/2006/relationships/image" Target="../media/image28.svg"/><Relationship Id="rId12" Type="http://schemas.openxmlformats.org/officeDocument/2006/relationships/image" Target="../media/image33.png"/><Relationship Id="rId2" Type="http://schemas.openxmlformats.org/officeDocument/2006/relationships/slide" Target="../slides/slide30.xml"/><Relationship Id="rId1" Type="http://schemas.openxmlformats.org/officeDocument/2006/relationships/slide" Target="../slides/slide6.xml"/><Relationship Id="rId6" Type="http://schemas.openxmlformats.org/officeDocument/2006/relationships/image" Target="../media/image27.png"/><Relationship Id="rId11" Type="http://schemas.openxmlformats.org/officeDocument/2006/relationships/image" Target="../media/image32.svg"/><Relationship Id="rId5" Type="http://schemas.openxmlformats.org/officeDocument/2006/relationships/slide" Target="../slides/slide5.xml"/><Relationship Id="rId15" Type="http://schemas.openxmlformats.org/officeDocument/2006/relationships/image" Target="../media/image36.svg"/><Relationship Id="rId10" Type="http://schemas.openxmlformats.org/officeDocument/2006/relationships/image" Target="../media/image31.png"/><Relationship Id="rId4" Type="http://schemas.openxmlformats.org/officeDocument/2006/relationships/slide" Target="../slides/slide4.xml"/><Relationship Id="rId9" Type="http://schemas.openxmlformats.org/officeDocument/2006/relationships/image" Target="../media/image30.svg"/><Relationship Id="rId14" Type="http://schemas.openxmlformats.org/officeDocument/2006/relationships/image" Target="../media/image35.png"/></Relationships>
</file>

<file path=ppt/diagrams/_rels/data4.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svg"/><Relationship Id="rId1" Type="http://schemas.openxmlformats.org/officeDocument/2006/relationships/image" Target="../media/image38.png"/><Relationship Id="rId4" Type="http://schemas.openxmlformats.org/officeDocument/2006/relationships/image" Target="../media/image41.svg"/></Relationships>
</file>

<file path=ppt/diagrams/_rels/data5.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svg"/><Relationship Id="rId1" Type="http://schemas.openxmlformats.org/officeDocument/2006/relationships/image" Target="../media/image38.png"/><Relationship Id="rId4" Type="http://schemas.openxmlformats.org/officeDocument/2006/relationships/image" Target="../media/image41.svg"/></Relationships>
</file>

<file path=ppt/diagrams/_rels/data7.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svg"/><Relationship Id="rId1" Type="http://schemas.openxmlformats.org/officeDocument/2006/relationships/image" Target="../media/image38.png"/><Relationship Id="rId4" Type="http://schemas.openxmlformats.org/officeDocument/2006/relationships/image" Target="../media/image41.svg"/></Relationships>
</file>

<file path=ppt/diagrams/_rels/data8.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svg"/><Relationship Id="rId1" Type="http://schemas.openxmlformats.org/officeDocument/2006/relationships/image" Target="../media/image38.png"/><Relationship Id="rId4" Type="http://schemas.openxmlformats.org/officeDocument/2006/relationships/image" Target="../media/image41.svg"/></Relationships>
</file>

<file path=ppt/diagrams/_rels/drawing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svg"/><Relationship Id="rId1" Type="http://schemas.openxmlformats.org/officeDocument/2006/relationships/image" Target="../media/image21.png"/><Relationship Id="rId6" Type="http://schemas.openxmlformats.org/officeDocument/2006/relationships/image" Target="../media/image26.svg"/><Relationship Id="rId5" Type="http://schemas.openxmlformats.org/officeDocument/2006/relationships/image" Target="../media/image25.png"/><Relationship Id="rId4" Type="http://schemas.openxmlformats.org/officeDocument/2006/relationships/image" Target="../media/image24.svg"/></Relationships>
</file>

<file path=ppt/diagrams/_rels/drawing2.xml.rels><?xml version="1.0" encoding="UTF-8" standalone="yes"?>
<Relationships xmlns="http://schemas.openxmlformats.org/package/2006/relationships"><Relationship Id="rId8" Type="http://schemas.openxmlformats.org/officeDocument/2006/relationships/image" Target="../media/image34.svg"/><Relationship Id="rId3" Type="http://schemas.openxmlformats.org/officeDocument/2006/relationships/image" Target="../media/image29.png"/><Relationship Id="rId7" Type="http://schemas.openxmlformats.org/officeDocument/2006/relationships/image" Target="../media/image33.png"/><Relationship Id="rId2" Type="http://schemas.openxmlformats.org/officeDocument/2006/relationships/image" Target="../media/image28.svg"/><Relationship Id="rId1" Type="http://schemas.openxmlformats.org/officeDocument/2006/relationships/image" Target="../media/image27.png"/><Relationship Id="rId6" Type="http://schemas.openxmlformats.org/officeDocument/2006/relationships/image" Target="../media/image32.svg"/><Relationship Id="rId5" Type="http://schemas.openxmlformats.org/officeDocument/2006/relationships/image" Target="../media/image31.png"/><Relationship Id="rId10" Type="http://schemas.openxmlformats.org/officeDocument/2006/relationships/image" Target="../media/image36.svg"/><Relationship Id="rId4" Type="http://schemas.openxmlformats.org/officeDocument/2006/relationships/image" Target="../media/image30.svg"/><Relationship Id="rId9" Type="http://schemas.openxmlformats.org/officeDocument/2006/relationships/image" Target="../media/image35.png"/></Relationships>
</file>

<file path=ppt/diagrams/_rels/drawing4.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svg"/><Relationship Id="rId1" Type="http://schemas.openxmlformats.org/officeDocument/2006/relationships/image" Target="../media/image38.png"/><Relationship Id="rId4" Type="http://schemas.openxmlformats.org/officeDocument/2006/relationships/image" Target="../media/image41.svg"/></Relationships>
</file>

<file path=ppt/diagrams/_rels/drawing5.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svg"/><Relationship Id="rId1" Type="http://schemas.openxmlformats.org/officeDocument/2006/relationships/image" Target="../media/image38.png"/><Relationship Id="rId4" Type="http://schemas.openxmlformats.org/officeDocument/2006/relationships/image" Target="../media/image41.svg"/></Relationships>
</file>

<file path=ppt/diagrams/_rels/drawing7.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svg"/><Relationship Id="rId1" Type="http://schemas.openxmlformats.org/officeDocument/2006/relationships/image" Target="../media/image38.png"/><Relationship Id="rId4" Type="http://schemas.openxmlformats.org/officeDocument/2006/relationships/image" Target="../media/image41.svg"/></Relationships>
</file>

<file path=ppt/diagrams/_rels/drawing8.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svg"/><Relationship Id="rId1" Type="http://schemas.openxmlformats.org/officeDocument/2006/relationships/image" Target="../media/image38.png"/><Relationship Id="rId4" Type="http://schemas.openxmlformats.org/officeDocument/2006/relationships/image" Target="../media/image41.sv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18/5/colors/Iconchunking_coloredtext_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bg1"/>
    </dgm:fillClrLst>
    <dgm:linClrLst meth="repeat">
      <a:schemeClr val="lt1">
        <a:alpha val="0"/>
      </a:schemeClr>
    </dgm:linClrLst>
    <dgm:effectClrLst/>
    <dgm:txLinClrLst/>
    <dgm:txFillClrLst meth="repeat">
      <a:schemeClr val="dk1"/>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0"/>
      </a:schemeClr>
    </dgm:fillClrLst>
    <dgm:linClrLst>
      <a:schemeClr val="accent2"/>
      <a:schemeClr val="accent3"/>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a:schemeClr val="accent2"/>
      <a:schemeClr val="accent3"/>
    </dgm:fillClrLst>
    <dgm:linClrLst meth="repeat">
      <a:schemeClr val="lt1">
        <a:alpha val="0"/>
      </a:schemeClr>
    </dgm:linClrLst>
    <dgm:effectClrLst/>
    <dgm:txLinClrLst/>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accent2">
        <a:alpha val="0"/>
      </a:schemeClr>
    </dgm:fillClrLst>
    <dgm:linClrLst meth="repeat">
      <a:schemeClr val="accent2">
        <a:alpha val="0"/>
      </a:schemeClr>
    </dgm:linClrLst>
    <dgm:effectClrLst/>
    <dgm:txLinClrLst/>
    <dgm:txFillClrLst>
      <a:schemeClr val="accent2"/>
      <a:schemeClr val="accent3"/>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18/5/colors/Iconchunking_coloredtext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bg1"/>
    </dgm:fillClrLst>
    <dgm:linClrLst meth="repeat">
      <a:schemeClr val="lt1">
        <a:alpha val="0"/>
      </a:schemeClr>
    </dgm:linClrLst>
    <dgm:effectClrLst/>
    <dgm:txLinClrLst/>
    <dgm:txFillClrLst meth="repeat">
      <a:schemeClr val="dk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accent2">
        <a:alpha val="0"/>
      </a:schemeClr>
    </dgm:fillClrLst>
    <dgm:linClrLst meth="repeat">
      <a:schemeClr val="accent2">
        <a:alpha val="0"/>
      </a:schemeClr>
    </dgm:linClrLst>
    <dgm:effectClrLst/>
    <dgm:txLinClrLst/>
    <dgm:txFillClrLst meth="repeat">
      <a:schemeClr val="accent2"/>
      <a:schemeClr val="accent3"/>
      <a:schemeClr val="accent4"/>
      <a:schemeClr val="accent5"/>
      <a:schemeClr val="accent6"/>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18/5/colors/Iconchunking_coloredtext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bg1"/>
    </dgm:fillClrLst>
    <dgm:linClrLst meth="repeat">
      <a:schemeClr val="lt1">
        <a:alpha val="0"/>
      </a:schemeClr>
    </dgm:linClrLst>
    <dgm:effectClrLst/>
    <dgm:txLinClrLst/>
    <dgm:txFillClrLst meth="repeat">
      <a:schemeClr val="dk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accent2">
        <a:alpha val="0"/>
      </a:schemeClr>
    </dgm:fillClrLst>
    <dgm:linClrLst meth="repeat">
      <a:schemeClr val="accent2">
        <a:alpha val="0"/>
      </a:schemeClr>
    </dgm:linClrLst>
    <dgm:effectClrLst/>
    <dgm:txLinClrLst/>
    <dgm:txFillClrLst meth="repeat">
      <a:schemeClr val="accent2"/>
      <a:schemeClr val="accent3"/>
      <a:schemeClr val="accent4"/>
      <a:schemeClr val="accent5"/>
      <a:schemeClr val="accent6"/>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18/5/colors/Iconchunking_coloredtext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bg1"/>
    </dgm:fillClrLst>
    <dgm:linClrLst meth="repeat">
      <a:schemeClr val="lt1">
        <a:alpha val="0"/>
      </a:schemeClr>
    </dgm:linClrLst>
    <dgm:effectClrLst/>
    <dgm:txLinClrLst/>
    <dgm:txFillClrLst meth="repeat">
      <a:schemeClr val="dk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accent2">
        <a:alpha val="0"/>
      </a:schemeClr>
    </dgm:fillClrLst>
    <dgm:linClrLst meth="repeat">
      <a:schemeClr val="accent2">
        <a:alpha val="0"/>
      </a:schemeClr>
    </dgm:linClrLst>
    <dgm:effectClrLst/>
    <dgm:txLinClrLst/>
    <dgm:txFillClrLst meth="repeat">
      <a:schemeClr val="accent2"/>
      <a:schemeClr val="accent3"/>
      <a:schemeClr val="accent4"/>
      <a:schemeClr val="accent5"/>
      <a:schemeClr val="accent6"/>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18/5/colors/Iconchunking_coloredtext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bg1"/>
    </dgm:fillClrLst>
    <dgm:linClrLst meth="repeat">
      <a:schemeClr val="lt1">
        <a:alpha val="0"/>
      </a:schemeClr>
    </dgm:linClrLst>
    <dgm:effectClrLst/>
    <dgm:txLinClrLst/>
    <dgm:txFillClrLst meth="repeat">
      <a:schemeClr val="dk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accent2">
        <a:alpha val="0"/>
      </a:schemeClr>
    </dgm:fillClrLst>
    <dgm:linClrLst meth="repeat">
      <a:schemeClr val="accent2">
        <a:alpha val="0"/>
      </a:schemeClr>
    </dgm:linClrLst>
    <dgm:effectClrLst/>
    <dgm:txLinClrLst/>
    <dgm:txFillClrLst meth="repeat">
      <a:schemeClr val="accent2"/>
      <a:schemeClr val="accent3"/>
      <a:schemeClr val="accent4"/>
      <a:schemeClr val="accent5"/>
      <a:schemeClr val="accent6"/>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CF1273E-7118-4EE4-9792-BD53DEEEE8C1}" type="doc">
      <dgm:prSet loTypeId="urn:microsoft.com/office/officeart/2018/2/layout/IconVerticalSolidList" loCatId="icon" qsTypeId="urn:microsoft.com/office/officeart/2005/8/quickstyle/simple1" qsCatId="simple" csTypeId="urn:microsoft.com/office/officeart/2005/8/colors/accent1_2" csCatId="accent1" phldr="1"/>
      <dgm:spPr/>
      <dgm:t>
        <a:bodyPr/>
        <a:lstStyle/>
        <a:p>
          <a:endParaRPr lang="en-US"/>
        </a:p>
      </dgm:t>
    </dgm:pt>
    <dgm:pt modelId="{548C43BF-E646-48A7-8DD2-4AD47C25B7CD}">
      <dgm:prSet custT="1"/>
      <dgm:spPr/>
      <dgm:t>
        <a:bodyPr/>
        <a:lstStyle/>
        <a:p>
          <a:pPr>
            <a:lnSpc>
              <a:spcPct val="100000"/>
            </a:lnSpc>
          </a:pPr>
          <a:r>
            <a:rPr lang="en-US" sz="1800" dirty="0">
              <a:latin typeface="Product Sans Thin" panose="020B0203030502040203"/>
              <a:cs typeface="Calibri" panose="020F0502020204030204" pitchFamily="34" charset="0"/>
            </a:rPr>
            <a:t>To receive an update on coordination activities with the International Auditing and Assurance Standards Board’s (IAASB’s) ISA 600 Task Force</a:t>
          </a:r>
        </a:p>
      </dgm:t>
    </dgm:pt>
    <dgm:pt modelId="{59FE5C3F-9738-49A7-817B-96E60C7117D1}" type="parTrans" cxnId="{DD8099C2-F525-4DED-B583-4E031D33F8FF}">
      <dgm:prSet/>
      <dgm:spPr/>
      <dgm:t>
        <a:bodyPr/>
        <a:lstStyle/>
        <a:p>
          <a:endParaRPr lang="en-US">
            <a:latin typeface="Calibri" panose="020F0502020204030204" pitchFamily="34" charset="0"/>
            <a:cs typeface="Calibri" panose="020F0502020204030204" pitchFamily="34" charset="0"/>
          </a:endParaRPr>
        </a:p>
      </dgm:t>
    </dgm:pt>
    <dgm:pt modelId="{95F9CACD-290F-4A0A-AE27-795FFE35DB6C}" type="sibTrans" cxnId="{DD8099C2-F525-4DED-B583-4E031D33F8FF}">
      <dgm:prSet/>
      <dgm:spPr/>
      <dgm:t>
        <a:bodyPr/>
        <a:lstStyle/>
        <a:p>
          <a:endParaRPr lang="en-US">
            <a:latin typeface="Calibri" panose="020F0502020204030204" pitchFamily="34" charset="0"/>
            <a:cs typeface="Calibri" panose="020F0502020204030204" pitchFamily="34" charset="0"/>
          </a:endParaRPr>
        </a:p>
      </dgm:t>
    </dgm:pt>
    <dgm:pt modelId="{A79DF5EC-1CD5-4FA5-A350-7CB88B296402}">
      <dgm:prSet custT="1"/>
      <dgm:spPr/>
      <dgm:t>
        <a:bodyPr/>
        <a:lstStyle/>
        <a:p>
          <a:pPr>
            <a:lnSpc>
              <a:spcPct val="100000"/>
            </a:lnSpc>
          </a:pPr>
          <a:r>
            <a:rPr lang="en-US" sz="1800" dirty="0">
              <a:latin typeface="Product Sans Thin" panose="020B0203030502040203"/>
            </a:rPr>
            <a:t>To provide feedback on the proposed changes to address independence considerations in a group audit</a:t>
          </a:r>
          <a:endParaRPr lang="en-US" sz="1800" dirty="0">
            <a:latin typeface="Product Sans Thin" panose="020B0203030502040203"/>
            <a:cs typeface="Calibri" panose="020F0502020204030204" pitchFamily="34" charset="0"/>
          </a:endParaRPr>
        </a:p>
      </dgm:t>
    </dgm:pt>
    <dgm:pt modelId="{34DB4567-770B-4DCE-A267-E91161174AE8}" type="parTrans" cxnId="{D02E5CD9-81A2-465D-8776-BD9D94FC7CDB}">
      <dgm:prSet/>
      <dgm:spPr/>
      <dgm:t>
        <a:bodyPr/>
        <a:lstStyle/>
        <a:p>
          <a:endParaRPr lang="en-US">
            <a:latin typeface="Calibri" panose="020F0502020204030204" pitchFamily="34" charset="0"/>
            <a:cs typeface="Calibri" panose="020F0502020204030204" pitchFamily="34" charset="0"/>
          </a:endParaRPr>
        </a:p>
      </dgm:t>
    </dgm:pt>
    <dgm:pt modelId="{B5982F89-47CA-4F85-845E-FAB91397B02B}" type="sibTrans" cxnId="{D02E5CD9-81A2-465D-8776-BD9D94FC7CDB}">
      <dgm:prSet/>
      <dgm:spPr/>
      <dgm:t>
        <a:bodyPr/>
        <a:lstStyle/>
        <a:p>
          <a:endParaRPr lang="en-US">
            <a:latin typeface="Calibri" panose="020F0502020204030204" pitchFamily="34" charset="0"/>
            <a:cs typeface="Calibri" panose="020F0502020204030204" pitchFamily="34" charset="0"/>
          </a:endParaRPr>
        </a:p>
      </dgm:t>
    </dgm:pt>
    <dgm:pt modelId="{E32702E0-CCBB-4C49-9D01-20EBEA09BFD5}">
      <dgm:prSet/>
      <dgm:spPr/>
      <dgm:t>
        <a:bodyPr/>
        <a:lstStyle/>
        <a:p>
          <a:pPr>
            <a:lnSpc>
              <a:spcPct val="100000"/>
            </a:lnSpc>
          </a:pPr>
          <a:endParaRPr lang="en-US" dirty="0">
            <a:latin typeface="Calibri" panose="020F0502020204030204" pitchFamily="34" charset="0"/>
            <a:cs typeface="Calibri" panose="020F0502020204030204" pitchFamily="34" charset="0"/>
          </a:endParaRPr>
        </a:p>
      </dgm:t>
    </dgm:pt>
    <dgm:pt modelId="{B09F70F8-1C4F-4261-B74C-2CAF748B4229}" type="parTrans" cxnId="{48660EA7-1E0B-476F-ACAA-668CCAA634A6}">
      <dgm:prSet/>
      <dgm:spPr/>
      <dgm:t>
        <a:bodyPr/>
        <a:lstStyle/>
        <a:p>
          <a:endParaRPr lang="en-US">
            <a:latin typeface="Calibri" panose="020F0502020204030204" pitchFamily="34" charset="0"/>
            <a:cs typeface="Calibri" panose="020F0502020204030204" pitchFamily="34" charset="0"/>
          </a:endParaRPr>
        </a:p>
      </dgm:t>
    </dgm:pt>
    <dgm:pt modelId="{DECAB91C-63D9-4A4B-875B-F1D915675354}" type="sibTrans" cxnId="{48660EA7-1E0B-476F-ACAA-668CCAA634A6}">
      <dgm:prSet/>
      <dgm:spPr/>
      <dgm:t>
        <a:bodyPr/>
        <a:lstStyle/>
        <a:p>
          <a:endParaRPr lang="en-US">
            <a:latin typeface="Calibri" panose="020F0502020204030204" pitchFamily="34" charset="0"/>
            <a:cs typeface="Calibri" panose="020F0502020204030204" pitchFamily="34" charset="0"/>
          </a:endParaRPr>
        </a:p>
      </dgm:t>
    </dgm:pt>
    <dgm:pt modelId="{6435E74E-C510-4133-9159-FA65627077D8}">
      <dgm:prSet/>
      <dgm:spPr/>
      <dgm:t>
        <a:bodyPr/>
        <a:lstStyle/>
        <a:p>
          <a:pPr>
            <a:lnSpc>
              <a:spcPct val="100000"/>
            </a:lnSpc>
          </a:pPr>
          <a:endParaRPr lang="en-US"/>
        </a:p>
      </dgm:t>
    </dgm:pt>
    <dgm:pt modelId="{D0E596BE-42B0-4BD6-B2CC-F372E4D5439C}" type="parTrans" cxnId="{A18B8576-0B60-4A6D-8168-36548C6698F3}">
      <dgm:prSet/>
      <dgm:spPr/>
      <dgm:t>
        <a:bodyPr/>
        <a:lstStyle/>
        <a:p>
          <a:endParaRPr lang="en-US"/>
        </a:p>
      </dgm:t>
    </dgm:pt>
    <dgm:pt modelId="{5466C0ED-F3FE-4B8F-8652-07556524E6AD}" type="sibTrans" cxnId="{A18B8576-0B60-4A6D-8168-36548C6698F3}">
      <dgm:prSet/>
      <dgm:spPr/>
      <dgm:t>
        <a:bodyPr/>
        <a:lstStyle/>
        <a:p>
          <a:endParaRPr lang="en-US"/>
        </a:p>
      </dgm:t>
    </dgm:pt>
    <dgm:pt modelId="{1E628AAE-2DFC-4E19-948D-BB1083BFE7D5}" type="pres">
      <dgm:prSet presAssocID="{FCF1273E-7118-4EE4-9792-BD53DEEEE8C1}" presName="root" presStyleCnt="0">
        <dgm:presLayoutVars>
          <dgm:dir/>
          <dgm:resizeHandles val="exact"/>
        </dgm:presLayoutVars>
      </dgm:prSet>
      <dgm:spPr/>
    </dgm:pt>
    <dgm:pt modelId="{2121B16D-BB1A-4FE0-9AE6-AA3EB66E3AB7}" type="pres">
      <dgm:prSet presAssocID="{548C43BF-E646-48A7-8DD2-4AD47C25B7CD}" presName="compNode" presStyleCnt="0"/>
      <dgm:spPr/>
    </dgm:pt>
    <dgm:pt modelId="{CB459CB0-75D3-4171-8157-469112AA88DC}" type="pres">
      <dgm:prSet presAssocID="{548C43BF-E646-48A7-8DD2-4AD47C25B7CD}" presName="bgRect" presStyleLbl="bgShp" presStyleIdx="0" presStyleCnt="3"/>
      <dgm:spPr/>
    </dgm:pt>
    <dgm:pt modelId="{367B34FC-6C5E-41EA-A816-AAD5F43E90C4}" type="pres">
      <dgm:prSet presAssocID="{548C43BF-E646-48A7-8DD2-4AD47C25B7CD}" presName="iconRect" presStyleLbl="node1" presStyleIdx="0" presStyleCnt="3" custLinFactNeighborX="-26256" custLinFactNeighborY="-204"/>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dgm:spPr>
      <dgm:extLst>
        <a:ext uri="{E40237B7-FDA0-4F09-8148-C483321AD2D9}">
          <dgm14:cNvPr xmlns:dgm14="http://schemas.microsoft.com/office/drawing/2010/diagram" id="0" name="" descr="Captain"/>
        </a:ext>
      </dgm:extLst>
    </dgm:pt>
    <dgm:pt modelId="{F7294972-7C12-4785-83DD-EA862A805A5F}" type="pres">
      <dgm:prSet presAssocID="{548C43BF-E646-48A7-8DD2-4AD47C25B7CD}" presName="spaceRect" presStyleCnt="0"/>
      <dgm:spPr/>
    </dgm:pt>
    <dgm:pt modelId="{F2984FD5-588E-4C45-A12A-254274EDAEC8}" type="pres">
      <dgm:prSet presAssocID="{548C43BF-E646-48A7-8DD2-4AD47C25B7CD}" presName="parTx" presStyleLbl="revTx" presStyleIdx="0" presStyleCnt="4" custScaleX="101048" custScaleY="88076" custLinFactNeighborX="-6960" custLinFactNeighborY="20059">
        <dgm:presLayoutVars>
          <dgm:chMax val="0"/>
          <dgm:chPref val="0"/>
        </dgm:presLayoutVars>
      </dgm:prSet>
      <dgm:spPr/>
    </dgm:pt>
    <dgm:pt modelId="{C73032C8-39B5-4326-ACD4-6923DC019D57}" type="pres">
      <dgm:prSet presAssocID="{95F9CACD-290F-4A0A-AE27-795FFE35DB6C}" presName="sibTrans" presStyleCnt="0"/>
      <dgm:spPr/>
    </dgm:pt>
    <dgm:pt modelId="{63E9B724-0559-4E22-9710-00FB207CCF81}" type="pres">
      <dgm:prSet presAssocID="{A79DF5EC-1CD5-4FA5-A350-7CB88B296402}" presName="compNode" presStyleCnt="0"/>
      <dgm:spPr/>
    </dgm:pt>
    <dgm:pt modelId="{CCCE01D7-80BC-4C22-B992-04F595936955}" type="pres">
      <dgm:prSet presAssocID="{A79DF5EC-1CD5-4FA5-A350-7CB88B296402}" presName="bgRect" presStyleLbl="bgShp" presStyleIdx="1" presStyleCnt="3" custScaleY="100000" custLinFactNeighborY="-3035"/>
      <dgm:spPr/>
    </dgm:pt>
    <dgm:pt modelId="{3214AB29-E776-46E9-89B1-5356EC60C12F}" type="pres">
      <dgm:prSet presAssocID="{A79DF5EC-1CD5-4FA5-A350-7CB88B296402}" presName="iconRect" presStyleLbl="node1" presStyleIdx="1" presStyleCnt="3" custLinFactNeighborX="-17274" custLinFactNeighborY="691"/>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dgm:spPr>
      <dgm:extLst>
        <a:ext uri="{E40237B7-FDA0-4F09-8148-C483321AD2D9}">
          <dgm14:cNvPr xmlns:dgm14="http://schemas.microsoft.com/office/drawing/2010/diagram" id="0" name="" descr="Meeting"/>
        </a:ext>
      </dgm:extLst>
    </dgm:pt>
    <dgm:pt modelId="{6C9DDCBA-250B-4E49-AAF4-9B1C6D9A659B}" type="pres">
      <dgm:prSet presAssocID="{A79DF5EC-1CD5-4FA5-A350-7CB88B296402}" presName="spaceRect" presStyleCnt="0"/>
      <dgm:spPr/>
    </dgm:pt>
    <dgm:pt modelId="{0B781FB6-CBE9-4DA2-958D-DD57722A2C27}" type="pres">
      <dgm:prSet presAssocID="{A79DF5EC-1CD5-4FA5-A350-7CB88B296402}" presName="parTx" presStyleLbl="revTx" presStyleIdx="1" presStyleCnt="4" custScaleX="173427" custLinFactNeighborX="24705" custLinFactNeighborY="19663">
        <dgm:presLayoutVars>
          <dgm:chMax val="0"/>
          <dgm:chPref val="0"/>
        </dgm:presLayoutVars>
      </dgm:prSet>
      <dgm:spPr/>
    </dgm:pt>
    <dgm:pt modelId="{FE2D5F42-42CC-4FC8-BB5C-D6AA9E1C9144}" type="pres">
      <dgm:prSet presAssocID="{A79DF5EC-1CD5-4FA5-A350-7CB88B296402}" presName="desTx" presStyleLbl="revTx" presStyleIdx="2" presStyleCnt="4">
        <dgm:presLayoutVars/>
      </dgm:prSet>
      <dgm:spPr/>
    </dgm:pt>
    <dgm:pt modelId="{7A73C7C1-64E4-45FB-AD66-B9499A5F6D9B}" type="pres">
      <dgm:prSet presAssocID="{B5982F89-47CA-4F85-845E-FAB91397B02B}" presName="sibTrans" presStyleCnt="0"/>
      <dgm:spPr/>
    </dgm:pt>
    <dgm:pt modelId="{FFEC7B20-B134-4ED9-95DD-F15538674207}" type="pres">
      <dgm:prSet presAssocID="{6435E74E-C510-4133-9159-FA65627077D8}" presName="compNode" presStyleCnt="0"/>
      <dgm:spPr/>
    </dgm:pt>
    <dgm:pt modelId="{B127436B-B85C-44E5-B3E1-1F9BFACF1DEF}" type="pres">
      <dgm:prSet presAssocID="{6435E74E-C510-4133-9159-FA65627077D8}" presName="bgRect" presStyleLbl="bgShp" presStyleIdx="2" presStyleCnt="3" custScaleY="109593" custLinFactNeighborX="-3486" custLinFactNeighborY="-3973"/>
      <dgm:spPr/>
    </dgm:pt>
    <dgm:pt modelId="{2104D76B-3974-488A-AE9F-8B4EFBAEE7EA}" type="pres">
      <dgm:prSet presAssocID="{6435E74E-C510-4133-9159-FA65627077D8}" presName="iconRect" presStyleLbl="node1" presStyleIdx="2" presStyleCnt="3"/>
      <dgm:spPr>
        <a:blipFill>
          <a:blip xmlns:r="http://schemas.openxmlformats.org/officeDocument/2006/relationships" r:embed="rId5">
            <a:extLst>
              <a:ext uri="{96DAC541-7B7A-43D3-8B79-37D633B846F1}">
                <asvg:svgBlip xmlns:asvg="http://schemas.microsoft.com/office/drawing/2016/SVG/main" r:embed="rId6"/>
              </a:ext>
            </a:extLst>
          </a:blip>
          <a:srcRect/>
          <a:stretch>
            <a:fillRect/>
          </a:stretch>
        </a:blipFill>
      </dgm:spPr>
      <dgm:extLst>
        <a:ext uri="{E40237B7-FDA0-4F09-8148-C483321AD2D9}">
          <dgm14:cNvPr xmlns:dgm14="http://schemas.microsoft.com/office/drawing/2010/diagram" id="0" name="" descr="Check In with solid fill"/>
        </a:ext>
      </dgm:extLst>
    </dgm:pt>
    <dgm:pt modelId="{C48EDA8C-6200-45B2-84F0-8083DB061892}" type="pres">
      <dgm:prSet presAssocID="{6435E74E-C510-4133-9159-FA65627077D8}" presName="spaceRect" presStyleCnt="0"/>
      <dgm:spPr/>
    </dgm:pt>
    <dgm:pt modelId="{234BD99E-A11C-4A43-85E9-06ACBF3520A4}" type="pres">
      <dgm:prSet presAssocID="{6435E74E-C510-4133-9159-FA65627077D8}" presName="parTx" presStyleLbl="revTx" presStyleIdx="3" presStyleCnt="4">
        <dgm:presLayoutVars>
          <dgm:chMax val="0"/>
          <dgm:chPref val="0"/>
        </dgm:presLayoutVars>
      </dgm:prSet>
      <dgm:spPr/>
    </dgm:pt>
  </dgm:ptLst>
  <dgm:cxnLst>
    <dgm:cxn modelId="{FFFE4E10-94B8-4D9D-ABAF-6891014B0F49}" type="presOf" srcId="{6435E74E-C510-4133-9159-FA65627077D8}" destId="{234BD99E-A11C-4A43-85E9-06ACBF3520A4}" srcOrd="0" destOrd="0" presId="urn:microsoft.com/office/officeart/2018/2/layout/IconVerticalSolidList"/>
    <dgm:cxn modelId="{029F4643-6A3C-4A70-A0F4-CBB4D82E8AE2}" type="presOf" srcId="{548C43BF-E646-48A7-8DD2-4AD47C25B7CD}" destId="{F2984FD5-588E-4C45-A12A-254274EDAEC8}" srcOrd="0" destOrd="0" presId="urn:microsoft.com/office/officeart/2018/2/layout/IconVerticalSolidList"/>
    <dgm:cxn modelId="{A18B8576-0B60-4A6D-8168-36548C6698F3}" srcId="{FCF1273E-7118-4EE4-9792-BD53DEEEE8C1}" destId="{6435E74E-C510-4133-9159-FA65627077D8}" srcOrd="2" destOrd="0" parTransId="{D0E596BE-42B0-4BD6-B2CC-F372E4D5439C}" sibTransId="{5466C0ED-F3FE-4B8F-8652-07556524E6AD}"/>
    <dgm:cxn modelId="{236A1582-0164-4771-82BA-C676C0B5D30A}" type="presOf" srcId="{FCF1273E-7118-4EE4-9792-BD53DEEEE8C1}" destId="{1E628AAE-2DFC-4E19-948D-BB1083BFE7D5}" srcOrd="0" destOrd="0" presId="urn:microsoft.com/office/officeart/2018/2/layout/IconVerticalSolidList"/>
    <dgm:cxn modelId="{0FA85195-E5F9-49D5-BBBC-84D4748C5525}" type="presOf" srcId="{A79DF5EC-1CD5-4FA5-A350-7CB88B296402}" destId="{0B781FB6-CBE9-4DA2-958D-DD57722A2C27}" srcOrd="0" destOrd="0" presId="urn:microsoft.com/office/officeart/2018/2/layout/IconVerticalSolidList"/>
    <dgm:cxn modelId="{48660EA7-1E0B-476F-ACAA-668CCAA634A6}" srcId="{A79DF5EC-1CD5-4FA5-A350-7CB88B296402}" destId="{E32702E0-CCBB-4C49-9D01-20EBEA09BFD5}" srcOrd="0" destOrd="0" parTransId="{B09F70F8-1C4F-4261-B74C-2CAF748B4229}" sibTransId="{DECAB91C-63D9-4A4B-875B-F1D915675354}"/>
    <dgm:cxn modelId="{DD8099C2-F525-4DED-B583-4E031D33F8FF}" srcId="{FCF1273E-7118-4EE4-9792-BD53DEEEE8C1}" destId="{548C43BF-E646-48A7-8DD2-4AD47C25B7CD}" srcOrd="0" destOrd="0" parTransId="{59FE5C3F-9738-49A7-817B-96E60C7117D1}" sibTransId="{95F9CACD-290F-4A0A-AE27-795FFE35DB6C}"/>
    <dgm:cxn modelId="{B29ED3CC-A9F3-4C5F-ACD6-855E84C74696}" type="presOf" srcId="{E32702E0-CCBB-4C49-9D01-20EBEA09BFD5}" destId="{FE2D5F42-42CC-4FC8-BB5C-D6AA9E1C9144}" srcOrd="0" destOrd="0" presId="urn:microsoft.com/office/officeart/2018/2/layout/IconVerticalSolidList"/>
    <dgm:cxn modelId="{D02E5CD9-81A2-465D-8776-BD9D94FC7CDB}" srcId="{FCF1273E-7118-4EE4-9792-BD53DEEEE8C1}" destId="{A79DF5EC-1CD5-4FA5-A350-7CB88B296402}" srcOrd="1" destOrd="0" parTransId="{34DB4567-770B-4DCE-A267-E91161174AE8}" sibTransId="{B5982F89-47CA-4F85-845E-FAB91397B02B}"/>
    <dgm:cxn modelId="{8E9F80B4-4CB2-447D-8E43-DAAC9B7132EF}" type="presParOf" srcId="{1E628AAE-2DFC-4E19-948D-BB1083BFE7D5}" destId="{2121B16D-BB1A-4FE0-9AE6-AA3EB66E3AB7}" srcOrd="0" destOrd="0" presId="urn:microsoft.com/office/officeart/2018/2/layout/IconVerticalSolidList"/>
    <dgm:cxn modelId="{B9648433-4973-4E7C-8589-25DB80DD8847}" type="presParOf" srcId="{2121B16D-BB1A-4FE0-9AE6-AA3EB66E3AB7}" destId="{CB459CB0-75D3-4171-8157-469112AA88DC}" srcOrd="0" destOrd="0" presId="urn:microsoft.com/office/officeart/2018/2/layout/IconVerticalSolidList"/>
    <dgm:cxn modelId="{75A1F590-1F22-4588-A41E-89AA5BF043DB}" type="presParOf" srcId="{2121B16D-BB1A-4FE0-9AE6-AA3EB66E3AB7}" destId="{367B34FC-6C5E-41EA-A816-AAD5F43E90C4}" srcOrd="1" destOrd="0" presId="urn:microsoft.com/office/officeart/2018/2/layout/IconVerticalSolidList"/>
    <dgm:cxn modelId="{87127A09-FC7D-4FAA-ABAC-C8AAAAF39A8D}" type="presParOf" srcId="{2121B16D-BB1A-4FE0-9AE6-AA3EB66E3AB7}" destId="{F7294972-7C12-4785-83DD-EA862A805A5F}" srcOrd="2" destOrd="0" presId="urn:microsoft.com/office/officeart/2018/2/layout/IconVerticalSolidList"/>
    <dgm:cxn modelId="{D5317BA2-19D2-41B0-826D-AAB7D9CA87C1}" type="presParOf" srcId="{2121B16D-BB1A-4FE0-9AE6-AA3EB66E3AB7}" destId="{F2984FD5-588E-4C45-A12A-254274EDAEC8}" srcOrd="3" destOrd="0" presId="urn:microsoft.com/office/officeart/2018/2/layout/IconVerticalSolidList"/>
    <dgm:cxn modelId="{A65A363F-FCCA-4ECE-9A6E-F48050B2C483}" type="presParOf" srcId="{1E628AAE-2DFC-4E19-948D-BB1083BFE7D5}" destId="{C73032C8-39B5-4326-ACD4-6923DC019D57}" srcOrd="1" destOrd="0" presId="urn:microsoft.com/office/officeart/2018/2/layout/IconVerticalSolidList"/>
    <dgm:cxn modelId="{4F03CC52-39DE-42DA-9C04-11870255DA99}" type="presParOf" srcId="{1E628AAE-2DFC-4E19-948D-BB1083BFE7D5}" destId="{63E9B724-0559-4E22-9710-00FB207CCF81}" srcOrd="2" destOrd="0" presId="urn:microsoft.com/office/officeart/2018/2/layout/IconVerticalSolidList"/>
    <dgm:cxn modelId="{11B1C133-6E96-4802-BAE1-C06E95655E7F}" type="presParOf" srcId="{63E9B724-0559-4E22-9710-00FB207CCF81}" destId="{CCCE01D7-80BC-4C22-B992-04F595936955}" srcOrd="0" destOrd="0" presId="urn:microsoft.com/office/officeart/2018/2/layout/IconVerticalSolidList"/>
    <dgm:cxn modelId="{6BDE98F2-F0BA-4700-B688-DA519602C46E}" type="presParOf" srcId="{63E9B724-0559-4E22-9710-00FB207CCF81}" destId="{3214AB29-E776-46E9-89B1-5356EC60C12F}" srcOrd="1" destOrd="0" presId="urn:microsoft.com/office/officeart/2018/2/layout/IconVerticalSolidList"/>
    <dgm:cxn modelId="{E2A8E3E2-0EEE-4FF3-AAA5-EB780924EC0F}" type="presParOf" srcId="{63E9B724-0559-4E22-9710-00FB207CCF81}" destId="{6C9DDCBA-250B-4E49-AAF4-9B1C6D9A659B}" srcOrd="2" destOrd="0" presId="urn:microsoft.com/office/officeart/2018/2/layout/IconVerticalSolidList"/>
    <dgm:cxn modelId="{C33F6895-424E-4B52-B61B-35994227A6F0}" type="presParOf" srcId="{63E9B724-0559-4E22-9710-00FB207CCF81}" destId="{0B781FB6-CBE9-4DA2-958D-DD57722A2C27}" srcOrd="3" destOrd="0" presId="urn:microsoft.com/office/officeart/2018/2/layout/IconVerticalSolidList"/>
    <dgm:cxn modelId="{B64E4AB1-DF1C-420A-9B60-494E6C92858B}" type="presParOf" srcId="{63E9B724-0559-4E22-9710-00FB207CCF81}" destId="{FE2D5F42-42CC-4FC8-BB5C-D6AA9E1C9144}" srcOrd="4" destOrd="0" presId="urn:microsoft.com/office/officeart/2018/2/layout/IconVerticalSolidList"/>
    <dgm:cxn modelId="{0AED84A7-9F55-488F-9045-5DCC350BF005}" type="presParOf" srcId="{1E628AAE-2DFC-4E19-948D-BB1083BFE7D5}" destId="{7A73C7C1-64E4-45FB-AD66-B9499A5F6D9B}" srcOrd="3" destOrd="0" presId="urn:microsoft.com/office/officeart/2018/2/layout/IconVerticalSolidList"/>
    <dgm:cxn modelId="{40C50444-5331-4444-B21B-92BBFC5E1C3B}" type="presParOf" srcId="{1E628AAE-2DFC-4E19-948D-BB1083BFE7D5}" destId="{FFEC7B20-B134-4ED9-95DD-F15538674207}" srcOrd="4" destOrd="0" presId="urn:microsoft.com/office/officeart/2018/2/layout/IconVerticalSolidList"/>
    <dgm:cxn modelId="{8A5DA343-5A72-4966-8AC4-8CDF83CADB42}" type="presParOf" srcId="{FFEC7B20-B134-4ED9-95DD-F15538674207}" destId="{B127436B-B85C-44E5-B3E1-1F9BFACF1DEF}" srcOrd="0" destOrd="0" presId="urn:microsoft.com/office/officeart/2018/2/layout/IconVerticalSolidList"/>
    <dgm:cxn modelId="{3CF4C5E8-5E18-4585-98C3-C4E3C8F308BD}" type="presParOf" srcId="{FFEC7B20-B134-4ED9-95DD-F15538674207}" destId="{2104D76B-3974-488A-AE9F-8B4EFBAEE7EA}" srcOrd="1" destOrd="0" presId="urn:microsoft.com/office/officeart/2018/2/layout/IconVerticalSolidList"/>
    <dgm:cxn modelId="{A690CC59-7E92-480F-A3D6-2F4348270A3C}" type="presParOf" srcId="{FFEC7B20-B134-4ED9-95DD-F15538674207}" destId="{C48EDA8C-6200-45B2-84F0-8083DB061892}" srcOrd="2" destOrd="0" presId="urn:microsoft.com/office/officeart/2018/2/layout/IconVerticalSolidList"/>
    <dgm:cxn modelId="{3080490F-B2DA-41E1-84B6-84D829606008}" type="presParOf" srcId="{FFEC7B20-B134-4ED9-95DD-F15538674207}" destId="{234BD99E-A11C-4A43-85E9-06ACBF3520A4}" srcOrd="3" destOrd="0" presId="urn:microsoft.com/office/officeart/2018/2/layout/IconVerticalSoli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82189B92-969A-4AA9-A35B-7CB493067C26}" type="doc">
      <dgm:prSet loTypeId="urn:microsoft.com/office/officeart/2018/5/layout/IconCircleLabelList" loCatId="icon" qsTypeId="urn:microsoft.com/office/officeart/2005/8/quickstyle/simple1" qsCatId="simple" csTypeId="urn:microsoft.com/office/officeart/2018/5/colors/Iconchunking_coloredtext_colorful2" csCatId="colorful" phldr="1"/>
      <dgm:spPr/>
      <dgm:t>
        <a:bodyPr/>
        <a:lstStyle/>
        <a:p>
          <a:endParaRPr lang="en-US"/>
        </a:p>
      </dgm:t>
    </dgm:pt>
    <dgm:pt modelId="{8DDA2FE9-A6B1-4263-837E-7A5C5A95B15B}">
      <dgm:prSet custT="1"/>
      <dgm:spPr/>
      <dgm:t>
        <a:bodyPr/>
        <a:lstStyle/>
        <a:p>
          <a:pPr>
            <a:lnSpc>
              <a:spcPct val="100000"/>
            </a:lnSpc>
            <a:defRPr cap="all"/>
          </a:pPr>
          <a:r>
            <a:rPr lang="en-US" sz="2000" b="1" kern="1200" cap="all" dirty="0">
              <a:latin typeface="Product Sans Thin" panose="020B0203030502040203"/>
              <a:ea typeface="+mn-ea"/>
              <a:cs typeface="+mn-cs"/>
              <a:hlinkClick xmlns:r="http://schemas.openxmlformats.org/officeDocument/2006/relationships" r:id="rId1" action="ppaction://hlinksldjump"/>
            </a:rPr>
            <a:t>Section 405 </a:t>
          </a:r>
        </a:p>
        <a:p>
          <a:pPr>
            <a:lnSpc>
              <a:spcPct val="100000"/>
            </a:lnSpc>
            <a:defRPr cap="all"/>
          </a:pPr>
          <a:r>
            <a:rPr lang="en-US" sz="2000" b="1" kern="1200" cap="all" dirty="0">
              <a:latin typeface="Product Sans Thin" panose="020B0203030502040203"/>
              <a:ea typeface="+mn-ea"/>
              <a:cs typeface="+mn-cs"/>
              <a:hlinkClick xmlns:r="http://schemas.openxmlformats.org/officeDocument/2006/relationships" r:id="rId1" action="ppaction://hlinksldjump"/>
            </a:rPr>
            <a:t>– Group audit</a:t>
          </a:r>
          <a:endParaRPr lang="en-US" sz="2000" b="1" kern="1200" cap="all" dirty="0">
            <a:latin typeface="Product Sans Thin" panose="020B0203030502040203"/>
            <a:ea typeface="+mn-ea"/>
            <a:cs typeface="+mn-cs"/>
          </a:endParaRPr>
        </a:p>
      </dgm:t>
    </dgm:pt>
    <dgm:pt modelId="{A8BC8BD5-B7B0-42AB-BF2A-D1642AD7A51F}" type="parTrans" cxnId="{66E063FC-634F-4398-BFFB-09BF9A0BF102}">
      <dgm:prSet/>
      <dgm:spPr/>
      <dgm:t>
        <a:bodyPr/>
        <a:lstStyle/>
        <a:p>
          <a:pPr>
            <a:spcBef>
              <a:spcPts val="600"/>
            </a:spcBef>
            <a:spcAft>
              <a:spcPts val="600"/>
            </a:spcAft>
          </a:pPr>
          <a:endParaRPr lang="en-US" sz="1600" b="1">
            <a:latin typeface="+mj-lt"/>
          </a:endParaRPr>
        </a:p>
      </dgm:t>
    </dgm:pt>
    <dgm:pt modelId="{4CAA9BAB-55F5-4B59-8206-C28144856A24}" type="sibTrans" cxnId="{66E063FC-634F-4398-BFFB-09BF9A0BF102}">
      <dgm:prSet/>
      <dgm:spPr/>
      <dgm:t>
        <a:bodyPr/>
        <a:lstStyle/>
        <a:p>
          <a:pPr>
            <a:spcBef>
              <a:spcPts val="600"/>
            </a:spcBef>
            <a:spcAft>
              <a:spcPts val="600"/>
            </a:spcAft>
          </a:pPr>
          <a:endParaRPr lang="en-US" sz="1600" b="1">
            <a:latin typeface="+mj-lt"/>
          </a:endParaRPr>
        </a:p>
      </dgm:t>
    </dgm:pt>
    <dgm:pt modelId="{0FFA692C-DC18-47BD-86D8-297893EA0B19}">
      <dgm:prSet custT="1"/>
      <dgm:spPr/>
      <dgm:t>
        <a:bodyPr/>
        <a:lstStyle/>
        <a:p>
          <a:pPr algn="r">
            <a:lnSpc>
              <a:spcPct val="100000"/>
            </a:lnSpc>
            <a:defRPr cap="all"/>
          </a:pPr>
          <a:r>
            <a:rPr lang="en-US" sz="2000" b="1" dirty="0">
              <a:latin typeface="Product Sans Thin" panose="020B0203030502040203"/>
              <a:hlinkClick xmlns:r="http://schemas.openxmlformats.org/officeDocument/2006/relationships" r:id="rId2" action="ppaction://hlinksldjump"/>
            </a:rPr>
            <a:t>Timeline </a:t>
          </a:r>
          <a:endParaRPr lang="en-US" sz="2000" b="1" cap="all" dirty="0">
            <a:latin typeface="Product Sans Thin" panose="020B0203030502040203"/>
            <a:ea typeface="+mn-ea"/>
            <a:cs typeface="+mn-cs"/>
          </a:endParaRPr>
        </a:p>
      </dgm:t>
    </dgm:pt>
    <dgm:pt modelId="{57381FB1-A586-4D41-9497-FB4D847AA9EF}" type="parTrans" cxnId="{66495D70-1709-4683-A745-1C856EA90CF0}">
      <dgm:prSet/>
      <dgm:spPr/>
      <dgm:t>
        <a:bodyPr/>
        <a:lstStyle/>
        <a:p>
          <a:endParaRPr lang="en-US" sz="1600">
            <a:latin typeface="+mj-lt"/>
          </a:endParaRPr>
        </a:p>
      </dgm:t>
    </dgm:pt>
    <dgm:pt modelId="{C5A27CFE-0782-467E-ACEB-BFDD9948011F}" type="sibTrans" cxnId="{66495D70-1709-4683-A745-1C856EA90CF0}">
      <dgm:prSet/>
      <dgm:spPr/>
      <dgm:t>
        <a:bodyPr/>
        <a:lstStyle/>
        <a:p>
          <a:endParaRPr lang="en-US" sz="1600">
            <a:latin typeface="+mj-lt"/>
          </a:endParaRPr>
        </a:p>
      </dgm:t>
    </dgm:pt>
    <dgm:pt modelId="{26145A71-BA8F-455F-8ED6-254CEA99AAA4}">
      <dgm:prSet custT="1"/>
      <dgm:spPr/>
      <dgm:t>
        <a:bodyPr/>
        <a:lstStyle/>
        <a:p>
          <a:pPr>
            <a:lnSpc>
              <a:spcPct val="100000"/>
            </a:lnSpc>
            <a:defRPr cap="all"/>
          </a:pPr>
          <a:r>
            <a:rPr lang="en-US" sz="2000" b="1" dirty="0">
              <a:latin typeface="Product Sans Thin" panose="020B0203030502040203"/>
              <a:hlinkClick xmlns:r="http://schemas.openxmlformats.org/officeDocument/2006/relationships" r:id="rId3" action="ppaction://hlinksldjump"/>
            </a:rPr>
            <a:t>Section 400 </a:t>
          </a:r>
        </a:p>
        <a:p>
          <a:pPr>
            <a:lnSpc>
              <a:spcPct val="100000"/>
            </a:lnSpc>
            <a:defRPr cap="all"/>
          </a:pPr>
          <a:r>
            <a:rPr lang="en-US" sz="2000" b="1" dirty="0">
              <a:latin typeface="Product Sans Thin" panose="020B0203030502040203"/>
              <a:hlinkClick xmlns:r="http://schemas.openxmlformats.org/officeDocument/2006/relationships" r:id="rId3" action="ppaction://hlinksldjump"/>
            </a:rPr>
            <a:t>– engagement team </a:t>
          </a:r>
          <a:endParaRPr lang="en-US" sz="2000" b="1" dirty="0">
            <a:latin typeface="+mj-lt"/>
          </a:endParaRPr>
        </a:p>
      </dgm:t>
    </dgm:pt>
    <dgm:pt modelId="{20B63D34-8B25-4E2E-9CC0-42273DC42F34}" type="parTrans" cxnId="{21E86614-B9A7-4E16-8562-DABB4CA9EA97}">
      <dgm:prSet/>
      <dgm:spPr/>
      <dgm:t>
        <a:bodyPr/>
        <a:lstStyle/>
        <a:p>
          <a:endParaRPr lang="en-US"/>
        </a:p>
      </dgm:t>
    </dgm:pt>
    <dgm:pt modelId="{605B448C-07DA-4264-ADB4-864E9242444A}" type="sibTrans" cxnId="{21E86614-B9A7-4E16-8562-DABB4CA9EA97}">
      <dgm:prSet/>
      <dgm:spPr/>
      <dgm:t>
        <a:bodyPr/>
        <a:lstStyle/>
        <a:p>
          <a:endParaRPr lang="en-US"/>
        </a:p>
      </dgm:t>
    </dgm:pt>
    <dgm:pt modelId="{CEF102DC-64A1-4AA6-832D-D1D699083FCE}">
      <dgm:prSet custT="1"/>
      <dgm:spPr/>
      <dgm:t>
        <a:bodyPr/>
        <a:lstStyle/>
        <a:p>
          <a:pPr>
            <a:lnSpc>
              <a:spcPct val="100000"/>
            </a:lnSpc>
            <a:defRPr cap="all"/>
          </a:pPr>
          <a:r>
            <a:rPr lang="en-US" sz="2000" b="1" kern="1200" cap="all" dirty="0">
              <a:latin typeface="Product Sans Thin" panose="020B0203030502040203"/>
              <a:ea typeface="+mn-ea"/>
              <a:cs typeface="+mn-cs"/>
              <a:hlinkClick xmlns:r="http://schemas.openxmlformats.org/officeDocument/2006/relationships" r:id="rId4" action="ppaction://hlinksldjump"/>
            </a:rPr>
            <a:t>CAG and Stakeholders' INPUT</a:t>
          </a:r>
          <a:endParaRPr lang="en-US" sz="2000" b="1" kern="1200" cap="all" dirty="0">
            <a:latin typeface="Product Sans Thin" panose="020B0203030502040203"/>
            <a:ea typeface="+mn-ea"/>
            <a:cs typeface="+mn-cs"/>
          </a:endParaRPr>
        </a:p>
      </dgm:t>
    </dgm:pt>
    <dgm:pt modelId="{13EDF33E-8903-4BA6-B0E8-04D75FEBB98D}" type="sibTrans" cxnId="{5448BC33-D10A-49C8-916B-68D111C17400}">
      <dgm:prSet/>
      <dgm:spPr/>
      <dgm:t>
        <a:bodyPr/>
        <a:lstStyle/>
        <a:p>
          <a:pPr>
            <a:spcBef>
              <a:spcPts val="600"/>
            </a:spcBef>
            <a:spcAft>
              <a:spcPts val="600"/>
            </a:spcAft>
          </a:pPr>
          <a:endParaRPr lang="en-US" sz="1600" b="1">
            <a:latin typeface="+mj-lt"/>
          </a:endParaRPr>
        </a:p>
      </dgm:t>
    </dgm:pt>
    <dgm:pt modelId="{4E20535C-3888-4B2A-A603-D36A7C662EB0}" type="parTrans" cxnId="{5448BC33-D10A-49C8-916B-68D111C17400}">
      <dgm:prSet/>
      <dgm:spPr/>
      <dgm:t>
        <a:bodyPr/>
        <a:lstStyle/>
        <a:p>
          <a:pPr>
            <a:spcBef>
              <a:spcPts val="600"/>
            </a:spcBef>
            <a:spcAft>
              <a:spcPts val="600"/>
            </a:spcAft>
          </a:pPr>
          <a:endParaRPr lang="en-US" sz="1600" b="1">
            <a:latin typeface="+mj-lt"/>
          </a:endParaRPr>
        </a:p>
      </dgm:t>
    </dgm:pt>
    <dgm:pt modelId="{B7A14F62-95EE-4184-917A-1CDE76170B80}">
      <dgm:prSet custT="1"/>
      <dgm:spPr/>
      <dgm:t>
        <a:bodyPr/>
        <a:lstStyle/>
        <a:p>
          <a:pPr>
            <a:lnSpc>
              <a:spcPct val="100000"/>
            </a:lnSpc>
            <a:defRPr cap="all"/>
          </a:pPr>
          <a:r>
            <a:rPr lang="en-US" sz="2000" b="1" cap="all" dirty="0">
              <a:latin typeface="Product Sans Thin" panose="020B0203030502040203"/>
              <a:ea typeface="+mn-ea"/>
              <a:cs typeface="+mn-cs"/>
              <a:hlinkClick xmlns:r="http://schemas.openxmlformats.org/officeDocument/2006/relationships" r:id="rId5" action="ppaction://hlinksldjump"/>
            </a:rPr>
            <a:t>UPDATE ON COORDINATION WITH  ISA 600 Task Force</a:t>
          </a:r>
          <a:endParaRPr lang="en-US" sz="2000" b="1" cap="all" dirty="0">
            <a:latin typeface="Product Sans Thin" panose="020B0203030502040203"/>
            <a:ea typeface="+mn-ea"/>
            <a:cs typeface="+mn-cs"/>
          </a:endParaRPr>
        </a:p>
      </dgm:t>
    </dgm:pt>
    <dgm:pt modelId="{C7337F39-5843-46E5-970D-CB94DDDBDBA6}" type="parTrans" cxnId="{FCCC526D-0894-4772-84B6-C462D54780F4}">
      <dgm:prSet/>
      <dgm:spPr/>
      <dgm:t>
        <a:bodyPr/>
        <a:lstStyle/>
        <a:p>
          <a:endParaRPr lang="en-US"/>
        </a:p>
      </dgm:t>
    </dgm:pt>
    <dgm:pt modelId="{2BB94E9A-2AA2-4154-823B-4F621DDE1ECF}" type="sibTrans" cxnId="{FCCC526D-0894-4772-84B6-C462D54780F4}">
      <dgm:prSet/>
      <dgm:spPr/>
      <dgm:t>
        <a:bodyPr/>
        <a:lstStyle/>
        <a:p>
          <a:endParaRPr lang="en-US"/>
        </a:p>
      </dgm:t>
    </dgm:pt>
    <dgm:pt modelId="{717B84D7-EC07-47A9-A573-A5C3021BAAEF}" type="pres">
      <dgm:prSet presAssocID="{82189B92-969A-4AA9-A35B-7CB493067C26}" presName="root" presStyleCnt="0">
        <dgm:presLayoutVars>
          <dgm:dir/>
          <dgm:resizeHandles val="exact"/>
        </dgm:presLayoutVars>
      </dgm:prSet>
      <dgm:spPr/>
    </dgm:pt>
    <dgm:pt modelId="{5B557571-3A75-4105-823D-E5CCDD8578BA}" type="pres">
      <dgm:prSet presAssocID="{CEF102DC-64A1-4AA6-832D-D1D699083FCE}" presName="compNode" presStyleCnt="0"/>
      <dgm:spPr/>
    </dgm:pt>
    <dgm:pt modelId="{57899403-AF43-456C-812B-5A9DA9ECBE0E}" type="pres">
      <dgm:prSet presAssocID="{CEF102DC-64A1-4AA6-832D-D1D699083FCE}" presName="iconBgRect" presStyleLbl="bgShp" presStyleIdx="0" presStyleCnt="5"/>
      <dgm:spPr/>
    </dgm:pt>
    <dgm:pt modelId="{97E70B91-773C-41E1-9FA4-C1FD2481C575}" type="pres">
      <dgm:prSet presAssocID="{CEF102DC-64A1-4AA6-832D-D1D699083FCE}" presName="iconRect" presStyleLbl="node1" presStyleIdx="0" presStyleCnt="5"/>
      <dgm:spPr>
        <a:blipFill>
          <a:blip xmlns:r="http://schemas.openxmlformats.org/officeDocument/2006/relationships"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a:blipFill>
        <a:ln>
          <a:noFill/>
        </a:ln>
      </dgm:spPr>
      <dgm:extLst>
        <a:ext uri="{E40237B7-FDA0-4F09-8148-C483321AD2D9}">
          <dgm14:cNvPr xmlns:dgm14="http://schemas.microsoft.com/office/drawing/2010/diagram" id="0" name="" descr="Ear with solid fill"/>
        </a:ext>
      </dgm:extLst>
    </dgm:pt>
    <dgm:pt modelId="{54E35196-75A0-4838-96D3-99FDA7D4A56F}" type="pres">
      <dgm:prSet presAssocID="{CEF102DC-64A1-4AA6-832D-D1D699083FCE}" presName="spaceRect" presStyleCnt="0"/>
      <dgm:spPr/>
    </dgm:pt>
    <dgm:pt modelId="{C03CE6BA-C23B-4913-8A79-76D5982EFA13}" type="pres">
      <dgm:prSet presAssocID="{CEF102DC-64A1-4AA6-832D-D1D699083FCE}" presName="textRect" presStyleLbl="revTx" presStyleIdx="0" presStyleCnt="5" custScaleX="158822">
        <dgm:presLayoutVars>
          <dgm:chMax val="1"/>
          <dgm:chPref val="1"/>
        </dgm:presLayoutVars>
      </dgm:prSet>
      <dgm:spPr/>
    </dgm:pt>
    <dgm:pt modelId="{74112B43-1ABB-4835-998A-E91EF4670361}" type="pres">
      <dgm:prSet presAssocID="{13EDF33E-8903-4BA6-B0E8-04D75FEBB98D}" presName="sibTrans" presStyleCnt="0"/>
      <dgm:spPr/>
    </dgm:pt>
    <dgm:pt modelId="{8461DC67-10CD-44D5-9677-5A94DC92D530}" type="pres">
      <dgm:prSet presAssocID="{B7A14F62-95EE-4184-917A-1CDE76170B80}" presName="compNode" presStyleCnt="0"/>
      <dgm:spPr/>
    </dgm:pt>
    <dgm:pt modelId="{14C7A9B1-49A2-4368-A202-D7502CD0578D}" type="pres">
      <dgm:prSet presAssocID="{B7A14F62-95EE-4184-917A-1CDE76170B80}" presName="iconBgRect" presStyleLbl="bgShp" presStyleIdx="1" presStyleCnt="5"/>
      <dgm:spPr/>
    </dgm:pt>
    <dgm:pt modelId="{11FC9E55-80B7-408E-8BB4-DBA489889F60}" type="pres">
      <dgm:prSet presAssocID="{B7A14F62-95EE-4184-917A-1CDE76170B80}" presName="iconRect" presStyleLbl="node1" presStyleIdx="1" presStyleCnt="5"/>
      <dgm:spPr>
        <a:blipFill>
          <a:blip xmlns:r="http://schemas.openxmlformats.org/officeDocument/2006/relationships"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a:fillRect/>
          </a:stretch>
        </a:blipFill>
      </dgm:spPr>
      <dgm:extLst>
        <a:ext uri="{E40237B7-FDA0-4F09-8148-C483321AD2D9}">
          <dgm14:cNvPr xmlns:dgm14="http://schemas.microsoft.com/office/drawing/2010/diagram" id="0" name="" descr="Artificial Intelligence with solid fill"/>
        </a:ext>
      </dgm:extLst>
    </dgm:pt>
    <dgm:pt modelId="{2A3C076A-5089-4CCD-9F32-4AEBE55AF6D4}" type="pres">
      <dgm:prSet presAssocID="{B7A14F62-95EE-4184-917A-1CDE76170B80}" presName="spaceRect" presStyleCnt="0"/>
      <dgm:spPr/>
    </dgm:pt>
    <dgm:pt modelId="{2144324C-B647-466A-B4ED-67ECF4D9AC02}" type="pres">
      <dgm:prSet presAssocID="{B7A14F62-95EE-4184-917A-1CDE76170B80}" presName="textRect" presStyleLbl="revTx" presStyleIdx="1" presStyleCnt="5" custScaleX="158822">
        <dgm:presLayoutVars>
          <dgm:chMax val="1"/>
          <dgm:chPref val="1"/>
        </dgm:presLayoutVars>
      </dgm:prSet>
      <dgm:spPr/>
    </dgm:pt>
    <dgm:pt modelId="{DC407292-289F-4629-B64F-1EC718AB2248}" type="pres">
      <dgm:prSet presAssocID="{2BB94E9A-2AA2-4154-823B-4F621DDE1ECF}" presName="sibTrans" presStyleCnt="0"/>
      <dgm:spPr/>
    </dgm:pt>
    <dgm:pt modelId="{EC8B5A26-43CA-49F7-B007-AA350CEE1461}" type="pres">
      <dgm:prSet presAssocID="{8DDA2FE9-A6B1-4263-837E-7A5C5A95B15B}" presName="compNode" presStyleCnt="0"/>
      <dgm:spPr/>
    </dgm:pt>
    <dgm:pt modelId="{6B88D001-1FAA-4CD0-ABF7-DC4643DF6E53}" type="pres">
      <dgm:prSet presAssocID="{8DDA2FE9-A6B1-4263-837E-7A5C5A95B15B}" presName="iconBgRect" presStyleLbl="bgShp" presStyleIdx="2" presStyleCnt="5" custLinFactNeighborX="602" custLinFactNeighborY="5422"/>
      <dgm:spPr/>
    </dgm:pt>
    <dgm:pt modelId="{977EF5B3-F961-403C-AA10-6816012E398B}" type="pres">
      <dgm:prSet presAssocID="{8DDA2FE9-A6B1-4263-837E-7A5C5A95B15B}" presName="iconRect" presStyleLbl="node1" presStyleIdx="2" presStyleCnt="5"/>
      <dgm:spPr>
        <a:blipFill>
          <a:blip xmlns:r="http://schemas.openxmlformats.org/officeDocument/2006/relationships"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a:blipFill>
        <a:ln>
          <a:noFill/>
        </a:ln>
      </dgm:spPr>
      <dgm:extLst>
        <a:ext uri="{E40237B7-FDA0-4F09-8148-C483321AD2D9}">
          <dgm14:cNvPr xmlns:dgm14="http://schemas.microsoft.com/office/drawing/2010/diagram" id="0" name="" descr="Team"/>
        </a:ext>
      </dgm:extLst>
    </dgm:pt>
    <dgm:pt modelId="{A67B9F3D-D340-448B-BB01-39264316F249}" type="pres">
      <dgm:prSet presAssocID="{8DDA2FE9-A6B1-4263-837E-7A5C5A95B15B}" presName="spaceRect" presStyleCnt="0"/>
      <dgm:spPr/>
    </dgm:pt>
    <dgm:pt modelId="{78DB5769-90CA-4B82-B818-F46AC8AB7C66}" type="pres">
      <dgm:prSet presAssocID="{8DDA2FE9-A6B1-4263-837E-7A5C5A95B15B}" presName="textRect" presStyleLbl="revTx" presStyleIdx="2" presStyleCnt="5" custScaleX="127886" custScaleY="114045" custLinFactNeighborY="11032">
        <dgm:presLayoutVars>
          <dgm:chMax val="1"/>
          <dgm:chPref val="1"/>
        </dgm:presLayoutVars>
      </dgm:prSet>
      <dgm:spPr/>
    </dgm:pt>
    <dgm:pt modelId="{10CECBA2-828C-4CD2-B3D8-D8402BF061FF}" type="pres">
      <dgm:prSet presAssocID="{4CAA9BAB-55F5-4B59-8206-C28144856A24}" presName="sibTrans" presStyleCnt="0"/>
      <dgm:spPr/>
    </dgm:pt>
    <dgm:pt modelId="{2DDC43C6-C02C-4817-A838-B4A528ED1F89}" type="pres">
      <dgm:prSet presAssocID="{26145A71-BA8F-455F-8ED6-254CEA99AAA4}" presName="compNode" presStyleCnt="0"/>
      <dgm:spPr/>
    </dgm:pt>
    <dgm:pt modelId="{20E7D9DC-ADA1-4FED-BECC-493971CDDDBE}" type="pres">
      <dgm:prSet presAssocID="{26145A71-BA8F-455F-8ED6-254CEA99AAA4}" presName="iconBgRect" presStyleLbl="bgShp" presStyleIdx="3" presStyleCnt="5"/>
      <dgm:spPr/>
    </dgm:pt>
    <dgm:pt modelId="{0EB12E83-3928-430E-AF13-A86DCEBDCFC3}" type="pres">
      <dgm:prSet presAssocID="{26145A71-BA8F-455F-8ED6-254CEA99AAA4}" presName="iconRect" presStyleLbl="node1" presStyleIdx="3" presStyleCnt="5"/>
      <dgm:spPr>
        <a:blipFill>
          <a:blip xmlns:r="http://schemas.openxmlformats.org/officeDocument/2006/relationships"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a:blipFill>
      </dgm:spPr>
      <dgm:extLst>
        <a:ext uri="{E40237B7-FDA0-4F09-8148-C483321AD2D9}">
          <dgm14:cNvPr xmlns:dgm14="http://schemas.microsoft.com/office/drawing/2010/diagram" id="0" name="" descr="Checkmark"/>
        </a:ext>
      </dgm:extLst>
    </dgm:pt>
    <dgm:pt modelId="{504892DA-3BD7-420C-A867-B810AB0315C4}" type="pres">
      <dgm:prSet presAssocID="{26145A71-BA8F-455F-8ED6-254CEA99AAA4}" presName="spaceRect" presStyleCnt="0"/>
      <dgm:spPr/>
    </dgm:pt>
    <dgm:pt modelId="{9F9258F4-2D1A-454D-BD82-C55325620B28}" type="pres">
      <dgm:prSet presAssocID="{26145A71-BA8F-455F-8ED6-254CEA99AAA4}" presName="textRect" presStyleLbl="revTx" presStyleIdx="3" presStyleCnt="5" custScaleX="192692">
        <dgm:presLayoutVars>
          <dgm:chMax val="1"/>
          <dgm:chPref val="1"/>
        </dgm:presLayoutVars>
      </dgm:prSet>
      <dgm:spPr/>
    </dgm:pt>
    <dgm:pt modelId="{33925F8B-9BC2-491E-B25B-CC82BC31E23D}" type="pres">
      <dgm:prSet presAssocID="{605B448C-07DA-4264-ADB4-864E9242444A}" presName="sibTrans" presStyleCnt="0"/>
      <dgm:spPr/>
    </dgm:pt>
    <dgm:pt modelId="{9B7ED5DC-8270-4D4D-8C9D-3CB74B072BAE}" type="pres">
      <dgm:prSet presAssocID="{0FFA692C-DC18-47BD-86D8-297893EA0B19}" presName="compNode" presStyleCnt="0"/>
      <dgm:spPr/>
    </dgm:pt>
    <dgm:pt modelId="{2F1293A1-A093-4466-8E6A-2D509F1CC9BB}" type="pres">
      <dgm:prSet presAssocID="{0FFA692C-DC18-47BD-86D8-297893EA0B19}" presName="iconBgRect" presStyleLbl="bgShp" presStyleIdx="4" presStyleCnt="5" custLinFactNeighborX="57868" custLinFactNeighborY="3788"/>
      <dgm:spPr/>
    </dgm:pt>
    <dgm:pt modelId="{791C7345-0AA8-4938-A616-E7347A21094F}" type="pres">
      <dgm:prSet presAssocID="{0FFA692C-DC18-47BD-86D8-297893EA0B19}" presName="iconRect" presStyleLbl="node1" presStyleIdx="4" presStyleCnt="5" custLinFactX="2096" custLinFactNeighborX="100000" custLinFactNeighborY="6830"/>
      <dgm:spPr>
        <a:blipFill>
          <a:blip xmlns:r="http://schemas.openxmlformats.org/officeDocument/2006/relationships"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rcRect/>
          <a:stretch>
            <a:fillRect/>
          </a:stretch>
        </a:blipFill>
        <a:ln>
          <a:noFill/>
        </a:ln>
      </dgm:spPr>
      <dgm:extLst>
        <a:ext uri="{E40237B7-FDA0-4F09-8148-C483321AD2D9}">
          <dgm14:cNvPr xmlns:dgm14="http://schemas.microsoft.com/office/drawing/2010/diagram" id="0" name="" descr="End"/>
        </a:ext>
      </dgm:extLst>
    </dgm:pt>
    <dgm:pt modelId="{0C7E7603-9918-46E9-B650-7886C3AE0C30}" type="pres">
      <dgm:prSet presAssocID="{0FFA692C-DC18-47BD-86D8-297893EA0B19}" presName="spaceRect" presStyleCnt="0"/>
      <dgm:spPr/>
    </dgm:pt>
    <dgm:pt modelId="{3130FEA9-22A3-4CBC-B730-9B3456E69B07}" type="pres">
      <dgm:prSet presAssocID="{0FFA692C-DC18-47BD-86D8-297893EA0B19}" presName="textRect" presStyleLbl="revTx" presStyleIdx="4" presStyleCnt="5" custLinFactNeighborX="33502" custLinFactNeighborY="-3020">
        <dgm:presLayoutVars>
          <dgm:chMax val="1"/>
          <dgm:chPref val="1"/>
        </dgm:presLayoutVars>
      </dgm:prSet>
      <dgm:spPr/>
    </dgm:pt>
  </dgm:ptLst>
  <dgm:cxnLst>
    <dgm:cxn modelId="{BB75900D-4C8A-4039-AA37-965E58847070}" type="presOf" srcId="{26145A71-BA8F-455F-8ED6-254CEA99AAA4}" destId="{9F9258F4-2D1A-454D-BD82-C55325620B28}" srcOrd="0" destOrd="0" presId="urn:microsoft.com/office/officeart/2018/5/layout/IconCircleLabelList"/>
    <dgm:cxn modelId="{21E86614-B9A7-4E16-8562-DABB4CA9EA97}" srcId="{82189B92-969A-4AA9-A35B-7CB493067C26}" destId="{26145A71-BA8F-455F-8ED6-254CEA99AAA4}" srcOrd="3" destOrd="0" parTransId="{20B63D34-8B25-4E2E-9CC0-42273DC42F34}" sibTransId="{605B448C-07DA-4264-ADB4-864E9242444A}"/>
    <dgm:cxn modelId="{5448BC33-D10A-49C8-916B-68D111C17400}" srcId="{82189B92-969A-4AA9-A35B-7CB493067C26}" destId="{CEF102DC-64A1-4AA6-832D-D1D699083FCE}" srcOrd="0" destOrd="0" parTransId="{4E20535C-3888-4B2A-A603-D36A7C662EB0}" sibTransId="{13EDF33E-8903-4BA6-B0E8-04D75FEBB98D}"/>
    <dgm:cxn modelId="{E7F21B49-CD83-4D44-A62B-8B98A52D72DB}" type="presOf" srcId="{B7A14F62-95EE-4184-917A-1CDE76170B80}" destId="{2144324C-B647-466A-B4ED-67ECF4D9AC02}" srcOrd="0" destOrd="0" presId="urn:microsoft.com/office/officeart/2018/5/layout/IconCircleLabelList"/>
    <dgm:cxn modelId="{FCCC526D-0894-4772-84B6-C462D54780F4}" srcId="{82189B92-969A-4AA9-A35B-7CB493067C26}" destId="{B7A14F62-95EE-4184-917A-1CDE76170B80}" srcOrd="1" destOrd="0" parTransId="{C7337F39-5843-46E5-970D-CB94DDDBDBA6}" sibTransId="{2BB94E9A-2AA2-4154-823B-4F621DDE1ECF}"/>
    <dgm:cxn modelId="{66495D70-1709-4683-A745-1C856EA90CF0}" srcId="{82189B92-969A-4AA9-A35B-7CB493067C26}" destId="{0FFA692C-DC18-47BD-86D8-297893EA0B19}" srcOrd="4" destOrd="0" parTransId="{57381FB1-A586-4D41-9497-FB4D847AA9EF}" sibTransId="{C5A27CFE-0782-467E-ACEB-BFDD9948011F}"/>
    <dgm:cxn modelId="{41A8C573-81C7-405A-A263-F6423311FA2A}" type="presOf" srcId="{CEF102DC-64A1-4AA6-832D-D1D699083FCE}" destId="{C03CE6BA-C23B-4913-8A79-76D5982EFA13}" srcOrd="0" destOrd="0" presId="urn:microsoft.com/office/officeart/2018/5/layout/IconCircleLabelList"/>
    <dgm:cxn modelId="{CEF45987-F2F5-45AC-A297-FD60CF6E03DE}" type="presOf" srcId="{0FFA692C-DC18-47BD-86D8-297893EA0B19}" destId="{3130FEA9-22A3-4CBC-B730-9B3456E69B07}" srcOrd="0" destOrd="0" presId="urn:microsoft.com/office/officeart/2018/5/layout/IconCircleLabelList"/>
    <dgm:cxn modelId="{4FE2068E-A3B0-40CE-8AEE-F700276531C9}" type="presOf" srcId="{8DDA2FE9-A6B1-4263-837E-7A5C5A95B15B}" destId="{78DB5769-90CA-4B82-B818-F46AC8AB7C66}" srcOrd="0" destOrd="0" presId="urn:microsoft.com/office/officeart/2018/5/layout/IconCircleLabelList"/>
    <dgm:cxn modelId="{2C49ACFA-5466-4A25-8684-F8DE4B36A5F4}" type="presOf" srcId="{82189B92-969A-4AA9-A35B-7CB493067C26}" destId="{717B84D7-EC07-47A9-A573-A5C3021BAAEF}" srcOrd="0" destOrd="0" presId="urn:microsoft.com/office/officeart/2018/5/layout/IconCircleLabelList"/>
    <dgm:cxn modelId="{66E063FC-634F-4398-BFFB-09BF9A0BF102}" srcId="{82189B92-969A-4AA9-A35B-7CB493067C26}" destId="{8DDA2FE9-A6B1-4263-837E-7A5C5A95B15B}" srcOrd="2" destOrd="0" parTransId="{A8BC8BD5-B7B0-42AB-BF2A-D1642AD7A51F}" sibTransId="{4CAA9BAB-55F5-4B59-8206-C28144856A24}"/>
    <dgm:cxn modelId="{F9C3B08A-72AC-4F09-8284-562EE03EDA84}" type="presParOf" srcId="{717B84D7-EC07-47A9-A573-A5C3021BAAEF}" destId="{5B557571-3A75-4105-823D-E5CCDD8578BA}" srcOrd="0" destOrd="0" presId="urn:microsoft.com/office/officeart/2018/5/layout/IconCircleLabelList"/>
    <dgm:cxn modelId="{AD68654A-6C5F-4E11-BC6A-42AA753CCECD}" type="presParOf" srcId="{5B557571-3A75-4105-823D-E5CCDD8578BA}" destId="{57899403-AF43-456C-812B-5A9DA9ECBE0E}" srcOrd="0" destOrd="0" presId="urn:microsoft.com/office/officeart/2018/5/layout/IconCircleLabelList"/>
    <dgm:cxn modelId="{7CB35AC4-F02D-4F4B-8B21-733DE237492B}" type="presParOf" srcId="{5B557571-3A75-4105-823D-E5CCDD8578BA}" destId="{97E70B91-773C-41E1-9FA4-C1FD2481C575}" srcOrd="1" destOrd="0" presId="urn:microsoft.com/office/officeart/2018/5/layout/IconCircleLabelList"/>
    <dgm:cxn modelId="{71DDB70C-8EA1-4F91-A030-B8EAE55B6165}" type="presParOf" srcId="{5B557571-3A75-4105-823D-E5CCDD8578BA}" destId="{54E35196-75A0-4838-96D3-99FDA7D4A56F}" srcOrd="2" destOrd="0" presId="urn:microsoft.com/office/officeart/2018/5/layout/IconCircleLabelList"/>
    <dgm:cxn modelId="{3EB0AC3B-1CCE-4F9F-920E-917F4CDC8DD2}" type="presParOf" srcId="{5B557571-3A75-4105-823D-E5CCDD8578BA}" destId="{C03CE6BA-C23B-4913-8A79-76D5982EFA13}" srcOrd="3" destOrd="0" presId="urn:microsoft.com/office/officeart/2018/5/layout/IconCircleLabelList"/>
    <dgm:cxn modelId="{4D9075EF-4D5C-4507-9576-BCE8F21FA4EC}" type="presParOf" srcId="{717B84D7-EC07-47A9-A573-A5C3021BAAEF}" destId="{74112B43-1ABB-4835-998A-E91EF4670361}" srcOrd="1" destOrd="0" presId="urn:microsoft.com/office/officeart/2018/5/layout/IconCircleLabelList"/>
    <dgm:cxn modelId="{FD89D5A1-0465-4C07-9593-DF223988E19D}" type="presParOf" srcId="{717B84D7-EC07-47A9-A573-A5C3021BAAEF}" destId="{8461DC67-10CD-44D5-9677-5A94DC92D530}" srcOrd="2" destOrd="0" presId="urn:microsoft.com/office/officeart/2018/5/layout/IconCircleLabelList"/>
    <dgm:cxn modelId="{C92D2DC5-0AFE-4B2E-8DB9-DB6333E36DDB}" type="presParOf" srcId="{8461DC67-10CD-44D5-9677-5A94DC92D530}" destId="{14C7A9B1-49A2-4368-A202-D7502CD0578D}" srcOrd="0" destOrd="0" presId="urn:microsoft.com/office/officeart/2018/5/layout/IconCircleLabelList"/>
    <dgm:cxn modelId="{8A0C380D-DC20-448E-9043-FA586272C825}" type="presParOf" srcId="{8461DC67-10CD-44D5-9677-5A94DC92D530}" destId="{11FC9E55-80B7-408E-8BB4-DBA489889F60}" srcOrd="1" destOrd="0" presId="urn:microsoft.com/office/officeart/2018/5/layout/IconCircleLabelList"/>
    <dgm:cxn modelId="{9499B72C-D59A-4571-BE4B-F99166DEF887}" type="presParOf" srcId="{8461DC67-10CD-44D5-9677-5A94DC92D530}" destId="{2A3C076A-5089-4CCD-9F32-4AEBE55AF6D4}" srcOrd="2" destOrd="0" presId="urn:microsoft.com/office/officeart/2018/5/layout/IconCircleLabelList"/>
    <dgm:cxn modelId="{62DA002F-9A7C-4AFD-9963-2591F369B738}" type="presParOf" srcId="{8461DC67-10CD-44D5-9677-5A94DC92D530}" destId="{2144324C-B647-466A-B4ED-67ECF4D9AC02}" srcOrd="3" destOrd="0" presId="urn:microsoft.com/office/officeart/2018/5/layout/IconCircleLabelList"/>
    <dgm:cxn modelId="{6E027ACF-A3DD-4D5A-BF48-0A1258658209}" type="presParOf" srcId="{717B84D7-EC07-47A9-A573-A5C3021BAAEF}" destId="{DC407292-289F-4629-B64F-1EC718AB2248}" srcOrd="3" destOrd="0" presId="urn:microsoft.com/office/officeart/2018/5/layout/IconCircleLabelList"/>
    <dgm:cxn modelId="{790D4120-6433-427C-91A0-7769E2EB6729}" type="presParOf" srcId="{717B84D7-EC07-47A9-A573-A5C3021BAAEF}" destId="{EC8B5A26-43CA-49F7-B007-AA350CEE1461}" srcOrd="4" destOrd="0" presId="urn:microsoft.com/office/officeart/2018/5/layout/IconCircleLabelList"/>
    <dgm:cxn modelId="{C848F61E-ED8B-4717-B2F9-5867D21D5BCD}" type="presParOf" srcId="{EC8B5A26-43CA-49F7-B007-AA350CEE1461}" destId="{6B88D001-1FAA-4CD0-ABF7-DC4643DF6E53}" srcOrd="0" destOrd="0" presId="urn:microsoft.com/office/officeart/2018/5/layout/IconCircleLabelList"/>
    <dgm:cxn modelId="{C9E3D3EE-DDCF-402A-B207-90C515DD8E7D}" type="presParOf" srcId="{EC8B5A26-43CA-49F7-B007-AA350CEE1461}" destId="{977EF5B3-F961-403C-AA10-6816012E398B}" srcOrd="1" destOrd="0" presId="urn:microsoft.com/office/officeart/2018/5/layout/IconCircleLabelList"/>
    <dgm:cxn modelId="{E3A68ED4-AEED-425A-80D0-D0E5175469DE}" type="presParOf" srcId="{EC8B5A26-43CA-49F7-B007-AA350CEE1461}" destId="{A67B9F3D-D340-448B-BB01-39264316F249}" srcOrd="2" destOrd="0" presId="urn:microsoft.com/office/officeart/2018/5/layout/IconCircleLabelList"/>
    <dgm:cxn modelId="{4FEE9B05-E657-4077-89C6-A26EFF6A3AA3}" type="presParOf" srcId="{EC8B5A26-43CA-49F7-B007-AA350CEE1461}" destId="{78DB5769-90CA-4B82-B818-F46AC8AB7C66}" srcOrd="3" destOrd="0" presId="urn:microsoft.com/office/officeart/2018/5/layout/IconCircleLabelList"/>
    <dgm:cxn modelId="{00E766D0-A65B-4AA0-89B6-36246B22694E}" type="presParOf" srcId="{717B84D7-EC07-47A9-A573-A5C3021BAAEF}" destId="{10CECBA2-828C-4CD2-B3D8-D8402BF061FF}" srcOrd="5" destOrd="0" presId="urn:microsoft.com/office/officeart/2018/5/layout/IconCircleLabelList"/>
    <dgm:cxn modelId="{5251E93D-E36B-4419-B782-83F5E4994BB9}" type="presParOf" srcId="{717B84D7-EC07-47A9-A573-A5C3021BAAEF}" destId="{2DDC43C6-C02C-4817-A838-B4A528ED1F89}" srcOrd="6" destOrd="0" presId="urn:microsoft.com/office/officeart/2018/5/layout/IconCircleLabelList"/>
    <dgm:cxn modelId="{5A7C7215-A6FE-45F9-8F83-5DAB9F387B0D}" type="presParOf" srcId="{2DDC43C6-C02C-4817-A838-B4A528ED1F89}" destId="{20E7D9DC-ADA1-4FED-BECC-493971CDDDBE}" srcOrd="0" destOrd="0" presId="urn:microsoft.com/office/officeart/2018/5/layout/IconCircleLabelList"/>
    <dgm:cxn modelId="{6EE2F26E-2C72-4AA4-AD59-F100130A280C}" type="presParOf" srcId="{2DDC43C6-C02C-4817-A838-B4A528ED1F89}" destId="{0EB12E83-3928-430E-AF13-A86DCEBDCFC3}" srcOrd="1" destOrd="0" presId="urn:microsoft.com/office/officeart/2018/5/layout/IconCircleLabelList"/>
    <dgm:cxn modelId="{B7F2EC6A-01FA-442A-A668-C39C49124C48}" type="presParOf" srcId="{2DDC43C6-C02C-4817-A838-B4A528ED1F89}" destId="{504892DA-3BD7-420C-A867-B810AB0315C4}" srcOrd="2" destOrd="0" presId="urn:microsoft.com/office/officeart/2018/5/layout/IconCircleLabelList"/>
    <dgm:cxn modelId="{1A25A55D-49E8-48F3-88EF-97DC74EB36D5}" type="presParOf" srcId="{2DDC43C6-C02C-4817-A838-B4A528ED1F89}" destId="{9F9258F4-2D1A-454D-BD82-C55325620B28}" srcOrd="3" destOrd="0" presId="urn:microsoft.com/office/officeart/2018/5/layout/IconCircleLabelList"/>
    <dgm:cxn modelId="{AB468956-FB5C-4710-9EC2-E217871CE2E3}" type="presParOf" srcId="{717B84D7-EC07-47A9-A573-A5C3021BAAEF}" destId="{33925F8B-9BC2-491E-B25B-CC82BC31E23D}" srcOrd="7" destOrd="0" presId="urn:microsoft.com/office/officeart/2018/5/layout/IconCircleLabelList"/>
    <dgm:cxn modelId="{7150797B-45A4-4EF5-932C-FCE595D57739}" type="presParOf" srcId="{717B84D7-EC07-47A9-A573-A5C3021BAAEF}" destId="{9B7ED5DC-8270-4D4D-8C9D-3CB74B072BAE}" srcOrd="8" destOrd="0" presId="urn:microsoft.com/office/officeart/2018/5/layout/IconCircleLabelList"/>
    <dgm:cxn modelId="{B7C4EC5B-AF1D-4E95-A821-DE2642CF67D2}" type="presParOf" srcId="{9B7ED5DC-8270-4D4D-8C9D-3CB74B072BAE}" destId="{2F1293A1-A093-4466-8E6A-2D509F1CC9BB}" srcOrd="0" destOrd="0" presId="urn:microsoft.com/office/officeart/2018/5/layout/IconCircleLabelList"/>
    <dgm:cxn modelId="{F08D94D7-EB4E-4BCC-BDA3-741525E43B43}" type="presParOf" srcId="{9B7ED5DC-8270-4D4D-8C9D-3CB74B072BAE}" destId="{791C7345-0AA8-4938-A616-E7347A21094F}" srcOrd="1" destOrd="0" presId="urn:microsoft.com/office/officeart/2018/5/layout/IconCircleLabelList"/>
    <dgm:cxn modelId="{2169AAC9-73E8-4667-AFB0-F63E54E749A4}" type="presParOf" srcId="{9B7ED5DC-8270-4D4D-8C9D-3CB74B072BAE}" destId="{0C7E7603-9918-46E9-B650-7886C3AE0C30}" srcOrd="2" destOrd="0" presId="urn:microsoft.com/office/officeart/2018/5/layout/IconCircleLabelList"/>
    <dgm:cxn modelId="{BE5DA3EF-9588-4E6E-A218-AB1FA3EAAAE3}" type="presParOf" srcId="{9B7ED5DC-8270-4D4D-8C9D-3CB74B072BAE}" destId="{3130FEA9-22A3-4CBC-B730-9B3456E69B07}" srcOrd="3" destOrd="0" presId="urn:microsoft.com/office/officeart/2018/5/layout/IconCircleLabel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92D3AA46-FBD5-4545-A4BD-26F33C5CDF6F}" type="doc">
      <dgm:prSet loTypeId="urn:microsoft.com/office/officeart/2005/8/layout/orgChart1" loCatId="hierarchy" qsTypeId="urn:microsoft.com/office/officeart/2005/8/quickstyle/simple4" qsCatId="simple" csTypeId="urn:microsoft.com/office/officeart/2005/8/colors/colorful4" csCatId="colorful" phldr="1"/>
      <dgm:spPr>
        <a:scene3d>
          <a:camera prst="orthographicFront">
            <a:rot lat="0" lon="0" rev="0"/>
          </a:camera>
          <a:lightRig rig="soft" dir="t">
            <a:rot lat="0" lon="0" rev="0"/>
          </a:lightRig>
        </a:scene3d>
      </dgm:spPr>
      <dgm:t>
        <a:bodyPr/>
        <a:lstStyle/>
        <a:p>
          <a:endParaRPr lang="en-US"/>
        </a:p>
      </dgm:t>
    </dgm:pt>
    <dgm:pt modelId="{3F9392A8-AEC6-48DE-BCF0-68A899410389}">
      <dgm:prSet custT="1"/>
      <dgm:spPr>
        <a:xfrm>
          <a:off x="164374" y="481684"/>
          <a:ext cx="10803819" cy="1140907"/>
        </a:xfrm>
        <a:prstGeom prst="rect">
          <a:avLst/>
        </a:prstGeom>
        <a:solidFill>
          <a:srgbClr val="005BAA">
            <a:lumMod val="60000"/>
            <a:lumOff val="40000"/>
          </a:srgbClr>
        </a:solidFill>
        <a:ln>
          <a:noFill/>
        </a:ln>
        <a:effectLst>
          <a:glow rad="63500">
            <a:srgbClr val="0D9C4A">
              <a:satMod val="175000"/>
              <a:alpha val="40000"/>
            </a:srgbClr>
          </a:glow>
          <a:outerShdw blurRad="50800" dist="38100" algn="l" rotWithShape="0">
            <a:prstClr val="black">
              <a:alpha val="40000"/>
            </a:prstClr>
          </a:outerShdw>
        </a:effectLst>
        <a:scene3d>
          <a:camera prst="orthographicFront">
            <a:rot lat="0" lon="0" rev="0"/>
          </a:camera>
          <a:lightRig rig="soft" dir="t">
            <a:rot lat="0" lon="0" rev="0"/>
          </a:lightRig>
        </a:scene3d>
        <a:sp3d extrusionH="76200" contourW="12700" prstMaterial="plastic">
          <a:bevelT prst="relaxedInset"/>
          <a:extrusionClr>
            <a:srgbClr val="0000FF"/>
          </a:extrusionClr>
          <a:contourClr>
            <a:srgbClr val="013C80"/>
          </a:contourClr>
        </a:sp3d>
      </dgm:spPr>
      <dgm:t>
        <a:bodyPr/>
        <a:lstStyle/>
        <a:p>
          <a:pPr>
            <a:buNone/>
          </a:pPr>
          <a:r>
            <a:rPr lang="en-US" sz="4400" b="1" dirty="0">
              <a:solidFill>
                <a:srgbClr val="FFFFFF"/>
              </a:solidFill>
              <a:latin typeface="Product Sans Thin" panose="020B0203030502040203"/>
              <a:ea typeface="+mn-ea"/>
              <a:cs typeface="+mn-cs"/>
            </a:rPr>
            <a:t>Section 405</a:t>
          </a:r>
        </a:p>
      </dgm:t>
    </dgm:pt>
    <dgm:pt modelId="{2F2DA026-1BD2-4744-AAF5-F6E67D2495B7}" type="parTrans" cxnId="{2E6CDE57-11C2-4B69-B98A-996838DA541E}">
      <dgm:prSet/>
      <dgm:spPr/>
      <dgm:t>
        <a:bodyPr/>
        <a:lstStyle/>
        <a:p>
          <a:endParaRPr lang="en-US" sz="1800" b="1">
            <a:solidFill>
              <a:schemeClr val="tx2">
                <a:lumMod val="65000"/>
                <a:lumOff val="35000"/>
              </a:schemeClr>
            </a:solidFill>
            <a:latin typeface="Product Sans Thin" panose="020B0203030502040203"/>
          </a:endParaRPr>
        </a:p>
      </dgm:t>
    </dgm:pt>
    <dgm:pt modelId="{65658E31-9D25-429B-B46C-662BD53D0F4F}" type="sibTrans" cxnId="{2E6CDE57-11C2-4B69-B98A-996838DA541E}">
      <dgm:prSet/>
      <dgm:spPr/>
      <dgm:t>
        <a:bodyPr/>
        <a:lstStyle/>
        <a:p>
          <a:endParaRPr lang="en-US" sz="1800" b="1">
            <a:solidFill>
              <a:schemeClr val="tx2">
                <a:lumMod val="65000"/>
                <a:lumOff val="35000"/>
              </a:schemeClr>
            </a:solidFill>
            <a:latin typeface="Product Sans Thin" panose="020B0203030502040203"/>
          </a:endParaRPr>
        </a:p>
      </dgm:t>
    </dgm:pt>
    <dgm:pt modelId="{C0DD5B83-0035-4907-913A-28D3A529B2AF}">
      <dgm:prSet custT="1">
        <dgm:style>
          <a:lnRef idx="3">
            <a:schemeClr val="lt1"/>
          </a:lnRef>
          <a:fillRef idx="1">
            <a:schemeClr val="accent5"/>
          </a:fillRef>
          <a:effectRef idx="1">
            <a:schemeClr val="accent5"/>
          </a:effectRef>
          <a:fontRef idx="minor">
            <a:schemeClr val="lt1"/>
          </a:fontRef>
        </dgm:style>
      </dgm:prSet>
      <dgm:spPr>
        <a:xfrm>
          <a:off x="7795" y="2233318"/>
          <a:ext cx="2281814" cy="1228026"/>
        </a:xfrm>
        <a:prstGeom prst="rect">
          <a:avLst/>
        </a:prstGeom>
        <a:solidFill>
          <a:srgbClr val="0D9C4A"/>
        </a:solidFill>
        <a:ln w="38100" cap="flat" cmpd="sng" algn="ctr">
          <a:solidFill>
            <a:srgbClr val="FFFFFF"/>
          </a:solidFill>
          <a:prstDash val="solid"/>
        </a:ln>
        <a:effectLst>
          <a:outerShdw blurRad="40000" dist="20000" dir="5400000" rotWithShape="0">
            <a:srgbClr val="000000">
              <a:alpha val="38000"/>
            </a:srgbClr>
          </a:outerShdw>
        </a:effectLst>
        <a:scene3d>
          <a:camera prst="orthographicFront">
            <a:rot lat="0" lon="0" rev="0"/>
          </a:camera>
          <a:lightRig rig="soft" dir="t">
            <a:rot lat="0" lon="0" rev="0"/>
          </a:lightRig>
        </a:scene3d>
      </dgm:spPr>
      <dgm:t>
        <a:bodyPr/>
        <a:lstStyle/>
        <a:p>
          <a:pPr>
            <a:buNone/>
          </a:pPr>
          <a:r>
            <a:rPr lang="en-US" sz="1800" b="1" dirty="0">
              <a:solidFill>
                <a:srgbClr val="FFFFFF"/>
              </a:solidFill>
              <a:latin typeface="Product Sans Thin" panose="020B0203030502040203"/>
              <a:ea typeface="+mn-ea"/>
              <a:cs typeface="+mn-cs"/>
            </a:rPr>
            <a:t>Dedicated section addressing all independence requirements for CAs</a:t>
          </a:r>
          <a:endParaRPr lang="en-US" sz="1800" dirty="0">
            <a:solidFill>
              <a:srgbClr val="FFFFFF"/>
            </a:solidFill>
            <a:latin typeface="Product Sans Thin" panose="020B0203030502040203"/>
            <a:ea typeface="+mn-ea"/>
            <a:cs typeface="+mn-cs"/>
          </a:endParaRPr>
        </a:p>
      </dgm:t>
    </dgm:pt>
    <dgm:pt modelId="{BFBA9FC8-449B-40D6-9710-1FD93F3C36F2}" type="parTrans" cxnId="{A54C6AFA-63AC-415F-96B0-937E7E069802}">
      <dgm:prSet/>
      <dgm:spPr>
        <a:xfrm>
          <a:off x="1148703" y="1622591"/>
          <a:ext cx="4417580" cy="610727"/>
        </a:xfrm>
        <a:custGeom>
          <a:avLst/>
          <a:gdLst/>
          <a:ahLst/>
          <a:cxnLst/>
          <a:rect l="0" t="0" r="0" b="0"/>
          <a:pathLst>
            <a:path>
              <a:moveTo>
                <a:pt x="4417580" y="0"/>
              </a:moveTo>
              <a:lnTo>
                <a:pt x="4417580" y="371137"/>
              </a:lnTo>
              <a:lnTo>
                <a:pt x="0" y="371137"/>
              </a:lnTo>
              <a:lnTo>
                <a:pt x="0" y="610727"/>
              </a:lnTo>
            </a:path>
          </a:pathLst>
        </a:custGeom>
        <a:solidFill>
          <a:schemeClr val="bg1"/>
        </a:solidFill>
        <a:ln w="9525" cap="flat" cmpd="sng" algn="ctr">
          <a:solidFill>
            <a:schemeClr val="bg1"/>
          </a:solidFill>
          <a:prstDash val="solid"/>
        </a:ln>
        <a:effectLst/>
        <a:scene3d>
          <a:camera prst="orthographicFront">
            <a:rot lat="0" lon="0" rev="0"/>
          </a:camera>
          <a:lightRig rig="soft" dir="t">
            <a:rot lat="0" lon="0" rev="0"/>
          </a:lightRig>
        </a:scene3d>
      </dgm:spPr>
      <dgm:t>
        <a:bodyPr/>
        <a:lstStyle/>
        <a:p>
          <a:endParaRPr lang="en-US" sz="1800">
            <a:latin typeface="Product Sans Thin" panose="020B0203030502040203"/>
          </a:endParaRPr>
        </a:p>
      </dgm:t>
    </dgm:pt>
    <dgm:pt modelId="{35177F47-4BAC-4A93-A35E-17C1EE206D16}" type="sibTrans" cxnId="{A54C6AFA-63AC-415F-96B0-937E7E069802}">
      <dgm:prSet/>
      <dgm:spPr/>
      <dgm:t>
        <a:bodyPr/>
        <a:lstStyle/>
        <a:p>
          <a:endParaRPr lang="en-US" sz="1800">
            <a:latin typeface="Product Sans Thin" panose="020B0203030502040203"/>
          </a:endParaRPr>
        </a:p>
      </dgm:t>
    </dgm:pt>
    <dgm:pt modelId="{26DBE10F-F2AD-4177-805C-E9101B10D9AB}">
      <dgm:prSet custT="1">
        <dgm:style>
          <a:lnRef idx="3">
            <a:schemeClr val="lt1"/>
          </a:lnRef>
          <a:fillRef idx="1">
            <a:schemeClr val="accent5"/>
          </a:fillRef>
          <a:effectRef idx="1">
            <a:schemeClr val="accent5"/>
          </a:effectRef>
          <a:fontRef idx="minor">
            <a:schemeClr val="lt1"/>
          </a:fontRef>
        </dgm:style>
      </dgm:prSet>
      <dgm:spPr>
        <a:xfrm>
          <a:off x="2768791" y="2233318"/>
          <a:ext cx="2281814" cy="1237770"/>
        </a:xfrm>
        <a:prstGeom prst="rect">
          <a:avLst/>
        </a:prstGeom>
        <a:solidFill>
          <a:srgbClr val="0D9C4A"/>
        </a:solidFill>
        <a:ln w="38100" cap="flat" cmpd="sng" algn="ctr">
          <a:solidFill>
            <a:srgbClr val="FFFFFF"/>
          </a:solidFill>
          <a:prstDash val="solid"/>
        </a:ln>
        <a:effectLst>
          <a:outerShdw blurRad="40000" dist="20000" dir="5400000" rotWithShape="0">
            <a:srgbClr val="000000">
              <a:alpha val="38000"/>
            </a:srgbClr>
          </a:outerShdw>
        </a:effectLst>
        <a:scene3d>
          <a:camera prst="orthographicFront">
            <a:rot lat="0" lon="0" rev="0"/>
          </a:camera>
          <a:lightRig rig="soft" dir="t">
            <a:rot lat="0" lon="0" rev="0"/>
          </a:lightRig>
        </a:scene3d>
      </dgm:spPr>
      <dgm:t>
        <a:bodyPr/>
        <a:lstStyle/>
        <a:p>
          <a:pPr>
            <a:buNone/>
          </a:pPr>
          <a:r>
            <a:rPr lang="en-US" sz="1800" b="1" dirty="0">
              <a:solidFill>
                <a:srgbClr val="FFFFFF"/>
              </a:solidFill>
              <a:latin typeface="Product Sans Thin" panose="020B0203030502040203"/>
              <a:ea typeface="+mn-ea"/>
              <a:cs typeface="+mn-cs"/>
            </a:rPr>
            <a:t>Subsection in the Code addressing independence of non-network CAs</a:t>
          </a:r>
          <a:endParaRPr lang="en-US" sz="1800" dirty="0">
            <a:solidFill>
              <a:srgbClr val="FFFFFF"/>
            </a:solidFill>
            <a:latin typeface="Product Sans Thin" panose="020B0203030502040203"/>
            <a:ea typeface="+mn-ea"/>
            <a:cs typeface="+mn-cs"/>
          </a:endParaRPr>
        </a:p>
      </dgm:t>
    </dgm:pt>
    <dgm:pt modelId="{CFA95EF9-1913-40A5-AB7C-811ECECA1F7F}" type="parTrans" cxnId="{B614C7A6-53BE-43FB-97D0-859828DE6315}">
      <dgm:prSet/>
      <dgm:spPr>
        <a:xfrm>
          <a:off x="3909698" y="1622591"/>
          <a:ext cx="1656585" cy="610727"/>
        </a:xfrm>
        <a:custGeom>
          <a:avLst/>
          <a:gdLst/>
          <a:ahLst/>
          <a:cxnLst/>
          <a:rect l="0" t="0" r="0" b="0"/>
          <a:pathLst>
            <a:path>
              <a:moveTo>
                <a:pt x="1656585" y="0"/>
              </a:moveTo>
              <a:lnTo>
                <a:pt x="1656585" y="371137"/>
              </a:lnTo>
              <a:lnTo>
                <a:pt x="0" y="371137"/>
              </a:lnTo>
              <a:lnTo>
                <a:pt x="0" y="610727"/>
              </a:lnTo>
            </a:path>
          </a:pathLst>
        </a:custGeom>
        <a:noFill/>
        <a:ln w="9525" cap="flat" cmpd="sng" algn="ctr">
          <a:solidFill>
            <a:schemeClr val="bg1"/>
          </a:solidFill>
          <a:prstDash val="solid"/>
        </a:ln>
        <a:effectLst/>
        <a:scene3d>
          <a:camera prst="orthographicFront">
            <a:rot lat="0" lon="0" rev="0"/>
          </a:camera>
          <a:lightRig rig="soft" dir="t">
            <a:rot lat="0" lon="0" rev="0"/>
          </a:lightRig>
        </a:scene3d>
      </dgm:spPr>
      <dgm:t>
        <a:bodyPr/>
        <a:lstStyle/>
        <a:p>
          <a:endParaRPr lang="en-US" sz="1800">
            <a:latin typeface="Product Sans Thin" panose="020B0203030502040203"/>
          </a:endParaRPr>
        </a:p>
      </dgm:t>
    </dgm:pt>
    <dgm:pt modelId="{CB0253C0-A325-49C6-8BAF-41F1F4B5FAEB}" type="sibTrans" cxnId="{B614C7A6-53BE-43FB-97D0-859828DE6315}">
      <dgm:prSet/>
      <dgm:spPr/>
      <dgm:t>
        <a:bodyPr/>
        <a:lstStyle/>
        <a:p>
          <a:endParaRPr lang="en-US" sz="1800">
            <a:latin typeface="Product Sans Thin" panose="020B0203030502040203"/>
          </a:endParaRPr>
        </a:p>
      </dgm:t>
    </dgm:pt>
    <dgm:pt modelId="{1DD76897-41C8-4F26-B8A7-8D589136D3D7}">
      <dgm:prSet custT="1">
        <dgm:style>
          <a:lnRef idx="3">
            <a:schemeClr val="lt1"/>
          </a:lnRef>
          <a:fillRef idx="1">
            <a:schemeClr val="accent5"/>
          </a:fillRef>
          <a:effectRef idx="1">
            <a:schemeClr val="accent5"/>
          </a:effectRef>
          <a:fontRef idx="minor">
            <a:schemeClr val="lt1"/>
          </a:fontRef>
        </dgm:style>
      </dgm:prSet>
      <dgm:spPr>
        <a:xfrm>
          <a:off x="5529786" y="2233318"/>
          <a:ext cx="2979022" cy="1194210"/>
        </a:xfrm>
        <a:prstGeom prst="rect">
          <a:avLst/>
        </a:prstGeom>
        <a:solidFill>
          <a:srgbClr val="0D9C4A"/>
        </a:solidFill>
        <a:ln w="38100" cap="flat" cmpd="sng" algn="ctr">
          <a:solidFill>
            <a:srgbClr val="FFFFFF"/>
          </a:solidFill>
          <a:prstDash val="solid"/>
        </a:ln>
        <a:effectLst>
          <a:outerShdw blurRad="40000" dist="20000" dir="5400000" rotWithShape="0">
            <a:srgbClr val="000000">
              <a:alpha val="38000"/>
            </a:srgbClr>
          </a:outerShdw>
        </a:effectLst>
        <a:scene3d>
          <a:camera prst="orthographicFront">
            <a:rot lat="0" lon="0" rev="0"/>
          </a:camera>
          <a:lightRig rig="soft" dir="t">
            <a:rot lat="0" lon="0" rev="0"/>
          </a:lightRig>
        </a:scene3d>
      </dgm:spPr>
      <dgm:t>
        <a:bodyPr/>
        <a:lstStyle/>
        <a:p>
          <a:pPr>
            <a:buNone/>
          </a:pPr>
          <a:r>
            <a:rPr lang="en-US" sz="1800" b="1" dirty="0">
              <a:solidFill>
                <a:srgbClr val="FFFFFF"/>
              </a:solidFill>
              <a:latin typeface="Product Sans Thin" panose="020B0203030502040203"/>
              <a:ea typeface="+mn-ea"/>
              <a:cs typeface="+mn-cs"/>
            </a:rPr>
            <a:t>Application material to clarify independence requirements for team members (with examples)</a:t>
          </a:r>
          <a:endParaRPr lang="en-US" sz="1800" dirty="0">
            <a:solidFill>
              <a:srgbClr val="FFFFFF"/>
            </a:solidFill>
            <a:latin typeface="Product Sans Thin" panose="020B0203030502040203"/>
            <a:ea typeface="+mn-ea"/>
            <a:cs typeface="+mn-cs"/>
          </a:endParaRPr>
        </a:p>
      </dgm:t>
    </dgm:pt>
    <dgm:pt modelId="{B8E12EC7-F10B-4555-81E0-3D4AED9A99D5}" type="parTrans" cxnId="{579FB902-2744-4BA6-9EF2-7EE82DDFB64F}">
      <dgm:prSet/>
      <dgm:spPr>
        <a:xfrm>
          <a:off x="5566283" y="1622591"/>
          <a:ext cx="1453013" cy="610727"/>
        </a:xfrm>
        <a:custGeom>
          <a:avLst/>
          <a:gdLst/>
          <a:ahLst/>
          <a:cxnLst/>
          <a:rect l="0" t="0" r="0" b="0"/>
          <a:pathLst>
            <a:path>
              <a:moveTo>
                <a:pt x="0" y="0"/>
              </a:moveTo>
              <a:lnTo>
                <a:pt x="0" y="371137"/>
              </a:lnTo>
              <a:lnTo>
                <a:pt x="1453013" y="371137"/>
              </a:lnTo>
              <a:lnTo>
                <a:pt x="1453013" y="610727"/>
              </a:lnTo>
            </a:path>
          </a:pathLst>
        </a:custGeom>
        <a:solidFill>
          <a:schemeClr val="bg1"/>
        </a:solidFill>
        <a:ln w="9525" cap="flat" cmpd="sng" algn="ctr">
          <a:solidFill>
            <a:schemeClr val="bg1"/>
          </a:solidFill>
          <a:prstDash val="solid"/>
        </a:ln>
        <a:effectLst/>
        <a:scene3d>
          <a:camera prst="orthographicFront">
            <a:rot lat="0" lon="0" rev="0"/>
          </a:camera>
          <a:lightRig rig="soft" dir="t">
            <a:rot lat="0" lon="0" rev="0"/>
          </a:lightRig>
        </a:scene3d>
      </dgm:spPr>
      <dgm:t>
        <a:bodyPr/>
        <a:lstStyle/>
        <a:p>
          <a:endParaRPr lang="en-US" sz="1800">
            <a:latin typeface="Product Sans Thin" panose="020B0203030502040203"/>
          </a:endParaRPr>
        </a:p>
      </dgm:t>
    </dgm:pt>
    <dgm:pt modelId="{23121F79-9102-452C-BDBC-1B95645B4EE3}" type="sibTrans" cxnId="{579FB902-2744-4BA6-9EF2-7EE82DDFB64F}">
      <dgm:prSet/>
      <dgm:spPr/>
      <dgm:t>
        <a:bodyPr/>
        <a:lstStyle/>
        <a:p>
          <a:endParaRPr lang="en-US" sz="1800">
            <a:latin typeface="Product Sans Thin" panose="020B0203030502040203"/>
          </a:endParaRPr>
        </a:p>
      </dgm:t>
    </dgm:pt>
    <dgm:pt modelId="{917D963C-936A-4588-AE1B-D2DAE7BBD555}">
      <dgm:prSet custT="1">
        <dgm:style>
          <a:lnRef idx="3">
            <a:schemeClr val="lt1"/>
          </a:lnRef>
          <a:fillRef idx="1">
            <a:schemeClr val="accent5"/>
          </a:fillRef>
          <a:effectRef idx="1">
            <a:schemeClr val="accent5"/>
          </a:effectRef>
          <a:fontRef idx="minor">
            <a:schemeClr val="lt1"/>
          </a:fontRef>
        </dgm:style>
      </dgm:prSet>
      <dgm:spPr>
        <a:xfrm>
          <a:off x="8987989" y="2233318"/>
          <a:ext cx="2281814" cy="1140907"/>
        </a:xfrm>
        <a:prstGeom prst="rect">
          <a:avLst/>
        </a:prstGeom>
        <a:solidFill>
          <a:srgbClr val="0D9C4A"/>
        </a:solidFill>
        <a:ln w="38100" cap="flat" cmpd="sng" algn="ctr">
          <a:solidFill>
            <a:srgbClr val="FFFFFF"/>
          </a:solidFill>
          <a:prstDash val="solid"/>
        </a:ln>
        <a:effectLst>
          <a:outerShdw blurRad="40000" dist="20000" dir="5400000" rotWithShape="0">
            <a:srgbClr val="000000">
              <a:alpha val="38000"/>
            </a:srgbClr>
          </a:outerShdw>
        </a:effectLst>
        <a:scene3d>
          <a:camera prst="orthographicFront">
            <a:rot lat="0" lon="0" rev="0"/>
          </a:camera>
          <a:lightRig rig="soft" dir="t">
            <a:rot lat="0" lon="0" rev="0"/>
          </a:lightRig>
        </a:scene3d>
      </dgm:spPr>
      <dgm:t>
        <a:bodyPr/>
        <a:lstStyle/>
        <a:p>
          <a:pPr>
            <a:buNone/>
          </a:pPr>
          <a:r>
            <a:rPr lang="en-US" sz="1800" b="1" dirty="0">
              <a:solidFill>
                <a:srgbClr val="FFFFFF"/>
              </a:solidFill>
              <a:latin typeface="Product Sans Thin" panose="020B0203030502040203"/>
              <a:ea typeface="+mn-ea"/>
              <a:cs typeface="+mn-cs"/>
            </a:rPr>
            <a:t>Breaches provisions</a:t>
          </a:r>
          <a:endParaRPr lang="en-US" sz="1800" dirty="0">
            <a:solidFill>
              <a:srgbClr val="FFFFFF"/>
            </a:solidFill>
            <a:latin typeface="Product Sans Thin" panose="020B0203030502040203"/>
            <a:ea typeface="+mn-ea"/>
            <a:cs typeface="+mn-cs"/>
          </a:endParaRPr>
        </a:p>
      </dgm:t>
    </dgm:pt>
    <dgm:pt modelId="{FF78172A-6186-4F05-A962-E9DBE05BC24F}" type="parTrans" cxnId="{C36CB8EC-5D47-4735-AE46-7012C50FE461}">
      <dgm:prSet/>
      <dgm:spPr>
        <a:xfrm>
          <a:off x="5566283" y="1622591"/>
          <a:ext cx="4562613" cy="610727"/>
        </a:xfrm>
        <a:custGeom>
          <a:avLst/>
          <a:gdLst/>
          <a:ahLst/>
          <a:cxnLst/>
          <a:rect l="0" t="0" r="0" b="0"/>
          <a:pathLst>
            <a:path>
              <a:moveTo>
                <a:pt x="0" y="0"/>
              </a:moveTo>
              <a:lnTo>
                <a:pt x="0" y="371137"/>
              </a:lnTo>
              <a:lnTo>
                <a:pt x="4562613" y="371137"/>
              </a:lnTo>
              <a:lnTo>
                <a:pt x="4562613" y="610727"/>
              </a:lnTo>
            </a:path>
          </a:pathLst>
        </a:custGeom>
        <a:noFill/>
        <a:ln w="9525" cap="flat" cmpd="sng" algn="ctr">
          <a:solidFill>
            <a:schemeClr val="bg1"/>
          </a:solidFill>
          <a:prstDash val="solid"/>
        </a:ln>
        <a:effectLst/>
        <a:scene3d>
          <a:camera prst="orthographicFront">
            <a:rot lat="0" lon="0" rev="0"/>
          </a:camera>
          <a:lightRig rig="soft" dir="t">
            <a:rot lat="0" lon="0" rev="0"/>
          </a:lightRig>
        </a:scene3d>
      </dgm:spPr>
      <dgm:t>
        <a:bodyPr/>
        <a:lstStyle/>
        <a:p>
          <a:endParaRPr lang="en-US" sz="1800">
            <a:latin typeface="Product Sans Thin" panose="020B0203030502040203"/>
          </a:endParaRPr>
        </a:p>
      </dgm:t>
    </dgm:pt>
    <dgm:pt modelId="{03B98E32-D591-4517-AC50-31521EF7CAF9}" type="sibTrans" cxnId="{C36CB8EC-5D47-4735-AE46-7012C50FE461}">
      <dgm:prSet/>
      <dgm:spPr/>
      <dgm:t>
        <a:bodyPr/>
        <a:lstStyle/>
        <a:p>
          <a:endParaRPr lang="en-US" sz="1800">
            <a:latin typeface="Product Sans Thin" panose="020B0203030502040203"/>
          </a:endParaRPr>
        </a:p>
      </dgm:t>
    </dgm:pt>
    <dgm:pt modelId="{A184496B-DAA8-4DAB-837A-62A84E873D3D}">
      <dgm:prSet custT="1">
        <dgm:style>
          <a:lnRef idx="3">
            <a:schemeClr val="lt1"/>
          </a:lnRef>
          <a:fillRef idx="1">
            <a:schemeClr val="accent5"/>
          </a:fillRef>
          <a:effectRef idx="1">
            <a:schemeClr val="accent5"/>
          </a:effectRef>
          <a:fontRef idx="minor">
            <a:schemeClr val="lt1"/>
          </a:fontRef>
        </dgm:style>
      </dgm:prSet>
      <dgm:spPr>
        <a:xfrm>
          <a:off x="8987989" y="2233318"/>
          <a:ext cx="2281814" cy="1140907"/>
        </a:xfrm>
        <a:solidFill>
          <a:srgbClr val="0D9C4A"/>
        </a:solidFill>
        <a:ln w="38100" cap="flat" cmpd="sng" algn="ctr">
          <a:solidFill>
            <a:srgbClr val="FFFFFF"/>
          </a:solidFill>
          <a:prstDash val="solid"/>
        </a:ln>
        <a:effectLst>
          <a:outerShdw blurRad="40000" dist="20000" dir="5400000" rotWithShape="0">
            <a:srgbClr val="000000">
              <a:alpha val="38000"/>
            </a:srgbClr>
          </a:outerShdw>
        </a:effectLst>
        <a:scene3d>
          <a:camera prst="orthographicFront">
            <a:rot lat="0" lon="0" rev="0"/>
          </a:camera>
          <a:lightRig rig="soft" dir="t">
            <a:rot lat="0" lon="0" rev="0"/>
          </a:lightRig>
        </a:scene3d>
      </dgm:spPr>
      <dgm:t>
        <a:bodyPr/>
        <a:lstStyle/>
        <a:p>
          <a:pPr>
            <a:buNone/>
          </a:pPr>
          <a:r>
            <a:rPr lang="en-US" sz="1800" b="1" dirty="0">
              <a:solidFill>
                <a:srgbClr val="FFFFFF"/>
              </a:solidFill>
              <a:latin typeface="Product Sans Thin" panose="020B0203030502040203"/>
              <a:ea typeface="+mn-ea"/>
              <a:cs typeface="+mn-cs"/>
            </a:rPr>
            <a:t>Comms with TCWG</a:t>
          </a:r>
          <a:endParaRPr lang="en-US" sz="1800" dirty="0">
            <a:solidFill>
              <a:srgbClr val="FFFFFF"/>
            </a:solidFill>
            <a:latin typeface="Product Sans Thin" panose="020B0203030502040203"/>
            <a:ea typeface="+mn-ea"/>
            <a:cs typeface="+mn-cs"/>
          </a:endParaRPr>
        </a:p>
      </dgm:t>
    </dgm:pt>
    <dgm:pt modelId="{2D4F3A43-63EB-4C6C-A7B8-E53FCC20244E}" type="parTrans" cxnId="{7A392AFA-D076-44A8-A108-AB08C396C369}">
      <dgm:prSet/>
      <dgm:spPr>
        <a:solidFill>
          <a:srgbClr val="00AA55"/>
        </a:solidFill>
        <a:ln>
          <a:solidFill>
            <a:schemeClr val="bg1"/>
          </a:solidFill>
        </a:ln>
      </dgm:spPr>
      <dgm:t>
        <a:bodyPr/>
        <a:lstStyle/>
        <a:p>
          <a:endParaRPr lang="en-US" sz="1800">
            <a:latin typeface="Product Sans Thin" panose="020B0203030502040203"/>
          </a:endParaRPr>
        </a:p>
      </dgm:t>
    </dgm:pt>
    <dgm:pt modelId="{6423BF2A-AE9A-4908-9ADC-C700202BC798}" type="sibTrans" cxnId="{7A392AFA-D076-44A8-A108-AB08C396C369}">
      <dgm:prSet/>
      <dgm:spPr/>
      <dgm:t>
        <a:bodyPr/>
        <a:lstStyle/>
        <a:p>
          <a:endParaRPr lang="en-US" sz="1800">
            <a:latin typeface="Product Sans Thin" panose="020B0203030502040203"/>
          </a:endParaRPr>
        </a:p>
      </dgm:t>
    </dgm:pt>
    <dgm:pt modelId="{27ABACA7-BAFE-43B0-BD04-B0ECB24FD640}" type="pres">
      <dgm:prSet presAssocID="{92D3AA46-FBD5-4545-A4BD-26F33C5CDF6F}" presName="hierChild1" presStyleCnt="0">
        <dgm:presLayoutVars>
          <dgm:orgChart val="1"/>
          <dgm:chPref val="1"/>
          <dgm:dir/>
          <dgm:animOne val="branch"/>
          <dgm:animLvl val="lvl"/>
          <dgm:resizeHandles/>
        </dgm:presLayoutVars>
      </dgm:prSet>
      <dgm:spPr/>
    </dgm:pt>
    <dgm:pt modelId="{C0454880-7C48-408E-9F1E-2452DA492BC4}" type="pres">
      <dgm:prSet presAssocID="{3F9392A8-AEC6-48DE-BCF0-68A899410389}" presName="hierRoot1" presStyleCnt="0">
        <dgm:presLayoutVars>
          <dgm:hierBranch val="init"/>
        </dgm:presLayoutVars>
      </dgm:prSet>
      <dgm:spPr>
        <a:sp3d extrusionH="76200" contourW="12700" prstMaterial="plastic">
          <a:bevelT prst="relaxedInset"/>
          <a:extrusionClr>
            <a:srgbClr val="0000FF"/>
          </a:extrusionClr>
          <a:contourClr>
            <a:srgbClr val="013C80"/>
          </a:contourClr>
        </a:sp3d>
      </dgm:spPr>
    </dgm:pt>
    <dgm:pt modelId="{E225F9AF-718E-465B-A85D-B3CC8563E0B7}" type="pres">
      <dgm:prSet presAssocID="{3F9392A8-AEC6-48DE-BCF0-68A899410389}" presName="rootComposite1" presStyleCnt="0"/>
      <dgm:spPr>
        <a:sp3d extrusionH="76200" contourW="12700" prstMaterial="plastic">
          <a:bevelT prst="relaxedInset"/>
          <a:extrusionClr>
            <a:srgbClr val="0000FF"/>
          </a:extrusionClr>
          <a:contourClr>
            <a:srgbClr val="013C80"/>
          </a:contourClr>
        </a:sp3d>
      </dgm:spPr>
    </dgm:pt>
    <dgm:pt modelId="{874EEBEE-2EC6-492C-B5F5-23B2B55B1687}" type="pres">
      <dgm:prSet presAssocID="{3F9392A8-AEC6-48DE-BCF0-68A899410389}" presName="rootText1" presStyleLbl="node0" presStyleIdx="0" presStyleCnt="1" custScaleX="473475" custLinFactNeighborX="-7571" custLinFactNeighborY="-74110">
        <dgm:presLayoutVars>
          <dgm:chPref val="3"/>
        </dgm:presLayoutVars>
      </dgm:prSet>
      <dgm:spPr/>
    </dgm:pt>
    <dgm:pt modelId="{A6DCE17F-E1A6-4D78-B8C3-22AFFAE58EBB}" type="pres">
      <dgm:prSet presAssocID="{3F9392A8-AEC6-48DE-BCF0-68A899410389}" presName="rootConnector1" presStyleLbl="node1" presStyleIdx="0" presStyleCnt="0"/>
      <dgm:spPr/>
    </dgm:pt>
    <dgm:pt modelId="{FAA92DB4-5B0B-4613-9360-F55C84F5FE2C}" type="pres">
      <dgm:prSet presAssocID="{3F9392A8-AEC6-48DE-BCF0-68A899410389}" presName="hierChild2" presStyleCnt="0"/>
      <dgm:spPr>
        <a:sp3d extrusionH="76200" contourW="12700" prstMaterial="plastic">
          <a:bevelT prst="relaxedInset"/>
          <a:extrusionClr>
            <a:srgbClr val="0000FF"/>
          </a:extrusionClr>
          <a:contourClr>
            <a:srgbClr val="013C80"/>
          </a:contourClr>
        </a:sp3d>
      </dgm:spPr>
    </dgm:pt>
    <dgm:pt modelId="{EA7B39A1-8111-42C3-AB6A-D0BCAB1972DF}" type="pres">
      <dgm:prSet presAssocID="{BFBA9FC8-449B-40D6-9710-1FD93F3C36F2}" presName="Name37" presStyleLbl="parChTrans1D2" presStyleIdx="0" presStyleCnt="5"/>
      <dgm:spPr/>
    </dgm:pt>
    <dgm:pt modelId="{94AF0A3B-5335-453D-93ED-BF823E24CC3E}" type="pres">
      <dgm:prSet presAssocID="{C0DD5B83-0035-4907-913A-28D3A529B2AF}" presName="hierRoot2" presStyleCnt="0">
        <dgm:presLayoutVars>
          <dgm:hierBranch val="init"/>
        </dgm:presLayoutVars>
      </dgm:prSet>
      <dgm:spPr/>
    </dgm:pt>
    <dgm:pt modelId="{7AB2EBE4-20F0-4827-993E-95C84BA07886}" type="pres">
      <dgm:prSet presAssocID="{C0DD5B83-0035-4907-913A-28D3A529B2AF}" presName="rootComposite" presStyleCnt="0"/>
      <dgm:spPr/>
    </dgm:pt>
    <dgm:pt modelId="{E24A1C99-647E-471E-90ED-061F22F4E391}" type="pres">
      <dgm:prSet presAssocID="{C0DD5B83-0035-4907-913A-28D3A529B2AF}" presName="rootText" presStyleLbl="node2" presStyleIdx="0" presStyleCnt="5" custScaleY="176667">
        <dgm:presLayoutVars>
          <dgm:chPref val="3"/>
        </dgm:presLayoutVars>
      </dgm:prSet>
      <dgm:spPr/>
    </dgm:pt>
    <dgm:pt modelId="{17495BE4-34A7-41F1-B2BD-23606D352ADB}" type="pres">
      <dgm:prSet presAssocID="{C0DD5B83-0035-4907-913A-28D3A529B2AF}" presName="rootConnector" presStyleLbl="node2" presStyleIdx="0" presStyleCnt="5"/>
      <dgm:spPr/>
    </dgm:pt>
    <dgm:pt modelId="{BF42ED55-2781-4E93-8701-D990587380CB}" type="pres">
      <dgm:prSet presAssocID="{C0DD5B83-0035-4907-913A-28D3A529B2AF}" presName="hierChild4" presStyleCnt="0"/>
      <dgm:spPr/>
    </dgm:pt>
    <dgm:pt modelId="{F3159BDE-543D-48EC-8413-E4A4491FFC80}" type="pres">
      <dgm:prSet presAssocID="{C0DD5B83-0035-4907-913A-28D3A529B2AF}" presName="hierChild5" presStyleCnt="0"/>
      <dgm:spPr/>
    </dgm:pt>
    <dgm:pt modelId="{5F0AA8C3-8D95-4119-BD56-101A25CD4138}" type="pres">
      <dgm:prSet presAssocID="{CFA95EF9-1913-40A5-AB7C-811ECECA1F7F}" presName="Name37" presStyleLbl="parChTrans1D2" presStyleIdx="1" presStyleCnt="5"/>
      <dgm:spPr/>
    </dgm:pt>
    <dgm:pt modelId="{8EE7FC9B-1693-470E-A338-21F8588FD648}" type="pres">
      <dgm:prSet presAssocID="{26DBE10F-F2AD-4177-805C-E9101B10D9AB}" presName="hierRoot2" presStyleCnt="0">
        <dgm:presLayoutVars>
          <dgm:hierBranch val="init"/>
        </dgm:presLayoutVars>
      </dgm:prSet>
      <dgm:spPr/>
    </dgm:pt>
    <dgm:pt modelId="{DDEEB69E-4FE2-458C-96BC-329DD09B0972}" type="pres">
      <dgm:prSet presAssocID="{26DBE10F-F2AD-4177-805C-E9101B10D9AB}" presName="rootComposite" presStyleCnt="0"/>
      <dgm:spPr/>
    </dgm:pt>
    <dgm:pt modelId="{CF9C187C-F2CB-449C-B494-76E642E9F0BF}" type="pres">
      <dgm:prSet presAssocID="{26DBE10F-F2AD-4177-805C-E9101B10D9AB}" presName="rootText" presStyleLbl="node2" presStyleIdx="1" presStyleCnt="5" custScaleY="178231">
        <dgm:presLayoutVars>
          <dgm:chPref val="3"/>
        </dgm:presLayoutVars>
      </dgm:prSet>
      <dgm:spPr/>
    </dgm:pt>
    <dgm:pt modelId="{8F40287E-9877-425F-A60A-E7050467C1E3}" type="pres">
      <dgm:prSet presAssocID="{26DBE10F-F2AD-4177-805C-E9101B10D9AB}" presName="rootConnector" presStyleLbl="node2" presStyleIdx="1" presStyleCnt="5"/>
      <dgm:spPr/>
    </dgm:pt>
    <dgm:pt modelId="{D331C62D-3929-4EE5-B8A5-A24C2EB390DD}" type="pres">
      <dgm:prSet presAssocID="{26DBE10F-F2AD-4177-805C-E9101B10D9AB}" presName="hierChild4" presStyleCnt="0"/>
      <dgm:spPr/>
    </dgm:pt>
    <dgm:pt modelId="{A81F0519-3D3C-4A75-B513-39558C63FB5C}" type="pres">
      <dgm:prSet presAssocID="{26DBE10F-F2AD-4177-805C-E9101B10D9AB}" presName="hierChild5" presStyleCnt="0"/>
      <dgm:spPr/>
    </dgm:pt>
    <dgm:pt modelId="{003A8AE0-D7FB-404C-9291-4A7C63FF5D59}" type="pres">
      <dgm:prSet presAssocID="{B8E12EC7-F10B-4555-81E0-3D4AED9A99D5}" presName="Name37" presStyleLbl="parChTrans1D2" presStyleIdx="2" presStyleCnt="5"/>
      <dgm:spPr/>
    </dgm:pt>
    <dgm:pt modelId="{7F8E1C95-39AC-4301-900D-0DA456B14D7D}" type="pres">
      <dgm:prSet presAssocID="{1DD76897-41C8-4F26-B8A7-8D589136D3D7}" presName="hierRoot2" presStyleCnt="0">
        <dgm:presLayoutVars>
          <dgm:hierBranch val="init"/>
        </dgm:presLayoutVars>
      </dgm:prSet>
      <dgm:spPr/>
    </dgm:pt>
    <dgm:pt modelId="{16EA0036-D21B-4814-8399-0B974B831E28}" type="pres">
      <dgm:prSet presAssocID="{1DD76897-41C8-4F26-B8A7-8D589136D3D7}" presName="rootComposite" presStyleCnt="0"/>
      <dgm:spPr/>
    </dgm:pt>
    <dgm:pt modelId="{8FF184C6-BC84-48EC-AEFD-85ED417AEE2D}" type="pres">
      <dgm:prSet presAssocID="{1DD76897-41C8-4F26-B8A7-8D589136D3D7}" presName="rootText" presStyleLbl="node2" presStyleIdx="2" presStyleCnt="5" custScaleX="130555" custScaleY="175813">
        <dgm:presLayoutVars>
          <dgm:chPref val="3"/>
        </dgm:presLayoutVars>
      </dgm:prSet>
      <dgm:spPr/>
    </dgm:pt>
    <dgm:pt modelId="{7DA62359-E8D8-4F02-83BD-D184CD3E043C}" type="pres">
      <dgm:prSet presAssocID="{1DD76897-41C8-4F26-B8A7-8D589136D3D7}" presName="rootConnector" presStyleLbl="node2" presStyleIdx="2" presStyleCnt="5"/>
      <dgm:spPr/>
    </dgm:pt>
    <dgm:pt modelId="{355D129F-55E9-49B1-9C2C-A49E889D2A7A}" type="pres">
      <dgm:prSet presAssocID="{1DD76897-41C8-4F26-B8A7-8D589136D3D7}" presName="hierChild4" presStyleCnt="0"/>
      <dgm:spPr/>
    </dgm:pt>
    <dgm:pt modelId="{9336EBDE-1DA0-4FF8-9BBC-69C705A6DCE6}" type="pres">
      <dgm:prSet presAssocID="{1DD76897-41C8-4F26-B8A7-8D589136D3D7}" presName="hierChild5" presStyleCnt="0"/>
      <dgm:spPr/>
    </dgm:pt>
    <dgm:pt modelId="{DB3A6304-9094-4F5E-869E-01C994FCF5DE}" type="pres">
      <dgm:prSet presAssocID="{FF78172A-6186-4F05-A962-E9DBE05BC24F}" presName="Name37" presStyleLbl="parChTrans1D2" presStyleIdx="3" presStyleCnt="5"/>
      <dgm:spPr/>
    </dgm:pt>
    <dgm:pt modelId="{D9DB5A43-783E-4B55-8648-3E203B12E29F}" type="pres">
      <dgm:prSet presAssocID="{917D963C-936A-4588-AE1B-D2DAE7BBD555}" presName="hierRoot2" presStyleCnt="0">
        <dgm:presLayoutVars>
          <dgm:hierBranch val="init"/>
        </dgm:presLayoutVars>
      </dgm:prSet>
      <dgm:spPr/>
    </dgm:pt>
    <dgm:pt modelId="{D5479B84-D3AB-49E5-BAF5-79A8E7A7DEEA}" type="pres">
      <dgm:prSet presAssocID="{917D963C-936A-4588-AE1B-D2DAE7BBD555}" presName="rootComposite" presStyleCnt="0"/>
      <dgm:spPr/>
    </dgm:pt>
    <dgm:pt modelId="{E15EEB2C-F89E-4299-A51A-070236FC2F76}" type="pres">
      <dgm:prSet presAssocID="{917D963C-936A-4588-AE1B-D2DAE7BBD555}" presName="rootText" presStyleLbl="node2" presStyleIdx="3" presStyleCnt="5" custScaleY="175814">
        <dgm:presLayoutVars>
          <dgm:chPref val="3"/>
        </dgm:presLayoutVars>
      </dgm:prSet>
      <dgm:spPr/>
    </dgm:pt>
    <dgm:pt modelId="{CDDFDED0-8FC4-4EAF-856C-2AD7656E5FE9}" type="pres">
      <dgm:prSet presAssocID="{917D963C-936A-4588-AE1B-D2DAE7BBD555}" presName="rootConnector" presStyleLbl="node2" presStyleIdx="3" presStyleCnt="5"/>
      <dgm:spPr/>
    </dgm:pt>
    <dgm:pt modelId="{A2CAEDEB-50B3-4252-B30D-3D4CB24C1530}" type="pres">
      <dgm:prSet presAssocID="{917D963C-936A-4588-AE1B-D2DAE7BBD555}" presName="hierChild4" presStyleCnt="0"/>
      <dgm:spPr/>
    </dgm:pt>
    <dgm:pt modelId="{7CD5E1BA-70A5-4DFE-8888-04506D791B2D}" type="pres">
      <dgm:prSet presAssocID="{917D963C-936A-4588-AE1B-D2DAE7BBD555}" presName="hierChild5" presStyleCnt="0"/>
      <dgm:spPr/>
    </dgm:pt>
    <dgm:pt modelId="{E717EC49-9B89-4555-A17A-ABE6D0843657}" type="pres">
      <dgm:prSet presAssocID="{2D4F3A43-63EB-4C6C-A7B8-E53FCC20244E}" presName="Name37" presStyleLbl="parChTrans1D2" presStyleIdx="4" presStyleCnt="5"/>
      <dgm:spPr/>
    </dgm:pt>
    <dgm:pt modelId="{CD744F83-7390-4BCD-BAA2-A443C3D37F85}" type="pres">
      <dgm:prSet presAssocID="{A184496B-DAA8-4DAB-837A-62A84E873D3D}" presName="hierRoot2" presStyleCnt="0">
        <dgm:presLayoutVars>
          <dgm:hierBranch val="init"/>
        </dgm:presLayoutVars>
      </dgm:prSet>
      <dgm:spPr/>
    </dgm:pt>
    <dgm:pt modelId="{05452358-A1FB-459B-A033-36388809199F}" type="pres">
      <dgm:prSet presAssocID="{A184496B-DAA8-4DAB-837A-62A84E873D3D}" presName="rootComposite" presStyleCnt="0"/>
      <dgm:spPr/>
    </dgm:pt>
    <dgm:pt modelId="{013A9745-9C57-45D5-818E-66D08CDA7304}" type="pres">
      <dgm:prSet presAssocID="{A184496B-DAA8-4DAB-837A-62A84E873D3D}" presName="rootText" presStyleLbl="node2" presStyleIdx="4" presStyleCnt="5" custScaleY="169455">
        <dgm:presLayoutVars>
          <dgm:chPref val="3"/>
        </dgm:presLayoutVars>
      </dgm:prSet>
      <dgm:spPr>
        <a:prstGeom prst="rect">
          <a:avLst/>
        </a:prstGeom>
      </dgm:spPr>
    </dgm:pt>
    <dgm:pt modelId="{28F0330E-3FA9-47EE-89D6-696F8B42E841}" type="pres">
      <dgm:prSet presAssocID="{A184496B-DAA8-4DAB-837A-62A84E873D3D}" presName="rootConnector" presStyleLbl="node2" presStyleIdx="4" presStyleCnt="5"/>
      <dgm:spPr/>
    </dgm:pt>
    <dgm:pt modelId="{4CEE4EC2-9421-4935-853F-CEB55937E970}" type="pres">
      <dgm:prSet presAssocID="{A184496B-DAA8-4DAB-837A-62A84E873D3D}" presName="hierChild4" presStyleCnt="0"/>
      <dgm:spPr/>
    </dgm:pt>
    <dgm:pt modelId="{766C74F8-3F15-4770-9194-162B37E6CBAD}" type="pres">
      <dgm:prSet presAssocID="{A184496B-DAA8-4DAB-837A-62A84E873D3D}" presName="hierChild5" presStyleCnt="0"/>
      <dgm:spPr/>
    </dgm:pt>
    <dgm:pt modelId="{CD29E703-C525-4E18-864F-C5CE5AFE5B76}" type="pres">
      <dgm:prSet presAssocID="{3F9392A8-AEC6-48DE-BCF0-68A899410389}" presName="hierChild3" presStyleCnt="0"/>
      <dgm:spPr>
        <a:sp3d extrusionH="76200" contourW="12700" prstMaterial="plastic">
          <a:bevelT prst="relaxedInset"/>
          <a:extrusionClr>
            <a:srgbClr val="0000FF"/>
          </a:extrusionClr>
          <a:contourClr>
            <a:srgbClr val="013C80"/>
          </a:contourClr>
        </a:sp3d>
      </dgm:spPr>
    </dgm:pt>
  </dgm:ptLst>
  <dgm:cxnLst>
    <dgm:cxn modelId="{579FB902-2744-4BA6-9EF2-7EE82DDFB64F}" srcId="{3F9392A8-AEC6-48DE-BCF0-68A899410389}" destId="{1DD76897-41C8-4F26-B8A7-8D589136D3D7}" srcOrd="2" destOrd="0" parTransId="{B8E12EC7-F10B-4555-81E0-3D4AED9A99D5}" sibTransId="{23121F79-9102-452C-BDBC-1B95645B4EE3}"/>
    <dgm:cxn modelId="{EB138204-F143-45FD-923F-9A0458D55798}" type="presOf" srcId="{92D3AA46-FBD5-4545-A4BD-26F33C5CDF6F}" destId="{27ABACA7-BAFE-43B0-BD04-B0ECB24FD640}" srcOrd="0" destOrd="0" presId="urn:microsoft.com/office/officeart/2005/8/layout/orgChart1"/>
    <dgm:cxn modelId="{016E3917-77E0-4EEE-8FA7-2DE0E4C6ECCC}" type="presOf" srcId="{917D963C-936A-4588-AE1B-D2DAE7BBD555}" destId="{CDDFDED0-8FC4-4EAF-856C-2AD7656E5FE9}" srcOrd="1" destOrd="0" presId="urn:microsoft.com/office/officeart/2005/8/layout/orgChart1"/>
    <dgm:cxn modelId="{5814CF19-F9D7-4DC8-B1F4-6C8762E15882}" type="presOf" srcId="{C0DD5B83-0035-4907-913A-28D3A529B2AF}" destId="{E24A1C99-647E-471E-90ED-061F22F4E391}" srcOrd="0" destOrd="0" presId="urn:microsoft.com/office/officeart/2005/8/layout/orgChart1"/>
    <dgm:cxn modelId="{E596521F-F551-4067-9388-5F4CF47F8B8A}" type="presOf" srcId="{917D963C-936A-4588-AE1B-D2DAE7BBD555}" destId="{E15EEB2C-F89E-4299-A51A-070236FC2F76}" srcOrd="0" destOrd="0" presId="urn:microsoft.com/office/officeart/2005/8/layout/orgChart1"/>
    <dgm:cxn modelId="{2A0D1439-9B70-43FC-BDB1-95442D5A8FFB}" type="presOf" srcId="{FF78172A-6186-4F05-A962-E9DBE05BC24F}" destId="{DB3A6304-9094-4F5E-869E-01C994FCF5DE}" srcOrd="0" destOrd="0" presId="urn:microsoft.com/office/officeart/2005/8/layout/orgChart1"/>
    <dgm:cxn modelId="{4AA5E83A-7FA8-4138-9AD1-57FA3EE5339F}" type="presOf" srcId="{3F9392A8-AEC6-48DE-BCF0-68A899410389}" destId="{874EEBEE-2EC6-492C-B5F5-23B2B55B1687}" srcOrd="0" destOrd="0" presId="urn:microsoft.com/office/officeart/2005/8/layout/orgChart1"/>
    <dgm:cxn modelId="{BA54A55B-C7D4-4340-88F1-46F8ABE1FF11}" type="presOf" srcId="{CFA95EF9-1913-40A5-AB7C-811ECECA1F7F}" destId="{5F0AA8C3-8D95-4119-BD56-101A25CD4138}" srcOrd="0" destOrd="0" presId="urn:microsoft.com/office/officeart/2005/8/layout/orgChart1"/>
    <dgm:cxn modelId="{2E6CDE57-11C2-4B69-B98A-996838DA541E}" srcId="{92D3AA46-FBD5-4545-A4BD-26F33C5CDF6F}" destId="{3F9392A8-AEC6-48DE-BCF0-68A899410389}" srcOrd="0" destOrd="0" parTransId="{2F2DA026-1BD2-4744-AAF5-F6E67D2495B7}" sibTransId="{65658E31-9D25-429B-B46C-662BD53D0F4F}"/>
    <dgm:cxn modelId="{5A350978-FD43-4EBB-A9AF-AA1A7F1FD45D}" type="presOf" srcId="{2D4F3A43-63EB-4C6C-A7B8-E53FCC20244E}" destId="{E717EC49-9B89-4555-A17A-ABE6D0843657}" srcOrd="0" destOrd="0" presId="urn:microsoft.com/office/officeart/2005/8/layout/orgChart1"/>
    <dgm:cxn modelId="{F9369B79-B654-41CA-9344-93C9FCE0868E}" type="presOf" srcId="{26DBE10F-F2AD-4177-805C-E9101B10D9AB}" destId="{CF9C187C-F2CB-449C-B494-76E642E9F0BF}" srcOrd="0" destOrd="0" presId="urn:microsoft.com/office/officeart/2005/8/layout/orgChart1"/>
    <dgm:cxn modelId="{0BDDAB92-8A5F-4388-9797-9CA4CA69F367}" type="presOf" srcId="{B8E12EC7-F10B-4555-81E0-3D4AED9A99D5}" destId="{003A8AE0-D7FB-404C-9291-4A7C63FF5D59}" srcOrd="0" destOrd="0" presId="urn:microsoft.com/office/officeart/2005/8/layout/orgChart1"/>
    <dgm:cxn modelId="{46DC7496-7864-42FC-93FD-BA89B5CCE648}" type="presOf" srcId="{A184496B-DAA8-4DAB-837A-62A84E873D3D}" destId="{013A9745-9C57-45D5-818E-66D08CDA7304}" srcOrd="0" destOrd="0" presId="urn:microsoft.com/office/officeart/2005/8/layout/orgChart1"/>
    <dgm:cxn modelId="{64211E9B-D4C1-48CB-A939-1E1B45ED5F8F}" type="presOf" srcId="{C0DD5B83-0035-4907-913A-28D3A529B2AF}" destId="{17495BE4-34A7-41F1-B2BD-23606D352ADB}" srcOrd="1" destOrd="0" presId="urn:microsoft.com/office/officeart/2005/8/layout/orgChart1"/>
    <dgm:cxn modelId="{34AC9D9E-5D5D-484E-90CC-603936F20CF8}" type="presOf" srcId="{26DBE10F-F2AD-4177-805C-E9101B10D9AB}" destId="{8F40287E-9877-425F-A60A-E7050467C1E3}" srcOrd="1" destOrd="0" presId="urn:microsoft.com/office/officeart/2005/8/layout/orgChart1"/>
    <dgm:cxn modelId="{B614C7A6-53BE-43FB-97D0-859828DE6315}" srcId="{3F9392A8-AEC6-48DE-BCF0-68A899410389}" destId="{26DBE10F-F2AD-4177-805C-E9101B10D9AB}" srcOrd="1" destOrd="0" parTransId="{CFA95EF9-1913-40A5-AB7C-811ECECA1F7F}" sibTransId="{CB0253C0-A325-49C6-8BAF-41F1F4B5FAEB}"/>
    <dgm:cxn modelId="{5B7777AB-CF3E-454B-B93D-F96F4B753ECE}" type="presOf" srcId="{1DD76897-41C8-4F26-B8A7-8D589136D3D7}" destId="{8FF184C6-BC84-48EC-AEFD-85ED417AEE2D}" srcOrd="0" destOrd="0" presId="urn:microsoft.com/office/officeart/2005/8/layout/orgChart1"/>
    <dgm:cxn modelId="{117EF0AD-A83D-48B1-9BFF-E1B9E46F7872}" type="presOf" srcId="{1DD76897-41C8-4F26-B8A7-8D589136D3D7}" destId="{7DA62359-E8D8-4F02-83BD-D184CD3E043C}" srcOrd="1" destOrd="0" presId="urn:microsoft.com/office/officeart/2005/8/layout/orgChart1"/>
    <dgm:cxn modelId="{BD25EDDF-5A34-4F6D-961D-E86BD94C4C59}" type="presOf" srcId="{A184496B-DAA8-4DAB-837A-62A84E873D3D}" destId="{28F0330E-3FA9-47EE-89D6-696F8B42E841}" srcOrd="1" destOrd="0" presId="urn:microsoft.com/office/officeart/2005/8/layout/orgChart1"/>
    <dgm:cxn modelId="{D4A0BDE5-067D-44CD-8ACD-47F14C7184F6}" type="presOf" srcId="{BFBA9FC8-449B-40D6-9710-1FD93F3C36F2}" destId="{EA7B39A1-8111-42C3-AB6A-D0BCAB1972DF}" srcOrd="0" destOrd="0" presId="urn:microsoft.com/office/officeart/2005/8/layout/orgChart1"/>
    <dgm:cxn modelId="{C36CB8EC-5D47-4735-AE46-7012C50FE461}" srcId="{3F9392A8-AEC6-48DE-BCF0-68A899410389}" destId="{917D963C-936A-4588-AE1B-D2DAE7BBD555}" srcOrd="3" destOrd="0" parTransId="{FF78172A-6186-4F05-A962-E9DBE05BC24F}" sibTransId="{03B98E32-D591-4517-AC50-31521EF7CAF9}"/>
    <dgm:cxn modelId="{7E193CF9-5F76-4F67-8C6A-09C29721BFF3}" type="presOf" srcId="{3F9392A8-AEC6-48DE-BCF0-68A899410389}" destId="{A6DCE17F-E1A6-4D78-B8C3-22AFFAE58EBB}" srcOrd="1" destOrd="0" presId="urn:microsoft.com/office/officeart/2005/8/layout/orgChart1"/>
    <dgm:cxn modelId="{7A392AFA-D076-44A8-A108-AB08C396C369}" srcId="{3F9392A8-AEC6-48DE-BCF0-68A899410389}" destId="{A184496B-DAA8-4DAB-837A-62A84E873D3D}" srcOrd="4" destOrd="0" parTransId="{2D4F3A43-63EB-4C6C-A7B8-E53FCC20244E}" sibTransId="{6423BF2A-AE9A-4908-9ADC-C700202BC798}"/>
    <dgm:cxn modelId="{A54C6AFA-63AC-415F-96B0-937E7E069802}" srcId="{3F9392A8-AEC6-48DE-BCF0-68A899410389}" destId="{C0DD5B83-0035-4907-913A-28D3A529B2AF}" srcOrd="0" destOrd="0" parTransId="{BFBA9FC8-449B-40D6-9710-1FD93F3C36F2}" sibTransId="{35177F47-4BAC-4A93-A35E-17C1EE206D16}"/>
    <dgm:cxn modelId="{934055F6-42F0-481E-8006-C7FE29C83D8D}" type="presParOf" srcId="{27ABACA7-BAFE-43B0-BD04-B0ECB24FD640}" destId="{C0454880-7C48-408E-9F1E-2452DA492BC4}" srcOrd="0" destOrd="0" presId="urn:microsoft.com/office/officeart/2005/8/layout/orgChart1"/>
    <dgm:cxn modelId="{2E8DB29B-9947-4D0A-8028-3B2AD565917B}" type="presParOf" srcId="{C0454880-7C48-408E-9F1E-2452DA492BC4}" destId="{E225F9AF-718E-465B-A85D-B3CC8563E0B7}" srcOrd="0" destOrd="0" presId="urn:microsoft.com/office/officeart/2005/8/layout/orgChart1"/>
    <dgm:cxn modelId="{4E79DFEE-A5E4-46A2-BFD9-64F9397B114E}" type="presParOf" srcId="{E225F9AF-718E-465B-A85D-B3CC8563E0B7}" destId="{874EEBEE-2EC6-492C-B5F5-23B2B55B1687}" srcOrd="0" destOrd="0" presId="urn:microsoft.com/office/officeart/2005/8/layout/orgChart1"/>
    <dgm:cxn modelId="{4B3D5E1E-6FB2-4625-8630-2A013B55C69B}" type="presParOf" srcId="{E225F9AF-718E-465B-A85D-B3CC8563E0B7}" destId="{A6DCE17F-E1A6-4D78-B8C3-22AFFAE58EBB}" srcOrd="1" destOrd="0" presId="urn:microsoft.com/office/officeart/2005/8/layout/orgChart1"/>
    <dgm:cxn modelId="{33E031C3-6F4E-4AD6-A469-F6B5AD2BA8DB}" type="presParOf" srcId="{C0454880-7C48-408E-9F1E-2452DA492BC4}" destId="{FAA92DB4-5B0B-4613-9360-F55C84F5FE2C}" srcOrd="1" destOrd="0" presId="urn:microsoft.com/office/officeart/2005/8/layout/orgChart1"/>
    <dgm:cxn modelId="{25230FD4-602A-4722-8621-103CAF0FBDB5}" type="presParOf" srcId="{FAA92DB4-5B0B-4613-9360-F55C84F5FE2C}" destId="{EA7B39A1-8111-42C3-AB6A-D0BCAB1972DF}" srcOrd="0" destOrd="0" presId="urn:microsoft.com/office/officeart/2005/8/layout/orgChart1"/>
    <dgm:cxn modelId="{4B8A0A8A-18EA-4DD0-8BBA-FFC8DD18BF0E}" type="presParOf" srcId="{FAA92DB4-5B0B-4613-9360-F55C84F5FE2C}" destId="{94AF0A3B-5335-453D-93ED-BF823E24CC3E}" srcOrd="1" destOrd="0" presId="urn:microsoft.com/office/officeart/2005/8/layout/orgChart1"/>
    <dgm:cxn modelId="{31573A7D-59FA-4D9D-843B-49C70D5200E0}" type="presParOf" srcId="{94AF0A3B-5335-453D-93ED-BF823E24CC3E}" destId="{7AB2EBE4-20F0-4827-993E-95C84BA07886}" srcOrd="0" destOrd="0" presId="urn:microsoft.com/office/officeart/2005/8/layout/orgChart1"/>
    <dgm:cxn modelId="{F3250E32-14A7-41C7-A91E-5150238C29EE}" type="presParOf" srcId="{7AB2EBE4-20F0-4827-993E-95C84BA07886}" destId="{E24A1C99-647E-471E-90ED-061F22F4E391}" srcOrd="0" destOrd="0" presId="urn:microsoft.com/office/officeart/2005/8/layout/orgChart1"/>
    <dgm:cxn modelId="{C715928E-EDDA-40CF-BD69-C076F6341CF9}" type="presParOf" srcId="{7AB2EBE4-20F0-4827-993E-95C84BA07886}" destId="{17495BE4-34A7-41F1-B2BD-23606D352ADB}" srcOrd="1" destOrd="0" presId="urn:microsoft.com/office/officeart/2005/8/layout/orgChart1"/>
    <dgm:cxn modelId="{47FC0699-7C2C-4A3F-AE20-9DC482790D8D}" type="presParOf" srcId="{94AF0A3B-5335-453D-93ED-BF823E24CC3E}" destId="{BF42ED55-2781-4E93-8701-D990587380CB}" srcOrd="1" destOrd="0" presId="urn:microsoft.com/office/officeart/2005/8/layout/orgChart1"/>
    <dgm:cxn modelId="{9949732B-8D38-47EA-9331-E38E9553C609}" type="presParOf" srcId="{94AF0A3B-5335-453D-93ED-BF823E24CC3E}" destId="{F3159BDE-543D-48EC-8413-E4A4491FFC80}" srcOrd="2" destOrd="0" presId="urn:microsoft.com/office/officeart/2005/8/layout/orgChart1"/>
    <dgm:cxn modelId="{0A8F11BC-5F37-4D86-84BE-3740C7BDB25B}" type="presParOf" srcId="{FAA92DB4-5B0B-4613-9360-F55C84F5FE2C}" destId="{5F0AA8C3-8D95-4119-BD56-101A25CD4138}" srcOrd="2" destOrd="0" presId="urn:microsoft.com/office/officeart/2005/8/layout/orgChart1"/>
    <dgm:cxn modelId="{B551FCB2-2266-4FE5-AA49-2CE4F32A59E2}" type="presParOf" srcId="{FAA92DB4-5B0B-4613-9360-F55C84F5FE2C}" destId="{8EE7FC9B-1693-470E-A338-21F8588FD648}" srcOrd="3" destOrd="0" presId="urn:microsoft.com/office/officeart/2005/8/layout/orgChart1"/>
    <dgm:cxn modelId="{51A10D22-40BA-43A0-A127-1931ACCB2CC3}" type="presParOf" srcId="{8EE7FC9B-1693-470E-A338-21F8588FD648}" destId="{DDEEB69E-4FE2-458C-96BC-329DD09B0972}" srcOrd="0" destOrd="0" presId="urn:microsoft.com/office/officeart/2005/8/layout/orgChart1"/>
    <dgm:cxn modelId="{E86CC866-EFD8-4819-A375-9C948CE4D4A5}" type="presParOf" srcId="{DDEEB69E-4FE2-458C-96BC-329DD09B0972}" destId="{CF9C187C-F2CB-449C-B494-76E642E9F0BF}" srcOrd="0" destOrd="0" presId="urn:microsoft.com/office/officeart/2005/8/layout/orgChart1"/>
    <dgm:cxn modelId="{26170ACB-9BCA-47FC-9CB4-B87AEBEB7F22}" type="presParOf" srcId="{DDEEB69E-4FE2-458C-96BC-329DD09B0972}" destId="{8F40287E-9877-425F-A60A-E7050467C1E3}" srcOrd="1" destOrd="0" presId="urn:microsoft.com/office/officeart/2005/8/layout/orgChart1"/>
    <dgm:cxn modelId="{6B0F58AB-3192-4E99-AD5D-29B4B6CB5CBF}" type="presParOf" srcId="{8EE7FC9B-1693-470E-A338-21F8588FD648}" destId="{D331C62D-3929-4EE5-B8A5-A24C2EB390DD}" srcOrd="1" destOrd="0" presId="urn:microsoft.com/office/officeart/2005/8/layout/orgChart1"/>
    <dgm:cxn modelId="{C521ADD6-7FD2-4F75-8ACB-00EA3F40B1C1}" type="presParOf" srcId="{8EE7FC9B-1693-470E-A338-21F8588FD648}" destId="{A81F0519-3D3C-4A75-B513-39558C63FB5C}" srcOrd="2" destOrd="0" presId="urn:microsoft.com/office/officeart/2005/8/layout/orgChart1"/>
    <dgm:cxn modelId="{9D56ED11-4DAA-43A3-8A89-B8C674ADE86B}" type="presParOf" srcId="{FAA92DB4-5B0B-4613-9360-F55C84F5FE2C}" destId="{003A8AE0-D7FB-404C-9291-4A7C63FF5D59}" srcOrd="4" destOrd="0" presId="urn:microsoft.com/office/officeart/2005/8/layout/orgChart1"/>
    <dgm:cxn modelId="{5F92B401-645C-44F2-8297-E8E87B361225}" type="presParOf" srcId="{FAA92DB4-5B0B-4613-9360-F55C84F5FE2C}" destId="{7F8E1C95-39AC-4301-900D-0DA456B14D7D}" srcOrd="5" destOrd="0" presId="urn:microsoft.com/office/officeart/2005/8/layout/orgChart1"/>
    <dgm:cxn modelId="{15D69DB1-2B98-4EF7-9055-23305F600BE7}" type="presParOf" srcId="{7F8E1C95-39AC-4301-900D-0DA456B14D7D}" destId="{16EA0036-D21B-4814-8399-0B974B831E28}" srcOrd="0" destOrd="0" presId="urn:microsoft.com/office/officeart/2005/8/layout/orgChart1"/>
    <dgm:cxn modelId="{2011CD3F-1446-4846-98D4-63F8BEE5D6E1}" type="presParOf" srcId="{16EA0036-D21B-4814-8399-0B974B831E28}" destId="{8FF184C6-BC84-48EC-AEFD-85ED417AEE2D}" srcOrd="0" destOrd="0" presId="urn:microsoft.com/office/officeart/2005/8/layout/orgChart1"/>
    <dgm:cxn modelId="{FDDDEC7F-A845-4C4B-A5D5-710162AA975B}" type="presParOf" srcId="{16EA0036-D21B-4814-8399-0B974B831E28}" destId="{7DA62359-E8D8-4F02-83BD-D184CD3E043C}" srcOrd="1" destOrd="0" presId="urn:microsoft.com/office/officeart/2005/8/layout/orgChart1"/>
    <dgm:cxn modelId="{B0068114-2A66-405D-AD18-C6558F440CEF}" type="presParOf" srcId="{7F8E1C95-39AC-4301-900D-0DA456B14D7D}" destId="{355D129F-55E9-49B1-9C2C-A49E889D2A7A}" srcOrd="1" destOrd="0" presId="urn:microsoft.com/office/officeart/2005/8/layout/orgChart1"/>
    <dgm:cxn modelId="{B7DE3ED1-B5E5-48A9-B1FA-36A5FD34D1EF}" type="presParOf" srcId="{7F8E1C95-39AC-4301-900D-0DA456B14D7D}" destId="{9336EBDE-1DA0-4FF8-9BBC-69C705A6DCE6}" srcOrd="2" destOrd="0" presId="urn:microsoft.com/office/officeart/2005/8/layout/orgChart1"/>
    <dgm:cxn modelId="{302A0552-69B0-46CA-B7DD-63F006B5E692}" type="presParOf" srcId="{FAA92DB4-5B0B-4613-9360-F55C84F5FE2C}" destId="{DB3A6304-9094-4F5E-869E-01C994FCF5DE}" srcOrd="6" destOrd="0" presId="urn:microsoft.com/office/officeart/2005/8/layout/orgChart1"/>
    <dgm:cxn modelId="{658265DD-A174-4DF4-A21B-ACEFF724F319}" type="presParOf" srcId="{FAA92DB4-5B0B-4613-9360-F55C84F5FE2C}" destId="{D9DB5A43-783E-4B55-8648-3E203B12E29F}" srcOrd="7" destOrd="0" presId="urn:microsoft.com/office/officeart/2005/8/layout/orgChart1"/>
    <dgm:cxn modelId="{0848C81D-1A56-4B5E-A171-25A5A70C6299}" type="presParOf" srcId="{D9DB5A43-783E-4B55-8648-3E203B12E29F}" destId="{D5479B84-D3AB-49E5-BAF5-79A8E7A7DEEA}" srcOrd="0" destOrd="0" presId="urn:microsoft.com/office/officeart/2005/8/layout/orgChart1"/>
    <dgm:cxn modelId="{2F92E06A-09C5-483F-915A-E754745AA835}" type="presParOf" srcId="{D5479B84-D3AB-49E5-BAF5-79A8E7A7DEEA}" destId="{E15EEB2C-F89E-4299-A51A-070236FC2F76}" srcOrd="0" destOrd="0" presId="urn:microsoft.com/office/officeart/2005/8/layout/orgChart1"/>
    <dgm:cxn modelId="{2311251F-00DE-4867-AF4E-F3C965400ECF}" type="presParOf" srcId="{D5479B84-D3AB-49E5-BAF5-79A8E7A7DEEA}" destId="{CDDFDED0-8FC4-4EAF-856C-2AD7656E5FE9}" srcOrd="1" destOrd="0" presId="urn:microsoft.com/office/officeart/2005/8/layout/orgChart1"/>
    <dgm:cxn modelId="{448A9A58-85D1-49C9-9311-D00C2C8791AE}" type="presParOf" srcId="{D9DB5A43-783E-4B55-8648-3E203B12E29F}" destId="{A2CAEDEB-50B3-4252-B30D-3D4CB24C1530}" srcOrd="1" destOrd="0" presId="urn:microsoft.com/office/officeart/2005/8/layout/orgChart1"/>
    <dgm:cxn modelId="{40ACD10A-6143-4F0C-9DB9-332111B09163}" type="presParOf" srcId="{D9DB5A43-783E-4B55-8648-3E203B12E29F}" destId="{7CD5E1BA-70A5-4DFE-8888-04506D791B2D}" srcOrd="2" destOrd="0" presId="urn:microsoft.com/office/officeart/2005/8/layout/orgChart1"/>
    <dgm:cxn modelId="{C6836CF4-CF3C-4541-8AC1-BF190B505A57}" type="presParOf" srcId="{FAA92DB4-5B0B-4613-9360-F55C84F5FE2C}" destId="{E717EC49-9B89-4555-A17A-ABE6D0843657}" srcOrd="8" destOrd="0" presId="urn:microsoft.com/office/officeart/2005/8/layout/orgChart1"/>
    <dgm:cxn modelId="{94EBE777-A9F6-4D86-A25D-270C90875CAF}" type="presParOf" srcId="{FAA92DB4-5B0B-4613-9360-F55C84F5FE2C}" destId="{CD744F83-7390-4BCD-BAA2-A443C3D37F85}" srcOrd="9" destOrd="0" presId="urn:microsoft.com/office/officeart/2005/8/layout/orgChart1"/>
    <dgm:cxn modelId="{A67BCDB2-969D-44A6-B970-57786D8C1EA5}" type="presParOf" srcId="{CD744F83-7390-4BCD-BAA2-A443C3D37F85}" destId="{05452358-A1FB-459B-A033-36388809199F}" srcOrd="0" destOrd="0" presId="urn:microsoft.com/office/officeart/2005/8/layout/orgChart1"/>
    <dgm:cxn modelId="{D71BFCF8-D155-4140-B883-7D1610ADE2E6}" type="presParOf" srcId="{05452358-A1FB-459B-A033-36388809199F}" destId="{013A9745-9C57-45D5-818E-66D08CDA7304}" srcOrd="0" destOrd="0" presId="urn:microsoft.com/office/officeart/2005/8/layout/orgChart1"/>
    <dgm:cxn modelId="{07A2F1E0-781F-4871-84F9-0C2E22A6A445}" type="presParOf" srcId="{05452358-A1FB-459B-A033-36388809199F}" destId="{28F0330E-3FA9-47EE-89D6-696F8B42E841}" srcOrd="1" destOrd="0" presId="urn:microsoft.com/office/officeart/2005/8/layout/orgChart1"/>
    <dgm:cxn modelId="{FCC06C91-DBEB-4895-A34C-FD33035B1DAC}" type="presParOf" srcId="{CD744F83-7390-4BCD-BAA2-A443C3D37F85}" destId="{4CEE4EC2-9421-4935-853F-CEB55937E970}" srcOrd="1" destOrd="0" presId="urn:microsoft.com/office/officeart/2005/8/layout/orgChart1"/>
    <dgm:cxn modelId="{7FD8F5DC-8215-47BB-9106-D7100A89BC3C}" type="presParOf" srcId="{CD744F83-7390-4BCD-BAA2-A443C3D37F85}" destId="{766C74F8-3F15-4770-9194-162B37E6CBAD}" srcOrd="2" destOrd="0" presId="urn:microsoft.com/office/officeart/2005/8/layout/orgChart1"/>
    <dgm:cxn modelId="{17C5C491-76D3-4F03-ABBC-8AEF243062A2}" type="presParOf" srcId="{C0454880-7C48-408E-9F1E-2452DA492BC4}" destId="{CD29E703-C525-4E18-864F-C5CE5AFE5B76}" srcOrd="2" destOrd="0" presId="urn:microsoft.com/office/officeart/2005/8/layout/orgChar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F446F8EA-664D-476D-B2B4-322723138893}" type="doc">
      <dgm:prSet loTypeId="urn:microsoft.com/office/officeart/2018/5/layout/IconCircleLabelList" loCatId="icon" qsTypeId="urn:microsoft.com/office/officeart/2005/8/quickstyle/simple1" qsCatId="simple" csTypeId="urn:microsoft.com/office/officeart/2018/5/colors/Iconchunking_coloredtext_colorful1" csCatId="colorful" phldr="1"/>
      <dgm:spPr/>
      <dgm:t>
        <a:bodyPr/>
        <a:lstStyle/>
        <a:p>
          <a:endParaRPr lang="en-US"/>
        </a:p>
      </dgm:t>
    </dgm:pt>
    <dgm:pt modelId="{02E7F892-ED54-4447-8FCA-E98F3D154F75}">
      <dgm:prSet/>
      <dgm:spPr/>
      <dgm:t>
        <a:bodyPr/>
        <a:lstStyle/>
        <a:p>
          <a:pPr>
            <a:lnSpc>
              <a:spcPct val="100000"/>
            </a:lnSpc>
            <a:defRPr cap="all"/>
          </a:pPr>
          <a:r>
            <a:rPr lang="en-US" b="1" kern="1200" dirty="0">
              <a:latin typeface="+mj-lt"/>
            </a:rPr>
            <a:t>Views on, or reactions to, the Task Force’s </a:t>
          </a:r>
          <a:r>
            <a:rPr lang="en-US" b="1" kern="1200" dirty="0">
              <a:latin typeface="+mj-lt"/>
              <a:ea typeface="+mn-ea"/>
              <a:cs typeface="+mn-cs"/>
            </a:rPr>
            <a:t>Proposal </a:t>
          </a:r>
        </a:p>
      </dgm:t>
    </dgm:pt>
    <dgm:pt modelId="{5BE53D67-63ED-4234-AF22-271B69E87331}" type="parTrans" cxnId="{728C4A20-BB2B-428B-9238-620188475F0A}">
      <dgm:prSet/>
      <dgm:spPr/>
      <dgm:t>
        <a:bodyPr/>
        <a:lstStyle/>
        <a:p>
          <a:endParaRPr lang="en-US" sz="2800"/>
        </a:p>
      </dgm:t>
    </dgm:pt>
    <dgm:pt modelId="{2F560622-44DE-4805-94FB-BC3AD81C1041}" type="sibTrans" cxnId="{728C4A20-BB2B-428B-9238-620188475F0A}">
      <dgm:prSet/>
      <dgm:spPr/>
      <dgm:t>
        <a:bodyPr/>
        <a:lstStyle/>
        <a:p>
          <a:endParaRPr lang="en-US"/>
        </a:p>
      </dgm:t>
    </dgm:pt>
    <dgm:pt modelId="{540EF417-CEAD-4621-90AC-8389FF1CE861}">
      <dgm:prSet/>
      <dgm:spPr/>
      <dgm:t>
        <a:bodyPr/>
        <a:lstStyle/>
        <a:p>
          <a:pPr>
            <a:lnSpc>
              <a:spcPct val="100000"/>
            </a:lnSpc>
            <a:defRPr cap="all"/>
          </a:pPr>
          <a:r>
            <a:rPr lang="en-US" b="1" dirty="0">
              <a:latin typeface="+mj-lt"/>
            </a:rPr>
            <a:t>Whether members has any other comments</a:t>
          </a:r>
        </a:p>
      </dgm:t>
    </dgm:pt>
    <dgm:pt modelId="{0578F05B-E84A-426F-9750-8D4099EBE3F7}" type="parTrans" cxnId="{2992E5E7-6DEC-4F9C-B505-F55553643C33}">
      <dgm:prSet/>
      <dgm:spPr/>
      <dgm:t>
        <a:bodyPr/>
        <a:lstStyle/>
        <a:p>
          <a:endParaRPr lang="en-US" sz="2800"/>
        </a:p>
      </dgm:t>
    </dgm:pt>
    <dgm:pt modelId="{0ACADAC0-4E4C-4EC6-B1F2-8D3B74A51FD2}" type="sibTrans" cxnId="{2992E5E7-6DEC-4F9C-B505-F55553643C33}">
      <dgm:prSet/>
      <dgm:spPr/>
      <dgm:t>
        <a:bodyPr/>
        <a:lstStyle/>
        <a:p>
          <a:endParaRPr lang="en-US"/>
        </a:p>
      </dgm:t>
    </dgm:pt>
    <dgm:pt modelId="{8C04416E-BBC9-4616-801A-EB6C044CE9DD}" type="pres">
      <dgm:prSet presAssocID="{F446F8EA-664D-476D-B2B4-322723138893}" presName="root" presStyleCnt="0">
        <dgm:presLayoutVars>
          <dgm:dir/>
          <dgm:resizeHandles val="exact"/>
        </dgm:presLayoutVars>
      </dgm:prSet>
      <dgm:spPr/>
    </dgm:pt>
    <dgm:pt modelId="{A143CFD3-3C62-4D47-9F19-378EA241CFD0}" type="pres">
      <dgm:prSet presAssocID="{02E7F892-ED54-4447-8FCA-E98F3D154F75}" presName="compNode" presStyleCnt="0"/>
      <dgm:spPr/>
    </dgm:pt>
    <dgm:pt modelId="{E805F56F-CF7C-41A9-8D70-A11E187F322F}" type="pres">
      <dgm:prSet presAssocID="{02E7F892-ED54-4447-8FCA-E98F3D154F75}" presName="iconBgRect" presStyleLbl="bgShp" presStyleIdx="0" presStyleCnt="2"/>
      <dgm:spPr/>
    </dgm:pt>
    <dgm:pt modelId="{7244FBB2-6AFD-4CA1-978A-A77C0A8CD65C}" type="pres">
      <dgm:prSet presAssocID="{02E7F892-ED54-4447-8FCA-E98F3D154F75}" presName="iconRect" presStyleLbl="node1" presStyleIdx="0" presStyleCnt="2"/>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Light Bulb and Gear"/>
        </a:ext>
      </dgm:extLst>
    </dgm:pt>
    <dgm:pt modelId="{946E9955-247B-4062-A71D-FAB9DBB163CC}" type="pres">
      <dgm:prSet presAssocID="{02E7F892-ED54-4447-8FCA-E98F3D154F75}" presName="spaceRect" presStyleCnt="0"/>
      <dgm:spPr/>
    </dgm:pt>
    <dgm:pt modelId="{7729F7A0-A9DF-4570-9A83-5DE1E752F4F1}" type="pres">
      <dgm:prSet presAssocID="{02E7F892-ED54-4447-8FCA-E98F3D154F75}" presName="textRect" presStyleLbl="revTx" presStyleIdx="0" presStyleCnt="2">
        <dgm:presLayoutVars>
          <dgm:chMax val="1"/>
          <dgm:chPref val="1"/>
        </dgm:presLayoutVars>
      </dgm:prSet>
      <dgm:spPr/>
    </dgm:pt>
    <dgm:pt modelId="{021B819A-4C61-42BE-BAF9-F95869E7D386}" type="pres">
      <dgm:prSet presAssocID="{2F560622-44DE-4805-94FB-BC3AD81C1041}" presName="sibTrans" presStyleCnt="0"/>
      <dgm:spPr/>
    </dgm:pt>
    <dgm:pt modelId="{0FF02056-2EC6-4B3A-9A16-7F822154A6CE}" type="pres">
      <dgm:prSet presAssocID="{540EF417-CEAD-4621-90AC-8389FF1CE861}" presName="compNode" presStyleCnt="0"/>
      <dgm:spPr/>
    </dgm:pt>
    <dgm:pt modelId="{748D6917-AB36-417D-8B79-E601DE0079A2}" type="pres">
      <dgm:prSet presAssocID="{540EF417-CEAD-4621-90AC-8389FF1CE861}" presName="iconBgRect" presStyleLbl="bgShp" presStyleIdx="1" presStyleCnt="2"/>
      <dgm:spPr/>
    </dgm:pt>
    <dgm:pt modelId="{2FEC793E-CE88-4B12-8A7C-0491D15AB353}" type="pres">
      <dgm:prSet presAssocID="{540EF417-CEAD-4621-90AC-8389FF1CE861}" presName="iconRect" presStyleLbl="node1" presStyleIdx="1" presStyleCnt="2"/>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Chat"/>
        </a:ext>
      </dgm:extLst>
    </dgm:pt>
    <dgm:pt modelId="{1EDE05C7-65BA-4942-B5FC-54F403F73506}" type="pres">
      <dgm:prSet presAssocID="{540EF417-CEAD-4621-90AC-8389FF1CE861}" presName="spaceRect" presStyleCnt="0"/>
      <dgm:spPr/>
    </dgm:pt>
    <dgm:pt modelId="{3D5296CD-984F-4E46-AC56-C11D57A80067}" type="pres">
      <dgm:prSet presAssocID="{540EF417-CEAD-4621-90AC-8389FF1CE861}" presName="textRect" presStyleLbl="revTx" presStyleIdx="1" presStyleCnt="2">
        <dgm:presLayoutVars>
          <dgm:chMax val="1"/>
          <dgm:chPref val="1"/>
        </dgm:presLayoutVars>
      </dgm:prSet>
      <dgm:spPr/>
    </dgm:pt>
  </dgm:ptLst>
  <dgm:cxnLst>
    <dgm:cxn modelId="{728C4A20-BB2B-428B-9238-620188475F0A}" srcId="{F446F8EA-664D-476D-B2B4-322723138893}" destId="{02E7F892-ED54-4447-8FCA-E98F3D154F75}" srcOrd="0" destOrd="0" parTransId="{5BE53D67-63ED-4234-AF22-271B69E87331}" sibTransId="{2F560622-44DE-4805-94FB-BC3AD81C1041}"/>
    <dgm:cxn modelId="{285B2763-397A-4178-9987-C68BF672015A}" type="presOf" srcId="{F446F8EA-664D-476D-B2B4-322723138893}" destId="{8C04416E-BBC9-4616-801A-EB6C044CE9DD}" srcOrd="0" destOrd="0" presId="urn:microsoft.com/office/officeart/2018/5/layout/IconCircleLabelList"/>
    <dgm:cxn modelId="{D694B356-28EB-4ED6-A20A-E2505EE19780}" type="presOf" srcId="{02E7F892-ED54-4447-8FCA-E98F3D154F75}" destId="{7729F7A0-A9DF-4570-9A83-5DE1E752F4F1}" srcOrd="0" destOrd="0" presId="urn:microsoft.com/office/officeart/2018/5/layout/IconCircleLabelList"/>
    <dgm:cxn modelId="{AEB8B39F-1B35-4527-8AA9-456FBDF5F711}" type="presOf" srcId="{540EF417-CEAD-4621-90AC-8389FF1CE861}" destId="{3D5296CD-984F-4E46-AC56-C11D57A80067}" srcOrd="0" destOrd="0" presId="urn:microsoft.com/office/officeart/2018/5/layout/IconCircleLabelList"/>
    <dgm:cxn modelId="{2992E5E7-6DEC-4F9C-B505-F55553643C33}" srcId="{F446F8EA-664D-476D-B2B4-322723138893}" destId="{540EF417-CEAD-4621-90AC-8389FF1CE861}" srcOrd="1" destOrd="0" parTransId="{0578F05B-E84A-426F-9750-8D4099EBE3F7}" sibTransId="{0ACADAC0-4E4C-4EC6-B1F2-8D3B74A51FD2}"/>
    <dgm:cxn modelId="{3E42B300-DC33-489E-A7CA-43F041776B95}" type="presParOf" srcId="{8C04416E-BBC9-4616-801A-EB6C044CE9DD}" destId="{A143CFD3-3C62-4D47-9F19-378EA241CFD0}" srcOrd="0" destOrd="0" presId="urn:microsoft.com/office/officeart/2018/5/layout/IconCircleLabelList"/>
    <dgm:cxn modelId="{40A78638-76D7-43F3-A6FF-2B199D5A3D52}" type="presParOf" srcId="{A143CFD3-3C62-4D47-9F19-378EA241CFD0}" destId="{E805F56F-CF7C-41A9-8D70-A11E187F322F}" srcOrd="0" destOrd="0" presId="urn:microsoft.com/office/officeart/2018/5/layout/IconCircleLabelList"/>
    <dgm:cxn modelId="{7AD08519-A017-4C5C-948F-E552A5EF27B6}" type="presParOf" srcId="{A143CFD3-3C62-4D47-9F19-378EA241CFD0}" destId="{7244FBB2-6AFD-4CA1-978A-A77C0A8CD65C}" srcOrd="1" destOrd="0" presId="urn:microsoft.com/office/officeart/2018/5/layout/IconCircleLabelList"/>
    <dgm:cxn modelId="{3D1CA7BE-CDA7-42F1-81D3-6F0F4B70D7D0}" type="presParOf" srcId="{A143CFD3-3C62-4D47-9F19-378EA241CFD0}" destId="{946E9955-247B-4062-A71D-FAB9DBB163CC}" srcOrd="2" destOrd="0" presId="urn:microsoft.com/office/officeart/2018/5/layout/IconCircleLabelList"/>
    <dgm:cxn modelId="{43613EF9-31BE-4D8D-A581-C8F9848258A9}" type="presParOf" srcId="{A143CFD3-3C62-4D47-9F19-378EA241CFD0}" destId="{7729F7A0-A9DF-4570-9A83-5DE1E752F4F1}" srcOrd="3" destOrd="0" presId="urn:microsoft.com/office/officeart/2018/5/layout/IconCircleLabelList"/>
    <dgm:cxn modelId="{C0CDEA80-FCC5-45D2-9E78-3E3BC06FBC9B}" type="presParOf" srcId="{8C04416E-BBC9-4616-801A-EB6C044CE9DD}" destId="{021B819A-4C61-42BE-BAF9-F95869E7D386}" srcOrd="1" destOrd="0" presId="urn:microsoft.com/office/officeart/2018/5/layout/IconCircleLabelList"/>
    <dgm:cxn modelId="{60301D11-A766-4BFD-B6DE-77C4074AE506}" type="presParOf" srcId="{8C04416E-BBC9-4616-801A-EB6C044CE9DD}" destId="{0FF02056-2EC6-4B3A-9A16-7F822154A6CE}" srcOrd="2" destOrd="0" presId="urn:microsoft.com/office/officeart/2018/5/layout/IconCircleLabelList"/>
    <dgm:cxn modelId="{C153282A-B905-497C-9534-A3FB27C9CEDF}" type="presParOf" srcId="{0FF02056-2EC6-4B3A-9A16-7F822154A6CE}" destId="{748D6917-AB36-417D-8B79-E601DE0079A2}" srcOrd="0" destOrd="0" presId="urn:microsoft.com/office/officeart/2018/5/layout/IconCircleLabelList"/>
    <dgm:cxn modelId="{8E4DF28C-D506-4EEE-B64D-3840D1985E1A}" type="presParOf" srcId="{0FF02056-2EC6-4B3A-9A16-7F822154A6CE}" destId="{2FEC793E-CE88-4B12-8A7C-0491D15AB353}" srcOrd="1" destOrd="0" presId="urn:microsoft.com/office/officeart/2018/5/layout/IconCircleLabelList"/>
    <dgm:cxn modelId="{6A480FFA-BCCD-49DE-97AC-3632394810DE}" type="presParOf" srcId="{0FF02056-2EC6-4B3A-9A16-7F822154A6CE}" destId="{1EDE05C7-65BA-4942-B5FC-54F403F73506}" srcOrd="2" destOrd="0" presId="urn:microsoft.com/office/officeart/2018/5/layout/IconCircleLabelList"/>
    <dgm:cxn modelId="{A2CE9F43-5E71-41B4-B1D7-47101EBC2D75}" type="presParOf" srcId="{0FF02056-2EC6-4B3A-9A16-7F822154A6CE}" destId="{3D5296CD-984F-4E46-AC56-C11D57A80067}" srcOrd="3" destOrd="0" presId="urn:microsoft.com/office/officeart/2018/5/layout/IconCircleLabel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F446F8EA-664D-476D-B2B4-322723138893}" type="doc">
      <dgm:prSet loTypeId="urn:microsoft.com/office/officeart/2018/5/layout/IconCircleLabelList" loCatId="icon" qsTypeId="urn:microsoft.com/office/officeart/2005/8/quickstyle/simple1" qsCatId="simple" csTypeId="urn:microsoft.com/office/officeart/2018/5/colors/Iconchunking_coloredtext_colorful1" csCatId="colorful" phldr="1"/>
      <dgm:spPr/>
      <dgm:t>
        <a:bodyPr/>
        <a:lstStyle/>
        <a:p>
          <a:endParaRPr lang="en-US"/>
        </a:p>
      </dgm:t>
    </dgm:pt>
    <dgm:pt modelId="{02E7F892-ED54-4447-8FCA-E98F3D154F75}">
      <dgm:prSet/>
      <dgm:spPr/>
      <dgm:t>
        <a:bodyPr/>
        <a:lstStyle/>
        <a:p>
          <a:pPr>
            <a:lnSpc>
              <a:spcPct val="100000"/>
            </a:lnSpc>
            <a:defRPr cap="all"/>
          </a:pPr>
          <a:r>
            <a:rPr lang="en-US" b="1" kern="1200" dirty="0">
              <a:latin typeface="Product Sans Thin" panose="020B0203030502040203"/>
            </a:rPr>
            <a:t>Views on, or reactions to, the Task Force’s </a:t>
          </a:r>
          <a:r>
            <a:rPr lang="en-US" b="1" kern="1200" dirty="0">
              <a:latin typeface="Product Sans Thin" panose="020B0203030502040203"/>
              <a:ea typeface="+mn-ea"/>
              <a:cs typeface="+mn-cs"/>
            </a:rPr>
            <a:t>Proposal </a:t>
          </a:r>
        </a:p>
      </dgm:t>
    </dgm:pt>
    <dgm:pt modelId="{5BE53D67-63ED-4234-AF22-271B69E87331}" type="parTrans" cxnId="{728C4A20-BB2B-428B-9238-620188475F0A}">
      <dgm:prSet/>
      <dgm:spPr/>
      <dgm:t>
        <a:bodyPr/>
        <a:lstStyle/>
        <a:p>
          <a:endParaRPr lang="en-US" sz="2800" b="1">
            <a:latin typeface="Product Sans Thin" panose="020B0203030502040203"/>
          </a:endParaRPr>
        </a:p>
      </dgm:t>
    </dgm:pt>
    <dgm:pt modelId="{2F560622-44DE-4805-94FB-BC3AD81C1041}" type="sibTrans" cxnId="{728C4A20-BB2B-428B-9238-620188475F0A}">
      <dgm:prSet/>
      <dgm:spPr/>
      <dgm:t>
        <a:bodyPr/>
        <a:lstStyle/>
        <a:p>
          <a:endParaRPr lang="en-US" b="1">
            <a:latin typeface="Product Sans Thin" panose="020B0203030502040203"/>
          </a:endParaRPr>
        </a:p>
      </dgm:t>
    </dgm:pt>
    <dgm:pt modelId="{540EF417-CEAD-4621-90AC-8389FF1CE861}">
      <dgm:prSet/>
      <dgm:spPr/>
      <dgm:t>
        <a:bodyPr/>
        <a:lstStyle/>
        <a:p>
          <a:pPr>
            <a:lnSpc>
              <a:spcPct val="100000"/>
            </a:lnSpc>
            <a:defRPr cap="all"/>
          </a:pPr>
          <a:r>
            <a:rPr lang="en-US" b="1">
              <a:latin typeface="Product Sans Thin" panose="020B0203030502040203"/>
            </a:rPr>
            <a:t>Whether members has any other comments</a:t>
          </a:r>
        </a:p>
      </dgm:t>
    </dgm:pt>
    <dgm:pt modelId="{0578F05B-E84A-426F-9750-8D4099EBE3F7}" type="parTrans" cxnId="{2992E5E7-6DEC-4F9C-B505-F55553643C33}">
      <dgm:prSet/>
      <dgm:spPr/>
      <dgm:t>
        <a:bodyPr/>
        <a:lstStyle/>
        <a:p>
          <a:endParaRPr lang="en-US" sz="2800" b="1">
            <a:latin typeface="Product Sans Thin" panose="020B0203030502040203"/>
          </a:endParaRPr>
        </a:p>
      </dgm:t>
    </dgm:pt>
    <dgm:pt modelId="{0ACADAC0-4E4C-4EC6-B1F2-8D3B74A51FD2}" type="sibTrans" cxnId="{2992E5E7-6DEC-4F9C-B505-F55553643C33}">
      <dgm:prSet/>
      <dgm:spPr/>
      <dgm:t>
        <a:bodyPr/>
        <a:lstStyle/>
        <a:p>
          <a:endParaRPr lang="en-US" b="1">
            <a:latin typeface="Product Sans Thin" panose="020B0203030502040203"/>
          </a:endParaRPr>
        </a:p>
      </dgm:t>
    </dgm:pt>
    <dgm:pt modelId="{8C04416E-BBC9-4616-801A-EB6C044CE9DD}" type="pres">
      <dgm:prSet presAssocID="{F446F8EA-664D-476D-B2B4-322723138893}" presName="root" presStyleCnt="0">
        <dgm:presLayoutVars>
          <dgm:dir/>
          <dgm:resizeHandles val="exact"/>
        </dgm:presLayoutVars>
      </dgm:prSet>
      <dgm:spPr/>
    </dgm:pt>
    <dgm:pt modelId="{A143CFD3-3C62-4D47-9F19-378EA241CFD0}" type="pres">
      <dgm:prSet presAssocID="{02E7F892-ED54-4447-8FCA-E98F3D154F75}" presName="compNode" presStyleCnt="0"/>
      <dgm:spPr/>
    </dgm:pt>
    <dgm:pt modelId="{E805F56F-CF7C-41A9-8D70-A11E187F322F}" type="pres">
      <dgm:prSet presAssocID="{02E7F892-ED54-4447-8FCA-E98F3D154F75}" presName="iconBgRect" presStyleLbl="bgShp" presStyleIdx="0" presStyleCnt="2"/>
      <dgm:spPr/>
    </dgm:pt>
    <dgm:pt modelId="{7244FBB2-6AFD-4CA1-978A-A77C0A8CD65C}" type="pres">
      <dgm:prSet presAssocID="{02E7F892-ED54-4447-8FCA-E98F3D154F75}" presName="iconRect" presStyleLbl="node1" presStyleIdx="0" presStyleCnt="2"/>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Light Bulb and Gear"/>
        </a:ext>
      </dgm:extLst>
    </dgm:pt>
    <dgm:pt modelId="{946E9955-247B-4062-A71D-FAB9DBB163CC}" type="pres">
      <dgm:prSet presAssocID="{02E7F892-ED54-4447-8FCA-E98F3D154F75}" presName="spaceRect" presStyleCnt="0"/>
      <dgm:spPr/>
    </dgm:pt>
    <dgm:pt modelId="{7729F7A0-A9DF-4570-9A83-5DE1E752F4F1}" type="pres">
      <dgm:prSet presAssocID="{02E7F892-ED54-4447-8FCA-E98F3D154F75}" presName="textRect" presStyleLbl="revTx" presStyleIdx="0" presStyleCnt="2">
        <dgm:presLayoutVars>
          <dgm:chMax val="1"/>
          <dgm:chPref val="1"/>
        </dgm:presLayoutVars>
      </dgm:prSet>
      <dgm:spPr/>
    </dgm:pt>
    <dgm:pt modelId="{021B819A-4C61-42BE-BAF9-F95869E7D386}" type="pres">
      <dgm:prSet presAssocID="{2F560622-44DE-4805-94FB-BC3AD81C1041}" presName="sibTrans" presStyleCnt="0"/>
      <dgm:spPr/>
    </dgm:pt>
    <dgm:pt modelId="{0FF02056-2EC6-4B3A-9A16-7F822154A6CE}" type="pres">
      <dgm:prSet presAssocID="{540EF417-CEAD-4621-90AC-8389FF1CE861}" presName="compNode" presStyleCnt="0"/>
      <dgm:spPr/>
    </dgm:pt>
    <dgm:pt modelId="{748D6917-AB36-417D-8B79-E601DE0079A2}" type="pres">
      <dgm:prSet presAssocID="{540EF417-CEAD-4621-90AC-8389FF1CE861}" presName="iconBgRect" presStyleLbl="bgShp" presStyleIdx="1" presStyleCnt="2"/>
      <dgm:spPr/>
    </dgm:pt>
    <dgm:pt modelId="{2FEC793E-CE88-4B12-8A7C-0491D15AB353}" type="pres">
      <dgm:prSet presAssocID="{540EF417-CEAD-4621-90AC-8389FF1CE861}" presName="iconRect" presStyleLbl="node1" presStyleIdx="1" presStyleCnt="2"/>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Chat"/>
        </a:ext>
      </dgm:extLst>
    </dgm:pt>
    <dgm:pt modelId="{1EDE05C7-65BA-4942-B5FC-54F403F73506}" type="pres">
      <dgm:prSet presAssocID="{540EF417-CEAD-4621-90AC-8389FF1CE861}" presName="spaceRect" presStyleCnt="0"/>
      <dgm:spPr/>
    </dgm:pt>
    <dgm:pt modelId="{3D5296CD-984F-4E46-AC56-C11D57A80067}" type="pres">
      <dgm:prSet presAssocID="{540EF417-CEAD-4621-90AC-8389FF1CE861}" presName="textRect" presStyleLbl="revTx" presStyleIdx="1" presStyleCnt="2">
        <dgm:presLayoutVars>
          <dgm:chMax val="1"/>
          <dgm:chPref val="1"/>
        </dgm:presLayoutVars>
      </dgm:prSet>
      <dgm:spPr/>
    </dgm:pt>
  </dgm:ptLst>
  <dgm:cxnLst>
    <dgm:cxn modelId="{728C4A20-BB2B-428B-9238-620188475F0A}" srcId="{F446F8EA-664D-476D-B2B4-322723138893}" destId="{02E7F892-ED54-4447-8FCA-E98F3D154F75}" srcOrd="0" destOrd="0" parTransId="{5BE53D67-63ED-4234-AF22-271B69E87331}" sibTransId="{2F560622-44DE-4805-94FB-BC3AD81C1041}"/>
    <dgm:cxn modelId="{285B2763-397A-4178-9987-C68BF672015A}" type="presOf" srcId="{F446F8EA-664D-476D-B2B4-322723138893}" destId="{8C04416E-BBC9-4616-801A-EB6C044CE9DD}" srcOrd="0" destOrd="0" presId="urn:microsoft.com/office/officeart/2018/5/layout/IconCircleLabelList"/>
    <dgm:cxn modelId="{D694B356-28EB-4ED6-A20A-E2505EE19780}" type="presOf" srcId="{02E7F892-ED54-4447-8FCA-E98F3D154F75}" destId="{7729F7A0-A9DF-4570-9A83-5DE1E752F4F1}" srcOrd="0" destOrd="0" presId="urn:microsoft.com/office/officeart/2018/5/layout/IconCircleLabelList"/>
    <dgm:cxn modelId="{AEB8B39F-1B35-4527-8AA9-456FBDF5F711}" type="presOf" srcId="{540EF417-CEAD-4621-90AC-8389FF1CE861}" destId="{3D5296CD-984F-4E46-AC56-C11D57A80067}" srcOrd="0" destOrd="0" presId="urn:microsoft.com/office/officeart/2018/5/layout/IconCircleLabelList"/>
    <dgm:cxn modelId="{2992E5E7-6DEC-4F9C-B505-F55553643C33}" srcId="{F446F8EA-664D-476D-B2B4-322723138893}" destId="{540EF417-CEAD-4621-90AC-8389FF1CE861}" srcOrd="1" destOrd="0" parTransId="{0578F05B-E84A-426F-9750-8D4099EBE3F7}" sibTransId="{0ACADAC0-4E4C-4EC6-B1F2-8D3B74A51FD2}"/>
    <dgm:cxn modelId="{3E42B300-DC33-489E-A7CA-43F041776B95}" type="presParOf" srcId="{8C04416E-BBC9-4616-801A-EB6C044CE9DD}" destId="{A143CFD3-3C62-4D47-9F19-378EA241CFD0}" srcOrd="0" destOrd="0" presId="urn:microsoft.com/office/officeart/2018/5/layout/IconCircleLabelList"/>
    <dgm:cxn modelId="{40A78638-76D7-43F3-A6FF-2B199D5A3D52}" type="presParOf" srcId="{A143CFD3-3C62-4D47-9F19-378EA241CFD0}" destId="{E805F56F-CF7C-41A9-8D70-A11E187F322F}" srcOrd="0" destOrd="0" presId="urn:microsoft.com/office/officeart/2018/5/layout/IconCircleLabelList"/>
    <dgm:cxn modelId="{7AD08519-A017-4C5C-948F-E552A5EF27B6}" type="presParOf" srcId="{A143CFD3-3C62-4D47-9F19-378EA241CFD0}" destId="{7244FBB2-6AFD-4CA1-978A-A77C0A8CD65C}" srcOrd="1" destOrd="0" presId="urn:microsoft.com/office/officeart/2018/5/layout/IconCircleLabelList"/>
    <dgm:cxn modelId="{3D1CA7BE-CDA7-42F1-81D3-6F0F4B70D7D0}" type="presParOf" srcId="{A143CFD3-3C62-4D47-9F19-378EA241CFD0}" destId="{946E9955-247B-4062-A71D-FAB9DBB163CC}" srcOrd="2" destOrd="0" presId="urn:microsoft.com/office/officeart/2018/5/layout/IconCircleLabelList"/>
    <dgm:cxn modelId="{43613EF9-31BE-4D8D-A581-C8F9848258A9}" type="presParOf" srcId="{A143CFD3-3C62-4D47-9F19-378EA241CFD0}" destId="{7729F7A0-A9DF-4570-9A83-5DE1E752F4F1}" srcOrd="3" destOrd="0" presId="urn:microsoft.com/office/officeart/2018/5/layout/IconCircleLabelList"/>
    <dgm:cxn modelId="{C0CDEA80-FCC5-45D2-9E78-3E3BC06FBC9B}" type="presParOf" srcId="{8C04416E-BBC9-4616-801A-EB6C044CE9DD}" destId="{021B819A-4C61-42BE-BAF9-F95869E7D386}" srcOrd="1" destOrd="0" presId="urn:microsoft.com/office/officeart/2018/5/layout/IconCircleLabelList"/>
    <dgm:cxn modelId="{60301D11-A766-4BFD-B6DE-77C4074AE506}" type="presParOf" srcId="{8C04416E-BBC9-4616-801A-EB6C044CE9DD}" destId="{0FF02056-2EC6-4B3A-9A16-7F822154A6CE}" srcOrd="2" destOrd="0" presId="urn:microsoft.com/office/officeart/2018/5/layout/IconCircleLabelList"/>
    <dgm:cxn modelId="{C153282A-B905-497C-9534-A3FB27C9CEDF}" type="presParOf" srcId="{0FF02056-2EC6-4B3A-9A16-7F822154A6CE}" destId="{748D6917-AB36-417D-8B79-E601DE0079A2}" srcOrd="0" destOrd="0" presId="urn:microsoft.com/office/officeart/2018/5/layout/IconCircleLabelList"/>
    <dgm:cxn modelId="{8E4DF28C-D506-4EEE-B64D-3840D1985E1A}" type="presParOf" srcId="{0FF02056-2EC6-4B3A-9A16-7F822154A6CE}" destId="{2FEC793E-CE88-4B12-8A7C-0491D15AB353}" srcOrd="1" destOrd="0" presId="urn:microsoft.com/office/officeart/2018/5/layout/IconCircleLabelList"/>
    <dgm:cxn modelId="{6A480FFA-BCCD-49DE-97AC-3632394810DE}" type="presParOf" srcId="{0FF02056-2EC6-4B3A-9A16-7F822154A6CE}" destId="{1EDE05C7-65BA-4942-B5FC-54F403F73506}" srcOrd="2" destOrd="0" presId="urn:microsoft.com/office/officeart/2018/5/layout/IconCircleLabelList"/>
    <dgm:cxn modelId="{A2CE9F43-5E71-41B4-B1D7-47101EBC2D75}" type="presParOf" srcId="{0FF02056-2EC6-4B3A-9A16-7F822154A6CE}" destId="{3D5296CD-984F-4E46-AC56-C11D57A80067}" srcOrd="3" destOrd="0" presId="urn:microsoft.com/office/officeart/2018/5/layout/IconCircleLabel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B01DC131-BA6C-4AAC-B905-336F97DC1739}" type="doc">
      <dgm:prSet loTypeId="urn:microsoft.com/office/officeart/2005/8/layout/hProcess9" loCatId="process" qsTypeId="urn:microsoft.com/office/officeart/2005/8/quickstyle/simple1" qsCatId="simple" csTypeId="urn:microsoft.com/office/officeart/2005/8/colors/accent1_2" csCatId="accent1" phldr="1"/>
      <dgm:spPr/>
      <dgm:t>
        <a:bodyPr/>
        <a:lstStyle/>
        <a:p>
          <a:endParaRPr lang="en-US"/>
        </a:p>
      </dgm:t>
    </dgm:pt>
    <dgm:pt modelId="{7ABA42F1-A7C1-4613-A319-496A700E372A}">
      <dgm:prSet phldrT="[Text]" custT="1"/>
      <dgm:spPr>
        <a:solidFill>
          <a:schemeClr val="accent1">
            <a:lumMod val="20000"/>
            <a:lumOff val="80000"/>
          </a:schemeClr>
        </a:solidFill>
      </dgm:spPr>
      <dgm:t>
        <a:bodyPr/>
        <a:lstStyle/>
        <a:p>
          <a:pPr>
            <a:lnSpc>
              <a:spcPts val="1400"/>
            </a:lnSpc>
            <a:spcAft>
              <a:spcPts val="0"/>
            </a:spcAft>
          </a:pPr>
          <a:r>
            <a:rPr lang="en-US" sz="1400" b="1" dirty="0">
              <a:solidFill>
                <a:schemeClr val="tx1"/>
              </a:solidFill>
              <a:latin typeface="Product Sans Thin" panose="020B0203030502040203"/>
            </a:rPr>
            <a:t>CA identifies a breach of the independence requirements relevant to the group audit</a:t>
          </a:r>
          <a:endParaRPr lang="en-US" sz="1400" dirty="0">
            <a:solidFill>
              <a:schemeClr val="tx1"/>
            </a:solidFill>
            <a:latin typeface="Product Sans Thin" panose="020B0203030502040203"/>
          </a:endParaRPr>
        </a:p>
      </dgm:t>
    </dgm:pt>
    <dgm:pt modelId="{53C57A70-D7B3-4370-8BEB-EB551AA1F968}" type="parTrans" cxnId="{C67B6FD2-EFBF-4208-8D64-D0E49C50A5B9}">
      <dgm:prSet/>
      <dgm:spPr/>
      <dgm:t>
        <a:bodyPr/>
        <a:lstStyle/>
        <a:p>
          <a:endParaRPr lang="en-US">
            <a:latin typeface="Product Sans Thin" panose="020B0203030502040203"/>
          </a:endParaRPr>
        </a:p>
      </dgm:t>
    </dgm:pt>
    <dgm:pt modelId="{5871B7CF-B6FB-46AD-9D39-CD0CCD182E40}" type="sibTrans" cxnId="{C67B6FD2-EFBF-4208-8D64-D0E49C50A5B9}">
      <dgm:prSet/>
      <dgm:spPr/>
      <dgm:t>
        <a:bodyPr/>
        <a:lstStyle/>
        <a:p>
          <a:endParaRPr lang="en-US">
            <a:latin typeface="Product Sans Thin" panose="020B0203030502040203"/>
          </a:endParaRPr>
        </a:p>
      </dgm:t>
    </dgm:pt>
    <dgm:pt modelId="{C13FDF0C-9A5B-41EE-BA1B-99B76976D983}">
      <dgm:prSet phldrT="[Text]" custT="1"/>
      <dgm:spPr>
        <a:solidFill>
          <a:schemeClr val="accent1">
            <a:lumMod val="40000"/>
            <a:lumOff val="60000"/>
          </a:schemeClr>
        </a:solidFill>
      </dgm:spPr>
      <dgm:t>
        <a:bodyPr/>
        <a:lstStyle/>
        <a:p>
          <a:pPr marL="0" lvl="0" indent="0" algn="ctr" defTabSz="444500">
            <a:lnSpc>
              <a:spcPts val="1400"/>
            </a:lnSpc>
            <a:spcBef>
              <a:spcPct val="0"/>
            </a:spcBef>
            <a:spcAft>
              <a:spcPts val="0"/>
            </a:spcAft>
            <a:buNone/>
          </a:pPr>
          <a:r>
            <a:rPr lang="en-US" sz="1400" b="1" kern="1200" dirty="0">
              <a:solidFill>
                <a:srgbClr val="000000"/>
              </a:solidFill>
              <a:latin typeface="Product Sans Thin" panose="020B0203030502040203"/>
              <a:ea typeface="+mn-ea"/>
              <a:cs typeface="+mn-cs"/>
            </a:rPr>
            <a:t>CA evaluates the breach and communicates locally within the firm including to those that need to take action AND end, suspend or eliminate etc.</a:t>
          </a:r>
        </a:p>
      </dgm:t>
    </dgm:pt>
    <dgm:pt modelId="{81865787-F403-4FB4-982D-F725AB716649}" type="parTrans" cxnId="{18BE48C8-8700-47EF-B78E-426BE921C040}">
      <dgm:prSet/>
      <dgm:spPr/>
      <dgm:t>
        <a:bodyPr/>
        <a:lstStyle/>
        <a:p>
          <a:endParaRPr lang="en-US">
            <a:latin typeface="Product Sans Thin" panose="020B0203030502040203"/>
          </a:endParaRPr>
        </a:p>
      </dgm:t>
    </dgm:pt>
    <dgm:pt modelId="{11D962E1-071D-4293-9ABA-339CF2542B96}" type="sibTrans" cxnId="{18BE48C8-8700-47EF-B78E-426BE921C040}">
      <dgm:prSet/>
      <dgm:spPr/>
      <dgm:t>
        <a:bodyPr/>
        <a:lstStyle/>
        <a:p>
          <a:endParaRPr lang="en-US">
            <a:latin typeface="Product Sans Thin" panose="020B0203030502040203"/>
          </a:endParaRPr>
        </a:p>
      </dgm:t>
    </dgm:pt>
    <dgm:pt modelId="{DFD24D18-7848-48C7-BD78-8566E71AECA1}">
      <dgm:prSet phldrT="[Text]" custT="1"/>
      <dgm:spPr>
        <a:solidFill>
          <a:schemeClr val="accent1">
            <a:lumMod val="75000"/>
          </a:schemeClr>
        </a:solidFill>
      </dgm:spPr>
      <dgm:t>
        <a:bodyPr/>
        <a:lstStyle/>
        <a:p>
          <a:pPr marL="0" lvl="0" indent="0" algn="ctr" defTabSz="444500">
            <a:lnSpc>
              <a:spcPts val="1400"/>
            </a:lnSpc>
            <a:spcBef>
              <a:spcPct val="0"/>
            </a:spcBef>
            <a:spcAft>
              <a:spcPts val="0"/>
            </a:spcAft>
            <a:buNone/>
          </a:pPr>
          <a:r>
            <a:rPr lang="en-US" sz="1400" b="1" kern="1200" dirty="0">
              <a:solidFill>
                <a:srgbClr val="000000"/>
              </a:solidFill>
              <a:latin typeface="Product Sans Thin" panose="020B0203030502040203"/>
              <a:ea typeface="+mn-ea"/>
              <a:cs typeface="+mn-cs"/>
            </a:rPr>
            <a:t>GA evaluates the breach and determines whether the breach, taking into account actions at the component or group level, has a bearing on the ability of the GA to rely on the work of the CA</a:t>
          </a:r>
        </a:p>
      </dgm:t>
    </dgm:pt>
    <dgm:pt modelId="{29C6C479-A915-4074-A772-E6DAA12833E7}" type="parTrans" cxnId="{A1F0E63E-42FC-4BED-8413-082BBBE8D68E}">
      <dgm:prSet/>
      <dgm:spPr/>
      <dgm:t>
        <a:bodyPr/>
        <a:lstStyle/>
        <a:p>
          <a:endParaRPr lang="en-US">
            <a:latin typeface="Product Sans Thin" panose="020B0203030502040203"/>
          </a:endParaRPr>
        </a:p>
      </dgm:t>
    </dgm:pt>
    <dgm:pt modelId="{13A51EB7-E36E-44EA-804D-54E369D2108A}" type="sibTrans" cxnId="{A1F0E63E-42FC-4BED-8413-082BBBE8D68E}">
      <dgm:prSet/>
      <dgm:spPr/>
      <dgm:t>
        <a:bodyPr/>
        <a:lstStyle/>
        <a:p>
          <a:endParaRPr lang="en-US">
            <a:latin typeface="Product Sans Thin" panose="020B0203030502040203"/>
          </a:endParaRPr>
        </a:p>
      </dgm:t>
    </dgm:pt>
    <dgm:pt modelId="{D9DFBD67-C04E-4FA7-A6C7-3D98A3FA7797}">
      <dgm:prSet custT="1"/>
      <dgm:spPr>
        <a:solidFill>
          <a:schemeClr val="accent1">
            <a:lumMod val="60000"/>
            <a:lumOff val="40000"/>
          </a:schemeClr>
        </a:solidFill>
      </dgm:spPr>
      <dgm:t>
        <a:bodyPr/>
        <a:lstStyle/>
        <a:p>
          <a:pPr marL="0" lvl="0" indent="0" algn="ctr" defTabSz="444500">
            <a:lnSpc>
              <a:spcPts val="1400"/>
            </a:lnSpc>
            <a:spcBef>
              <a:spcPct val="0"/>
            </a:spcBef>
            <a:spcAft>
              <a:spcPts val="0"/>
            </a:spcAft>
            <a:buNone/>
          </a:pPr>
          <a:r>
            <a:rPr lang="en-US" sz="1400" b="1" kern="1200" dirty="0">
              <a:solidFill>
                <a:srgbClr val="000000"/>
              </a:solidFill>
              <a:latin typeface="Product Sans Thin" panose="020B0203030502040203"/>
              <a:ea typeface="+mn-ea"/>
              <a:cs typeface="+mn-cs"/>
            </a:rPr>
            <a:t>The matter, with details and the evaluation of the impact of the CA's independence and objectivity, is promptly reported to the Group Auditor (GA)</a:t>
          </a:r>
        </a:p>
      </dgm:t>
    </dgm:pt>
    <dgm:pt modelId="{B7B7D2C5-B223-4941-A6D4-0E7B5C74A938}" type="parTrans" cxnId="{425F4155-11F9-4848-BACF-E49A899D4214}">
      <dgm:prSet/>
      <dgm:spPr/>
      <dgm:t>
        <a:bodyPr/>
        <a:lstStyle/>
        <a:p>
          <a:endParaRPr lang="en-US">
            <a:latin typeface="Product Sans Thin" panose="020B0203030502040203"/>
          </a:endParaRPr>
        </a:p>
      </dgm:t>
    </dgm:pt>
    <dgm:pt modelId="{3910674D-C847-4221-9B87-4A0C910E50FE}" type="sibTrans" cxnId="{425F4155-11F9-4848-BACF-E49A899D4214}">
      <dgm:prSet/>
      <dgm:spPr/>
      <dgm:t>
        <a:bodyPr/>
        <a:lstStyle/>
        <a:p>
          <a:endParaRPr lang="en-US">
            <a:latin typeface="Product Sans Thin" panose="020B0203030502040203"/>
          </a:endParaRPr>
        </a:p>
      </dgm:t>
    </dgm:pt>
    <dgm:pt modelId="{CC8C8D39-06F7-473F-A799-CB810028ACF0}" type="pres">
      <dgm:prSet presAssocID="{B01DC131-BA6C-4AAC-B905-336F97DC1739}" presName="CompostProcess" presStyleCnt="0">
        <dgm:presLayoutVars>
          <dgm:dir/>
          <dgm:resizeHandles val="exact"/>
        </dgm:presLayoutVars>
      </dgm:prSet>
      <dgm:spPr/>
    </dgm:pt>
    <dgm:pt modelId="{17520EE8-4B24-461F-A570-259398175F49}" type="pres">
      <dgm:prSet presAssocID="{B01DC131-BA6C-4AAC-B905-336F97DC1739}" presName="arrow" presStyleLbl="bgShp" presStyleIdx="0" presStyleCnt="1" custScaleX="113633" custLinFactNeighborX="-3378" custLinFactNeighborY="-134">
        <dgm:style>
          <a:lnRef idx="2">
            <a:schemeClr val="accent3"/>
          </a:lnRef>
          <a:fillRef idx="1">
            <a:schemeClr val="lt1"/>
          </a:fillRef>
          <a:effectRef idx="0">
            <a:schemeClr val="accent3"/>
          </a:effectRef>
          <a:fontRef idx="minor">
            <a:schemeClr val="dk1"/>
          </a:fontRef>
        </dgm:style>
      </dgm:prSet>
      <dgm:spPr>
        <a:ln>
          <a:solidFill>
            <a:srgbClr val="005BAA"/>
          </a:solidFill>
        </a:ln>
      </dgm:spPr>
    </dgm:pt>
    <dgm:pt modelId="{082C6312-EFB5-4905-B23B-FC96E71C1EB1}" type="pres">
      <dgm:prSet presAssocID="{B01DC131-BA6C-4AAC-B905-336F97DC1739}" presName="linearProcess" presStyleCnt="0"/>
      <dgm:spPr/>
    </dgm:pt>
    <dgm:pt modelId="{70FDB6BC-FE81-41BC-83AD-0A2ED36325F4}" type="pres">
      <dgm:prSet presAssocID="{7ABA42F1-A7C1-4613-A319-496A700E372A}" presName="textNode" presStyleLbl="node1" presStyleIdx="0" presStyleCnt="4" custLinFactNeighborX="35792" custLinFactNeighborY="81">
        <dgm:presLayoutVars>
          <dgm:bulletEnabled val="1"/>
        </dgm:presLayoutVars>
      </dgm:prSet>
      <dgm:spPr/>
    </dgm:pt>
    <dgm:pt modelId="{78F946AA-0FEE-4794-8C4F-3A5D0CEF9EC4}" type="pres">
      <dgm:prSet presAssocID="{5871B7CF-B6FB-46AD-9D39-CD0CCD182E40}" presName="sibTrans" presStyleCnt="0"/>
      <dgm:spPr/>
    </dgm:pt>
    <dgm:pt modelId="{2876F50A-8208-4F18-A01F-D5C5653808BE}" type="pres">
      <dgm:prSet presAssocID="{C13FDF0C-9A5B-41EE-BA1B-99B76976D983}" presName="textNode" presStyleLbl="node1" presStyleIdx="1" presStyleCnt="4" custScaleX="113038" custLinFactNeighborX="29132" custLinFactNeighborY="81">
        <dgm:presLayoutVars>
          <dgm:bulletEnabled val="1"/>
        </dgm:presLayoutVars>
      </dgm:prSet>
      <dgm:spPr/>
    </dgm:pt>
    <dgm:pt modelId="{12978B01-E41B-4D63-91BC-026ADC54C513}" type="pres">
      <dgm:prSet presAssocID="{11D962E1-071D-4293-9ABA-339CF2542B96}" presName="sibTrans" presStyleCnt="0"/>
      <dgm:spPr/>
    </dgm:pt>
    <dgm:pt modelId="{7DBD5AC3-9A2C-44CF-BA05-E49AEB86AC74}" type="pres">
      <dgm:prSet presAssocID="{D9DFBD67-C04E-4FA7-A6C7-3D98A3FA7797}" presName="textNode" presStyleLbl="node1" presStyleIdx="2" presStyleCnt="4" custScaleX="125200" custLinFactNeighborX="15227" custLinFactNeighborY="81">
        <dgm:presLayoutVars>
          <dgm:bulletEnabled val="1"/>
        </dgm:presLayoutVars>
      </dgm:prSet>
      <dgm:spPr/>
    </dgm:pt>
    <dgm:pt modelId="{098ED35D-DD7B-4280-96B3-D1E8B8DB2D5C}" type="pres">
      <dgm:prSet presAssocID="{3910674D-C847-4221-9B87-4A0C910E50FE}" presName="sibTrans" presStyleCnt="0"/>
      <dgm:spPr/>
    </dgm:pt>
    <dgm:pt modelId="{A518EB65-782B-44AC-93F8-B11118E2EFC6}" type="pres">
      <dgm:prSet presAssocID="{DFD24D18-7848-48C7-BD78-8566E71AECA1}" presName="textNode" presStyleLbl="node1" presStyleIdx="3" presStyleCnt="4" custScaleX="136311" custLinFactNeighborX="-6446" custLinFactNeighborY="81">
        <dgm:presLayoutVars>
          <dgm:bulletEnabled val="1"/>
        </dgm:presLayoutVars>
      </dgm:prSet>
      <dgm:spPr/>
    </dgm:pt>
  </dgm:ptLst>
  <dgm:cxnLst>
    <dgm:cxn modelId="{42D2A41D-046E-49E9-83D6-8326E10A45FF}" type="presOf" srcId="{B01DC131-BA6C-4AAC-B905-336F97DC1739}" destId="{CC8C8D39-06F7-473F-A799-CB810028ACF0}" srcOrd="0" destOrd="0" presId="urn:microsoft.com/office/officeart/2005/8/layout/hProcess9"/>
    <dgm:cxn modelId="{A1F0E63E-42FC-4BED-8413-082BBBE8D68E}" srcId="{B01DC131-BA6C-4AAC-B905-336F97DC1739}" destId="{DFD24D18-7848-48C7-BD78-8566E71AECA1}" srcOrd="3" destOrd="0" parTransId="{29C6C479-A915-4074-A772-E6DAA12833E7}" sibTransId="{13A51EB7-E36E-44EA-804D-54E369D2108A}"/>
    <dgm:cxn modelId="{03CF9C45-7F9D-499F-84BD-0CF3D701527D}" type="presOf" srcId="{C13FDF0C-9A5B-41EE-BA1B-99B76976D983}" destId="{2876F50A-8208-4F18-A01F-D5C5653808BE}" srcOrd="0" destOrd="0" presId="urn:microsoft.com/office/officeart/2005/8/layout/hProcess9"/>
    <dgm:cxn modelId="{425F4155-11F9-4848-BACF-E49A899D4214}" srcId="{B01DC131-BA6C-4AAC-B905-336F97DC1739}" destId="{D9DFBD67-C04E-4FA7-A6C7-3D98A3FA7797}" srcOrd="2" destOrd="0" parTransId="{B7B7D2C5-B223-4941-A6D4-0E7B5C74A938}" sibTransId="{3910674D-C847-4221-9B87-4A0C910E50FE}"/>
    <dgm:cxn modelId="{F8EADD86-7BF5-4AA3-A148-20F166B1870D}" type="presOf" srcId="{D9DFBD67-C04E-4FA7-A6C7-3D98A3FA7797}" destId="{7DBD5AC3-9A2C-44CF-BA05-E49AEB86AC74}" srcOrd="0" destOrd="0" presId="urn:microsoft.com/office/officeart/2005/8/layout/hProcess9"/>
    <dgm:cxn modelId="{42FA5F8B-3F13-4E06-BB44-31071B00013D}" type="presOf" srcId="{7ABA42F1-A7C1-4613-A319-496A700E372A}" destId="{70FDB6BC-FE81-41BC-83AD-0A2ED36325F4}" srcOrd="0" destOrd="0" presId="urn:microsoft.com/office/officeart/2005/8/layout/hProcess9"/>
    <dgm:cxn modelId="{18BE48C8-8700-47EF-B78E-426BE921C040}" srcId="{B01DC131-BA6C-4AAC-B905-336F97DC1739}" destId="{C13FDF0C-9A5B-41EE-BA1B-99B76976D983}" srcOrd="1" destOrd="0" parTransId="{81865787-F403-4FB4-982D-F725AB716649}" sibTransId="{11D962E1-071D-4293-9ABA-339CF2542B96}"/>
    <dgm:cxn modelId="{C67B6FD2-EFBF-4208-8D64-D0E49C50A5B9}" srcId="{B01DC131-BA6C-4AAC-B905-336F97DC1739}" destId="{7ABA42F1-A7C1-4613-A319-496A700E372A}" srcOrd="0" destOrd="0" parTransId="{53C57A70-D7B3-4370-8BEB-EB551AA1F968}" sibTransId="{5871B7CF-B6FB-46AD-9D39-CD0CCD182E40}"/>
    <dgm:cxn modelId="{D59B8BFA-5390-41C4-BDC9-D4510962CEBA}" type="presOf" srcId="{DFD24D18-7848-48C7-BD78-8566E71AECA1}" destId="{A518EB65-782B-44AC-93F8-B11118E2EFC6}" srcOrd="0" destOrd="0" presId="urn:microsoft.com/office/officeart/2005/8/layout/hProcess9"/>
    <dgm:cxn modelId="{86330E1E-2E33-49CA-BD2A-285626859D30}" type="presParOf" srcId="{CC8C8D39-06F7-473F-A799-CB810028ACF0}" destId="{17520EE8-4B24-461F-A570-259398175F49}" srcOrd="0" destOrd="0" presId="urn:microsoft.com/office/officeart/2005/8/layout/hProcess9"/>
    <dgm:cxn modelId="{78759C35-68EA-4559-B5D3-910C8B2FCF7E}" type="presParOf" srcId="{CC8C8D39-06F7-473F-A799-CB810028ACF0}" destId="{082C6312-EFB5-4905-B23B-FC96E71C1EB1}" srcOrd="1" destOrd="0" presId="urn:microsoft.com/office/officeart/2005/8/layout/hProcess9"/>
    <dgm:cxn modelId="{F48F9AD5-FC24-4BBE-B534-EA756C2C9B51}" type="presParOf" srcId="{082C6312-EFB5-4905-B23B-FC96E71C1EB1}" destId="{70FDB6BC-FE81-41BC-83AD-0A2ED36325F4}" srcOrd="0" destOrd="0" presId="urn:microsoft.com/office/officeart/2005/8/layout/hProcess9"/>
    <dgm:cxn modelId="{DB1B12BD-311B-4DC0-9E08-91A0037E4E81}" type="presParOf" srcId="{082C6312-EFB5-4905-B23B-FC96E71C1EB1}" destId="{78F946AA-0FEE-4794-8C4F-3A5D0CEF9EC4}" srcOrd="1" destOrd="0" presId="urn:microsoft.com/office/officeart/2005/8/layout/hProcess9"/>
    <dgm:cxn modelId="{2A86317E-41AC-41FF-8B6B-8F690E45CD83}" type="presParOf" srcId="{082C6312-EFB5-4905-B23B-FC96E71C1EB1}" destId="{2876F50A-8208-4F18-A01F-D5C5653808BE}" srcOrd="2" destOrd="0" presId="urn:microsoft.com/office/officeart/2005/8/layout/hProcess9"/>
    <dgm:cxn modelId="{313C2EC7-573C-461B-9E6D-C1C4C1800194}" type="presParOf" srcId="{082C6312-EFB5-4905-B23B-FC96E71C1EB1}" destId="{12978B01-E41B-4D63-91BC-026ADC54C513}" srcOrd="3" destOrd="0" presId="urn:microsoft.com/office/officeart/2005/8/layout/hProcess9"/>
    <dgm:cxn modelId="{E63104DF-3BC4-4E93-9396-57B72646B9A9}" type="presParOf" srcId="{082C6312-EFB5-4905-B23B-FC96E71C1EB1}" destId="{7DBD5AC3-9A2C-44CF-BA05-E49AEB86AC74}" srcOrd="4" destOrd="0" presId="urn:microsoft.com/office/officeart/2005/8/layout/hProcess9"/>
    <dgm:cxn modelId="{04E5FBB0-5203-4003-8947-1DA23E4E3291}" type="presParOf" srcId="{082C6312-EFB5-4905-B23B-FC96E71C1EB1}" destId="{098ED35D-DD7B-4280-96B3-D1E8B8DB2D5C}" srcOrd="5" destOrd="0" presId="urn:microsoft.com/office/officeart/2005/8/layout/hProcess9"/>
    <dgm:cxn modelId="{4893F10C-8466-4B30-AA3B-CB9183B92362}" type="presParOf" srcId="{082C6312-EFB5-4905-B23B-FC96E71C1EB1}" destId="{A518EB65-782B-44AC-93F8-B11118E2EFC6}" srcOrd="6" destOrd="0" presId="urn:microsoft.com/office/officeart/2005/8/layout/hProcess9"/>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F446F8EA-664D-476D-B2B4-322723138893}" type="doc">
      <dgm:prSet loTypeId="urn:microsoft.com/office/officeart/2018/5/layout/IconCircleLabelList" loCatId="icon" qsTypeId="urn:microsoft.com/office/officeart/2005/8/quickstyle/simple1" qsCatId="simple" csTypeId="urn:microsoft.com/office/officeart/2018/5/colors/Iconchunking_coloredtext_colorful1" csCatId="colorful" phldr="1"/>
      <dgm:spPr/>
      <dgm:t>
        <a:bodyPr/>
        <a:lstStyle/>
        <a:p>
          <a:endParaRPr lang="en-US"/>
        </a:p>
      </dgm:t>
    </dgm:pt>
    <dgm:pt modelId="{02E7F892-ED54-4447-8FCA-E98F3D154F75}">
      <dgm:prSet/>
      <dgm:spPr/>
      <dgm:t>
        <a:bodyPr/>
        <a:lstStyle/>
        <a:p>
          <a:pPr>
            <a:lnSpc>
              <a:spcPct val="100000"/>
            </a:lnSpc>
            <a:defRPr cap="all"/>
          </a:pPr>
          <a:r>
            <a:rPr lang="en-US" b="1" kern="1200" dirty="0">
              <a:latin typeface="Product Sans Thin" panose="020B0203030502040203"/>
            </a:rPr>
            <a:t>Views on, or reactions to, the Task Force’s </a:t>
          </a:r>
          <a:r>
            <a:rPr lang="en-US" b="1" kern="1200" dirty="0">
              <a:latin typeface="Product Sans Thin" panose="020B0203030502040203"/>
              <a:ea typeface="+mn-ea"/>
              <a:cs typeface="+mn-cs"/>
            </a:rPr>
            <a:t>Proposal </a:t>
          </a:r>
        </a:p>
      </dgm:t>
    </dgm:pt>
    <dgm:pt modelId="{5BE53D67-63ED-4234-AF22-271B69E87331}" type="parTrans" cxnId="{728C4A20-BB2B-428B-9238-620188475F0A}">
      <dgm:prSet/>
      <dgm:spPr/>
      <dgm:t>
        <a:bodyPr/>
        <a:lstStyle/>
        <a:p>
          <a:endParaRPr lang="en-US" sz="2800" b="1">
            <a:latin typeface="Product Sans Thin" panose="020B0203030502040203"/>
          </a:endParaRPr>
        </a:p>
      </dgm:t>
    </dgm:pt>
    <dgm:pt modelId="{2F560622-44DE-4805-94FB-BC3AD81C1041}" type="sibTrans" cxnId="{728C4A20-BB2B-428B-9238-620188475F0A}">
      <dgm:prSet/>
      <dgm:spPr/>
      <dgm:t>
        <a:bodyPr/>
        <a:lstStyle/>
        <a:p>
          <a:endParaRPr lang="en-US" b="1">
            <a:latin typeface="Product Sans Thin" panose="020B0203030502040203"/>
          </a:endParaRPr>
        </a:p>
      </dgm:t>
    </dgm:pt>
    <dgm:pt modelId="{540EF417-CEAD-4621-90AC-8389FF1CE861}">
      <dgm:prSet/>
      <dgm:spPr/>
      <dgm:t>
        <a:bodyPr/>
        <a:lstStyle/>
        <a:p>
          <a:pPr>
            <a:lnSpc>
              <a:spcPct val="100000"/>
            </a:lnSpc>
            <a:defRPr cap="all"/>
          </a:pPr>
          <a:r>
            <a:rPr lang="en-US" b="1">
              <a:latin typeface="Product Sans Thin" panose="020B0203030502040203"/>
            </a:rPr>
            <a:t>Whether members has any other comments</a:t>
          </a:r>
        </a:p>
      </dgm:t>
    </dgm:pt>
    <dgm:pt modelId="{0578F05B-E84A-426F-9750-8D4099EBE3F7}" type="parTrans" cxnId="{2992E5E7-6DEC-4F9C-B505-F55553643C33}">
      <dgm:prSet/>
      <dgm:spPr/>
      <dgm:t>
        <a:bodyPr/>
        <a:lstStyle/>
        <a:p>
          <a:endParaRPr lang="en-US" sz="2800" b="1">
            <a:latin typeface="Product Sans Thin" panose="020B0203030502040203"/>
          </a:endParaRPr>
        </a:p>
      </dgm:t>
    </dgm:pt>
    <dgm:pt modelId="{0ACADAC0-4E4C-4EC6-B1F2-8D3B74A51FD2}" type="sibTrans" cxnId="{2992E5E7-6DEC-4F9C-B505-F55553643C33}">
      <dgm:prSet/>
      <dgm:spPr/>
      <dgm:t>
        <a:bodyPr/>
        <a:lstStyle/>
        <a:p>
          <a:endParaRPr lang="en-US" b="1">
            <a:latin typeface="Product Sans Thin" panose="020B0203030502040203"/>
          </a:endParaRPr>
        </a:p>
      </dgm:t>
    </dgm:pt>
    <dgm:pt modelId="{8C04416E-BBC9-4616-801A-EB6C044CE9DD}" type="pres">
      <dgm:prSet presAssocID="{F446F8EA-664D-476D-B2B4-322723138893}" presName="root" presStyleCnt="0">
        <dgm:presLayoutVars>
          <dgm:dir/>
          <dgm:resizeHandles val="exact"/>
        </dgm:presLayoutVars>
      </dgm:prSet>
      <dgm:spPr/>
    </dgm:pt>
    <dgm:pt modelId="{A143CFD3-3C62-4D47-9F19-378EA241CFD0}" type="pres">
      <dgm:prSet presAssocID="{02E7F892-ED54-4447-8FCA-E98F3D154F75}" presName="compNode" presStyleCnt="0"/>
      <dgm:spPr/>
    </dgm:pt>
    <dgm:pt modelId="{E805F56F-CF7C-41A9-8D70-A11E187F322F}" type="pres">
      <dgm:prSet presAssocID="{02E7F892-ED54-4447-8FCA-E98F3D154F75}" presName="iconBgRect" presStyleLbl="bgShp" presStyleIdx="0" presStyleCnt="2"/>
      <dgm:spPr/>
    </dgm:pt>
    <dgm:pt modelId="{7244FBB2-6AFD-4CA1-978A-A77C0A8CD65C}" type="pres">
      <dgm:prSet presAssocID="{02E7F892-ED54-4447-8FCA-E98F3D154F75}" presName="iconRect" presStyleLbl="node1" presStyleIdx="0" presStyleCnt="2"/>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Light Bulb and Gear"/>
        </a:ext>
      </dgm:extLst>
    </dgm:pt>
    <dgm:pt modelId="{946E9955-247B-4062-A71D-FAB9DBB163CC}" type="pres">
      <dgm:prSet presAssocID="{02E7F892-ED54-4447-8FCA-E98F3D154F75}" presName="spaceRect" presStyleCnt="0"/>
      <dgm:spPr/>
    </dgm:pt>
    <dgm:pt modelId="{7729F7A0-A9DF-4570-9A83-5DE1E752F4F1}" type="pres">
      <dgm:prSet presAssocID="{02E7F892-ED54-4447-8FCA-E98F3D154F75}" presName="textRect" presStyleLbl="revTx" presStyleIdx="0" presStyleCnt="2">
        <dgm:presLayoutVars>
          <dgm:chMax val="1"/>
          <dgm:chPref val="1"/>
        </dgm:presLayoutVars>
      </dgm:prSet>
      <dgm:spPr/>
    </dgm:pt>
    <dgm:pt modelId="{021B819A-4C61-42BE-BAF9-F95869E7D386}" type="pres">
      <dgm:prSet presAssocID="{2F560622-44DE-4805-94FB-BC3AD81C1041}" presName="sibTrans" presStyleCnt="0"/>
      <dgm:spPr/>
    </dgm:pt>
    <dgm:pt modelId="{0FF02056-2EC6-4B3A-9A16-7F822154A6CE}" type="pres">
      <dgm:prSet presAssocID="{540EF417-CEAD-4621-90AC-8389FF1CE861}" presName="compNode" presStyleCnt="0"/>
      <dgm:spPr/>
    </dgm:pt>
    <dgm:pt modelId="{748D6917-AB36-417D-8B79-E601DE0079A2}" type="pres">
      <dgm:prSet presAssocID="{540EF417-CEAD-4621-90AC-8389FF1CE861}" presName="iconBgRect" presStyleLbl="bgShp" presStyleIdx="1" presStyleCnt="2"/>
      <dgm:spPr/>
    </dgm:pt>
    <dgm:pt modelId="{2FEC793E-CE88-4B12-8A7C-0491D15AB353}" type="pres">
      <dgm:prSet presAssocID="{540EF417-CEAD-4621-90AC-8389FF1CE861}" presName="iconRect" presStyleLbl="node1" presStyleIdx="1" presStyleCnt="2"/>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Chat"/>
        </a:ext>
      </dgm:extLst>
    </dgm:pt>
    <dgm:pt modelId="{1EDE05C7-65BA-4942-B5FC-54F403F73506}" type="pres">
      <dgm:prSet presAssocID="{540EF417-CEAD-4621-90AC-8389FF1CE861}" presName="spaceRect" presStyleCnt="0"/>
      <dgm:spPr/>
    </dgm:pt>
    <dgm:pt modelId="{3D5296CD-984F-4E46-AC56-C11D57A80067}" type="pres">
      <dgm:prSet presAssocID="{540EF417-CEAD-4621-90AC-8389FF1CE861}" presName="textRect" presStyleLbl="revTx" presStyleIdx="1" presStyleCnt="2">
        <dgm:presLayoutVars>
          <dgm:chMax val="1"/>
          <dgm:chPref val="1"/>
        </dgm:presLayoutVars>
      </dgm:prSet>
      <dgm:spPr/>
    </dgm:pt>
  </dgm:ptLst>
  <dgm:cxnLst>
    <dgm:cxn modelId="{728C4A20-BB2B-428B-9238-620188475F0A}" srcId="{F446F8EA-664D-476D-B2B4-322723138893}" destId="{02E7F892-ED54-4447-8FCA-E98F3D154F75}" srcOrd="0" destOrd="0" parTransId="{5BE53D67-63ED-4234-AF22-271B69E87331}" sibTransId="{2F560622-44DE-4805-94FB-BC3AD81C1041}"/>
    <dgm:cxn modelId="{285B2763-397A-4178-9987-C68BF672015A}" type="presOf" srcId="{F446F8EA-664D-476D-B2B4-322723138893}" destId="{8C04416E-BBC9-4616-801A-EB6C044CE9DD}" srcOrd="0" destOrd="0" presId="urn:microsoft.com/office/officeart/2018/5/layout/IconCircleLabelList"/>
    <dgm:cxn modelId="{D694B356-28EB-4ED6-A20A-E2505EE19780}" type="presOf" srcId="{02E7F892-ED54-4447-8FCA-E98F3D154F75}" destId="{7729F7A0-A9DF-4570-9A83-5DE1E752F4F1}" srcOrd="0" destOrd="0" presId="urn:microsoft.com/office/officeart/2018/5/layout/IconCircleLabelList"/>
    <dgm:cxn modelId="{AEB8B39F-1B35-4527-8AA9-456FBDF5F711}" type="presOf" srcId="{540EF417-CEAD-4621-90AC-8389FF1CE861}" destId="{3D5296CD-984F-4E46-AC56-C11D57A80067}" srcOrd="0" destOrd="0" presId="urn:microsoft.com/office/officeart/2018/5/layout/IconCircleLabelList"/>
    <dgm:cxn modelId="{2992E5E7-6DEC-4F9C-B505-F55553643C33}" srcId="{F446F8EA-664D-476D-B2B4-322723138893}" destId="{540EF417-CEAD-4621-90AC-8389FF1CE861}" srcOrd="1" destOrd="0" parTransId="{0578F05B-E84A-426F-9750-8D4099EBE3F7}" sibTransId="{0ACADAC0-4E4C-4EC6-B1F2-8D3B74A51FD2}"/>
    <dgm:cxn modelId="{3E42B300-DC33-489E-A7CA-43F041776B95}" type="presParOf" srcId="{8C04416E-BBC9-4616-801A-EB6C044CE9DD}" destId="{A143CFD3-3C62-4D47-9F19-378EA241CFD0}" srcOrd="0" destOrd="0" presId="urn:microsoft.com/office/officeart/2018/5/layout/IconCircleLabelList"/>
    <dgm:cxn modelId="{40A78638-76D7-43F3-A6FF-2B199D5A3D52}" type="presParOf" srcId="{A143CFD3-3C62-4D47-9F19-378EA241CFD0}" destId="{E805F56F-CF7C-41A9-8D70-A11E187F322F}" srcOrd="0" destOrd="0" presId="urn:microsoft.com/office/officeart/2018/5/layout/IconCircleLabelList"/>
    <dgm:cxn modelId="{7AD08519-A017-4C5C-948F-E552A5EF27B6}" type="presParOf" srcId="{A143CFD3-3C62-4D47-9F19-378EA241CFD0}" destId="{7244FBB2-6AFD-4CA1-978A-A77C0A8CD65C}" srcOrd="1" destOrd="0" presId="urn:microsoft.com/office/officeart/2018/5/layout/IconCircleLabelList"/>
    <dgm:cxn modelId="{3D1CA7BE-CDA7-42F1-81D3-6F0F4B70D7D0}" type="presParOf" srcId="{A143CFD3-3C62-4D47-9F19-378EA241CFD0}" destId="{946E9955-247B-4062-A71D-FAB9DBB163CC}" srcOrd="2" destOrd="0" presId="urn:microsoft.com/office/officeart/2018/5/layout/IconCircleLabelList"/>
    <dgm:cxn modelId="{43613EF9-31BE-4D8D-A581-C8F9848258A9}" type="presParOf" srcId="{A143CFD3-3C62-4D47-9F19-378EA241CFD0}" destId="{7729F7A0-A9DF-4570-9A83-5DE1E752F4F1}" srcOrd="3" destOrd="0" presId="urn:microsoft.com/office/officeart/2018/5/layout/IconCircleLabelList"/>
    <dgm:cxn modelId="{C0CDEA80-FCC5-45D2-9E78-3E3BC06FBC9B}" type="presParOf" srcId="{8C04416E-BBC9-4616-801A-EB6C044CE9DD}" destId="{021B819A-4C61-42BE-BAF9-F95869E7D386}" srcOrd="1" destOrd="0" presId="urn:microsoft.com/office/officeart/2018/5/layout/IconCircleLabelList"/>
    <dgm:cxn modelId="{60301D11-A766-4BFD-B6DE-77C4074AE506}" type="presParOf" srcId="{8C04416E-BBC9-4616-801A-EB6C044CE9DD}" destId="{0FF02056-2EC6-4B3A-9A16-7F822154A6CE}" srcOrd="2" destOrd="0" presId="urn:microsoft.com/office/officeart/2018/5/layout/IconCircleLabelList"/>
    <dgm:cxn modelId="{C153282A-B905-497C-9534-A3FB27C9CEDF}" type="presParOf" srcId="{0FF02056-2EC6-4B3A-9A16-7F822154A6CE}" destId="{748D6917-AB36-417D-8B79-E601DE0079A2}" srcOrd="0" destOrd="0" presId="urn:microsoft.com/office/officeart/2018/5/layout/IconCircleLabelList"/>
    <dgm:cxn modelId="{8E4DF28C-D506-4EEE-B64D-3840D1985E1A}" type="presParOf" srcId="{0FF02056-2EC6-4B3A-9A16-7F822154A6CE}" destId="{2FEC793E-CE88-4B12-8A7C-0491D15AB353}" srcOrd="1" destOrd="0" presId="urn:microsoft.com/office/officeart/2018/5/layout/IconCircleLabelList"/>
    <dgm:cxn modelId="{6A480FFA-BCCD-49DE-97AC-3632394810DE}" type="presParOf" srcId="{0FF02056-2EC6-4B3A-9A16-7F822154A6CE}" destId="{1EDE05C7-65BA-4942-B5FC-54F403F73506}" srcOrd="2" destOrd="0" presId="urn:microsoft.com/office/officeart/2018/5/layout/IconCircleLabelList"/>
    <dgm:cxn modelId="{A2CE9F43-5E71-41B4-B1D7-47101EBC2D75}" type="presParOf" srcId="{0FF02056-2EC6-4B3A-9A16-7F822154A6CE}" destId="{3D5296CD-984F-4E46-AC56-C11D57A80067}" srcOrd="3" destOrd="0" presId="urn:microsoft.com/office/officeart/2018/5/layout/IconCircleLabel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F446F8EA-664D-476D-B2B4-322723138893}" type="doc">
      <dgm:prSet loTypeId="urn:microsoft.com/office/officeart/2018/5/layout/IconCircleLabelList" loCatId="icon" qsTypeId="urn:microsoft.com/office/officeart/2005/8/quickstyle/simple1" qsCatId="simple" csTypeId="urn:microsoft.com/office/officeart/2018/5/colors/Iconchunking_coloredtext_colorful1" csCatId="colorful" phldr="1"/>
      <dgm:spPr/>
      <dgm:t>
        <a:bodyPr/>
        <a:lstStyle/>
        <a:p>
          <a:endParaRPr lang="en-US"/>
        </a:p>
      </dgm:t>
    </dgm:pt>
    <dgm:pt modelId="{02E7F892-ED54-4447-8FCA-E98F3D154F75}">
      <dgm:prSet/>
      <dgm:spPr/>
      <dgm:t>
        <a:bodyPr/>
        <a:lstStyle/>
        <a:p>
          <a:pPr>
            <a:lnSpc>
              <a:spcPct val="100000"/>
            </a:lnSpc>
            <a:defRPr cap="all"/>
          </a:pPr>
          <a:r>
            <a:rPr lang="en-US" b="1" kern="1200" dirty="0">
              <a:latin typeface="+mj-lt"/>
            </a:rPr>
            <a:t>Views on, or reactions to, the Task Force’s </a:t>
          </a:r>
          <a:r>
            <a:rPr lang="en-US" b="1" kern="1200" dirty="0">
              <a:latin typeface="+mj-lt"/>
              <a:ea typeface="+mn-ea"/>
              <a:cs typeface="+mn-cs"/>
            </a:rPr>
            <a:t>Proposal </a:t>
          </a:r>
        </a:p>
      </dgm:t>
    </dgm:pt>
    <dgm:pt modelId="{5BE53D67-63ED-4234-AF22-271B69E87331}" type="parTrans" cxnId="{728C4A20-BB2B-428B-9238-620188475F0A}">
      <dgm:prSet/>
      <dgm:spPr/>
      <dgm:t>
        <a:bodyPr/>
        <a:lstStyle/>
        <a:p>
          <a:endParaRPr lang="en-US" sz="2800"/>
        </a:p>
      </dgm:t>
    </dgm:pt>
    <dgm:pt modelId="{2F560622-44DE-4805-94FB-BC3AD81C1041}" type="sibTrans" cxnId="{728C4A20-BB2B-428B-9238-620188475F0A}">
      <dgm:prSet/>
      <dgm:spPr/>
      <dgm:t>
        <a:bodyPr/>
        <a:lstStyle/>
        <a:p>
          <a:endParaRPr lang="en-US"/>
        </a:p>
      </dgm:t>
    </dgm:pt>
    <dgm:pt modelId="{540EF417-CEAD-4621-90AC-8389FF1CE861}">
      <dgm:prSet/>
      <dgm:spPr/>
      <dgm:t>
        <a:bodyPr/>
        <a:lstStyle/>
        <a:p>
          <a:pPr>
            <a:lnSpc>
              <a:spcPct val="100000"/>
            </a:lnSpc>
            <a:defRPr cap="all"/>
          </a:pPr>
          <a:r>
            <a:rPr lang="en-US" b="1" dirty="0">
              <a:latin typeface="+mj-lt"/>
            </a:rPr>
            <a:t>Whether members has any other comments</a:t>
          </a:r>
        </a:p>
      </dgm:t>
    </dgm:pt>
    <dgm:pt modelId="{0578F05B-E84A-426F-9750-8D4099EBE3F7}" type="parTrans" cxnId="{2992E5E7-6DEC-4F9C-B505-F55553643C33}">
      <dgm:prSet/>
      <dgm:spPr/>
      <dgm:t>
        <a:bodyPr/>
        <a:lstStyle/>
        <a:p>
          <a:endParaRPr lang="en-US" sz="2800"/>
        </a:p>
      </dgm:t>
    </dgm:pt>
    <dgm:pt modelId="{0ACADAC0-4E4C-4EC6-B1F2-8D3B74A51FD2}" type="sibTrans" cxnId="{2992E5E7-6DEC-4F9C-B505-F55553643C33}">
      <dgm:prSet/>
      <dgm:spPr/>
      <dgm:t>
        <a:bodyPr/>
        <a:lstStyle/>
        <a:p>
          <a:endParaRPr lang="en-US"/>
        </a:p>
      </dgm:t>
    </dgm:pt>
    <dgm:pt modelId="{8C04416E-BBC9-4616-801A-EB6C044CE9DD}" type="pres">
      <dgm:prSet presAssocID="{F446F8EA-664D-476D-B2B4-322723138893}" presName="root" presStyleCnt="0">
        <dgm:presLayoutVars>
          <dgm:dir/>
          <dgm:resizeHandles val="exact"/>
        </dgm:presLayoutVars>
      </dgm:prSet>
      <dgm:spPr/>
    </dgm:pt>
    <dgm:pt modelId="{A143CFD3-3C62-4D47-9F19-378EA241CFD0}" type="pres">
      <dgm:prSet presAssocID="{02E7F892-ED54-4447-8FCA-E98F3D154F75}" presName="compNode" presStyleCnt="0"/>
      <dgm:spPr/>
    </dgm:pt>
    <dgm:pt modelId="{E805F56F-CF7C-41A9-8D70-A11E187F322F}" type="pres">
      <dgm:prSet presAssocID="{02E7F892-ED54-4447-8FCA-E98F3D154F75}" presName="iconBgRect" presStyleLbl="bgShp" presStyleIdx="0" presStyleCnt="2"/>
      <dgm:spPr/>
    </dgm:pt>
    <dgm:pt modelId="{7244FBB2-6AFD-4CA1-978A-A77C0A8CD65C}" type="pres">
      <dgm:prSet presAssocID="{02E7F892-ED54-4447-8FCA-E98F3D154F75}" presName="iconRect" presStyleLbl="node1" presStyleIdx="0" presStyleCnt="2"/>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Light Bulb and Gear"/>
        </a:ext>
      </dgm:extLst>
    </dgm:pt>
    <dgm:pt modelId="{946E9955-247B-4062-A71D-FAB9DBB163CC}" type="pres">
      <dgm:prSet presAssocID="{02E7F892-ED54-4447-8FCA-E98F3D154F75}" presName="spaceRect" presStyleCnt="0"/>
      <dgm:spPr/>
    </dgm:pt>
    <dgm:pt modelId="{7729F7A0-A9DF-4570-9A83-5DE1E752F4F1}" type="pres">
      <dgm:prSet presAssocID="{02E7F892-ED54-4447-8FCA-E98F3D154F75}" presName="textRect" presStyleLbl="revTx" presStyleIdx="0" presStyleCnt="2">
        <dgm:presLayoutVars>
          <dgm:chMax val="1"/>
          <dgm:chPref val="1"/>
        </dgm:presLayoutVars>
      </dgm:prSet>
      <dgm:spPr/>
    </dgm:pt>
    <dgm:pt modelId="{021B819A-4C61-42BE-BAF9-F95869E7D386}" type="pres">
      <dgm:prSet presAssocID="{2F560622-44DE-4805-94FB-BC3AD81C1041}" presName="sibTrans" presStyleCnt="0"/>
      <dgm:spPr/>
    </dgm:pt>
    <dgm:pt modelId="{0FF02056-2EC6-4B3A-9A16-7F822154A6CE}" type="pres">
      <dgm:prSet presAssocID="{540EF417-CEAD-4621-90AC-8389FF1CE861}" presName="compNode" presStyleCnt="0"/>
      <dgm:spPr/>
    </dgm:pt>
    <dgm:pt modelId="{748D6917-AB36-417D-8B79-E601DE0079A2}" type="pres">
      <dgm:prSet presAssocID="{540EF417-CEAD-4621-90AC-8389FF1CE861}" presName="iconBgRect" presStyleLbl="bgShp" presStyleIdx="1" presStyleCnt="2"/>
      <dgm:spPr/>
    </dgm:pt>
    <dgm:pt modelId="{2FEC793E-CE88-4B12-8A7C-0491D15AB353}" type="pres">
      <dgm:prSet presAssocID="{540EF417-CEAD-4621-90AC-8389FF1CE861}" presName="iconRect" presStyleLbl="node1" presStyleIdx="1" presStyleCnt="2"/>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Chat"/>
        </a:ext>
      </dgm:extLst>
    </dgm:pt>
    <dgm:pt modelId="{1EDE05C7-65BA-4942-B5FC-54F403F73506}" type="pres">
      <dgm:prSet presAssocID="{540EF417-CEAD-4621-90AC-8389FF1CE861}" presName="spaceRect" presStyleCnt="0"/>
      <dgm:spPr/>
    </dgm:pt>
    <dgm:pt modelId="{3D5296CD-984F-4E46-AC56-C11D57A80067}" type="pres">
      <dgm:prSet presAssocID="{540EF417-CEAD-4621-90AC-8389FF1CE861}" presName="textRect" presStyleLbl="revTx" presStyleIdx="1" presStyleCnt="2">
        <dgm:presLayoutVars>
          <dgm:chMax val="1"/>
          <dgm:chPref val="1"/>
        </dgm:presLayoutVars>
      </dgm:prSet>
      <dgm:spPr/>
    </dgm:pt>
  </dgm:ptLst>
  <dgm:cxnLst>
    <dgm:cxn modelId="{728C4A20-BB2B-428B-9238-620188475F0A}" srcId="{F446F8EA-664D-476D-B2B4-322723138893}" destId="{02E7F892-ED54-4447-8FCA-E98F3D154F75}" srcOrd="0" destOrd="0" parTransId="{5BE53D67-63ED-4234-AF22-271B69E87331}" sibTransId="{2F560622-44DE-4805-94FB-BC3AD81C1041}"/>
    <dgm:cxn modelId="{285B2763-397A-4178-9987-C68BF672015A}" type="presOf" srcId="{F446F8EA-664D-476D-B2B4-322723138893}" destId="{8C04416E-BBC9-4616-801A-EB6C044CE9DD}" srcOrd="0" destOrd="0" presId="urn:microsoft.com/office/officeart/2018/5/layout/IconCircleLabelList"/>
    <dgm:cxn modelId="{D694B356-28EB-4ED6-A20A-E2505EE19780}" type="presOf" srcId="{02E7F892-ED54-4447-8FCA-E98F3D154F75}" destId="{7729F7A0-A9DF-4570-9A83-5DE1E752F4F1}" srcOrd="0" destOrd="0" presId="urn:microsoft.com/office/officeart/2018/5/layout/IconCircleLabelList"/>
    <dgm:cxn modelId="{AEB8B39F-1B35-4527-8AA9-456FBDF5F711}" type="presOf" srcId="{540EF417-CEAD-4621-90AC-8389FF1CE861}" destId="{3D5296CD-984F-4E46-AC56-C11D57A80067}" srcOrd="0" destOrd="0" presId="urn:microsoft.com/office/officeart/2018/5/layout/IconCircleLabelList"/>
    <dgm:cxn modelId="{2992E5E7-6DEC-4F9C-B505-F55553643C33}" srcId="{F446F8EA-664D-476D-B2B4-322723138893}" destId="{540EF417-CEAD-4621-90AC-8389FF1CE861}" srcOrd="1" destOrd="0" parTransId="{0578F05B-E84A-426F-9750-8D4099EBE3F7}" sibTransId="{0ACADAC0-4E4C-4EC6-B1F2-8D3B74A51FD2}"/>
    <dgm:cxn modelId="{3E42B300-DC33-489E-A7CA-43F041776B95}" type="presParOf" srcId="{8C04416E-BBC9-4616-801A-EB6C044CE9DD}" destId="{A143CFD3-3C62-4D47-9F19-378EA241CFD0}" srcOrd="0" destOrd="0" presId="urn:microsoft.com/office/officeart/2018/5/layout/IconCircleLabelList"/>
    <dgm:cxn modelId="{40A78638-76D7-43F3-A6FF-2B199D5A3D52}" type="presParOf" srcId="{A143CFD3-3C62-4D47-9F19-378EA241CFD0}" destId="{E805F56F-CF7C-41A9-8D70-A11E187F322F}" srcOrd="0" destOrd="0" presId="urn:microsoft.com/office/officeart/2018/5/layout/IconCircleLabelList"/>
    <dgm:cxn modelId="{7AD08519-A017-4C5C-948F-E552A5EF27B6}" type="presParOf" srcId="{A143CFD3-3C62-4D47-9F19-378EA241CFD0}" destId="{7244FBB2-6AFD-4CA1-978A-A77C0A8CD65C}" srcOrd="1" destOrd="0" presId="urn:microsoft.com/office/officeart/2018/5/layout/IconCircleLabelList"/>
    <dgm:cxn modelId="{3D1CA7BE-CDA7-42F1-81D3-6F0F4B70D7D0}" type="presParOf" srcId="{A143CFD3-3C62-4D47-9F19-378EA241CFD0}" destId="{946E9955-247B-4062-A71D-FAB9DBB163CC}" srcOrd="2" destOrd="0" presId="urn:microsoft.com/office/officeart/2018/5/layout/IconCircleLabelList"/>
    <dgm:cxn modelId="{43613EF9-31BE-4D8D-A581-C8F9848258A9}" type="presParOf" srcId="{A143CFD3-3C62-4D47-9F19-378EA241CFD0}" destId="{7729F7A0-A9DF-4570-9A83-5DE1E752F4F1}" srcOrd="3" destOrd="0" presId="urn:microsoft.com/office/officeart/2018/5/layout/IconCircleLabelList"/>
    <dgm:cxn modelId="{C0CDEA80-FCC5-45D2-9E78-3E3BC06FBC9B}" type="presParOf" srcId="{8C04416E-BBC9-4616-801A-EB6C044CE9DD}" destId="{021B819A-4C61-42BE-BAF9-F95869E7D386}" srcOrd="1" destOrd="0" presId="urn:microsoft.com/office/officeart/2018/5/layout/IconCircleLabelList"/>
    <dgm:cxn modelId="{60301D11-A766-4BFD-B6DE-77C4074AE506}" type="presParOf" srcId="{8C04416E-BBC9-4616-801A-EB6C044CE9DD}" destId="{0FF02056-2EC6-4B3A-9A16-7F822154A6CE}" srcOrd="2" destOrd="0" presId="urn:microsoft.com/office/officeart/2018/5/layout/IconCircleLabelList"/>
    <dgm:cxn modelId="{C153282A-B905-497C-9534-A3FB27C9CEDF}" type="presParOf" srcId="{0FF02056-2EC6-4B3A-9A16-7F822154A6CE}" destId="{748D6917-AB36-417D-8B79-E601DE0079A2}" srcOrd="0" destOrd="0" presId="urn:microsoft.com/office/officeart/2018/5/layout/IconCircleLabelList"/>
    <dgm:cxn modelId="{8E4DF28C-D506-4EEE-B64D-3840D1985E1A}" type="presParOf" srcId="{0FF02056-2EC6-4B3A-9A16-7F822154A6CE}" destId="{2FEC793E-CE88-4B12-8A7C-0491D15AB353}" srcOrd="1" destOrd="0" presId="urn:microsoft.com/office/officeart/2018/5/layout/IconCircleLabelList"/>
    <dgm:cxn modelId="{6A480FFA-BCCD-49DE-97AC-3632394810DE}" type="presParOf" srcId="{0FF02056-2EC6-4B3A-9A16-7F822154A6CE}" destId="{1EDE05C7-65BA-4942-B5FC-54F403F73506}" srcOrd="2" destOrd="0" presId="urn:microsoft.com/office/officeart/2018/5/layout/IconCircleLabelList"/>
    <dgm:cxn modelId="{A2CE9F43-5E71-41B4-B1D7-47101EBC2D75}" type="presParOf" srcId="{0FF02056-2EC6-4B3A-9A16-7F822154A6CE}" destId="{3D5296CD-984F-4E46-AC56-C11D57A80067}" srcOrd="3" destOrd="0" presId="urn:microsoft.com/office/officeart/2018/5/layout/IconCircleLabel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1DF889CB-F59E-40E9-880B-5584449F2044}" type="doc">
      <dgm:prSet loTypeId="urn:microsoft.com/office/officeart/2005/8/layout/process5" loCatId="process" qsTypeId="urn:microsoft.com/office/officeart/2005/8/quickstyle/simple1" qsCatId="simple" csTypeId="urn:microsoft.com/office/officeart/2005/8/colors/accent1_2" csCatId="accent1" phldr="1"/>
      <dgm:spPr/>
      <dgm:t>
        <a:bodyPr/>
        <a:lstStyle/>
        <a:p>
          <a:endParaRPr lang="en-US"/>
        </a:p>
      </dgm:t>
    </dgm:pt>
    <dgm:pt modelId="{EA92E63A-6D20-41C2-B9D6-5E48971E7D35}">
      <dgm:prSet phldrT="[Text]" custT="1"/>
      <dgm:spPr>
        <a:solidFill>
          <a:schemeClr val="accent4">
            <a:lumMod val="75000"/>
          </a:schemeClr>
        </a:solidFill>
      </dgm:spPr>
      <dgm:t>
        <a:bodyPr/>
        <a:lstStyle/>
        <a:p>
          <a:r>
            <a:rPr lang="en-US" sz="1600" b="1" dirty="0">
              <a:latin typeface="Product Sans Thin" panose="020B0203030502040203"/>
            </a:rPr>
            <a:t>Present issues</a:t>
          </a:r>
        </a:p>
      </dgm:t>
    </dgm:pt>
    <dgm:pt modelId="{BC9D5380-113F-468B-AC9F-89479A844CD4}" type="parTrans" cxnId="{51FB564D-7EE2-4D67-A36E-D87EA0D0A7D7}">
      <dgm:prSet/>
      <dgm:spPr/>
      <dgm:t>
        <a:bodyPr/>
        <a:lstStyle/>
        <a:p>
          <a:endParaRPr lang="en-US" sz="1600" b="1">
            <a:latin typeface="Product Sans Thin" panose="020B0203030502040203"/>
          </a:endParaRPr>
        </a:p>
      </dgm:t>
    </dgm:pt>
    <dgm:pt modelId="{5C41C09A-9544-4878-AF1B-704EE4A9E18E}" type="sibTrans" cxnId="{51FB564D-7EE2-4D67-A36E-D87EA0D0A7D7}">
      <dgm:prSet custT="1"/>
      <dgm:spPr/>
      <dgm:t>
        <a:bodyPr/>
        <a:lstStyle/>
        <a:p>
          <a:endParaRPr lang="en-US" sz="1600" b="1">
            <a:latin typeface="Product Sans Thin" panose="020B0203030502040203"/>
          </a:endParaRPr>
        </a:p>
      </dgm:t>
    </dgm:pt>
    <dgm:pt modelId="{10E806CF-67E2-47C1-B5E9-70005256C51A}">
      <dgm:prSet phldrT="[Text]" custT="1"/>
      <dgm:spPr>
        <a:solidFill>
          <a:schemeClr val="accent2">
            <a:lumMod val="75000"/>
          </a:schemeClr>
        </a:solidFill>
      </dgm:spPr>
      <dgm:t>
        <a:bodyPr/>
        <a:lstStyle/>
        <a:p>
          <a:r>
            <a:rPr lang="en-US" sz="1600" b="1" dirty="0">
              <a:latin typeface="Product Sans Thin" panose="020B0203030502040203"/>
            </a:rPr>
            <a:t>Discussion of Issues</a:t>
          </a:r>
        </a:p>
      </dgm:t>
    </dgm:pt>
    <dgm:pt modelId="{449B0803-8DC5-48D2-AEE2-2BF2BDCCF392}" type="parTrans" cxnId="{9E3E9951-01F3-49A2-935C-8DEBD0869DC4}">
      <dgm:prSet/>
      <dgm:spPr/>
      <dgm:t>
        <a:bodyPr/>
        <a:lstStyle/>
        <a:p>
          <a:endParaRPr lang="en-US" sz="1600" b="1">
            <a:latin typeface="Product Sans Thin" panose="020B0203030502040203"/>
          </a:endParaRPr>
        </a:p>
      </dgm:t>
    </dgm:pt>
    <dgm:pt modelId="{A562A360-F79C-4BB0-8E1C-24AE03EE3CE2}" type="sibTrans" cxnId="{9E3E9951-01F3-49A2-935C-8DEBD0869DC4}">
      <dgm:prSet custT="1"/>
      <dgm:spPr/>
      <dgm:t>
        <a:bodyPr/>
        <a:lstStyle/>
        <a:p>
          <a:endParaRPr lang="en-US" sz="1600" b="1">
            <a:latin typeface="Product Sans Thin" panose="020B0203030502040203"/>
          </a:endParaRPr>
        </a:p>
      </dgm:t>
    </dgm:pt>
    <dgm:pt modelId="{DFAC57BD-AFA0-47C3-A873-7DC4380B2F90}">
      <dgm:prSet phldrT="[Text]" custT="1"/>
      <dgm:spPr>
        <a:solidFill>
          <a:schemeClr val="accent3">
            <a:lumMod val="50000"/>
          </a:schemeClr>
        </a:solidFill>
      </dgm:spPr>
      <dgm:t>
        <a:bodyPr/>
        <a:lstStyle/>
        <a:p>
          <a:r>
            <a:rPr lang="en-US" sz="3600" b="1" dirty="0">
              <a:latin typeface="Product Sans Thin" panose="020B0203030502040203"/>
            </a:rPr>
            <a:t>First Read</a:t>
          </a:r>
        </a:p>
      </dgm:t>
    </dgm:pt>
    <dgm:pt modelId="{60088545-29B6-4B2E-A97C-F6E0A0F787F7}" type="parTrans" cxnId="{A382F633-E8A5-4EC1-946D-1C56EB5ECAC0}">
      <dgm:prSet/>
      <dgm:spPr/>
      <dgm:t>
        <a:bodyPr/>
        <a:lstStyle/>
        <a:p>
          <a:endParaRPr lang="en-US" sz="1600" b="1">
            <a:latin typeface="Product Sans Thin" panose="020B0203030502040203"/>
          </a:endParaRPr>
        </a:p>
      </dgm:t>
    </dgm:pt>
    <dgm:pt modelId="{3362D9E4-611D-4A75-B8D7-84AC86BB9E8F}" type="sibTrans" cxnId="{A382F633-E8A5-4EC1-946D-1C56EB5ECAC0}">
      <dgm:prSet custT="1"/>
      <dgm:spPr/>
      <dgm:t>
        <a:bodyPr/>
        <a:lstStyle/>
        <a:p>
          <a:endParaRPr lang="en-US" sz="1600" b="1">
            <a:latin typeface="Product Sans Thin" panose="020B0203030502040203"/>
          </a:endParaRPr>
        </a:p>
      </dgm:t>
    </dgm:pt>
    <dgm:pt modelId="{414CE07E-0D16-4430-89D9-B9087265D7C5}">
      <dgm:prSet phldrT="[Text]" custT="1"/>
      <dgm:spPr>
        <a:solidFill>
          <a:srgbClr val="92D050"/>
        </a:solidFill>
      </dgm:spPr>
      <dgm:t>
        <a:bodyPr/>
        <a:lstStyle/>
        <a:p>
          <a:r>
            <a:rPr lang="en-US" sz="1600" b="1" dirty="0">
              <a:latin typeface="Product Sans Thin" panose="020B0203030502040203"/>
            </a:rPr>
            <a:t>Approval of Exposure Draft</a:t>
          </a:r>
        </a:p>
      </dgm:t>
    </dgm:pt>
    <dgm:pt modelId="{3BFFD7D9-7952-4999-9FCF-40887DEF94D0}" type="parTrans" cxnId="{0A13AD0D-83EE-4ED7-94BB-02D10D6A5A6D}">
      <dgm:prSet/>
      <dgm:spPr/>
      <dgm:t>
        <a:bodyPr/>
        <a:lstStyle/>
        <a:p>
          <a:endParaRPr lang="en-US" sz="1600" b="1">
            <a:latin typeface="Product Sans Thin" panose="020B0203030502040203"/>
          </a:endParaRPr>
        </a:p>
      </dgm:t>
    </dgm:pt>
    <dgm:pt modelId="{24994456-3625-45B1-88F9-BED034BBE326}" type="sibTrans" cxnId="{0A13AD0D-83EE-4ED7-94BB-02D10D6A5A6D}">
      <dgm:prSet custT="1"/>
      <dgm:spPr/>
      <dgm:t>
        <a:bodyPr/>
        <a:lstStyle/>
        <a:p>
          <a:endParaRPr lang="en-US" sz="1600" b="1">
            <a:latin typeface="Product Sans Thin" panose="020B0203030502040203"/>
          </a:endParaRPr>
        </a:p>
      </dgm:t>
    </dgm:pt>
    <dgm:pt modelId="{8D2F1ED2-18B3-4F7E-949C-80F6CFBFC48C}">
      <dgm:prSet phldrT="[Text]" custT="1">
        <dgm:style>
          <a:lnRef idx="3">
            <a:schemeClr val="lt1"/>
          </a:lnRef>
          <a:fillRef idx="1">
            <a:schemeClr val="accent5"/>
          </a:fillRef>
          <a:effectRef idx="1">
            <a:schemeClr val="accent5"/>
          </a:effectRef>
          <a:fontRef idx="minor">
            <a:schemeClr val="lt1"/>
          </a:fontRef>
        </dgm:style>
      </dgm:prSet>
      <dgm:spPr/>
      <dgm:t>
        <a:bodyPr/>
        <a:lstStyle/>
        <a:p>
          <a:r>
            <a:rPr lang="en-US" sz="1600" b="1" dirty="0">
              <a:latin typeface="Product Sans Thin" panose="020B0203030502040203"/>
            </a:rPr>
            <a:t>Present and obtain formal approval - Project Proposal</a:t>
          </a:r>
        </a:p>
      </dgm:t>
    </dgm:pt>
    <dgm:pt modelId="{20054740-5E88-4894-AE3E-4FB73F889562}" type="sibTrans" cxnId="{2F821DD9-B817-4A88-9690-37AFE7053494}">
      <dgm:prSet custT="1">
        <dgm:style>
          <a:lnRef idx="2">
            <a:schemeClr val="accent5"/>
          </a:lnRef>
          <a:fillRef idx="1">
            <a:schemeClr val="lt1"/>
          </a:fillRef>
          <a:effectRef idx="0">
            <a:schemeClr val="accent5"/>
          </a:effectRef>
          <a:fontRef idx="minor">
            <a:schemeClr val="dk1"/>
          </a:fontRef>
        </dgm:style>
      </dgm:prSet>
      <dgm:spPr>
        <a:ln>
          <a:solidFill>
            <a:schemeClr val="bg1"/>
          </a:solidFill>
        </a:ln>
      </dgm:spPr>
      <dgm:t>
        <a:bodyPr/>
        <a:lstStyle/>
        <a:p>
          <a:endParaRPr lang="en-US" sz="1600" b="1">
            <a:latin typeface="Product Sans Thin" panose="020B0203030502040203"/>
          </a:endParaRPr>
        </a:p>
      </dgm:t>
    </dgm:pt>
    <dgm:pt modelId="{087C2E4B-0677-4FC3-8CF3-E5F4D3E81148}" type="parTrans" cxnId="{2F821DD9-B817-4A88-9690-37AFE7053494}">
      <dgm:prSet/>
      <dgm:spPr/>
      <dgm:t>
        <a:bodyPr/>
        <a:lstStyle/>
        <a:p>
          <a:endParaRPr lang="en-US" sz="1600" b="1">
            <a:latin typeface="Product Sans Thin" panose="020B0203030502040203"/>
          </a:endParaRPr>
        </a:p>
      </dgm:t>
    </dgm:pt>
    <dgm:pt modelId="{DB965111-23D5-435F-BA1A-A4168E111D17}">
      <dgm:prSet phldrT="[Text]" custT="1"/>
      <dgm:spPr>
        <a:solidFill>
          <a:srgbClr val="92D050"/>
        </a:solidFill>
      </dgm:spPr>
      <dgm:t>
        <a:bodyPr/>
        <a:lstStyle/>
        <a:p>
          <a:r>
            <a:rPr lang="en-US" sz="1600" b="1" dirty="0">
              <a:latin typeface="Product Sans Thin" panose="020B0203030502040203"/>
            </a:rPr>
            <a:t>Effective date</a:t>
          </a:r>
        </a:p>
      </dgm:t>
    </dgm:pt>
    <dgm:pt modelId="{5AB46A0D-19B8-45A3-BBA5-9204C582B4A9}" type="parTrans" cxnId="{ED96101C-B713-45AA-B62E-AC6E87835F38}">
      <dgm:prSet/>
      <dgm:spPr/>
      <dgm:t>
        <a:bodyPr/>
        <a:lstStyle/>
        <a:p>
          <a:endParaRPr lang="en-US" sz="1600" b="1">
            <a:latin typeface="Product Sans Thin" panose="020B0203030502040203"/>
          </a:endParaRPr>
        </a:p>
      </dgm:t>
    </dgm:pt>
    <dgm:pt modelId="{6D458C40-E8F1-4E01-B6FE-9C599AB9AB54}" type="sibTrans" cxnId="{ED96101C-B713-45AA-B62E-AC6E87835F38}">
      <dgm:prSet/>
      <dgm:spPr/>
      <dgm:t>
        <a:bodyPr/>
        <a:lstStyle/>
        <a:p>
          <a:endParaRPr lang="en-US" sz="1600" b="1">
            <a:latin typeface="Product Sans Thin" panose="020B0203030502040203"/>
          </a:endParaRPr>
        </a:p>
      </dgm:t>
    </dgm:pt>
    <dgm:pt modelId="{0B7929B7-D71B-4B05-A279-95315C4C449D}">
      <dgm:prSet phldrT="[Text]" custT="1"/>
      <dgm:spPr/>
      <dgm:t>
        <a:bodyPr/>
        <a:lstStyle/>
        <a:p>
          <a:r>
            <a:rPr lang="en-US" sz="1600" dirty="0">
              <a:latin typeface="Product Sans Thin" panose="020B0203030502040203"/>
            </a:rPr>
            <a:t>Independence of Component Auditors (ISA 220 and 600)</a:t>
          </a:r>
        </a:p>
        <a:p>
          <a:r>
            <a:rPr lang="en-US" sz="1600" dirty="0">
              <a:latin typeface="Product Sans Thin" panose="020B0203030502040203"/>
            </a:rPr>
            <a:t>Service Delivery Model (ISA 220) </a:t>
          </a:r>
        </a:p>
      </dgm:t>
    </dgm:pt>
    <dgm:pt modelId="{E5446563-3CE9-4749-B894-85E70A0E456A}" type="parTrans" cxnId="{42A9A534-A759-4AD6-8FEB-73A0ECA473CA}">
      <dgm:prSet/>
      <dgm:spPr/>
      <dgm:t>
        <a:bodyPr/>
        <a:lstStyle/>
        <a:p>
          <a:endParaRPr lang="en-US" sz="1600">
            <a:latin typeface="Product Sans Thin" panose="020B0203030502040203"/>
          </a:endParaRPr>
        </a:p>
      </dgm:t>
    </dgm:pt>
    <dgm:pt modelId="{0D9FAEB5-7BBD-4CF2-A313-D14E545A7F97}" type="sibTrans" cxnId="{42A9A534-A759-4AD6-8FEB-73A0ECA473CA}">
      <dgm:prSet custT="1"/>
      <dgm:spPr/>
      <dgm:t>
        <a:bodyPr/>
        <a:lstStyle/>
        <a:p>
          <a:endParaRPr lang="en-US" sz="1600">
            <a:latin typeface="Product Sans Thin" panose="020B0203030502040203"/>
          </a:endParaRPr>
        </a:p>
      </dgm:t>
    </dgm:pt>
    <dgm:pt modelId="{0A2561C5-7E6E-44AB-9250-D9FEFD60011B}" type="pres">
      <dgm:prSet presAssocID="{1DF889CB-F59E-40E9-880B-5584449F2044}" presName="diagram" presStyleCnt="0">
        <dgm:presLayoutVars>
          <dgm:dir/>
          <dgm:resizeHandles val="exact"/>
        </dgm:presLayoutVars>
      </dgm:prSet>
      <dgm:spPr/>
    </dgm:pt>
    <dgm:pt modelId="{9BFF54C7-9349-402D-9C4F-DBAC1013008D}" type="pres">
      <dgm:prSet presAssocID="{EA92E63A-6D20-41C2-B9D6-5E48971E7D35}" presName="node" presStyleLbl="node1" presStyleIdx="0" presStyleCnt="7">
        <dgm:presLayoutVars>
          <dgm:bulletEnabled val="1"/>
        </dgm:presLayoutVars>
      </dgm:prSet>
      <dgm:spPr/>
    </dgm:pt>
    <dgm:pt modelId="{85EB095F-B8FA-48DA-98E6-A25EBC7FCD27}" type="pres">
      <dgm:prSet presAssocID="{5C41C09A-9544-4878-AF1B-704EE4A9E18E}" presName="sibTrans" presStyleLbl="sibTrans2D1" presStyleIdx="0" presStyleCnt="6"/>
      <dgm:spPr/>
    </dgm:pt>
    <dgm:pt modelId="{E1688076-5E25-4385-8311-A7CD833CF4E7}" type="pres">
      <dgm:prSet presAssocID="{5C41C09A-9544-4878-AF1B-704EE4A9E18E}" presName="connectorText" presStyleLbl="sibTrans2D1" presStyleIdx="0" presStyleCnt="6"/>
      <dgm:spPr/>
    </dgm:pt>
    <dgm:pt modelId="{8F890A5B-93B8-4844-A591-AF0638405DD4}" type="pres">
      <dgm:prSet presAssocID="{8D2F1ED2-18B3-4F7E-949C-80F6CFBFC48C}" presName="node" presStyleLbl="node1" presStyleIdx="1" presStyleCnt="7">
        <dgm:presLayoutVars>
          <dgm:bulletEnabled val="1"/>
        </dgm:presLayoutVars>
      </dgm:prSet>
      <dgm:spPr/>
    </dgm:pt>
    <dgm:pt modelId="{2FC604D8-E459-4674-9789-45DAD91FFDB4}" type="pres">
      <dgm:prSet presAssocID="{20054740-5E88-4894-AE3E-4FB73F889562}" presName="sibTrans" presStyleLbl="sibTrans2D1" presStyleIdx="1" presStyleCnt="6" custAng="10800000" custFlipVert="0" custFlipHor="1" custScaleX="142937" custScaleY="146955" custLinFactNeighborX="13477" custLinFactNeighborY="-2679"/>
      <dgm:spPr>
        <a:prstGeom prst="rightBrace">
          <a:avLst/>
        </a:prstGeom>
      </dgm:spPr>
    </dgm:pt>
    <dgm:pt modelId="{D8330808-B3A2-4D15-80C7-E6D03E24294D}" type="pres">
      <dgm:prSet presAssocID="{20054740-5E88-4894-AE3E-4FB73F889562}" presName="connectorText" presStyleLbl="sibTrans2D1" presStyleIdx="1" presStyleCnt="6"/>
      <dgm:spPr/>
    </dgm:pt>
    <dgm:pt modelId="{2677523E-16D4-4146-A922-5AAF61A3BF79}" type="pres">
      <dgm:prSet presAssocID="{0B7929B7-D71B-4B05-A279-95315C4C449D}" presName="node" presStyleLbl="node1" presStyleIdx="2" presStyleCnt="7">
        <dgm:presLayoutVars>
          <dgm:bulletEnabled val="1"/>
        </dgm:presLayoutVars>
      </dgm:prSet>
      <dgm:spPr/>
    </dgm:pt>
    <dgm:pt modelId="{1A715495-09B5-4160-8473-6CA9F46F072B}" type="pres">
      <dgm:prSet presAssocID="{0D9FAEB5-7BBD-4CF2-A313-D14E545A7F97}" presName="sibTrans" presStyleLbl="sibTrans2D1" presStyleIdx="2" presStyleCnt="6"/>
      <dgm:spPr/>
    </dgm:pt>
    <dgm:pt modelId="{8D50B2FF-024C-489C-BA0D-116BB871C6EC}" type="pres">
      <dgm:prSet presAssocID="{0D9FAEB5-7BBD-4CF2-A313-D14E545A7F97}" presName="connectorText" presStyleLbl="sibTrans2D1" presStyleIdx="2" presStyleCnt="6"/>
      <dgm:spPr/>
    </dgm:pt>
    <dgm:pt modelId="{C5DB6AC2-4528-4734-9A07-E24A8394582F}" type="pres">
      <dgm:prSet presAssocID="{10E806CF-67E2-47C1-B5E9-70005256C51A}" presName="node" presStyleLbl="node1" presStyleIdx="3" presStyleCnt="7">
        <dgm:presLayoutVars>
          <dgm:bulletEnabled val="1"/>
        </dgm:presLayoutVars>
      </dgm:prSet>
      <dgm:spPr/>
    </dgm:pt>
    <dgm:pt modelId="{65454695-2658-4CBE-8330-C85133DC691E}" type="pres">
      <dgm:prSet presAssocID="{A562A360-F79C-4BB0-8E1C-24AE03EE3CE2}" presName="sibTrans" presStyleLbl="sibTrans2D1" presStyleIdx="3" presStyleCnt="6" custLinFactNeighborX="8359" custLinFactNeighborY="29455"/>
      <dgm:spPr/>
    </dgm:pt>
    <dgm:pt modelId="{DB3557A9-A0AF-44E4-8210-5FAD9133F510}" type="pres">
      <dgm:prSet presAssocID="{A562A360-F79C-4BB0-8E1C-24AE03EE3CE2}" presName="connectorText" presStyleLbl="sibTrans2D1" presStyleIdx="3" presStyleCnt="6"/>
      <dgm:spPr/>
    </dgm:pt>
    <dgm:pt modelId="{5533CF7E-BE37-4CF4-A099-7910AC328748}" type="pres">
      <dgm:prSet presAssocID="{DFAC57BD-AFA0-47C3-A873-7DC4380B2F90}" presName="node" presStyleLbl="node1" presStyleIdx="4" presStyleCnt="7">
        <dgm:presLayoutVars>
          <dgm:bulletEnabled val="1"/>
        </dgm:presLayoutVars>
      </dgm:prSet>
      <dgm:spPr/>
    </dgm:pt>
    <dgm:pt modelId="{D9A2F1D1-1F61-427C-A5C3-23C2C2C9DE97}" type="pres">
      <dgm:prSet presAssocID="{3362D9E4-611D-4A75-B8D7-84AC86BB9E8F}" presName="sibTrans" presStyleLbl="sibTrans2D1" presStyleIdx="4" presStyleCnt="6"/>
      <dgm:spPr/>
    </dgm:pt>
    <dgm:pt modelId="{6B3FBC4C-820D-4109-B6E5-DFC9AB603642}" type="pres">
      <dgm:prSet presAssocID="{3362D9E4-611D-4A75-B8D7-84AC86BB9E8F}" presName="connectorText" presStyleLbl="sibTrans2D1" presStyleIdx="4" presStyleCnt="6"/>
      <dgm:spPr/>
    </dgm:pt>
    <dgm:pt modelId="{603C5E02-525C-4141-8DF5-E0BD6D23F5F5}" type="pres">
      <dgm:prSet presAssocID="{414CE07E-0D16-4430-89D9-B9087265D7C5}" presName="node" presStyleLbl="node1" presStyleIdx="5" presStyleCnt="7">
        <dgm:presLayoutVars>
          <dgm:bulletEnabled val="1"/>
        </dgm:presLayoutVars>
      </dgm:prSet>
      <dgm:spPr/>
    </dgm:pt>
    <dgm:pt modelId="{A45FB84C-B2EC-4DAB-AC9D-6D41CAFC4667}" type="pres">
      <dgm:prSet presAssocID="{24994456-3625-45B1-88F9-BED034BBE326}" presName="sibTrans" presStyleLbl="sibTrans2D1" presStyleIdx="5" presStyleCnt="6"/>
      <dgm:spPr/>
    </dgm:pt>
    <dgm:pt modelId="{BB861E51-B219-45E3-8CD0-2E63A882C815}" type="pres">
      <dgm:prSet presAssocID="{24994456-3625-45B1-88F9-BED034BBE326}" presName="connectorText" presStyleLbl="sibTrans2D1" presStyleIdx="5" presStyleCnt="6"/>
      <dgm:spPr/>
    </dgm:pt>
    <dgm:pt modelId="{6243E2CA-E46F-4D31-AEE5-5BD22C47CD69}" type="pres">
      <dgm:prSet presAssocID="{DB965111-23D5-435F-BA1A-A4168E111D17}" presName="node" presStyleLbl="node1" presStyleIdx="6" presStyleCnt="7">
        <dgm:presLayoutVars>
          <dgm:bulletEnabled val="1"/>
        </dgm:presLayoutVars>
      </dgm:prSet>
      <dgm:spPr/>
    </dgm:pt>
  </dgm:ptLst>
  <dgm:cxnLst>
    <dgm:cxn modelId="{0A13AD0D-83EE-4ED7-94BB-02D10D6A5A6D}" srcId="{1DF889CB-F59E-40E9-880B-5584449F2044}" destId="{414CE07E-0D16-4430-89D9-B9087265D7C5}" srcOrd="5" destOrd="0" parTransId="{3BFFD7D9-7952-4999-9FCF-40887DEF94D0}" sibTransId="{24994456-3625-45B1-88F9-BED034BBE326}"/>
    <dgm:cxn modelId="{ED96101C-B713-45AA-B62E-AC6E87835F38}" srcId="{1DF889CB-F59E-40E9-880B-5584449F2044}" destId="{DB965111-23D5-435F-BA1A-A4168E111D17}" srcOrd="6" destOrd="0" parTransId="{5AB46A0D-19B8-45A3-BBA5-9204C582B4A9}" sibTransId="{6D458C40-E8F1-4E01-B6FE-9C599AB9AB54}"/>
    <dgm:cxn modelId="{44FC6B30-3D47-45DC-B7B3-5C387D703023}" type="presOf" srcId="{5C41C09A-9544-4878-AF1B-704EE4A9E18E}" destId="{E1688076-5E25-4385-8311-A7CD833CF4E7}" srcOrd="1" destOrd="0" presId="urn:microsoft.com/office/officeart/2005/8/layout/process5"/>
    <dgm:cxn modelId="{82000933-4FE6-4C54-AF28-2E3D9D4C08E0}" type="presOf" srcId="{10E806CF-67E2-47C1-B5E9-70005256C51A}" destId="{C5DB6AC2-4528-4734-9A07-E24A8394582F}" srcOrd="0" destOrd="0" presId="urn:microsoft.com/office/officeart/2005/8/layout/process5"/>
    <dgm:cxn modelId="{A382F633-E8A5-4EC1-946D-1C56EB5ECAC0}" srcId="{1DF889CB-F59E-40E9-880B-5584449F2044}" destId="{DFAC57BD-AFA0-47C3-A873-7DC4380B2F90}" srcOrd="4" destOrd="0" parTransId="{60088545-29B6-4B2E-A97C-F6E0A0F787F7}" sibTransId="{3362D9E4-611D-4A75-B8D7-84AC86BB9E8F}"/>
    <dgm:cxn modelId="{42A9A534-A759-4AD6-8FEB-73A0ECA473CA}" srcId="{1DF889CB-F59E-40E9-880B-5584449F2044}" destId="{0B7929B7-D71B-4B05-A279-95315C4C449D}" srcOrd="2" destOrd="0" parTransId="{E5446563-3CE9-4749-B894-85E70A0E456A}" sibTransId="{0D9FAEB5-7BBD-4CF2-A313-D14E545A7F97}"/>
    <dgm:cxn modelId="{71F37538-C6F7-4E34-8F42-DDDC16FFC91E}" type="presOf" srcId="{DFAC57BD-AFA0-47C3-A873-7DC4380B2F90}" destId="{5533CF7E-BE37-4CF4-A099-7910AC328748}" srcOrd="0" destOrd="0" presId="urn:microsoft.com/office/officeart/2005/8/layout/process5"/>
    <dgm:cxn modelId="{AEAE0D4B-ADAC-4C5E-A543-1B5906F92E23}" type="presOf" srcId="{DB965111-23D5-435F-BA1A-A4168E111D17}" destId="{6243E2CA-E46F-4D31-AEE5-5BD22C47CD69}" srcOrd="0" destOrd="0" presId="urn:microsoft.com/office/officeart/2005/8/layout/process5"/>
    <dgm:cxn modelId="{51FB564D-7EE2-4D67-A36E-D87EA0D0A7D7}" srcId="{1DF889CB-F59E-40E9-880B-5584449F2044}" destId="{EA92E63A-6D20-41C2-B9D6-5E48971E7D35}" srcOrd="0" destOrd="0" parTransId="{BC9D5380-113F-468B-AC9F-89479A844CD4}" sibTransId="{5C41C09A-9544-4878-AF1B-704EE4A9E18E}"/>
    <dgm:cxn modelId="{9E3E9951-01F3-49A2-935C-8DEBD0869DC4}" srcId="{1DF889CB-F59E-40E9-880B-5584449F2044}" destId="{10E806CF-67E2-47C1-B5E9-70005256C51A}" srcOrd="3" destOrd="0" parTransId="{449B0803-8DC5-48D2-AEE2-2BF2BDCCF392}" sibTransId="{A562A360-F79C-4BB0-8E1C-24AE03EE3CE2}"/>
    <dgm:cxn modelId="{DB135373-1E3D-4EC5-A1D3-DAA0A9B71F27}" type="presOf" srcId="{24994456-3625-45B1-88F9-BED034BBE326}" destId="{BB861E51-B219-45E3-8CD0-2E63A882C815}" srcOrd="1" destOrd="0" presId="urn:microsoft.com/office/officeart/2005/8/layout/process5"/>
    <dgm:cxn modelId="{07407B73-BD0E-4455-9D07-0E1B9217302D}" type="presOf" srcId="{3362D9E4-611D-4A75-B8D7-84AC86BB9E8F}" destId="{6B3FBC4C-820D-4109-B6E5-DFC9AB603642}" srcOrd="1" destOrd="0" presId="urn:microsoft.com/office/officeart/2005/8/layout/process5"/>
    <dgm:cxn modelId="{0D378C57-9EFC-4E95-BF1B-0B7D1FE3E212}" type="presOf" srcId="{0D9FAEB5-7BBD-4CF2-A313-D14E545A7F97}" destId="{8D50B2FF-024C-489C-BA0D-116BB871C6EC}" srcOrd="1" destOrd="0" presId="urn:microsoft.com/office/officeart/2005/8/layout/process5"/>
    <dgm:cxn modelId="{D95D7B7D-3A61-4420-B199-0B1437479BF0}" type="presOf" srcId="{20054740-5E88-4894-AE3E-4FB73F889562}" destId="{2FC604D8-E459-4674-9789-45DAD91FFDB4}" srcOrd="0" destOrd="0" presId="urn:microsoft.com/office/officeart/2005/8/layout/process5"/>
    <dgm:cxn modelId="{DB850988-CF68-4B80-B080-AF7BAEB6A4CD}" type="presOf" srcId="{3362D9E4-611D-4A75-B8D7-84AC86BB9E8F}" destId="{D9A2F1D1-1F61-427C-A5C3-23C2C2C9DE97}" srcOrd="0" destOrd="0" presId="urn:microsoft.com/office/officeart/2005/8/layout/process5"/>
    <dgm:cxn modelId="{868ECC8C-04A8-4B04-BDB9-BFF32FBFF57A}" type="presOf" srcId="{0D9FAEB5-7BBD-4CF2-A313-D14E545A7F97}" destId="{1A715495-09B5-4160-8473-6CA9F46F072B}" srcOrd="0" destOrd="0" presId="urn:microsoft.com/office/officeart/2005/8/layout/process5"/>
    <dgm:cxn modelId="{7074A494-32B2-49A6-B81A-0DAC65D178BD}" type="presOf" srcId="{414CE07E-0D16-4430-89D9-B9087265D7C5}" destId="{603C5E02-525C-4141-8DF5-E0BD6D23F5F5}" srcOrd="0" destOrd="0" presId="urn:microsoft.com/office/officeart/2005/8/layout/process5"/>
    <dgm:cxn modelId="{1957269F-E6B0-40C9-B484-E1C778E21D1B}" type="presOf" srcId="{A562A360-F79C-4BB0-8E1C-24AE03EE3CE2}" destId="{DB3557A9-A0AF-44E4-8210-5FAD9133F510}" srcOrd="1" destOrd="0" presId="urn:microsoft.com/office/officeart/2005/8/layout/process5"/>
    <dgm:cxn modelId="{025552AE-AE9F-4AF7-94A0-7EDEFA0D03F5}" type="presOf" srcId="{24994456-3625-45B1-88F9-BED034BBE326}" destId="{A45FB84C-B2EC-4DAB-AC9D-6D41CAFC4667}" srcOrd="0" destOrd="0" presId="urn:microsoft.com/office/officeart/2005/8/layout/process5"/>
    <dgm:cxn modelId="{877A3BD6-7FA6-4A57-83C9-63E7AC75E2CB}" type="presOf" srcId="{1DF889CB-F59E-40E9-880B-5584449F2044}" destId="{0A2561C5-7E6E-44AB-9250-D9FEFD60011B}" srcOrd="0" destOrd="0" presId="urn:microsoft.com/office/officeart/2005/8/layout/process5"/>
    <dgm:cxn modelId="{2F821DD9-B817-4A88-9690-37AFE7053494}" srcId="{1DF889CB-F59E-40E9-880B-5584449F2044}" destId="{8D2F1ED2-18B3-4F7E-949C-80F6CFBFC48C}" srcOrd="1" destOrd="0" parTransId="{087C2E4B-0677-4FC3-8CF3-E5F4D3E81148}" sibTransId="{20054740-5E88-4894-AE3E-4FB73F889562}"/>
    <dgm:cxn modelId="{614692E1-E8CF-40F7-BF58-FBF39229521E}" type="presOf" srcId="{20054740-5E88-4894-AE3E-4FB73F889562}" destId="{D8330808-B3A2-4D15-80C7-E6D03E24294D}" srcOrd="1" destOrd="0" presId="urn:microsoft.com/office/officeart/2005/8/layout/process5"/>
    <dgm:cxn modelId="{E35563ED-D321-485A-BB17-91B39630F5E2}" type="presOf" srcId="{EA92E63A-6D20-41C2-B9D6-5E48971E7D35}" destId="{9BFF54C7-9349-402D-9C4F-DBAC1013008D}" srcOrd="0" destOrd="0" presId="urn:microsoft.com/office/officeart/2005/8/layout/process5"/>
    <dgm:cxn modelId="{DB989BED-667E-42CF-AF90-5936C4F7EC00}" type="presOf" srcId="{8D2F1ED2-18B3-4F7E-949C-80F6CFBFC48C}" destId="{8F890A5B-93B8-4844-A591-AF0638405DD4}" srcOrd="0" destOrd="0" presId="urn:microsoft.com/office/officeart/2005/8/layout/process5"/>
    <dgm:cxn modelId="{4EC661F2-C3A1-4348-BD42-2B8122464896}" type="presOf" srcId="{A562A360-F79C-4BB0-8E1C-24AE03EE3CE2}" destId="{65454695-2658-4CBE-8330-C85133DC691E}" srcOrd="0" destOrd="0" presId="urn:microsoft.com/office/officeart/2005/8/layout/process5"/>
    <dgm:cxn modelId="{0A3C81F6-BFD3-43DB-89A9-0D86B3EC66CA}" type="presOf" srcId="{5C41C09A-9544-4878-AF1B-704EE4A9E18E}" destId="{85EB095F-B8FA-48DA-98E6-A25EBC7FCD27}" srcOrd="0" destOrd="0" presId="urn:microsoft.com/office/officeart/2005/8/layout/process5"/>
    <dgm:cxn modelId="{8F4C9FFF-910B-44D6-A1D1-DACE7A957431}" type="presOf" srcId="{0B7929B7-D71B-4B05-A279-95315C4C449D}" destId="{2677523E-16D4-4146-A922-5AAF61A3BF79}" srcOrd="0" destOrd="0" presId="urn:microsoft.com/office/officeart/2005/8/layout/process5"/>
    <dgm:cxn modelId="{FE64EB7F-93A6-44F3-9066-C0E4EB3D1277}" type="presParOf" srcId="{0A2561C5-7E6E-44AB-9250-D9FEFD60011B}" destId="{9BFF54C7-9349-402D-9C4F-DBAC1013008D}" srcOrd="0" destOrd="0" presId="urn:microsoft.com/office/officeart/2005/8/layout/process5"/>
    <dgm:cxn modelId="{FF7473B6-9363-4605-A6D6-FAB2406A65B0}" type="presParOf" srcId="{0A2561C5-7E6E-44AB-9250-D9FEFD60011B}" destId="{85EB095F-B8FA-48DA-98E6-A25EBC7FCD27}" srcOrd="1" destOrd="0" presId="urn:microsoft.com/office/officeart/2005/8/layout/process5"/>
    <dgm:cxn modelId="{5D174297-C9A0-4F83-8118-D74312C15FCC}" type="presParOf" srcId="{85EB095F-B8FA-48DA-98E6-A25EBC7FCD27}" destId="{E1688076-5E25-4385-8311-A7CD833CF4E7}" srcOrd="0" destOrd="0" presId="urn:microsoft.com/office/officeart/2005/8/layout/process5"/>
    <dgm:cxn modelId="{5B36C557-D140-4CEE-A139-4AEB92F4E439}" type="presParOf" srcId="{0A2561C5-7E6E-44AB-9250-D9FEFD60011B}" destId="{8F890A5B-93B8-4844-A591-AF0638405DD4}" srcOrd="2" destOrd="0" presId="urn:microsoft.com/office/officeart/2005/8/layout/process5"/>
    <dgm:cxn modelId="{B591B079-9486-4E8E-8415-373DC4E35007}" type="presParOf" srcId="{0A2561C5-7E6E-44AB-9250-D9FEFD60011B}" destId="{2FC604D8-E459-4674-9789-45DAD91FFDB4}" srcOrd="3" destOrd="0" presId="urn:microsoft.com/office/officeart/2005/8/layout/process5"/>
    <dgm:cxn modelId="{C607C2C8-A81E-495C-9456-1325830027B3}" type="presParOf" srcId="{2FC604D8-E459-4674-9789-45DAD91FFDB4}" destId="{D8330808-B3A2-4D15-80C7-E6D03E24294D}" srcOrd="0" destOrd="0" presId="urn:microsoft.com/office/officeart/2005/8/layout/process5"/>
    <dgm:cxn modelId="{745123C2-CC6A-46AD-8E35-9D5860261451}" type="presParOf" srcId="{0A2561C5-7E6E-44AB-9250-D9FEFD60011B}" destId="{2677523E-16D4-4146-A922-5AAF61A3BF79}" srcOrd="4" destOrd="0" presId="urn:microsoft.com/office/officeart/2005/8/layout/process5"/>
    <dgm:cxn modelId="{01393282-0004-4B40-82CA-A464CD0D90DC}" type="presParOf" srcId="{0A2561C5-7E6E-44AB-9250-D9FEFD60011B}" destId="{1A715495-09B5-4160-8473-6CA9F46F072B}" srcOrd="5" destOrd="0" presId="urn:microsoft.com/office/officeart/2005/8/layout/process5"/>
    <dgm:cxn modelId="{ED5258FE-7486-4186-A35D-296B14966A0B}" type="presParOf" srcId="{1A715495-09B5-4160-8473-6CA9F46F072B}" destId="{8D50B2FF-024C-489C-BA0D-116BB871C6EC}" srcOrd="0" destOrd="0" presId="urn:microsoft.com/office/officeart/2005/8/layout/process5"/>
    <dgm:cxn modelId="{0B9FAAAD-385A-4215-AD46-BE9D0D67E3C9}" type="presParOf" srcId="{0A2561C5-7E6E-44AB-9250-D9FEFD60011B}" destId="{C5DB6AC2-4528-4734-9A07-E24A8394582F}" srcOrd="6" destOrd="0" presId="urn:microsoft.com/office/officeart/2005/8/layout/process5"/>
    <dgm:cxn modelId="{B4DD6585-4A0B-41BE-9A87-A317312FC1F0}" type="presParOf" srcId="{0A2561C5-7E6E-44AB-9250-D9FEFD60011B}" destId="{65454695-2658-4CBE-8330-C85133DC691E}" srcOrd="7" destOrd="0" presId="urn:microsoft.com/office/officeart/2005/8/layout/process5"/>
    <dgm:cxn modelId="{5086DE25-CC6A-4FB3-A89E-6BDC3A21B491}" type="presParOf" srcId="{65454695-2658-4CBE-8330-C85133DC691E}" destId="{DB3557A9-A0AF-44E4-8210-5FAD9133F510}" srcOrd="0" destOrd="0" presId="urn:microsoft.com/office/officeart/2005/8/layout/process5"/>
    <dgm:cxn modelId="{85EF0114-98B9-432E-B0AB-78EAC8120B84}" type="presParOf" srcId="{0A2561C5-7E6E-44AB-9250-D9FEFD60011B}" destId="{5533CF7E-BE37-4CF4-A099-7910AC328748}" srcOrd="8" destOrd="0" presId="urn:microsoft.com/office/officeart/2005/8/layout/process5"/>
    <dgm:cxn modelId="{53803084-2769-4EC1-A0B2-ADF3F37DD8B1}" type="presParOf" srcId="{0A2561C5-7E6E-44AB-9250-D9FEFD60011B}" destId="{D9A2F1D1-1F61-427C-A5C3-23C2C2C9DE97}" srcOrd="9" destOrd="0" presId="urn:microsoft.com/office/officeart/2005/8/layout/process5"/>
    <dgm:cxn modelId="{85DC982C-1166-42AA-8F86-686C97D95316}" type="presParOf" srcId="{D9A2F1D1-1F61-427C-A5C3-23C2C2C9DE97}" destId="{6B3FBC4C-820D-4109-B6E5-DFC9AB603642}" srcOrd="0" destOrd="0" presId="urn:microsoft.com/office/officeart/2005/8/layout/process5"/>
    <dgm:cxn modelId="{22844A86-0DFE-423B-B878-962D812A3F48}" type="presParOf" srcId="{0A2561C5-7E6E-44AB-9250-D9FEFD60011B}" destId="{603C5E02-525C-4141-8DF5-E0BD6D23F5F5}" srcOrd="10" destOrd="0" presId="urn:microsoft.com/office/officeart/2005/8/layout/process5"/>
    <dgm:cxn modelId="{258D9392-5460-43F6-B274-DC0048CF872D}" type="presParOf" srcId="{0A2561C5-7E6E-44AB-9250-D9FEFD60011B}" destId="{A45FB84C-B2EC-4DAB-AC9D-6D41CAFC4667}" srcOrd="11" destOrd="0" presId="urn:microsoft.com/office/officeart/2005/8/layout/process5"/>
    <dgm:cxn modelId="{17544712-D91A-473D-A3B3-CA9B732A109A}" type="presParOf" srcId="{A45FB84C-B2EC-4DAB-AC9D-6D41CAFC4667}" destId="{BB861E51-B219-45E3-8CD0-2E63A882C815}" srcOrd="0" destOrd="0" presId="urn:microsoft.com/office/officeart/2005/8/layout/process5"/>
    <dgm:cxn modelId="{A5AC5998-ABA2-40F5-805A-DB67B87812B7}" type="presParOf" srcId="{0A2561C5-7E6E-44AB-9250-D9FEFD60011B}" destId="{6243E2CA-E46F-4D31-AEE5-5BD22C47CD69}" srcOrd="12" destOrd="0" presId="urn:microsoft.com/office/officeart/2005/8/layout/process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B459CB0-75D3-4171-8157-469112AA88DC}">
      <dsp:nvSpPr>
        <dsp:cNvPr id="0" name=""/>
        <dsp:cNvSpPr/>
      </dsp:nvSpPr>
      <dsp:spPr>
        <a:xfrm>
          <a:off x="0" y="150242"/>
          <a:ext cx="6835804" cy="1252601"/>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367B34FC-6C5E-41EA-A816-AAD5F43E90C4}">
      <dsp:nvSpPr>
        <dsp:cNvPr id="0" name=""/>
        <dsp:cNvSpPr/>
      </dsp:nvSpPr>
      <dsp:spPr>
        <a:xfrm>
          <a:off x="198026" y="430672"/>
          <a:ext cx="688930" cy="688930"/>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F2984FD5-588E-4C45-A12A-254274EDAEC8}">
      <dsp:nvSpPr>
        <dsp:cNvPr id="0" name=""/>
        <dsp:cNvSpPr/>
      </dsp:nvSpPr>
      <dsp:spPr>
        <a:xfrm>
          <a:off x="1046927" y="387304"/>
          <a:ext cx="5398415" cy="80240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6418" tIns="96418" rIns="96418" bIns="96418" numCol="1" spcCol="1270" anchor="ctr" anchorCtr="0">
          <a:noAutofit/>
        </a:bodyPr>
        <a:lstStyle/>
        <a:p>
          <a:pPr marL="0" lvl="0" indent="0" algn="l" defTabSz="800100">
            <a:lnSpc>
              <a:spcPct val="100000"/>
            </a:lnSpc>
            <a:spcBef>
              <a:spcPct val="0"/>
            </a:spcBef>
            <a:spcAft>
              <a:spcPct val="35000"/>
            </a:spcAft>
            <a:buNone/>
          </a:pPr>
          <a:r>
            <a:rPr lang="en-US" sz="1800" kern="1200" dirty="0">
              <a:latin typeface="Product Sans Thin" panose="020B0203030502040203"/>
              <a:cs typeface="Calibri" panose="020F0502020204030204" pitchFamily="34" charset="0"/>
            </a:rPr>
            <a:t>To receive an update on coordination activities with the International Auditing and Assurance Standards Board’s (IAASB’s) ISA 600 Task Force</a:t>
          </a:r>
        </a:p>
      </dsp:txBody>
      <dsp:txXfrm>
        <a:off x="1046927" y="387304"/>
        <a:ext cx="5398415" cy="802408"/>
      </dsp:txXfrm>
    </dsp:sp>
    <dsp:sp modelId="{CCCE01D7-80BC-4C22-B992-04F595936955}">
      <dsp:nvSpPr>
        <dsp:cNvPr id="0" name=""/>
        <dsp:cNvSpPr/>
      </dsp:nvSpPr>
      <dsp:spPr>
        <a:xfrm>
          <a:off x="0" y="1678283"/>
          <a:ext cx="6835804" cy="1252601"/>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3214AB29-E776-46E9-89B1-5356EC60C12F}">
      <dsp:nvSpPr>
        <dsp:cNvPr id="0" name=""/>
        <dsp:cNvSpPr/>
      </dsp:nvSpPr>
      <dsp:spPr>
        <a:xfrm>
          <a:off x="259905" y="2002895"/>
          <a:ext cx="688930" cy="688930"/>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B781FB6-CBE9-4DA2-958D-DD57722A2C27}">
      <dsp:nvSpPr>
        <dsp:cNvPr id="0" name=""/>
        <dsp:cNvSpPr/>
      </dsp:nvSpPr>
      <dsp:spPr>
        <a:xfrm>
          <a:off x="1077359" y="1895437"/>
          <a:ext cx="5334808" cy="91104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6418" tIns="96418" rIns="96418" bIns="96418" numCol="1" spcCol="1270" anchor="ctr" anchorCtr="0">
          <a:noAutofit/>
        </a:bodyPr>
        <a:lstStyle/>
        <a:p>
          <a:pPr marL="0" lvl="0" indent="0" algn="l" defTabSz="800100">
            <a:lnSpc>
              <a:spcPct val="100000"/>
            </a:lnSpc>
            <a:spcBef>
              <a:spcPct val="0"/>
            </a:spcBef>
            <a:spcAft>
              <a:spcPct val="35000"/>
            </a:spcAft>
            <a:buNone/>
          </a:pPr>
          <a:r>
            <a:rPr lang="en-US" sz="1800" kern="1200" dirty="0">
              <a:latin typeface="Product Sans Thin" panose="020B0203030502040203"/>
            </a:rPr>
            <a:t>To provide feedback on the proposed changes to address independence considerations in a group audit</a:t>
          </a:r>
          <a:endParaRPr lang="en-US" sz="1800" kern="1200" dirty="0">
            <a:latin typeface="Product Sans Thin" panose="020B0203030502040203"/>
            <a:cs typeface="Calibri" panose="020F0502020204030204" pitchFamily="34" charset="0"/>
          </a:endParaRPr>
        </a:p>
      </dsp:txBody>
      <dsp:txXfrm>
        <a:off x="1077359" y="1895437"/>
        <a:ext cx="5334808" cy="911040"/>
      </dsp:txXfrm>
    </dsp:sp>
    <dsp:sp modelId="{FE2D5F42-42CC-4FC8-BB5C-D6AA9E1C9144}">
      <dsp:nvSpPr>
        <dsp:cNvPr id="0" name=""/>
        <dsp:cNvSpPr/>
      </dsp:nvSpPr>
      <dsp:spPr>
        <a:xfrm>
          <a:off x="4522866" y="1716299"/>
          <a:ext cx="2266315" cy="125260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2567" tIns="132567" rIns="132567" bIns="132567" numCol="1" spcCol="1270" anchor="ctr" anchorCtr="0">
          <a:noAutofit/>
        </a:bodyPr>
        <a:lstStyle/>
        <a:p>
          <a:pPr marL="0" lvl="0" indent="0" algn="l" defTabSz="800100">
            <a:lnSpc>
              <a:spcPct val="100000"/>
            </a:lnSpc>
            <a:spcBef>
              <a:spcPct val="0"/>
            </a:spcBef>
            <a:spcAft>
              <a:spcPct val="35000"/>
            </a:spcAft>
            <a:buNone/>
          </a:pPr>
          <a:endParaRPr lang="en-US" sz="1800" kern="1200" dirty="0">
            <a:latin typeface="Calibri" panose="020F0502020204030204" pitchFamily="34" charset="0"/>
            <a:cs typeface="Calibri" panose="020F0502020204030204" pitchFamily="34" charset="0"/>
          </a:endParaRPr>
        </a:p>
      </dsp:txBody>
      <dsp:txXfrm>
        <a:off x="4522866" y="1716299"/>
        <a:ext cx="2266315" cy="1252601"/>
      </dsp:txXfrm>
    </dsp:sp>
    <dsp:sp modelId="{B127436B-B85C-44E5-B3E1-1F9BFACF1DEF}">
      <dsp:nvSpPr>
        <dsp:cNvPr id="0" name=""/>
        <dsp:cNvSpPr/>
      </dsp:nvSpPr>
      <dsp:spPr>
        <a:xfrm>
          <a:off x="0" y="3232591"/>
          <a:ext cx="6835804" cy="1372763"/>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2104D76B-3974-488A-AE9F-8B4EFBAEE7EA}">
      <dsp:nvSpPr>
        <dsp:cNvPr id="0" name=""/>
        <dsp:cNvSpPr/>
      </dsp:nvSpPr>
      <dsp:spPr>
        <a:xfrm>
          <a:off x="378911" y="3624273"/>
          <a:ext cx="688930" cy="688930"/>
        </a:xfrm>
        <a:prstGeom prst="rect">
          <a:avLst/>
        </a:prstGeom>
        <a:blipFill>
          <a:blip xmlns:r="http://schemas.openxmlformats.org/officeDocument/2006/relationships" r:embed="rId5">
            <a:extLst>
              <a:ext uri="{96DAC541-7B7A-43D3-8B79-37D633B846F1}">
                <asvg:svgBlip xmlns:asvg="http://schemas.microsoft.com/office/drawing/2016/SVG/main" r:embed="rId6"/>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34BD99E-A11C-4A43-85E9-06ACBF3520A4}">
      <dsp:nvSpPr>
        <dsp:cNvPr id="0" name=""/>
        <dsp:cNvSpPr/>
      </dsp:nvSpPr>
      <dsp:spPr>
        <a:xfrm>
          <a:off x="1446754" y="3342438"/>
          <a:ext cx="5342427" cy="91104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6418" tIns="96418" rIns="96418" bIns="96418" numCol="1" spcCol="1270" anchor="ctr" anchorCtr="0">
          <a:noAutofit/>
        </a:bodyPr>
        <a:lstStyle/>
        <a:p>
          <a:pPr marL="0" lvl="0" indent="0" algn="l" defTabSz="1111250">
            <a:lnSpc>
              <a:spcPct val="100000"/>
            </a:lnSpc>
            <a:spcBef>
              <a:spcPct val="0"/>
            </a:spcBef>
            <a:spcAft>
              <a:spcPct val="35000"/>
            </a:spcAft>
            <a:buNone/>
          </a:pPr>
          <a:endParaRPr lang="en-US" sz="2500" kern="1200"/>
        </a:p>
      </dsp:txBody>
      <dsp:txXfrm>
        <a:off x="1446754" y="3342438"/>
        <a:ext cx="5342427" cy="91104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7899403-AF43-456C-812B-5A9DA9ECBE0E}">
      <dsp:nvSpPr>
        <dsp:cNvPr id="0" name=""/>
        <dsp:cNvSpPr/>
      </dsp:nvSpPr>
      <dsp:spPr>
        <a:xfrm>
          <a:off x="2008535" y="176351"/>
          <a:ext cx="1018652" cy="1018652"/>
        </a:xfrm>
        <a:prstGeom prst="ellipse">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97E70B91-773C-41E1-9FA4-C1FD2481C575}">
      <dsp:nvSpPr>
        <dsp:cNvPr id="0" name=""/>
        <dsp:cNvSpPr/>
      </dsp:nvSpPr>
      <dsp:spPr>
        <a:xfrm>
          <a:off x="2225625" y="393441"/>
          <a:ext cx="584472" cy="584472"/>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C03CE6BA-C23B-4913-8A79-76D5982EFA13}">
      <dsp:nvSpPr>
        <dsp:cNvPr id="0" name=""/>
        <dsp:cNvSpPr/>
      </dsp:nvSpPr>
      <dsp:spPr>
        <a:xfrm>
          <a:off x="1191760" y="1512288"/>
          <a:ext cx="2652203" cy="75174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889000">
            <a:lnSpc>
              <a:spcPct val="100000"/>
            </a:lnSpc>
            <a:spcBef>
              <a:spcPct val="0"/>
            </a:spcBef>
            <a:spcAft>
              <a:spcPct val="35000"/>
            </a:spcAft>
            <a:buNone/>
            <a:defRPr cap="all"/>
          </a:pPr>
          <a:r>
            <a:rPr lang="en-US" sz="2000" b="1" kern="1200" cap="all" dirty="0">
              <a:latin typeface="Product Sans Thin" panose="020B0203030502040203"/>
              <a:ea typeface="+mn-ea"/>
              <a:cs typeface="+mn-cs"/>
              <a:hlinkClick xmlns:r="http://schemas.openxmlformats.org/officeDocument/2006/relationships" r:id="" action="ppaction://hlinksldjump"/>
            </a:rPr>
            <a:t>CAG and Stakeholders' INPUT</a:t>
          </a:r>
          <a:endParaRPr lang="en-US" sz="2000" b="1" kern="1200" cap="all" dirty="0">
            <a:latin typeface="Product Sans Thin" panose="020B0203030502040203"/>
            <a:ea typeface="+mn-ea"/>
            <a:cs typeface="+mn-cs"/>
          </a:endParaRPr>
        </a:p>
      </dsp:txBody>
      <dsp:txXfrm>
        <a:off x="1191760" y="1512288"/>
        <a:ext cx="2652203" cy="751748"/>
      </dsp:txXfrm>
    </dsp:sp>
    <dsp:sp modelId="{14C7A9B1-49A2-4368-A202-D7502CD0578D}">
      <dsp:nvSpPr>
        <dsp:cNvPr id="0" name=""/>
        <dsp:cNvSpPr/>
      </dsp:nvSpPr>
      <dsp:spPr>
        <a:xfrm>
          <a:off x="4952975" y="176351"/>
          <a:ext cx="1018652" cy="1018652"/>
        </a:xfrm>
        <a:prstGeom prst="ellipse">
          <a:avLst/>
        </a:prstGeom>
        <a:solidFill>
          <a:schemeClr val="accent2">
            <a:hueOff val="1486201"/>
            <a:satOff val="-9951"/>
            <a:lumOff val="1716"/>
            <a:alphaOff val="0"/>
          </a:schemeClr>
        </a:solidFill>
        <a:ln>
          <a:noFill/>
        </a:ln>
        <a:effectLst/>
      </dsp:spPr>
      <dsp:style>
        <a:lnRef idx="0">
          <a:scrgbClr r="0" g="0" b="0"/>
        </a:lnRef>
        <a:fillRef idx="1">
          <a:scrgbClr r="0" g="0" b="0"/>
        </a:fillRef>
        <a:effectRef idx="0">
          <a:scrgbClr r="0" g="0" b="0"/>
        </a:effectRef>
        <a:fontRef idx="minor"/>
      </dsp:style>
    </dsp:sp>
    <dsp:sp modelId="{11FC9E55-80B7-408E-8BB4-DBA489889F60}">
      <dsp:nvSpPr>
        <dsp:cNvPr id="0" name=""/>
        <dsp:cNvSpPr/>
      </dsp:nvSpPr>
      <dsp:spPr>
        <a:xfrm>
          <a:off x="5170064" y="393441"/>
          <a:ext cx="584472" cy="584472"/>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a:blipFill>
        <a:ln w="12700" cap="flat" cmpd="sng" algn="ctr">
          <a:solidFill>
            <a:schemeClr val="lt1">
              <a:alpha val="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144324C-B647-466A-B4ED-67ECF4D9AC02}">
      <dsp:nvSpPr>
        <dsp:cNvPr id="0" name=""/>
        <dsp:cNvSpPr/>
      </dsp:nvSpPr>
      <dsp:spPr>
        <a:xfrm>
          <a:off x="4136199" y="1512288"/>
          <a:ext cx="2652203" cy="75174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889000">
            <a:lnSpc>
              <a:spcPct val="100000"/>
            </a:lnSpc>
            <a:spcBef>
              <a:spcPct val="0"/>
            </a:spcBef>
            <a:spcAft>
              <a:spcPct val="35000"/>
            </a:spcAft>
            <a:buNone/>
            <a:defRPr cap="all"/>
          </a:pPr>
          <a:r>
            <a:rPr lang="en-US" sz="2000" b="1" kern="1200" cap="all" dirty="0">
              <a:latin typeface="Product Sans Thin" panose="020B0203030502040203"/>
              <a:ea typeface="+mn-ea"/>
              <a:cs typeface="+mn-cs"/>
              <a:hlinkClick xmlns:r="http://schemas.openxmlformats.org/officeDocument/2006/relationships" r:id="" action="ppaction://hlinksldjump"/>
            </a:rPr>
            <a:t>UPDATE ON COORDINATION WITH  ISA 600 Task Force</a:t>
          </a:r>
          <a:endParaRPr lang="en-US" sz="2000" b="1" kern="1200" cap="all" dirty="0">
            <a:latin typeface="Product Sans Thin" panose="020B0203030502040203"/>
            <a:ea typeface="+mn-ea"/>
            <a:cs typeface="+mn-cs"/>
          </a:endParaRPr>
        </a:p>
      </dsp:txBody>
      <dsp:txXfrm>
        <a:off x="4136199" y="1512288"/>
        <a:ext cx="2652203" cy="751748"/>
      </dsp:txXfrm>
    </dsp:sp>
    <dsp:sp modelId="{6B88D001-1FAA-4CD0-ABF7-DC4643DF6E53}">
      <dsp:nvSpPr>
        <dsp:cNvPr id="0" name=""/>
        <dsp:cNvSpPr/>
      </dsp:nvSpPr>
      <dsp:spPr>
        <a:xfrm>
          <a:off x="750787" y="2736748"/>
          <a:ext cx="1018652" cy="1018652"/>
        </a:xfrm>
        <a:prstGeom prst="ellipse">
          <a:avLst/>
        </a:prstGeom>
        <a:solidFill>
          <a:schemeClr val="accent2">
            <a:hueOff val="2972402"/>
            <a:satOff val="-19901"/>
            <a:lumOff val="3432"/>
            <a:alphaOff val="0"/>
          </a:schemeClr>
        </a:solidFill>
        <a:ln>
          <a:noFill/>
        </a:ln>
        <a:effectLst/>
      </dsp:spPr>
      <dsp:style>
        <a:lnRef idx="0">
          <a:scrgbClr r="0" g="0" b="0"/>
        </a:lnRef>
        <a:fillRef idx="1">
          <a:scrgbClr r="0" g="0" b="0"/>
        </a:fillRef>
        <a:effectRef idx="0">
          <a:scrgbClr r="0" g="0" b="0"/>
        </a:effectRef>
        <a:fontRef idx="minor"/>
      </dsp:style>
    </dsp:sp>
    <dsp:sp modelId="{977EF5B3-F961-403C-AA10-6816012E398B}">
      <dsp:nvSpPr>
        <dsp:cNvPr id="0" name=""/>
        <dsp:cNvSpPr/>
      </dsp:nvSpPr>
      <dsp:spPr>
        <a:xfrm>
          <a:off x="961744" y="2898607"/>
          <a:ext cx="584472" cy="584472"/>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78DB5769-90CA-4B82-B818-F46AC8AB7C66}">
      <dsp:nvSpPr>
        <dsp:cNvPr id="0" name=""/>
        <dsp:cNvSpPr/>
      </dsp:nvSpPr>
      <dsp:spPr>
        <a:xfrm>
          <a:off x="186183" y="4047596"/>
          <a:ext cx="2135596" cy="85733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889000">
            <a:lnSpc>
              <a:spcPct val="100000"/>
            </a:lnSpc>
            <a:spcBef>
              <a:spcPct val="0"/>
            </a:spcBef>
            <a:spcAft>
              <a:spcPct val="35000"/>
            </a:spcAft>
            <a:buNone/>
            <a:defRPr cap="all"/>
          </a:pPr>
          <a:r>
            <a:rPr lang="en-US" sz="2000" b="1" kern="1200" cap="all" dirty="0">
              <a:latin typeface="Product Sans Thin" panose="020B0203030502040203"/>
              <a:ea typeface="+mn-ea"/>
              <a:cs typeface="+mn-cs"/>
              <a:hlinkClick xmlns:r="http://schemas.openxmlformats.org/officeDocument/2006/relationships" r:id="" action="ppaction://hlinksldjump"/>
            </a:rPr>
            <a:t>Section 405 </a:t>
          </a:r>
        </a:p>
        <a:p>
          <a:pPr marL="0" lvl="0" indent="0" algn="ctr" defTabSz="889000">
            <a:lnSpc>
              <a:spcPct val="100000"/>
            </a:lnSpc>
            <a:spcBef>
              <a:spcPct val="0"/>
            </a:spcBef>
            <a:spcAft>
              <a:spcPct val="35000"/>
            </a:spcAft>
            <a:buNone/>
            <a:defRPr cap="all"/>
          </a:pPr>
          <a:r>
            <a:rPr lang="en-US" sz="2000" b="1" kern="1200" cap="all" dirty="0">
              <a:latin typeface="Product Sans Thin" panose="020B0203030502040203"/>
              <a:ea typeface="+mn-ea"/>
              <a:cs typeface="+mn-cs"/>
              <a:hlinkClick xmlns:r="http://schemas.openxmlformats.org/officeDocument/2006/relationships" r:id="" action="ppaction://hlinksldjump"/>
            </a:rPr>
            <a:t>– Group audit</a:t>
          </a:r>
          <a:endParaRPr lang="en-US" sz="2000" b="1" kern="1200" cap="all" dirty="0">
            <a:latin typeface="Product Sans Thin" panose="020B0203030502040203"/>
            <a:ea typeface="+mn-ea"/>
            <a:cs typeface="+mn-cs"/>
          </a:endParaRPr>
        </a:p>
      </dsp:txBody>
      <dsp:txXfrm>
        <a:off x="186183" y="4047596"/>
        <a:ext cx="2135596" cy="857331"/>
      </dsp:txXfrm>
    </dsp:sp>
    <dsp:sp modelId="{20E7D9DC-ADA1-4FED-BECC-493971CDDDBE}">
      <dsp:nvSpPr>
        <dsp:cNvPr id="0" name=""/>
        <dsp:cNvSpPr/>
      </dsp:nvSpPr>
      <dsp:spPr>
        <a:xfrm>
          <a:off x="3713592" y="2707913"/>
          <a:ext cx="1018652" cy="1018652"/>
        </a:xfrm>
        <a:prstGeom prst="ellipse">
          <a:avLst/>
        </a:prstGeom>
        <a:solidFill>
          <a:schemeClr val="accent2">
            <a:hueOff val="4458603"/>
            <a:satOff val="-29852"/>
            <a:lumOff val="5147"/>
            <a:alphaOff val="0"/>
          </a:schemeClr>
        </a:solidFill>
        <a:ln>
          <a:noFill/>
        </a:ln>
        <a:effectLst/>
      </dsp:spPr>
      <dsp:style>
        <a:lnRef idx="0">
          <a:scrgbClr r="0" g="0" b="0"/>
        </a:lnRef>
        <a:fillRef idx="1">
          <a:scrgbClr r="0" g="0" b="0"/>
        </a:fillRef>
        <a:effectRef idx="0">
          <a:scrgbClr r="0" g="0" b="0"/>
        </a:effectRef>
        <a:fontRef idx="minor"/>
      </dsp:style>
    </dsp:sp>
    <dsp:sp modelId="{0EB12E83-3928-430E-AF13-A86DCEBDCFC3}">
      <dsp:nvSpPr>
        <dsp:cNvPr id="0" name=""/>
        <dsp:cNvSpPr/>
      </dsp:nvSpPr>
      <dsp:spPr>
        <a:xfrm>
          <a:off x="3930682" y="2925003"/>
          <a:ext cx="584472" cy="584472"/>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12700" cap="flat" cmpd="sng" algn="ctr">
          <a:solidFill>
            <a:schemeClr val="lt1">
              <a:alpha val="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F9258F4-2D1A-454D-BD82-C55325620B28}">
      <dsp:nvSpPr>
        <dsp:cNvPr id="0" name=""/>
        <dsp:cNvSpPr/>
      </dsp:nvSpPr>
      <dsp:spPr>
        <a:xfrm>
          <a:off x="2614015" y="4043850"/>
          <a:ext cx="3217805" cy="75174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889000">
            <a:lnSpc>
              <a:spcPct val="100000"/>
            </a:lnSpc>
            <a:spcBef>
              <a:spcPct val="0"/>
            </a:spcBef>
            <a:spcAft>
              <a:spcPct val="35000"/>
            </a:spcAft>
            <a:buNone/>
            <a:defRPr cap="all"/>
          </a:pPr>
          <a:r>
            <a:rPr lang="en-US" sz="2000" b="1" kern="1200" dirty="0">
              <a:latin typeface="Product Sans Thin" panose="020B0203030502040203"/>
              <a:hlinkClick xmlns:r="http://schemas.openxmlformats.org/officeDocument/2006/relationships" r:id="" action="ppaction://hlinksldjump"/>
            </a:rPr>
            <a:t>Section 400 </a:t>
          </a:r>
        </a:p>
        <a:p>
          <a:pPr marL="0" lvl="0" indent="0" algn="ctr" defTabSz="889000">
            <a:lnSpc>
              <a:spcPct val="100000"/>
            </a:lnSpc>
            <a:spcBef>
              <a:spcPct val="0"/>
            </a:spcBef>
            <a:spcAft>
              <a:spcPct val="35000"/>
            </a:spcAft>
            <a:buNone/>
            <a:defRPr cap="all"/>
          </a:pPr>
          <a:r>
            <a:rPr lang="en-US" sz="2000" b="1" kern="1200" dirty="0">
              <a:latin typeface="Product Sans Thin" panose="020B0203030502040203"/>
              <a:hlinkClick xmlns:r="http://schemas.openxmlformats.org/officeDocument/2006/relationships" r:id="" action="ppaction://hlinksldjump"/>
            </a:rPr>
            <a:t>– engagement team </a:t>
          </a:r>
          <a:endParaRPr lang="en-US" sz="2000" b="1" kern="1200" dirty="0">
            <a:latin typeface="+mj-lt"/>
          </a:endParaRPr>
        </a:p>
      </dsp:txBody>
      <dsp:txXfrm>
        <a:off x="2614015" y="4043850"/>
        <a:ext cx="3217805" cy="751748"/>
      </dsp:txXfrm>
    </dsp:sp>
    <dsp:sp modelId="{2F1293A1-A093-4466-8E6A-2D509F1CC9BB}">
      <dsp:nvSpPr>
        <dsp:cNvPr id="0" name=""/>
        <dsp:cNvSpPr/>
      </dsp:nvSpPr>
      <dsp:spPr>
        <a:xfrm>
          <a:off x="6961510" y="2746499"/>
          <a:ext cx="1018652" cy="1018652"/>
        </a:xfrm>
        <a:prstGeom prst="ellipse">
          <a:avLst/>
        </a:prstGeom>
        <a:solidFill>
          <a:schemeClr val="accent2">
            <a:hueOff val="5944804"/>
            <a:satOff val="-39802"/>
            <a:lumOff val="6863"/>
            <a:alphaOff val="0"/>
          </a:schemeClr>
        </a:solidFill>
        <a:ln>
          <a:noFill/>
        </a:ln>
        <a:effectLst/>
      </dsp:spPr>
      <dsp:style>
        <a:lnRef idx="0">
          <a:scrgbClr r="0" g="0" b="0"/>
        </a:lnRef>
        <a:fillRef idx="1">
          <a:scrgbClr r="0" g="0" b="0"/>
        </a:fillRef>
        <a:effectRef idx="0">
          <a:scrgbClr r="0" g="0" b="0"/>
        </a:effectRef>
        <a:fontRef idx="minor"/>
      </dsp:style>
    </dsp:sp>
    <dsp:sp modelId="{791C7345-0AA8-4938-A616-E7347A21094F}">
      <dsp:nvSpPr>
        <dsp:cNvPr id="0" name=""/>
        <dsp:cNvSpPr/>
      </dsp:nvSpPr>
      <dsp:spPr>
        <a:xfrm>
          <a:off x="7263505" y="2964922"/>
          <a:ext cx="584472" cy="584472"/>
        </a:xfrm>
        <a:prstGeom prst="rect">
          <a:avLst/>
        </a:prstGeom>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3130FEA9-22A3-4CBC-B730-9B3456E69B07}">
      <dsp:nvSpPr>
        <dsp:cNvPr id="0" name=""/>
        <dsp:cNvSpPr/>
      </dsp:nvSpPr>
      <dsp:spPr>
        <a:xfrm>
          <a:off x="6310241" y="4021147"/>
          <a:ext cx="1669921" cy="75174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r" defTabSz="889000">
            <a:lnSpc>
              <a:spcPct val="100000"/>
            </a:lnSpc>
            <a:spcBef>
              <a:spcPct val="0"/>
            </a:spcBef>
            <a:spcAft>
              <a:spcPct val="35000"/>
            </a:spcAft>
            <a:buNone/>
            <a:defRPr cap="all"/>
          </a:pPr>
          <a:r>
            <a:rPr lang="en-US" sz="2000" b="1" kern="1200" dirty="0">
              <a:latin typeface="Product Sans Thin" panose="020B0203030502040203"/>
              <a:hlinkClick xmlns:r="http://schemas.openxmlformats.org/officeDocument/2006/relationships" r:id="" action="ppaction://hlinksldjump"/>
            </a:rPr>
            <a:t>Timeline </a:t>
          </a:r>
          <a:endParaRPr lang="en-US" sz="2000" b="1" kern="1200" cap="all" dirty="0">
            <a:latin typeface="Product Sans Thin" panose="020B0203030502040203"/>
            <a:ea typeface="+mn-ea"/>
            <a:cs typeface="+mn-cs"/>
          </a:endParaRPr>
        </a:p>
      </dsp:txBody>
      <dsp:txXfrm>
        <a:off x="6310241" y="4021147"/>
        <a:ext cx="1669921" cy="751748"/>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717EC49-9B89-4555-A17A-ABE6D0843657}">
      <dsp:nvSpPr>
        <dsp:cNvPr id="0" name=""/>
        <dsp:cNvSpPr/>
      </dsp:nvSpPr>
      <dsp:spPr>
        <a:xfrm>
          <a:off x="5499917" y="1052105"/>
          <a:ext cx="4858379" cy="1064960"/>
        </a:xfrm>
        <a:custGeom>
          <a:avLst/>
          <a:gdLst/>
          <a:ahLst/>
          <a:cxnLst/>
          <a:rect l="0" t="0" r="0" b="0"/>
          <a:pathLst>
            <a:path>
              <a:moveTo>
                <a:pt x="0" y="0"/>
              </a:moveTo>
              <a:lnTo>
                <a:pt x="0" y="872348"/>
              </a:lnTo>
              <a:lnTo>
                <a:pt x="4858379" y="872348"/>
              </a:lnTo>
              <a:lnTo>
                <a:pt x="4858379" y="1064960"/>
              </a:lnTo>
            </a:path>
          </a:pathLst>
        </a:custGeom>
        <a:noFill/>
        <a:ln w="6350" cap="flat" cmpd="sng" algn="ctr">
          <a:solidFill>
            <a:schemeClr val="bg1"/>
          </a:solidFill>
          <a:prstDash val="solid"/>
          <a:miter lim="800000"/>
        </a:ln>
        <a:effectLst/>
        <a:scene3d>
          <a:camera prst="orthographicFront">
            <a:rot lat="0" lon="0" rev="0"/>
          </a:camera>
          <a:lightRig rig="soft" dir="t">
            <a:rot lat="0" lon="0" rev="0"/>
          </a:lightRig>
        </a:scene3d>
      </dsp:spPr>
      <dsp:style>
        <a:lnRef idx="1">
          <a:scrgbClr r="0" g="0" b="0"/>
        </a:lnRef>
        <a:fillRef idx="0">
          <a:scrgbClr r="0" g="0" b="0"/>
        </a:fillRef>
        <a:effectRef idx="0">
          <a:scrgbClr r="0" g="0" b="0"/>
        </a:effectRef>
        <a:fontRef idx="minor"/>
      </dsp:style>
    </dsp:sp>
    <dsp:sp modelId="{DB3A6304-9094-4F5E-869E-01C994FCF5DE}">
      <dsp:nvSpPr>
        <dsp:cNvPr id="0" name=""/>
        <dsp:cNvSpPr/>
      </dsp:nvSpPr>
      <dsp:spPr>
        <a:xfrm>
          <a:off x="5499917" y="1052105"/>
          <a:ext cx="2638756" cy="1064960"/>
        </a:xfrm>
        <a:custGeom>
          <a:avLst/>
          <a:gdLst/>
          <a:ahLst/>
          <a:cxnLst/>
          <a:rect l="0" t="0" r="0" b="0"/>
          <a:pathLst>
            <a:path>
              <a:moveTo>
                <a:pt x="0" y="0"/>
              </a:moveTo>
              <a:lnTo>
                <a:pt x="0" y="371137"/>
              </a:lnTo>
              <a:lnTo>
                <a:pt x="4562613" y="371137"/>
              </a:lnTo>
              <a:lnTo>
                <a:pt x="4562613" y="610727"/>
              </a:lnTo>
            </a:path>
          </a:pathLst>
        </a:custGeom>
        <a:noFill/>
        <a:ln w="9525" cap="flat" cmpd="sng" algn="ctr">
          <a:solidFill>
            <a:schemeClr val="bg1"/>
          </a:solidFill>
          <a:prstDash val="solid"/>
          <a:miter lim="800000"/>
        </a:ln>
        <a:effectLst/>
        <a:scene3d>
          <a:camera prst="orthographicFront">
            <a:rot lat="0" lon="0" rev="0"/>
          </a:camera>
          <a:lightRig rig="soft" dir="t">
            <a:rot lat="0" lon="0" rev="0"/>
          </a:lightRig>
        </a:scene3d>
      </dsp:spPr>
      <dsp:style>
        <a:lnRef idx="1">
          <a:scrgbClr r="0" g="0" b="0"/>
        </a:lnRef>
        <a:fillRef idx="0">
          <a:scrgbClr r="0" g="0" b="0"/>
        </a:fillRef>
        <a:effectRef idx="0">
          <a:scrgbClr r="0" g="0" b="0"/>
        </a:effectRef>
        <a:fontRef idx="minor"/>
      </dsp:style>
    </dsp:sp>
    <dsp:sp modelId="{003A8AE0-D7FB-404C-9291-4A7C63FF5D59}">
      <dsp:nvSpPr>
        <dsp:cNvPr id="0" name=""/>
        <dsp:cNvSpPr/>
      </dsp:nvSpPr>
      <dsp:spPr>
        <a:xfrm>
          <a:off x="5499917" y="1052105"/>
          <a:ext cx="138882" cy="1064960"/>
        </a:xfrm>
        <a:custGeom>
          <a:avLst/>
          <a:gdLst/>
          <a:ahLst/>
          <a:cxnLst/>
          <a:rect l="0" t="0" r="0" b="0"/>
          <a:pathLst>
            <a:path>
              <a:moveTo>
                <a:pt x="0" y="0"/>
              </a:moveTo>
              <a:lnTo>
                <a:pt x="0" y="371137"/>
              </a:lnTo>
              <a:lnTo>
                <a:pt x="1453013" y="371137"/>
              </a:lnTo>
              <a:lnTo>
                <a:pt x="1453013" y="610727"/>
              </a:lnTo>
            </a:path>
          </a:pathLst>
        </a:custGeom>
        <a:noFill/>
        <a:ln w="9525" cap="flat" cmpd="sng" algn="ctr">
          <a:solidFill>
            <a:schemeClr val="bg1"/>
          </a:solidFill>
          <a:prstDash val="solid"/>
          <a:miter lim="800000"/>
        </a:ln>
        <a:effectLst/>
        <a:scene3d>
          <a:camera prst="orthographicFront">
            <a:rot lat="0" lon="0" rev="0"/>
          </a:camera>
          <a:lightRig rig="soft" dir="t">
            <a:rot lat="0" lon="0" rev="0"/>
          </a:lightRig>
        </a:scene3d>
      </dsp:spPr>
      <dsp:style>
        <a:lnRef idx="1">
          <a:scrgbClr r="0" g="0" b="0"/>
        </a:lnRef>
        <a:fillRef idx="0">
          <a:scrgbClr r="0" g="0" b="0"/>
        </a:fillRef>
        <a:effectRef idx="0">
          <a:scrgbClr r="0" g="0" b="0"/>
        </a:effectRef>
        <a:fontRef idx="minor"/>
      </dsp:style>
    </dsp:sp>
    <dsp:sp modelId="{5F0AA8C3-8D95-4119-BD56-101A25CD4138}">
      <dsp:nvSpPr>
        <dsp:cNvPr id="0" name=""/>
        <dsp:cNvSpPr/>
      </dsp:nvSpPr>
      <dsp:spPr>
        <a:xfrm>
          <a:off x="3138926" y="1052105"/>
          <a:ext cx="2360991" cy="1064960"/>
        </a:xfrm>
        <a:custGeom>
          <a:avLst/>
          <a:gdLst/>
          <a:ahLst/>
          <a:cxnLst/>
          <a:rect l="0" t="0" r="0" b="0"/>
          <a:pathLst>
            <a:path>
              <a:moveTo>
                <a:pt x="1656585" y="0"/>
              </a:moveTo>
              <a:lnTo>
                <a:pt x="1656585" y="371137"/>
              </a:lnTo>
              <a:lnTo>
                <a:pt x="0" y="371137"/>
              </a:lnTo>
              <a:lnTo>
                <a:pt x="0" y="610727"/>
              </a:lnTo>
            </a:path>
          </a:pathLst>
        </a:custGeom>
        <a:noFill/>
        <a:ln w="9525" cap="flat" cmpd="sng" algn="ctr">
          <a:solidFill>
            <a:schemeClr val="bg1"/>
          </a:solidFill>
          <a:prstDash val="solid"/>
          <a:miter lim="800000"/>
        </a:ln>
        <a:effectLst/>
        <a:scene3d>
          <a:camera prst="orthographicFront">
            <a:rot lat="0" lon="0" rev="0"/>
          </a:camera>
          <a:lightRig rig="soft" dir="t">
            <a:rot lat="0" lon="0" rev="0"/>
          </a:lightRig>
        </a:scene3d>
      </dsp:spPr>
      <dsp:style>
        <a:lnRef idx="1">
          <a:scrgbClr r="0" g="0" b="0"/>
        </a:lnRef>
        <a:fillRef idx="0">
          <a:scrgbClr r="0" g="0" b="0"/>
        </a:fillRef>
        <a:effectRef idx="0">
          <a:scrgbClr r="0" g="0" b="0"/>
        </a:effectRef>
        <a:fontRef idx="minor"/>
      </dsp:style>
    </dsp:sp>
    <dsp:sp modelId="{EA7B39A1-8111-42C3-AB6A-D0BCAB1972DF}">
      <dsp:nvSpPr>
        <dsp:cNvPr id="0" name=""/>
        <dsp:cNvSpPr/>
      </dsp:nvSpPr>
      <dsp:spPr>
        <a:xfrm>
          <a:off x="919302" y="1052105"/>
          <a:ext cx="4580615" cy="1064960"/>
        </a:xfrm>
        <a:custGeom>
          <a:avLst/>
          <a:gdLst/>
          <a:ahLst/>
          <a:cxnLst/>
          <a:rect l="0" t="0" r="0" b="0"/>
          <a:pathLst>
            <a:path>
              <a:moveTo>
                <a:pt x="4417580" y="0"/>
              </a:moveTo>
              <a:lnTo>
                <a:pt x="4417580" y="371137"/>
              </a:lnTo>
              <a:lnTo>
                <a:pt x="0" y="371137"/>
              </a:lnTo>
              <a:lnTo>
                <a:pt x="0" y="610727"/>
              </a:lnTo>
            </a:path>
          </a:pathLst>
        </a:custGeom>
        <a:noFill/>
        <a:ln w="9525" cap="flat" cmpd="sng" algn="ctr">
          <a:solidFill>
            <a:schemeClr val="bg1"/>
          </a:solidFill>
          <a:prstDash val="solid"/>
          <a:miter lim="800000"/>
        </a:ln>
        <a:effectLst/>
        <a:scene3d>
          <a:camera prst="orthographicFront">
            <a:rot lat="0" lon="0" rev="0"/>
          </a:camera>
          <a:lightRig rig="soft" dir="t">
            <a:rot lat="0" lon="0" rev="0"/>
          </a:lightRig>
        </a:scene3d>
      </dsp:spPr>
      <dsp:style>
        <a:lnRef idx="1">
          <a:scrgbClr r="0" g="0" b="0"/>
        </a:lnRef>
        <a:fillRef idx="0">
          <a:scrgbClr r="0" g="0" b="0"/>
        </a:fillRef>
        <a:effectRef idx="0">
          <a:scrgbClr r="0" g="0" b="0"/>
        </a:effectRef>
        <a:fontRef idx="minor"/>
      </dsp:style>
    </dsp:sp>
    <dsp:sp modelId="{874EEBEE-2EC6-492C-B5F5-23B2B55B1687}">
      <dsp:nvSpPr>
        <dsp:cNvPr id="0" name=""/>
        <dsp:cNvSpPr/>
      </dsp:nvSpPr>
      <dsp:spPr>
        <a:xfrm>
          <a:off x="1157205" y="134905"/>
          <a:ext cx="8685423" cy="917199"/>
        </a:xfrm>
        <a:prstGeom prst="rect">
          <a:avLst/>
        </a:prstGeom>
        <a:solidFill>
          <a:srgbClr val="005BAA">
            <a:lumMod val="60000"/>
            <a:lumOff val="40000"/>
          </a:srgbClr>
        </a:solidFill>
        <a:ln>
          <a:noFill/>
        </a:ln>
        <a:effectLst>
          <a:glow rad="63500">
            <a:srgbClr val="0D9C4A">
              <a:satMod val="175000"/>
              <a:alpha val="40000"/>
            </a:srgbClr>
          </a:glow>
          <a:outerShdw blurRad="50800" dist="38100" algn="l" rotWithShape="0">
            <a:prstClr val="black">
              <a:alpha val="40000"/>
            </a:prstClr>
          </a:outerShdw>
        </a:effectLst>
        <a:scene3d>
          <a:camera prst="orthographicFront">
            <a:rot lat="0" lon="0" rev="0"/>
          </a:camera>
          <a:lightRig rig="soft" dir="t">
            <a:rot lat="0" lon="0" rev="0"/>
          </a:lightRig>
        </a:scene3d>
        <a:sp3d extrusionH="76200" contourW="12700" prstMaterial="plastic">
          <a:bevelT prst="relaxedInset"/>
          <a:extrusionClr>
            <a:srgbClr val="0000FF"/>
          </a:extrusionClr>
          <a:contourClr>
            <a:srgbClr val="013C80"/>
          </a:contourClr>
        </a:sp3d>
      </dsp:spPr>
      <dsp:style>
        <a:lnRef idx="0">
          <a:scrgbClr r="0" g="0" b="0"/>
        </a:lnRef>
        <a:fillRef idx="3">
          <a:scrgbClr r="0" g="0" b="0"/>
        </a:fillRef>
        <a:effectRef idx="2">
          <a:scrgbClr r="0" g="0" b="0"/>
        </a:effectRef>
        <a:fontRef idx="minor">
          <a:schemeClr val="lt1"/>
        </a:fontRef>
      </dsp:style>
      <dsp:txBody>
        <a:bodyPr spcFirstLastPara="0" vert="horz" wrap="square" lIns="27940" tIns="27940" rIns="27940" bIns="27940" numCol="1" spcCol="1270" anchor="ctr" anchorCtr="0">
          <a:noAutofit/>
        </a:bodyPr>
        <a:lstStyle/>
        <a:p>
          <a:pPr marL="0" lvl="0" indent="0" algn="ctr" defTabSz="1955800">
            <a:lnSpc>
              <a:spcPct val="90000"/>
            </a:lnSpc>
            <a:spcBef>
              <a:spcPct val="0"/>
            </a:spcBef>
            <a:spcAft>
              <a:spcPct val="35000"/>
            </a:spcAft>
            <a:buNone/>
          </a:pPr>
          <a:r>
            <a:rPr lang="en-US" sz="4400" b="1" kern="1200" dirty="0">
              <a:solidFill>
                <a:srgbClr val="FFFFFF"/>
              </a:solidFill>
              <a:latin typeface="Product Sans Thin" panose="020B0203030502040203"/>
              <a:ea typeface="+mn-ea"/>
              <a:cs typeface="+mn-cs"/>
            </a:rPr>
            <a:t>Section 405</a:t>
          </a:r>
        </a:p>
      </dsp:txBody>
      <dsp:txXfrm>
        <a:off x="1157205" y="134905"/>
        <a:ext cx="8685423" cy="917199"/>
      </dsp:txXfrm>
    </dsp:sp>
    <dsp:sp modelId="{E24A1C99-647E-471E-90ED-061F22F4E391}">
      <dsp:nvSpPr>
        <dsp:cNvPr id="0" name=""/>
        <dsp:cNvSpPr/>
      </dsp:nvSpPr>
      <dsp:spPr>
        <a:xfrm>
          <a:off x="2102" y="2117066"/>
          <a:ext cx="1834399" cy="1620389"/>
        </a:xfrm>
        <a:prstGeom prst="rect">
          <a:avLst/>
        </a:prstGeom>
        <a:solidFill>
          <a:srgbClr val="0D9C4A"/>
        </a:solidFill>
        <a:ln w="38100" cap="flat" cmpd="sng" algn="ctr">
          <a:solidFill>
            <a:srgbClr val="FFFFFF"/>
          </a:solidFill>
          <a:prstDash val="solid"/>
          <a:miter lim="800000"/>
        </a:ln>
        <a:effectLst>
          <a:outerShdw blurRad="40000" dist="20000" dir="5400000" rotWithShape="0">
            <a:srgbClr val="000000">
              <a:alpha val="38000"/>
            </a:srgbClr>
          </a:outerShdw>
        </a:effectLst>
        <a:scene3d>
          <a:camera prst="orthographicFront">
            <a:rot lat="0" lon="0" rev="0"/>
          </a:camera>
          <a:lightRig rig="soft" dir="t">
            <a:rot lat="0" lon="0" rev="0"/>
          </a:lightRig>
        </a:scene3d>
      </dsp:spPr>
      <dsp:style>
        <a:lnRef idx="3">
          <a:schemeClr val="lt1"/>
        </a:lnRef>
        <a:fillRef idx="1">
          <a:schemeClr val="accent5"/>
        </a:fillRef>
        <a:effectRef idx="1">
          <a:schemeClr val="accent5"/>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en-US" sz="1800" b="1" kern="1200" dirty="0">
              <a:solidFill>
                <a:srgbClr val="FFFFFF"/>
              </a:solidFill>
              <a:latin typeface="Product Sans Thin" panose="020B0203030502040203"/>
              <a:ea typeface="+mn-ea"/>
              <a:cs typeface="+mn-cs"/>
            </a:rPr>
            <a:t>Dedicated section addressing all independence requirements for CAs</a:t>
          </a:r>
          <a:endParaRPr lang="en-US" sz="1800" kern="1200" dirty="0">
            <a:solidFill>
              <a:srgbClr val="FFFFFF"/>
            </a:solidFill>
            <a:latin typeface="Product Sans Thin" panose="020B0203030502040203"/>
            <a:ea typeface="+mn-ea"/>
            <a:cs typeface="+mn-cs"/>
          </a:endParaRPr>
        </a:p>
      </dsp:txBody>
      <dsp:txXfrm>
        <a:off x="2102" y="2117066"/>
        <a:ext cx="1834399" cy="1620389"/>
      </dsp:txXfrm>
    </dsp:sp>
    <dsp:sp modelId="{CF9C187C-F2CB-449C-B494-76E642E9F0BF}">
      <dsp:nvSpPr>
        <dsp:cNvPr id="0" name=""/>
        <dsp:cNvSpPr/>
      </dsp:nvSpPr>
      <dsp:spPr>
        <a:xfrm>
          <a:off x="2221726" y="2117066"/>
          <a:ext cx="1834399" cy="1634734"/>
        </a:xfrm>
        <a:prstGeom prst="rect">
          <a:avLst/>
        </a:prstGeom>
        <a:solidFill>
          <a:srgbClr val="0D9C4A"/>
        </a:solidFill>
        <a:ln w="38100" cap="flat" cmpd="sng" algn="ctr">
          <a:solidFill>
            <a:srgbClr val="FFFFFF"/>
          </a:solidFill>
          <a:prstDash val="solid"/>
          <a:miter lim="800000"/>
        </a:ln>
        <a:effectLst>
          <a:outerShdw blurRad="40000" dist="20000" dir="5400000" rotWithShape="0">
            <a:srgbClr val="000000">
              <a:alpha val="38000"/>
            </a:srgbClr>
          </a:outerShdw>
        </a:effectLst>
        <a:scene3d>
          <a:camera prst="orthographicFront">
            <a:rot lat="0" lon="0" rev="0"/>
          </a:camera>
          <a:lightRig rig="soft" dir="t">
            <a:rot lat="0" lon="0" rev="0"/>
          </a:lightRig>
        </a:scene3d>
      </dsp:spPr>
      <dsp:style>
        <a:lnRef idx="3">
          <a:schemeClr val="lt1"/>
        </a:lnRef>
        <a:fillRef idx="1">
          <a:schemeClr val="accent5"/>
        </a:fillRef>
        <a:effectRef idx="1">
          <a:schemeClr val="accent5"/>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en-US" sz="1800" b="1" kern="1200" dirty="0">
              <a:solidFill>
                <a:srgbClr val="FFFFFF"/>
              </a:solidFill>
              <a:latin typeface="Product Sans Thin" panose="020B0203030502040203"/>
              <a:ea typeface="+mn-ea"/>
              <a:cs typeface="+mn-cs"/>
            </a:rPr>
            <a:t>Subsection in the Code addressing independence of non-network CAs</a:t>
          </a:r>
          <a:endParaRPr lang="en-US" sz="1800" kern="1200" dirty="0">
            <a:solidFill>
              <a:srgbClr val="FFFFFF"/>
            </a:solidFill>
            <a:latin typeface="Product Sans Thin" panose="020B0203030502040203"/>
            <a:ea typeface="+mn-ea"/>
            <a:cs typeface="+mn-cs"/>
          </a:endParaRPr>
        </a:p>
      </dsp:txBody>
      <dsp:txXfrm>
        <a:off x="2221726" y="2117066"/>
        <a:ext cx="1834399" cy="1634734"/>
      </dsp:txXfrm>
    </dsp:sp>
    <dsp:sp modelId="{8FF184C6-BC84-48EC-AEFD-85ED417AEE2D}">
      <dsp:nvSpPr>
        <dsp:cNvPr id="0" name=""/>
        <dsp:cNvSpPr/>
      </dsp:nvSpPr>
      <dsp:spPr>
        <a:xfrm>
          <a:off x="4441349" y="2117066"/>
          <a:ext cx="2394900" cy="1612556"/>
        </a:xfrm>
        <a:prstGeom prst="rect">
          <a:avLst/>
        </a:prstGeom>
        <a:solidFill>
          <a:srgbClr val="0D9C4A"/>
        </a:solidFill>
        <a:ln w="38100" cap="flat" cmpd="sng" algn="ctr">
          <a:solidFill>
            <a:srgbClr val="FFFFFF"/>
          </a:solidFill>
          <a:prstDash val="solid"/>
          <a:miter lim="800000"/>
        </a:ln>
        <a:effectLst>
          <a:outerShdw blurRad="40000" dist="20000" dir="5400000" rotWithShape="0">
            <a:srgbClr val="000000">
              <a:alpha val="38000"/>
            </a:srgbClr>
          </a:outerShdw>
        </a:effectLst>
        <a:scene3d>
          <a:camera prst="orthographicFront">
            <a:rot lat="0" lon="0" rev="0"/>
          </a:camera>
          <a:lightRig rig="soft" dir="t">
            <a:rot lat="0" lon="0" rev="0"/>
          </a:lightRig>
        </a:scene3d>
      </dsp:spPr>
      <dsp:style>
        <a:lnRef idx="3">
          <a:schemeClr val="lt1"/>
        </a:lnRef>
        <a:fillRef idx="1">
          <a:schemeClr val="accent5"/>
        </a:fillRef>
        <a:effectRef idx="1">
          <a:schemeClr val="accent5"/>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en-US" sz="1800" b="1" kern="1200" dirty="0">
              <a:solidFill>
                <a:srgbClr val="FFFFFF"/>
              </a:solidFill>
              <a:latin typeface="Product Sans Thin" panose="020B0203030502040203"/>
              <a:ea typeface="+mn-ea"/>
              <a:cs typeface="+mn-cs"/>
            </a:rPr>
            <a:t>Application material to clarify independence requirements for team members (with examples)</a:t>
          </a:r>
          <a:endParaRPr lang="en-US" sz="1800" kern="1200" dirty="0">
            <a:solidFill>
              <a:srgbClr val="FFFFFF"/>
            </a:solidFill>
            <a:latin typeface="Product Sans Thin" panose="020B0203030502040203"/>
            <a:ea typeface="+mn-ea"/>
            <a:cs typeface="+mn-cs"/>
          </a:endParaRPr>
        </a:p>
      </dsp:txBody>
      <dsp:txXfrm>
        <a:off x="4441349" y="2117066"/>
        <a:ext cx="2394900" cy="1612556"/>
      </dsp:txXfrm>
    </dsp:sp>
    <dsp:sp modelId="{E15EEB2C-F89E-4299-A51A-070236FC2F76}">
      <dsp:nvSpPr>
        <dsp:cNvPr id="0" name=""/>
        <dsp:cNvSpPr/>
      </dsp:nvSpPr>
      <dsp:spPr>
        <a:xfrm>
          <a:off x="7221474" y="2117066"/>
          <a:ext cx="1834399" cy="1612565"/>
        </a:xfrm>
        <a:prstGeom prst="rect">
          <a:avLst/>
        </a:prstGeom>
        <a:solidFill>
          <a:srgbClr val="0D9C4A"/>
        </a:solidFill>
        <a:ln w="38100" cap="flat" cmpd="sng" algn="ctr">
          <a:solidFill>
            <a:srgbClr val="FFFFFF"/>
          </a:solidFill>
          <a:prstDash val="solid"/>
          <a:miter lim="800000"/>
        </a:ln>
        <a:effectLst>
          <a:outerShdw blurRad="40000" dist="20000" dir="5400000" rotWithShape="0">
            <a:srgbClr val="000000">
              <a:alpha val="38000"/>
            </a:srgbClr>
          </a:outerShdw>
        </a:effectLst>
        <a:scene3d>
          <a:camera prst="orthographicFront">
            <a:rot lat="0" lon="0" rev="0"/>
          </a:camera>
          <a:lightRig rig="soft" dir="t">
            <a:rot lat="0" lon="0" rev="0"/>
          </a:lightRig>
        </a:scene3d>
      </dsp:spPr>
      <dsp:style>
        <a:lnRef idx="3">
          <a:schemeClr val="lt1"/>
        </a:lnRef>
        <a:fillRef idx="1">
          <a:schemeClr val="accent5"/>
        </a:fillRef>
        <a:effectRef idx="1">
          <a:schemeClr val="accent5"/>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en-US" sz="1800" b="1" kern="1200" dirty="0">
              <a:solidFill>
                <a:srgbClr val="FFFFFF"/>
              </a:solidFill>
              <a:latin typeface="Product Sans Thin" panose="020B0203030502040203"/>
              <a:ea typeface="+mn-ea"/>
              <a:cs typeface="+mn-cs"/>
            </a:rPr>
            <a:t>Breaches provisions</a:t>
          </a:r>
          <a:endParaRPr lang="en-US" sz="1800" kern="1200" dirty="0">
            <a:solidFill>
              <a:srgbClr val="FFFFFF"/>
            </a:solidFill>
            <a:latin typeface="Product Sans Thin" panose="020B0203030502040203"/>
            <a:ea typeface="+mn-ea"/>
            <a:cs typeface="+mn-cs"/>
          </a:endParaRPr>
        </a:p>
      </dsp:txBody>
      <dsp:txXfrm>
        <a:off x="7221474" y="2117066"/>
        <a:ext cx="1834399" cy="1612565"/>
      </dsp:txXfrm>
    </dsp:sp>
    <dsp:sp modelId="{013A9745-9C57-45D5-818E-66D08CDA7304}">
      <dsp:nvSpPr>
        <dsp:cNvPr id="0" name=""/>
        <dsp:cNvSpPr/>
      </dsp:nvSpPr>
      <dsp:spPr>
        <a:xfrm>
          <a:off x="9441097" y="2117066"/>
          <a:ext cx="1834399" cy="1554240"/>
        </a:xfrm>
        <a:prstGeom prst="rect">
          <a:avLst/>
        </a:prstGeom>
        <a:solidFill>
          <a:srgbClr val="0D9C4A"/>
        </a:solidFill>
        <a:ln w="38100" cap="flat" cmpd="sng" algn="ctr">
          <a:solidFill>
            <a:srgbClr val="FFFFFF"/>
          </a:solidFill>
          <a:prstDash val="solid"/>
          <a:miter lim="800000"/>
        </a:ln>
        <a:effectLst>
          <a:outerShdw blurRad="40000" dist="20000" dir="5400000" rotWithShape="0">
            <a:srgbClr val="000000">
              <a:alpha val="38000"/>
            </a:srgbClr>
          </a:outerShdw>
        </a:effectLst>
        <a:scene3d>
          <a:camera prst="orthographicFront">
            <a:rot lat="0" lon="0" rev="0"/>
          </a:camera>
          <a:lightRig rig="soft" dir="t">
            <a:rot lat="0" lon="0" rev="0"/>
          </a:lightRig>
        </a:scene3d>
      </dsp:spPr>
      <dsp:style>
        <a:lnRef idx="3">
          <a:schemeClr val="lt1"/>
        </a:lnRef>
        <a:fillRef idx="1">
          <a:schemeClr val="accent5"/>
        </a:fillRef>
        <a:effectRef idx="1">
          <a:schemeClr val="accent5"/>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en-US" sz="1800" b="1" kern="1200" dirty="0">
              <a:solidFill>
                <a:srgbClr val="FFFFFF"/>
              </a:solidFill>
              <a:latin typeface="Product Sans Thin" panose="020B0203030502040203"/>
              <a:ea typeface="+mn-ea"/>
              <a:cs typeface="+mn-cs"/>
            </a:rPr>
            <a:t>Comms with TCWG</a:t>
          </a:r>
          <a:endParaRPr lang="en-US" sz="1800" kern="1200" dirty="0">
            <a:solidFill>
              <a:srgbClr val="FFFFFF"/>
            </a:solidFill>
            <a:latin typeface="Product Sans Thin" panose="020B0203030502040203"/>
            <a:ea typeface="+mn-ea"/>
            <a:cs typeface="+mn-cs"/>
          </a:endParaRPr>
        </a:p>
      </dsp:txBody>
      <dsp:txXfrm>
        <a:off x="9441097" y="2117066"/>
        <a:ext cx="1834399" cy="1554240"/>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805F56F-CF7C-41A9-8D70-A11E187F322F}">
      <dsp:nvSpPr>
        <dsp:cNvPr id="0" name=""/>
        <dsp:cNvSpPr/>
      </dsp:nvSpPr>
      <dsp:spPr>
        <a:xfrm>
          <a:off x="2250914" y="296402"/>
          <a:ext cx="2196000" cy="2196000"/>
        </a:xfrm>
        <a:prstGeom prst="ellipse">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244FBB2-6AFD-4CA1-978A-A77C0A8CD65C}">
      <dsp:nvSpPr>
        <dsp:cNvPr id="0" name=""/>
        <dsp:cNvSpPr/>
      </dsp:nvSpPr>
      <dsp:spPr>
        <a:xfrm>
          <a:off x="2718914" y="764402"/>
          <a:ext cx="1260000" cy="1260000"/>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7729F7A0-A9DF-4570-9A83-5DE1E752F4F1}">
      <dsp:nvSpPr>
        <dsp:cNvPr id="0" name=""/>
        <dsp:cNvSpPr/>
      </dsp:nvSpPr>
      <dsp:spPr>
        <a:xfrm>
          <a:off x="1548914" y="3176402"/>
          <a:ext cx="3600000"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800100">
            <a:lnSpc>
              <a:spcPct val="100000"/>
            </a:lnSpc>
            <a:spcBef>
              <a:spcPct val="0"/>
            </a:spcBef>
            <a:spcAft>
              <a:spcPct val="35000"/>
            </a:spcAft>
            <a:buNone/>
            <a:defRPr cap="all"/>
          </a:pPr>
          <a:r>
            <a:rPr lang="en-US" sz="1800" b="1" kern="1200" dirty="0">
              <a:latin typeface="+mj-lt"/>
            </a:rPr>
            <a:t>Views on, or reactions to, the Task Force’s </a:t>
          </a:r>
          <a:r>
            <a:rPr lang="en-US" sz="1800" b="1" kern="1200" dirty="0">
              <a:latin typeface="+mj-lt"/>
              <a:ea typeface="+mn-ea"/>
              <a:cs typeface="+mn-cs"/>
            </a:rPr>
            <a:t>Proposal </a:t>
          </a:r>
        </a:p>
      </dsp:txBody>
      <dsp:txXfrm>
        <a:off x="1548914" y="3176402"/>
        <a:ext cx="3600000" cy="720000"/>
      </dsp:txXfrm>
    </dsp:sp>
    <dsp:sp modelId="{748D6917-AB36-417D-8B79-E601DE0079A2}">
      <dsp:nvSpPr>
        <dsp:cNvPr id="0" name=""/>
        <dsp:cNvSpPr/>
      </dsp:nvSpPr>
      <dsp:spPr>
        <a:xfrm>
          <a:off x="6480914" y="296402"/>
          <a:ext cx="2196000" cy="2196000"/>
        </a:xfrm>
        <a:prstGeom prst="ellipse">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2FEC793E-CE88-4B12-8A7C-0491D15AB353}">
      <dsp:nvSpPr>
        <dsp:cNvPr id="0" name=""/>
        <dsp:cNvSpPr/>
      </dsp:nvSpPr>
      <dsp:spPr>
        <a:xfrm>
          <a:off x="6948914" y="764402"/>
          <a:ext cx="1260000" cy="1260000"/>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3D5296CD-984F-4E46-AC56-C11D57A80067}">
      <dsp:nvSpPr>
        <dsp:cNvPr id="0" name=""/>
        <dsp:cNvSpPr/>
      </dsp:nvSpPr>
      <dsp:spPr>
        <a:xfrm>
          <a:off x="5778914" y="3176402"/>
          <a:ext cx="3600000"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800100">
            <a:lnSpc>
              <a:spcPct val="100000"/>
            </a:lnSpc>
            <a:spcBef>
              <a:spcPct val="0"/>
            </a:spcBef>
            <a:spcAft>
              <a:spcPct val="35000"/>
            </a:spcAft>
            <a:buNone/>
            <a:defRPr cap="all"/>
          </a:pPr>
          <a:r>
            <a:rPr lang="en-US" sz="1800" b="1" kern="1200" dirty="0">
              <a:latin typeface="+mj-lt"/>
            </a:rPr>
            <a:t>Whether members has any other comments</a:t>
          </a:r>
        </a:p>
      </dsp:txBody>
      <dsp:txXfrm>
        <a:off x="5778914" y="3176402"/>
        <a:ext cx="3600000" cy="720000"/>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805F56F-CF7C-41A9-8D70-A11E187F322F}">
      <dsp:nvSpPr>
        <dsp:cNvPr id="0" name=""/>
        <dsp:cNvSpPr/>
      </dsp:nvSpPr>
      <dsp:spPr>
        <a:xfrm>
          <a:off x="2250914" y="296402"/>
          <a:ext cx="2196000" cy="2196000"/>
        </a:xfrm>
        <a:prstGeom prst="ellipse">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244FBB2-6AFD-4CA1-978A-A77C0A8CD65C}">
      <dsp:nvSpPr>
        <dsp:cNvPr id="0" name=""/>
        <dsp:cNvSpPr/>
      </dsp:nvSpPr>
      <dsp:spPr>
        <a:xfrm>
          <a:off x="2718914" y="764402"/>
          <a:ext cx="1260000" cy="1260000"/>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7729F7A0-A9DF-4570-9A83-5DE1E752F4F1}">
      <dsp:nvSpPr>
        <dsp:cNvPr id="0" name=""/>
        <dsp:cNvSpPr/>
      </dsp:nvSpPr>
      <dsp:spPr>
        <a:xfrm>
          <a:off x="1548914" y="3176402"/>
          <a:ext cx="3600000"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977900">
            <a:lnSpc>
              <a:spcPct val="100000"/>
            </a:lnSpc>
            <a:spcBef>
              <a:spcPct val="0"/>
            </a:spcBef>
            <a:spcAft>
              <a:spcPct val="35000"/>
            </a:spcAft>
            <a:buNone/>
            <a:defRPr cap="all"/>
          </a:pPr>
          <a:r>
            <a:rPr lang="en-US" sz="2200" b="1" kern="1200" dirty="0">
              <a:latin typeface="Product Sans Thin" panose="020B0203030502040203"/>
            </a:rPr>
            <a:t>Views on, or reactions to, the Task Force’s </a:t>
          </a:r>
          <a:r>
            <a:rPr lang="en-US" sz="2200" b="1" kern="1200" dirty="0">
              <a:latin typeface="Product Sans Thin" panose="020B0203030502040203"/>
              <a:ea typeface="+mn-ea"/>
              <a:cs typeface="+mn-cs"/>
            </a:rPr>
            <a:t>Proposal </a:t>
          </a:r>
        </a:p>
      </dsp:txBody>
      <dsp:txXfrm>
        <a:off x="1548914" y="3176402"/>
        <a:ext cx="3600000" cy="720000"/>
      </dsp:txXfrm>
    </dsp:sp>
    <dsp:sp modelId="{748D6917-AB36-417D-8B79-E601DE0079A2}">
      <dsp:nvSpPr>
        <dsp:cNvPr id="0" name=""/>
        <dsp:cNvSpPr/>
      </dsp:nvSpPr>
      <dsp:spPr>
        <a:xfrm>
          <a:off x="6480914" y="296402"/>
          <a:ext cx="2196000" cy="2196000"/>
        </a:xfrm>
        <a:prstGeom prst="ellipse">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2FEC793E-CE88-4B12-8A7C-0491D15AB353}">
      <dsp:nvSpPr>
        <dsp:cNvPr id="0" name=""/>
        <dsp:cNvSpPr/>
      </dsp:nvSpPr>
      <dsp:spPr>
        <a:xfrm>
          <a:off x="6948914" y="764402"/>
          <a:ext cx="1260000" cy="1260000"/>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3D5296CD-984F-4E46-AC56-C11D57A80067}">
      <dsp:nvSpPr>
        <dsp:cNvPr id="0" name=""/>
        <dsp:cNvSpPr/>
      </dsp:nvSpPr>
      <dsp:spPr>
        <a:xfrm>
          <a:off x="5778914" y="3176402"/>
          <a:ext cx="3600000"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977900">
            <a:lnSpc>
              <a:spcPct val="100000"/>
            </a:lnSpc>
            <a:spcBef>
              <a:spcPct val="0"/>
            </a:spcBef>
            <a:spcAft>
              <a:spcPct val="35000"/>
            </a:spcAft>
            <a:buNone/>
            <a:defRPr cap="all"/>
          </a:pPr>
          <a:r>
            <a:rPr lang="en-US" sz="2200" b="1" kern="1200">
              <a:latin typeface="Product Sans Thin" panose="020B0203030502040203"/>
            </a:rPr>
            <a:t>Whether members has any other comments</a:t>
          </a:r>
        </a:p>
      </dsp:txBody>
      <dsp:txXfrm>
        <a:off x="5778914" y="3176402"/>
        <a:ext cx="3600000" cy="720000"/>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7520EE8-4B24-461F-A570-259398175F49}">
      <dsp:nvSpPr>
        <dsp:cNvPr id="0" name=""/>
        <dsp:cNvSpPr/>
      </dsp:nvSpPr>
      <dsp:spPr>
        <a:xfrm>
          <a:off x="0" y="0"/>
          <a:ext cx="11100231" cy="4207441"/>
        </a:xfrm>
        <a:prstGeom prst="rightArrow">
          <a:avLst/>
        </a:prstGeom>
        <a:solidFill>
          <a:schemeClr val="lt1"/>
        </a:solidFill>
        <a:ln w="12700" cap="flat" cmpd="sng" algn="ctr">
          <a:solidFill>
            <a:srgbClr val="005BAA"/>
          </a:solidFill>
          <a:prstDash val="solid"/>
          <a:miter lim="800000"/>
        </a:ln>
        <a:effectLst/>
      </dsp:spPr>
      <dsp:style>
        <a:lnRef idx="2">
          <a:schemeClr val="accent3"/>
        </a:lnRef>
        <a:fillRef idx="1">
          <a:schemeClr val="lt1"/>
        </a:fillRef>
        <a:effectRef idx="0">
          <a:schemeClr val="accent3"/>
        </a:effectRef>
        <a:fontRef idx="minor">
          <a:schemeClr val="dk1"/>
        </a:fontRef>
      </dsp:style>
    </dsp:sp>
    <dsp:sp modelId="{70FDB6BC-FE81-41BC-83AD-0A2ED36325F4}">
      <dsp:nvSpPr>
        <dsp:cNvPr id="0" name=""/>
        <dsp:cNvSpPr/>
      </dsp:nvSpPr>
      <dsp:spPr>
        <a:xfrm>
          <a:off x="136888" y="1263595"/>
          <a:ext cx="2188483" cy="1682976"/>
        </a:xfrm>
        <a:prstGeom prst="roundRect">
          <a:avLst/>
        </a:prstGeom>
        <a:solidFill>
          <a:schemeClr val="accent1">
            <a:lumMod val="20000"/>
            <a:lumOff val="8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ts val="1400"/>
            </a:lnSpc>
            <a:spcBef>
              <a:spcPct val="0"/>
            </a:spcBef>
            <a:spcAft>
              <a:spcPts val="0"/>
            </a:spcAft>
            <a:buNone/>
          </a:pPr>
          <a:r>
            <a:rPr lang="en-US" sz="1400" b="1" kern="1200" dirty="0">
              <a:solidFill>
                <a:schemeClr val="tx1"/>
              </a:solidFill>
              <a:latin typeface="Product Sans Thin" panose="020B0203030502040203"/>
            </a:rPr>
            <a:t>CA identifies a breach of the independence requirements relevant to the group audit</a:t>
          </a:r>
          <a:endParaRPr lang="en-US" sz="1400" kern="1200" dirty="0">
            <a:solidFill>
              <a:schemeClr val="tx1"/>
            </a:solidFill>
            <a:latin typeface="Product Sans Thin" panose="020B0203030502040203"/>
          </a:endParaRPr>
        </a:p>
      </dsp:txBody>
      <dsp:txXfrm>
        <a:off x="219044" y="1345751"/>
        <a:ext cx="2024171" cy="1518664"/>
      </dsp:txXfrm>
    </dsp:sp>
    <dsp:sp modelId="{2876F50A-8208-4F18-A01F-D5C5653808BE}">
      <dsp:nvSpPr>
        <dsp:cNvPr id="0" name=""/>
        <dsp:cNvSpPr/>
      </dsp:nvSpPr>
      <dsp:spPr>
        <a:xfrm>
          <a:off x="2665827" y="1263595"/>
          <a:ext cx="2473818" cy="1682976"/>
        </a:xfrm>
        <a:prstGeom prst="roundRect">
          <a:avLst/>
        </a:prstGeom>
        <a:solidFill>
          <a:schemeClr val="accent1">
            <a:lumMod val="40000"/>
            <a:lumOff val="6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444500">
            <a:lnSpc>
              <a:spcPts val="1400"/>
            </a:lnSpc>
            <a:spcBef>
              <a:spcPct val="0"/>
            </a:spcBef>
            <a:spcAft>
              <a:spcPts val="0"/>
            </a:spcAft>
            <a:buNone/>
          </a:pPr>
          <a:r>
            <a:rPr lang="en-US" sz="1400" b="1" kern="1200" dirty="0">
              <a:solidFill>
                <a:srgbClr val="000000"/>
              </a:solidFill>
              <a:latin typeface="Product Sans Thin" panose="020B0203030502040203"/>
              <a:ea typeface="+mn-ea"/>
              <a:cs typeface="+mn-cs"/>
            </a:rPr>
            <a:t>CA evaluates the breach and communicates locally within the firm including to those that need to take action AND end, suspend or eliminate etc.</a:t>
          </a:r>
        </a:p>
      </dsp:txBody>
      <dsp:txXfrm>
        <a:off x="2747983" y="1345751"/>
        <a:ext cx="2309506" cy="1518664"/>
      </dsp:txXfrm>
    </dsp:sp>
    <dsp:sp modelId="{7DBD5AC3-9A2C-44CF-BA05-E49AEB86AC74}">
      <dsp:nvSpPr>
        <dsp:cNvPr id="0" name=""/>
        <dsp:cNvSpPr/>
      </dsp:nvSpPr>
      <dsp:spPr>
        <a:xfrm>
          <a:off x="5453674" y="1263595"/>
          <a:ext cx="2739981" cy="1682976"/>
        </a:xfrm>
        <a:prstGeom prst="roundRect">
          <a:avLst/>
        </a:prstGeom>
        <a:solidFill>
          <a:schemeClr val="accent1">
            <a:lumMod val="60000"/>
            <a:lum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444500">
            <a:lnSpc>
              <a:spcPts val="1400"/>
            </a:lnSpc>
            <a:spcBef>
              <a:spcPct val="0"/>
            </a:spcBef>
            <a:spcAft>
              <a:spcPts val="0"/>
            </a:spcAft>
            <a:buNone/>
          </a:pPr>
          <a:r>
            <a:rPr lang="en-US" sz="1400" b="1" kern="1200" dirty="0">
              <a:solidFill>
                <a:srgbClr val="000000"/>
              </a:solidFill>
              <a:latin typeface="Product Sans Thin" panose="020B0203030502040203"/>
              <a:ea typeface="+mn-ea"/>
              <a:cs typeface="+mn-cs"/>
            </a:rPr>
            <a:t>The matter, with details and the evaluation of the impact of the CA's independence and objectivity, is promptly reported to the Group Auditor (GA)</a:t>
          </a:r>
        </a:p>
      </dsp:txBody>
      <dsp:txXfrm>
        <a:off x="5535830" y="1345751"/>
        <a:ext cx="2575669" cy="1518664"/>
      </dsp:txXfrm>
    </dsp:sp>
    <dsp:sp modelId="{A518EB65-782B-44AC-93F8-B11118E2EFC6}">
      <dsp:nvSpPr>
        <dsp:cNvPr id="0" name=""/>
        <dsp:cNvSpPr/>
      </dsp:nvSpPr>
      <dsp:spPr>
        <a:xfrm>
          <a:off x="8479351" y="1263595"/>
          <a:ext cx="2983143" cy="1682976"/>
        </a:xfrm>
        <a:prstGeom prst="roundRect">
          <a:avLst/>
        </a:prstGeom>
        <a:solidFill>
          <a:schemeClr val="accent1">
            <a:lumMod val="7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444500">
            <a:lnSpc>
              <a:spcPts val="1400"/>
            </a:lnSpc>
            <a:spcBef>
              <a:spcPct val="0"/>
            </a:spcBef>
            <a:spcAft>
              <a:spcPts val="0"/>
            </a:spcAft>
            <a:buNone/>
          </a:pPr>
          <a:r>
            <a:rPr lang="en-US" sz="1400" b="1" kern="1200" dirty="0">
              <a:solidFill>
                <a:srgbClr val="000000"/>
              </a:solidFill>
              <a:latin typeface="Product Sans Thin" panose="020B0203030502040203"/>
              <a:ea typeface="+mn-ea"/>
              <a:cs typeface="+mn-cs"/>
            </a:rPr>
            <a:t>GA evaluates the breach and determines whether the breach, taking into account actions at the component or group level, has a bearing on the ability of the GA to rely on the work of the CA</a:t>
          </a:r>
        </a:p>
      </dsp:txBody>
      <dsp:txXfrm>
        <a:off x="8561507" y="1345751"/>
        <a:ext cx="2818831" cy="1518664"/>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805F56F-CF7C-41A9-8D70-A11E187F322F}">
      <dsp:nvSpPr>
        <dsp:cNvPr id="0" name=""/>
        <dsp:cNvSpPr/>
      </dsp:nvSpPr>
      <dsp:spPr>
        <a:xfrm>
          <a:off x="2250914" y="296402"/>
          <a:ext cx="2196000" cy="2196000"/>
        </a:xfrm>
        <a:prstGeom prst="ellipse">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244FBB2-6AFD-4CA1-978A-A77C0A8CD65C}">
      <dsp:nvSpPr>
        <dsp:cNvPr id="0" name=""/>
        <dsp:cNvSpPr/>
      </dsp:nvSpPr>
      <dsp:spPr>
        <a:xfrm>
          <a:off x="2718914" y="764402"/>
          <a:ext cx="1260000" cy="1260000"/>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7729F7A0-A9DF-4570-9A83-5DE1E752F4F1}">
      <dsp:nvSpPr>
        <dsp:cNvPr id="0" name=""/>
        <dsp:cNvSpPr/>
      </dsp:nvSpPr>
      <dsp:spPr>
        <a:xfrm>
          <a:off x="1548914" y="3176402"/>
          <a:ext cx="3600000"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977900">
            <a:lnSpc>
              <a:spcPct val="100000"/>
            </a:lnSpc>
            <a:spcBef>
              <a:spcPct val="0"/>
            </a:spcBef>
            <a:spcAft>
              <a:spcPct val="35000"/>
            </a:spcAft>
            <a:buNone/>
            <a:defRPr cap="all"/>
          </a:pPr>
          <a:r>
            <a:rPr lang="en-US" sz="2200" b="1" kern="1200" dirty="0">
              <a:latin typeface="Product Sans Thin" panose="020B0203030502040203"/>
            </a:rPr>
            <a:t>Views on, or reactions to, the Task Force’s </a:t>
          </a:r>
          <a:r>
            <a:rPr lang="en-US" sz="2200" b="1" kern="1200" dirty="0">
              <a:latin typeface="Product Sans Thin" panose="020B0203030502040203"/>
              <a:ea typeface="+mn-ea"/>
              <a:cs typeface="+mn-cs"/>
            </a:rPr>
            <a:t>Proposal </a:t>
          </a:r>
        </a:p>
      </dsp:txBody>
      <dsp:txXfrm>
        <a:off x="1548914" y="3176402"/>
        <a:ext cx="3600000" cy="720000"/>
      </dsp:txXfrm>
    </dsp:sp>
    <dsp:sp modelId="{748D6917-AB36-417D-8B79-E601DE0079A2}">
      <dsp:nvSpPr>
        <dsp:cNvPr id="0" name=""/>
        <dsp:cNvSpPr/>
      </dsp:nvSpPr>
      <dsp:spPr>
        <a:xfrm>
          <a:off x="6480914" y="296402"/>
          <a:ext cx="2196000" cy="2196000"/>
        </a:xfrm>
        <a:prstGeom prst="ellipse">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2FEC793E-CE88-4B12-8A7C-0491D15AB353}">
      <dsp:nvSpPr>
        <dsp:cNvPr id="0" name=""/>
        <dsp:cNvSpPr/>
      </dsp:nvSpPr>
      <dsp:spPr>
        <a:xfrm>
          <a:off x="6948914" y="764402"/>
          <a:ext cx="1260000" cy="1260000"/>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3D5296CD-984F-4E46-AC56-C11D57A80067}">
      <dsp:nvSpPr>
        <dsp:cNvPr id="0" name=""/>
        <dsp:cNvSpPr/>
      </dsp:nvSpPr>
      <dsp:spPr>
        <a:xfrm>
          <a:off x="5778914" y="3176402"/>
          <a:ext cx="3600000"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977900">
            <a:lnSpc>
              <a:spcPct val="100000"/>
            </a:lnSpc>
            <a:spcBef>
              <a:spcPct val="0"/>
            </a:spcBef>
            <a:spcAft>
              <a:spcPct val="35000"/>
            </a:spcAft>
            <a:buNone/>
            <a:defRPr cap="all"/>
          </a:pPr>
          <a:r>
            <a:rPr lang="en-US" sz="2200" b="1" kern="1200">
              <a:latin typeface="Product Sans Thin" panose="020B0203030502040203"/>
            </a:rPr>
            <a:t>Whether members has any other comments</a:t>
          </a:r>
        </a:p>
      </dsp:txBody>
      <dsp:txXfrm>
        <a:off x="5778914" y="3176402"/>
        <a:ext cx="3600000" cy="720000"/>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805F56F-CF7C-41A9-8D70-A11E187F322F}">
      <dsp:nvSpPr>
        <dsp:cNvPr id="0" name=""/>
        <dsp:cNvSpPr/>
      </dsp:nvSpPr>
      <dsp:spPr>
        <a:xfrm>
          <a:off x="2250914" y="296402"/>
          <a:ext cx="2196000" cy="2196000"/>
        </a:xfrm>
        <a:prstGeom prst="ellipse">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244FBB2-6AFD-4CA1-978A-A77C0A8CD65C}">
      <dsp:nvSpPr>
        <dsp:cNvPr id="0" name=""/>
        <dsp:cNvSpPr/>
      </dsp:nvSpPr>
      <dsp:spPr>
        <a:xfrm>
          <a:off x="2718914" y="764402"/>
          <a:ext cx="1260000" cy="1260000"/>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7729F7A0-A9DF-4570-9A83-5DE1E752F4F1}">
      <dsp:nvSpPr>
        <dsp:cNvPr id="0" name=""/>
        <dsp:cNvSpPr/>
      </dsp:nvSpPr>
      <dsp:spPr>
        <a:xfrm>
          <a:off x="1548914" y="3176402"/>
          <a:ext cx="3600000"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800100">
            <a:lnSpc>
              <a:spcPct val="100000"/>
            </a:lnSpc>
            <a:spcBef>
              <a:spcPct val="0"/>
            </a:spcBef>
            <a:spcAft>
              <a:spcPct val="35000"/>
            </a:spcAft>
            <a:buNone/>
            <a:defRPr cap="all"/>
          </a:pPr>
          <a:r>
            <a:rPr lang="en-US" sz="1800" b="1" kern="1200" dirty="0">
              <a:latin typeface="+mj-lt"/>
            </a:rPr>
            <a:t>Views on, or reactions to, the Task Force’s </a:t>
          </a:r>
          <a:r>
            <a:rPr lang="en-US" sz="1800" b="1" kern="1200" dirty="0">
              <a:latin typeface="+mj-lt"/>
              <a:ea typeface="+mn-ea"/>
              <a:cs typeface="+mn-cs"/>
            </a:rPr>
            <a:t>Proposal </a:t>
          </a:r>
        </a:p>
      </dsp:txBody>
      <dsp:txXfrm>
        <a:off x="1548914" y="3176402"/>
        <a:ext cx="3600000" cy="720000"/>
      </dsp:txXfrm>
    </dsp:sp>
    <dsp:sp modelId="{748D6917-AB36-417D-8B79-E601DE0079A2}">
      <dsp:nvSpPr>
        <dsp:cNvPr id="0" name=""/>
        <dsp:cNvSpPr/>
      </dsp:nvSpPr>
      <dsp:spPr>
        <a:xfrm>
          <a:off x="6480914" y="296402"/>
          <a:ext cx="2196000" cy="2196000"/>
        </a:xfrm>
        <a:prstGeom prst="ellipse">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2FEC793E-CE88-4B12-8A7C-0491D15AB353}">
      <dsp:nvSpPr>
        <dsp:cNvPr id="0" name=""/>
        <dsp:cNvSpPr/>
      </dsp:nvSpPr>
      <dsp:spPr>
        <a:xfrm>
          <a:off x="6948914" y="764402"/>
          <a:ext cx="1260000" cy="1260000"/>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3D5296CD-984F-4E46-AC56-C11D57A80067}">
      <dsp:nvSpPr>
        <dsp:cNvPr id="0" name=""/>
        <dsp:cNvSpPr/>
      </dsp:nvSpPr>
      <dsp:spPr>
        <a:xfrm>
          <a:off x="5778914" y="3176402"/>
          <a:ext cx="3600000"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800100">
            <a:lnSpc>
              <a:spcPct val="100000"/>
            </a:lnSpc>
            <a:spcBef>
              <a:spcPct val="0"/>
            </a:spcBef>
            <a:spcAft>
              <a:spcPct val="35000"/>
            </a:spcAft>
            <a:buNone/>
            <a:defRPr cap="all"/>
          </a:pPr>
          <a:r>
            <a:rPr lang="en-US" sz="1800" b="1" kern="1200" dirty="0">
              <a:latin typeface="+mj-lt"/>
            </a:rPr>
            <a:t>Whether members has any other comments</a:t>
          </a:r>
        </a:p>
      </dsp:txBody>
      <dsp:txXfrm>
        <a:off x="5778914" y="3176402"/>
        <a:ext cx="3600000" cy="720000"/>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BFF54C7-9349-402D-9C4F-DBAC1013008D}">
      <dsp:nvSpPr>
        <dsp:cNvPr id="0" name=""/>
        <dsp:cNvSpPr/>
      </dsp:nvSpPr>
      <dsp:spPr>
        <a:xfrm>
          <a:off x="4955" y="457750"/>
          <a:ext cx="2166863" cy="1300117"/>
        </a:xfrm>
        <a:prstGeom prst="roundRect">
          <a:avLst>
            <a:gd name="adj" fmla="val 10000"/>
          </a:avLst>
        </a:prstGeom>
        <a:solidFill>
          <a:schemeClr val="accent4">
            <a:lumMod val="7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b="1" kern="1200" dirty="0">
              <a:latin typeface="Product Sans Thin" panose="020B0203030502040203"/>
            </a:rPr>
            <a:t>Present issues</a:t>
          </a:r>
        </a:p>
      </dsp:txBody>
      <dsp:txXfrm>
        <a:off x="43034" y="495829"/>
        <a:ext cx="2090705" cy="1223959"/>
      </dsp:txXfrm>
    </dsp:sp>
    <dsp:sp modelId="{85EB095F-B8FA-48DA-98E6-A25EBC7FCD27}">
      <dsp:nvSpPr>
        <dsp:cNvPr id="0" name=""/>
        <dsp:cNvSpPr/>
      </dsp:nvSpPr>
      <dsp:spPr>
        <a:xfrm>
          <a:off x="2362503" y="839118"/>
          <a:ext cx="459374" cy="537382"/>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11200">
            <a:lnSpc>
              <a:spcPct val="90000"/>
            </a:lnSpc>
            <a:spcBef>
              <a:spcPct val="0"/>
            </a:spcBef>
            <a:spcAft>
              <a:spcPct val="35000"/>
            </a:spcAft>
            <a:buNone/>
          </a:pPr>
          <a:endParaRPr lang="en-US" sz="1600" b="1" kern="1200">
            <a:latin typeface="Product Sans Thin" panose="020B0203030502040203"/>
          </a:endParaRPr>
        </a:p>
      </dsp:txBody>
      <dsp:txXfrm>
        <a:off x="2362503" y="946594"/>
        <a:ext cx="321562" cy="322430"/>
      </dsp:txXfrm>
    </dsp:sp>
    <dsp:sp modelId="{8F890A5B-93B8-4844-A591-AF0638405DD4}">
      <dsp:nvSpPr>
        <dsp:cNvPr id="0" name=""/>
        <dsp:cNvSpPr/>
      </dsp:nvSpPr>
      <dsp:spPr>
        <a:xfrm>
          <a:off x="3038564" y="457750"/>
          <a:ext cx="2166863" cy="1300117"/>
        </a:xfrm>
        <a:prstGeom prst="roundRect">
          <a:avLst>
            <a:gd name="adj" fmla="val 10000"/>
          </a:avLst>
        </a:prstGeom>
        <a:solidFill>
          <a:schemeClr val="accent5"/>
        </a:solidFill>
        <a:ln w="19050" cap="flat" cmpd="sng" algn="ctr">
          <a:solidFill>
            <a:schemeClr val="lt1"/>
          </a:solidFill>
          <a:prstDash val="solid"/>
          <a:miter lim="800000"/>
        </a:ln>
        <a:effectLst/>
      </dsp:spPr>
      <dsp:style>
        <a:lnRef idx="3">
          <a:schemeClr val="lt1"/>
        </a:lnRef>
        <a:fillRef idx="1">
          <a:schemeClr val="accent5"/>
        </a:fillRef>
        <a:effectRef idx="1">
          <a:schemeClr val="accent5"/>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b="1" kern="1200" dirty="0">
              <a:latin typeface="Product Sans Thin" panose="020B0203030502040203"/>
            </a:rPr>
            <a:t>Present and obtain formal approval - Project Proposal</a:t>
          </a:r>
        </a:p>
      </dsp:txBody>
      <dsp:txXfrm>
        <a:off x="3076643" y="495829"/>
        <a:ext cx="2090705" cy="1223959"/>
      </dsp:txXfrm>
    </dsp:sp>
    <dsp:sp modelId="{2FC604D8-E459-4674-9789-45DAD91FFDB4}">
      <dsp:nvSpPr>
        <dsp:cNvPr id="0" name=""/>
        <dsp:cNvSpPr/>
      </dsp:nvSpPr>
      <dsp:spPr>
        <a:xfrm rot="10800000" flipH="1">
          <a:off x="5359400" y="698558"/>
          <a:ext cx="656616" cy="789709"/>
        </a:xfrm>
        <a:prstGeom prst="rightBrace">
          <a:avLst/>
        </a:prstGeom>
        <a:solidFill>
          <a:schemeClr val="lt1"/>
        </a:solidFill>
        <a:ln w="12700" cap="flat" cmpd="sng" algn="ctr">
          <a:solidFill>
            <a:schemeClr val="bg1"/>
          </a:solidFill>
          <a:prstDash val="solid"/>
          <a:miter lim="800000"/>
        </a:ln>
        <a:effectLst/>
      </dsp:spPr>
      <dsp:style>
        <a:lnRef idx="2">
          <a:schemeClr val="accent5"/>
        </a:lnRef>
        <a:fillRef idx="1">
          <a:schemeClr val="lt1"/>
        </a:fillRef>
        <a:effectRef idx="0">
          <a:schemeClr val="accent5"/>
        </a:effectRef>
        <a:fontRef idx="minor">
          <a:schemeClr val="dk1"/>
        </a:fontRef>
      </dsp:style>
      <dsp:txBody>
        <a:bodyPr spcFirstLastPara="0" vert="horz" wrap="square" lIns="0" tIns="0" rIns="0" bIns="0" numCol="1" spcCol="1270" anchor="ctr" anchorCtr="0">
          <a:noAutofit/>
        </a:bodyPr>
        <a:lstStyle/>
        <a:p>
          <a:pPr marL="0" lvl="0" indent="0" algn="ctr" defTabSz="711200">
            <a:lnSpc>
              <a:spcPct val="90000"/>
            </a:lnSpc>
            <a:spcBef>
              <a:spcPct val="0"/>
            </a:spcBef>
            <a:spcAft>
              <a:spcPct val="35000"/>
            </a:spcAft>
            <a:buNone/>
          </a:pPr>
          <a:endParaRPr lang="en-US" sz="1600" b="1" kern="1200">
            <a:latin typeface="Product Sans Thin" panose="020B0203030502040203"/>
          </a:endParaRPr>
        </a:p>
      </dsp:txBody>
      <dsp:txXfrm>
        <a:off x="5359400" y="856500"/>
        <a:ext cx="459631" cy="473825"/>
      </dsp:txXfrm>
    </dsp:sp>
    <dsp:sp modelId="{2677523E-16D4-4146-A922-5AAF61A3BF79}">
      <dsp:nvSpPr>
        <dsp:cNvPr id="0" name=""/>
        <dsp:cNvSpPr/>
      </dsp:nvSpPr>
      <dsp:spPr>
        <a:xfrm>
          <a:off x="6072172" y="457750"/>
          <a:ext cx="2166863" cy="1300117"/>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latin typeface="Product Sans Thin" panose="020B0203030502040203"/>
            </a:rPr>
            <a:t>Independence of Component Auditors (ISA 220 and 600)</a:t>
          </a:r>
        </a:p>
        <a:p>
          <a:pPr marL="0" lvl="0" indent="0" algn="ctr" defTabSz="711200">
            <a:lnSpc>
              <a:spcPct val="90000"/>
            </a:lnSpc>
            <a:spcBef>
              <a:spcPct val="0"/>
            </a:spcBef>
            <a:spcAft>
              <a:spcPct val="35000"/>
            </a:spcAft>
            <a:buNone/>
          </a:pPr>
          <a:r>
            <a:rPr lang="en-US" sz="1600" kern="1200" dirty="0">
              <a:latin typeface="Product Sans Thin" panose="020B0203030502040203"/>
            </a:rPr>
            <a:t>Service Delivery Model (ISA 220) </a:t>
          </a:r>
        </a:p>
      </dsp:txBody>
      <dsp:txXfrm>
        <a:off x="6110251" y="495829"/>
        <a:ext cx="2090705" cy="1223959"/>
      </dsp:txXfrm>
    </dsp:sp>
    <dsp:sp modelId="{1A715495-09B5-4160-8473-6CA9F46F072B}">
      <dsp:nvSpPr>
        <dsp:cNvPr id="0" name=""/>
        <dsp:cNvSpPr/>
      </dsp:nvSpPr>
      <dsp:spPr>
        <a:xfrm>
          <a:off x="8429719" y="839118"/>
          <a:ext cx="459374" cy="537382"/>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11200">
            <a:lnSpc>
              <a:spcPct val="90000"/>
            </a:lnSpc>
            <a:spcBef>
              <a:spcPct val="0"/>
            </a:spcBef>
            <a:spcAft>
              <a:spcPct val="35000"/>
            </a:spcAft>
            <a:buNone/>
          </a:pPr>
          <a:endParaRPr lang="en-US" sz="1600" kern="1200">
            <a:latin typeface="Product Sans Thin" panose="020B0203030502040203"/>
          </a:endParaRPr>
        </a:p>
      </dsp:txBody>
      <dsp:txXfrm>
        <a:off x="8429719" y="946594"/>
        <a:ext cx="321562" cy="322430"/>
      </dsp:txXfrm>
    </dsp:sp>
    <dsp:sp modelId="{C5DB6AC2-4528-4734-9A07-E24A8394582F}">
      <dsp:nvSpPr>
        <dsp:cNvPr id="0" name=""/>
        <dsp:cNvSpPr/>
      </dsp:nvSpPr>
      <dsp:spPr>
        <a:xfrm>
          <a:off x="9105780" y="457750"/>
          <a:ext cx="2166863" cy="1300117"/>
        </a:xfrm>
        <a:prstGeom prst="roundRect">
          <a:avLst>
            <a:gd name="adj" fmla="val 10000"/>
          </a:avLst>
        </a:prstGeom>
        <a:solidFill>
          <a:schemeClr val="accent2">
            <a:lumMod val="7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b="1" kern="1200" dirty="0">
              <a:latin typeface="Product Sans Thin" panose="020B0203030502040203"/>
            </a:rPr>
            <a:t>Discussion of Issues</a:t>
          </a:r>
        </a:p>
      </dsp:txBody>
      <dsp:txXfrm>
        <a:off x="9143859" y="495829"/>
        <a:ext cx="2090705" cy="1223959"/>
      </dsp:txXfrm>
    </dsp:sp>
    <dsp:sp modelId="{65454695-2658-4CBE-8330-C85133DC691E}">
      <dsp:nvSpPr>
        <dsp:cNvPr id="0" name=""/>
        <dsp:cNvSpPr/>
      </dsp:nvSpPr>
      <dsp:spPr>
        <a:xfrm rot="5400000">
          <a:off x="9997924" y="2067834"/>
          <a:ext cx="459374" cy="537382"/>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11200">
            <a:lnSpc>
              <a:spcPct val="90000"/>
            </a:lnSpc>
            <a:spcBef>
              <a:spcPct val="0"/>
            </a:spcBef>
            <a:spcAft>
              <a:spcPct val="35000"/>
            </a:spcAft>
            <a:buNone/>
          </a:pPr>
          <a:endParaRPr lang="en-US" sz="1600" b="1" kern="1200">
            <a:latin typeface="Product Sans Thin" panose="020B0203030502040203"/>
          </a:endParaRPr>
        </a:p>
      </dsp:txBody>
      <dsp:txXfrm rot="-5400000">
        <a:off x="10066396" y="2106838"/>
        <a:ext cx="322430" cy="321562"/>
      </dsp:txXfrm>
    </dsp:sp>
    <dsp:sp modelId="{5533CF7E-BE37-4CF4-A099-7910AC328748}">
      <dsp:nvSpPr>
        <dsp:cNvPr id="0" name=""/>
        <dsp:cNvSpPr/>
      </dsp:nvSpPr>
      <dsp:spPr>
        <a:xfrm>
          <a:off x="9105780" y="2624613"/>
          <a:ext cx="2166863" cy="1300117"/>
        </a:xfrm>
        <a:prstGeom prst="roundRect">
          <a:avLst>
            <a:gd name="adj" fmla="val 10000"/>
          </a:avLst>
        </a:prstGeom>
        <a:solidFill>
          <a:schemeClr val="accent3">
            <a:lumMod val="5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7160" tIns="137160" rIns="137160" bIns="137160" numCol="1" spcCol="1270" anchor="ctr" anchorCtr="0">
          <a:noAutofit/>
        </a:bodyPr>
        <a:lstStyle/>
        <a:p>
          <a:pPr marL="0" lvl="0" indent="0" algn="ctr" defTabSz="1600200">
            <a:lnSpc>
              <a:spcPct val="90000"/>
            </a:lnSpc>
            <a:spcBef>
              <a:spcPct val="0"/>
            </a:spcBef>
            <a:spcAft>
              <a:spcPct val="35000"/>
            </a:spcAft>
            <a:buNone/>
          </a:pPr>
          <a:r>
            <a:rPr lang="en-US" sz="3600" b="1" kern="1200" dirty="0">
              <a:latin typeface="Product Sans Thin" panose="020B0203030502040203"/>
            </a:rPr>
            <a:t>First Read</a:t>
          </a:r>
        </a:p>
      </dsp:txBody>
      <dsp:txXfrm>
        <a:off x="9143859" y="2662692"/>
        <a:ext cx="2090705" cy="1223959"/>
      </dsp:txXfrm>
    </dsp:sp>
    <dsp:sp modelId="{D9A2F1D1-1F61-427C-A5C3-23C2C2C9DE97}">
      <dsp:nvSpPr>
        <dsp:cNvPr id="0" name=""/>
        <dsp:cNvSpPr/>
      </dsp:nvSpPr>
      <dsp:spPr>
        <a:xfrm rot="10800000">
          <a:off x="8455722" y="3005981"/>
          <a:ext cx="459374" cy="537382"/>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11200">
            <a:lnSpc>
              <a:spcPct val="90000"/>
            </a:lnSpc>
            <a:spcBef>
              <a:spcPct val="0"/>
            </a:spcBef>
            <a:spcAft>
              <a:spcPct val="35000"/>
            </a:spcAft>
            <a:buNone/>
          </a:pPr>
          <a:endParaRPr lang="en-US" sz="1600" b="1" kern="1200">
            <a:latin typeface="Product Sans Thin" panose="020B0203030502040203"/>
          </a:endParaRPr>
        </a:p>
      </dsp:txBody>
      <dsp:txXfrm rot="10800000">
        <a:off x="8593534" y="3113457"/>
        <a:ext cx="321562" cy="322430"/>
      </dsp:txXfrm>
    </dsp:sp>
    <dsp:sp modelId="{603C5E02-525C-4141-8DF5-E0BD6D23F5F5}">
      <dsp:nvSpPr>
        <dsp:cNvPr id="0" name=""/>
        <dsp:cNvSpPr/>
      </dsp:nvSpPr>
      <dsp:spPr>
        <a:xfrm>
          <a:off x="6072172" y="2624613"/>
          <a:ext cx="2166863" cy="1300117"/>
        </a:xfrm>
        <a:prstGeom prst="roundRect">
          <a:avLst>
            <a:gd name="adj" fmla="val 10000"/>
          </a:avLst>
        </a:prstGeom>
        <a:solidFill>
          <a:srgbClr val="92D05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b="1" kern="1200" dirty="0">
              <a:latin typeface="Product Sans Thin" panose="020B0203030502040203"/>
            </a:rPr>
            <a:t>Approval of Exposure Draft</a:t>
          </a:r>
        </a:p>
      </dsp:txBody>
      <dsp:txXfrm>
        <a:off x="6110251" y="2662692"/>
        <a:ext cx="2090705" cy="1223959"/>
      </dsp:txXfrm>
    </dsp:sp>
    <dsp:sp modelId="{A45FB84C-B2EC-4DAB-AC9D-6D41CAFC4667}">
      <dsp:nvSpPr>
        <dsp:cNvPr id="0" name=""/>
        <dsp:cNvSpPr/>
      </dsp:nvSpPr>
      <dsp:spPr>
        <a:xfrm rot="10800000">
          <a:off x="5422113" y="3005981"/>
          <a:ext cx="459374" cy="537382"/>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11200">
            <a:lnSpc>
              <a:spcPct val="90000"/>
            </a:lnSpc>
            <a:spcBef>
              <a:spcPct val="0"/>
            </a:spcBef>
            <a:spcAft>
              <a:spcPct val="35000"/>
            </a:spcAft>
            <a:buNone/>
          </a:pPr>
          <a:endParaRPr lang="en-US" sz="1600" b="1" kern="1200">
            <a:latin typeface="Product Sans Thin" panose="020B0203030502040203"/>
          </a:endParaRPr>
        </a:p>
      </dsp:txBody>
      <dsp:txXfrm rot="10800000">
        <a:off x="5559925" y="3113457"/>
        <a:ext cx="321562" cy="322430"/>
      </dsp:txXfrm>
    </dsp:sp>
    <dsp:sp modelId="{6243E2CA-E46F-4D31-AEE5-5BD22C47CD69}">
      <dsp:nvSpPr>
        <dsp:cNvPr id="0" name=""/>
        <dsp:cNvSpPr/>
      </dsp:nvSpPr>
      <dsp:spPr>
        <a:xfrm>
          <a:off x="3038564" y="2624613"/>
          <a:ext cx="2166863" cy="1300117"/>
        </a:xfrm>
        <a:prstGeom prst="roundRect">
          <a:avLst>
            <a:gd name="adj" fmla="val 10000"/>
          </a:avLst>
        </a:prstGeom>
        <a:solidFill>
          <a:srgbClr val="92D05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b="1" kern="1200" dirty="0">
              <a:latin typeface="Product Sans Thin" panose="020B0203030502040203"/>
            </a:rPr>
            <a:t>Effective date</a:t>
          </a:r>
        </a:p>
      </dsp:txBody>
      <dsp:txXfrm>
        <a:off x="3076643" y="2662692"/>
        <a:ext cx="2090705" cy="1223959"/>
      </dsp:txXfrm>
    </dsp:sp>
  </dsp:spTree>
</dsp:drawing>
</file>

<file path=ppt/diagrams/layout1.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2.xml><?xml version="1.0" encoding="utf-8"?>
<dgm:layoutDef xmlns:dgm="http://schemas.openxmlformats.org/drawingml/2006/diagram" xmlns:a="http://schemas.openxmlformats.org/drawingml/2006/main" uniqueId="urn:microsoft.com/office/officeart/2018/5/layout/IconCircleLabelList">
  <dgm:title val="Icon Circle Label List"/>
  <dgm:desc val="Use to show non-sequential or grouped chunks of information accompanied by a related visuals. Works best with icons or small pictures with short text ca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snake">
          <dgm:param type="grDir" val="tL"/>
          <dgm:param type="flowDir" val="row"/>
          <dgm:param type="contDir" val="sameDir"/>
          <dgm:param type="off" val="ctr"/>
          <dgm:param type="vertAlign" val="mid"/>
          <dgm:param type="horzAlign" val="ctr"/>
        </dgm:alg>
      </dgm:if>
      <dgm:else name="Name2">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hoose name="Name3">
      <dgm:if name="Name4" axis="ch" ptType="node" func="cnt" op="lte" val="2">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4"/>
          <dgm:constr type="h" for="des" forName="compNode" op="equ"/>
          <dgm:constr type="h" for="des" forName="textRect" op="equ"/>
        </dgm:constrLst>
      </dgm:if>
      <dgm:if name="Name5" axis="ch" ptType="node" func="cnt" op="lte" val="3">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0"/>
          <dgm:constr type="h" for="des" forName="compNode" op="equ"/>
          <dgm:constr type="h" for="des" forName="textRect" op="equ"/>
        </dgm:constrLst>
      </dgm:if>
      <dgm:if name="Name6" axis="ch" ptType="node" func="cnt" op="lte" val="4">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32"/>
          <dgm:constr type="h" for="des" forName="compNode" op="equ"/>
          <dgm:constr type="h" for="des" forName="textRect" op="equ"/>
        </dgm:constrLst>
      </dgm:if>
      <dgm:else name="Name7">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24"/>
          <dgm:constr type="h" for="des" forName="compNode" op="equ"/>
          <dgm:constr type="h" for="des" forName="textRect" op="equ"/>
        </dgm:constrLst>
      </dgm:else>
    </dgm:choose>
    <dgm:ruleLst>
      <dgm:rule type="w" for="ch" forName="compNode" val="50" fact="NaN" max="NaN"/>
    </dgm:ruleLst>
    <dgm:forEach name="Name8" axis="ch" ptType="node">
      <dgm:layoutNode name="compNode">
        <dgm:alg type="composite"/>
        <dgm:shape xmlns:r="http://schemas.openxmlformats.org/officeDocument/2006/relationships" r:blip="">
          <dgm:adjLst/>
        </dgm:shape>
        <dgm:presOf axis="self"/>
        <dgm:constrLst>
          <dgm:constr type="w" for="ch" forName="iconBgRect" refType="w" fact="0.61"/>
          <dgm:constr type="h" for="ch" forName="iconBgRect" refType="w" refFor="ch" refForName="iconBgRect"/>
          <dgm:constr type="t" for="ch" forName="iconBgRect"/>
          <dgm:constr type="ctrX" for="ch" forName="iconBgRect" refType="w" fact="0.5"/>
          <dgm:constr type="w" for="ch" forName="iconRect" refType="w" fact="0.35"/>
          <dgm:constr type="h" for="ch" forName="iconRect" refType="w" refFor="ch" refForName="iconRect"/>
          <dgm:constr type="ctrX" for="ch" forName="iconRect" refType="ctrX" refFor="ch" refForName="iconBgRect"/>
          <dgm:constr type="ctrY" for="ch" forName="iconRect" refType="ctrY" refFor="ch" refForName="iconBgRect"/>
          <dgm:constr type="h" for="ch" forName="spaceRect" refType="w" fact="0.19"/>
          <dgm:constr type="w" for="ch" forName="spaceRect" refType="w"/>
          <dgm:constr type="l" for="ch" forName="spaceRect"/>
          <dgm:constr type="t" for="ch" forName="spaceRect" refType="b" refFor="ch" refForName="iconBgRect"/>
          <dgm:constr type="h" for="ch" forName="textRect" val="20"/>
          <dgm:constr type="w" for="ch" forName="textRect" refType="w"/>
          <dgm:constr type="l" for="ch" forName="textRect"/>
          <dgm:constr type="t" for="ch" forName="textRect" refType="b" refFor="ch" refForName="spaceRect"/>
        </dgm:constrLst>
        <dgm:ruleLst>
          <dgm:rule type="h" val="INF" fact="NaN" max="NaN"/>
        </dgm:ruleLst>
        <dgm:layoutNode name="iconBgRect" styleLbl="bgShp">
          <dgm:alg type="sp"/>
          <dgm:shape xmlns:r="http://schemas.openxmlformats.org/officeDocument/2006/relationships" type="ellipse" r:blip="">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alg type="tx">
            <dgm:param type="txAnchorVert" val="t"/>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 type="h" val="INF" fact="NaN" max="NaN"/>
          </dgm:ruleLst>
        </dgm:layoutNode>
      </dgm:layoutNode>
      <dgm:forEach name="Name9"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defRPr cap="all"/>
        </a:lvl1pPr>
      </dgm1612:lstStyle>
    </a:ext>
  </dgm:extLst>
</dgm:layoutDef>
</file>

<file path=ppt/diagrams/layout3.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18/5/layout/IconCircleLabelList">
  <dgm:title val="Icon Circle Label List"/>
  <dgm:desc val="Use to show non-sequential or grouped chunks of information accompanied by a related visuals. Works best with icons or small pictures with short text ca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snake">
          <dgm:param type="grDir" val="tL"/>
          <dgm:param type="flowDir" val="row"/>
          <dgm:param type="contDir" val="sameDir"/>
          <dgm:param type="off" val="ctr"/>
          <dgm:param type="vertAlign" val="mid"/>
          <dgm:param type="horzAlign" val="ctr"/>
        </dgm:alg>
      </dgm:if>
      <dgm:else name="Name2">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hoose name="Name3">
      <dgm:if name="Name4" axis="ch" ptType="node" func="cnt" op="lte" val="2">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4"/>
          <dgm:constr type="h" for="des" forName="compNode" op="equ"/>
          <dgm:constr type="h" for="des" forName="textRect" op="equ"/>
        </dgm:constrLst>
      </dgm:if>
      <dgm:if name="Name5" axis="ch" ptType="node" func="cnt" op="lte" val="3">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0"/>
          <dgm:constr type="h" for="des" forName="compNode" op="equ"/>
          <dgm:constr type="h" for="des" forName="textRect" op="equ"/>
        </dgm:constrLst>
      </dgm:if>
      <dgm:if name="Name6" axis="ch" ptType="node" func="cnt" op="lte" val="4">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32"/>
          <dgm:constr type="h" for="des" forName="compNode" op="equ"/>
          <dgm:constr type="h" for="des" forName="textRect" op="equ"/>
        </dgm:constrLst>
      </dgm:if>
      <dgm:else name="Name7">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24"/>
          <dgm:constr type="h" for="des" forName="compNode" op="equ"/>
          <dgm:constr type="h" for="des" forName="textRect" op="equ"/>
        </dgm:constrLst>
      </dgm:else>
    </dgm:choose>
    <dgm:ruleLst>
      <dgm:rule type="w" for="ch" forName="compNode" val="50" fact="NaN" max="NaN"/>
    </dgm:ruleLst>
    <dgm:forEach name="Name8" axis="ch" ptType="node">
      <dgm:layoutNode name="compNode">
        <dgm:alg type="composite"/>
        <dgm:shape xmlns:r="http://schemas.openxmlformats.org/officeDocument/2006/relationships" r:blip="">
          <dgm:adjLst/>
        </dgm:shape>
        <dgm:presOf axis="self"/>
        <dgm:constrLst>
          <dgm:constr type="w" for="ch" forName="iconBgRect" refType="w" fact="0.61"/>
          <dgm:constr type="h" for="ch" forName="iconBgRect" refType="w" refFor="ch" refForName="iconBgRect"/>
          <dgm:constr type="t" for="ch" forName="iconBgRect"/>
          <dgm:constr type="ctrX" for="ch" forName="iconBgRect" refType="w" fact="0.5"/>
          <dgm:constr type="w" for="ch" forName="iconRect" refType="w" fact="0.35"/>
          <dgm:constr type="h" for="ch" forName="iconRect" refType="w" refFor="ch" refForName="iconRect"/>
          <dgm:constr type="ctrX" for="ch" forName="iconRect" refType="ctrX" refFor="ch" refForName="iconBgRect"/>
          <dgm:constr type="ctrY" for="ch" forName="iconRect" refType="ctrY" refFor="ch" refForName="iconBgRect"/>
          <dgm:constr type="h" for="ch" forName="spaceRect" refType="w" fact="0.19"/>
          <dgm:constr type="w" for="ch" forName="spaceRect" refType="w"/>
          <dgm:constr type="l" for="ch" forName="spaceRect"/>
          <dgm:constr type="t" for="ch" forName="spaceRect" refType="b" refFor="ch" refForName="iconBgRect"/>
          <dgm:constr type="h" for="ch" forName="textRect" val="20"/>
          <dgm:constr type="w" for="ch" forName="textRect" refType="w"/>
          <dgm:constr type="l" for="ch" forName="textRect"/>
          <dgm:constr type="t" for="ch" forName="textRect" refType="b" refFor="ch" refForName="spaceRect"/>
        </dgm:constrLst>
        <dgm:ruleLst>
          <dgm:rule type="h" val="INF" fact="NaN" max="NaN"/>
        </dgm:ruleLst>
        <dgm:layoutNode name="iconBgRect" styleLbl="bgShp">
          <dgm:alg type="sp"/>
          <dgm:shape xmlns:r="http://schemas.openxmlformats.org/officeDocument/2006/relationships" type="ellipse" r:blip="">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alg type="tx">
            <dgm:param type="txAnchorVert" val="t"/>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 type="h" val="INF" fact="NaN" max="NaN"/>
          </dgm:ruleLst>
        </dgm:layoutNode>
      </dgm:layoutNode>
      <dgm:forEach name="Name9"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defRPr cap="all"/>
        </a:lvl1pPr>
      </dgm1612:lstStyle>
    </a:ext>
  </dgm:extLst>
</dgm:layoutDef>
</file>

<file path=ppt/diagrams/layout5.xml><?xml version="1.0" encoding="utf-8"?>
<dgm:layoutDef xmlns:dgm="http://schemas.openxmlformats.org/drawingml/2006/diagram" xmlns:a="http://schemas.openxmlformats.org/drawingml/2006/main" uniqueId="urn:microsoft.com/office/officeart/2018/5/layout/IconCircleLabelList">
  <dgm:title val="Icon Circle Label List"/>
  <dgm:desc val="Use to show non-sequential or grouped chunks of information accompanied by a related visuals. Works best with icons or small pictures with short text ca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snake">
          <dgm:param type="grDir" val="tL"/>
          <dgm:param type="flowDir" val="row"/>
          <dgm:param type="contDir" val="sameDir"/>
          <dgm:param type="off" val="ctr"/>
          <dgm:param type="vertAlign" val="mid"/>
          <dgm:param type="horzAlign" val="ctr"/>
        </dgm:alg>
      </dgm:if>
      <dgm:else name="Name2">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hoose name="Name3">
      <dgm:if name="Name4" axis="ch" ptType="node" func="cnt" op="lte" val="2">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4"/>
          <dgm:constr type="h" for="des" forName="compNode" op="equ"/>
          <dgm:constr type="h" for="des" forName="textRect" op="equ"/>
        </dgm:constrLst>
      </dgm:if>
      <dgm:if name="Name5" axis="ch" ptType="node" func="cnt" op="lte" val="3">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0"/>
          <dgm:constr type="h" for="des" forName="compNode" op="equ"/>
          <dgm:constr type="h" for="des" forName="textRect" op="equ"/>
        </dgm:constrLst>
      </dgm:if>
      <dgm:if name="Name6" axis="ch" ptType="node" func="cnt" op="lte" val="4">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32"/>
          <dgm:constr type="h" for="des" forName="compNode" op="equ"/>
          <dgm:constr type="h" for="des" forName="textRect" op="equ"/>
        </dgm:constrLst>
      </dgm:if>
      <dgm:else name="Name7">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24"/>
          <dgm:constr type="h" for="des" forName="compNode" op="equ"/>
          <dgm:constr type="h" for="des" forName="textRect" op="equ"/>
        </dgm:constrLst>
      </dgm:else>
    </dgm:choose>
    <dgm:ruleLst>
      <dgm:rule type="w" for="ch" forName="compNode" val="50" fact="NaN" max="NaN"/>
    </dgm:ruleLst>
    <dgm:forEach name="Name8" axis="ch" ptType="node">
      <dgm:layoutNode name="compNode">
        <dgm:alg type="composite"/>
        <dgm:shape xmlns:r="http://schemas.openxmlformats.org/officeDocument/2006/relationships" r:blip="">
          <dgm:adjLst/>
        </dgm:shape>
        <dgm:presOf axis="self"/>
        <dgm:constrLst>
          <dgm:constr type="w" for="ch" forName="iconBgRect" refType="w" fact="0.61"/>
          <dgm:constr type="h" for="ch" forName="iconBgRect" refType="w" refFor="ch" refForName="iconBgRect"/>
          <dgm:constr type="t" for="ch" forName="iconBgRect"/>
          <dgm:constr type="ctrX" for="ch" forName="iconBgRect" refType="w" fact="0.5"/>
          <dgm:constr type="w" for="ch" forName="iconRect" refType="w" fact="0.35"/>
          <dgm:constr type="h" for="ch" forName="iconRect" refType="w" refFor="ch" refForName="iconRect"/>
          <dgm:constr type="ctrX" for="ch" forName="iconRect" refType="ctrX" refFor="ch" refForName="iconBgRect"/>
          <dgm:constr type="ctrY" for="ch" forName="iconRect" refType="ctrY" refFor="ch" refForName="iconBgRect"/>
          <dgm:constr type="h" for="ch" forName="spaceRect" refType="w" fact="0.19"/>
          <dgm:constr type="w" for="ch" forName="spaceRect" refType="w"/>
          <dgm:constr type="l" for="ch" forName="spaceRect"/>
          <dgm:constr type="t" for="ch" forName="spaceRect" refType="b" refFor="ch" refForName="iconBgRect"/>
          <dgm:constr type="h" for="ch" forName="textRect" val="20"/>
          <dgm:constr type="w" for="ch" forName="textRect" refType="w"/>
          <dgm:constr type="l" for="ch" forName="textRect"/>
          <dgm:constr type="t" for="ch" forName="textRect" refType="b" refFor="ch" refForName="spaceRect"/>
        </dgm:constrLst>
        <dgm:ruleLst>
          <dgm:rule type="h" val="INF" fact="NaN" max="NaN"/>
        </dgm:ruleLst>
        <dgm:layoutNode name="iconBgRect" styleLbl="bgShp">
          <dgm:alg type="sp"/>
          <dgm:shape xmlns:r="http://schemas.openxmlformats.org/officeDocument/2006/relationships" type="ellipse" r:blip="">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alg type="tx">
            <dgm:param type="txAnchorVert" val="t"/>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 type="h" val="INF" fact="NaN" max="NaN"/>
          </dgm:ruleLst>
        </dgm:layoutNode>
      </dgm:layoutNode>
      <dgm:forEach name="Name9"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defRPr cap="all"/>
        </a:lvl1pPr>
      </dgm1612:lstStyle>
    </a:ext>
  </dgm:extLst>
</dgm:layoutDef>
</file>

<file path=ppt/diagrams/layout6.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7.xml><?xml version="1.0" encoding="utf-8"?>
<dgm:layoutDef xmlns:dgm="http://schemas.openxmlformats.org/drawingml/2006/diagram" xmlns:a="http://schemas.openxmlformats.org/drawingml/2006/main" uniqueId="urn:microsoft.com/office/officeart/2018/5/layout/IconCircleLabelList">
  <dgm:title val="Icon Circle Label List"/>
  <dgm:desc val="Use to show non-sequential or grouped chunks of information accompanied by a related visuals. Works best with icons or small pictures with short text ca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snake">
          <dgm:param type="grDir" val="tL"/>
          <dgm:param type="flowDir" val="row"/>
          <dgm:param type="contDir" val="sameDir"/>
          <dgm:param type="off" val="ctr"/>
          <dgm:param type="vertAlign" val="mid"/>
          <dgm:param type="horzAlign" val="ctr"/>
        </dgm:alg>
      </dgm:if>
      <dgm:else name="Name2">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hoose name="Name3">
      <dgm:if name="Name4" axis="ch" ptType="node" func="cnt" op="lte" val="2">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4"/>
          <dgm:constr type="h" for="des" forName="compNode" op="equ"/>
          <dgm:constr type="h" for="des" forName="textRect" op="equ"/>
        </dgm:constrLst>
      </dgm:if>
      <dgm:if name="Name5" axis="ch" ptType="node" func="cnt" op="lte" val="3">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0"/>
          <dgm:constr type="h" for="des" forName="compNode" op="equ"/>
          <dgm:constr type="h" for="des" forName="textRect" op="equ"/>
        </dgm:constrLst>
      </dgm:if>
      <dgm:if name="Name6" axis="ch" ptType="node" func="cnt" op="lte" val="4">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32"/>
          <dgm:constr type="h" for="des" forName="compNode" op="equ"/>
          <dgm:constr type="h" for="des" forName="textRect" op="equ"/>
        </dgm:constrLst>
      </dgm:if>
      <dgm:else name="Name7">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24"/>
          <dgm:constr type="h" for="des" forName="compNode" op="equ"/>
          <dgm:constr type="h" for="des" forName="textRect" op="equ"/>
        </dgm:constrLst>
      </dgm:else>
    </dgm:choose>
    <dgm:ruleLst>
      <dgm:rule type="w" for="ch" forName="compNode" val="50" fact="NaN" max="NaN"/>
    </dgm:ruleLst>
    <dgm:forEach name="Name8" axis="ch" ptType="node">
      <dgm:layoutNode name="compNode">
        <dgm:alg type="composite"/>
        <dgm:shape xmlns:r="http://schemas.openxmlformats.org/officeDocument/2006/relationships" r:blip="">
          <dgm:adjLst/>
        </dgm:shape>
        <dgm:presOf axis="self"/>
        <dgm:constrLst>
          <dgm:constr type="w" for="ch" forName="iconBgRect" refType="w" fact="0.61"/>
          <dgm:constr type="h" for="ch" forName="iconBgRect" refType="w" refFor="ch" refForName="iconBgRect"/>
          <dgm:constr type="t" for="ch" forName="iconBgRect"/>
          <dgm:constr type="ctrX" for="ch" forName="iconBgRect" refType="w" fact="0.5"/>
          <dgm:constr type="w" for="ch" forName="iconRect" refType="w" fact="0.35"/>
          <dgm:constr type="h" for="ch" forName="iconRect" refType="w" refFor="ch" refForName="iconRect"/>
          <dgm:constr type="ctrX" for="ch" forName="iconRect" refType="ctrX" refFor="ch" refForName="iconBgRect"/>
          <dgm:constr type="ctrY" for="ch" forName="iconRect" refType="ctrY" refFor="ch" refForName="iconBgRect"/>
          <dgm:constr type="h" for="ch" forName="spaceRect" refType="w" fact="0.19"/>
          <dgm:constr type="w" for="ch" forName="spaceRect" refType="w"/>
          <dgm:constr type="l" for="ch" forName="spaceRect"/>
          <dgm:constr type="t" for="ch" forName="spaceRect" refType="b" refFor="ch" refForName="iconBgRect"/>
          <dgm:constr type="h" for="ch" forName="textRect" val="20"/>
          <dgm:constr type="w" for="ch" forName="textRect" refType="w"/>
          <dgm:constr type="l" for="ch" forName="textRect"/>
          <dgm:constr type="t" for="ch" forName="textRect" refType="b" refFor="ch" refForName="spaceRect"/>
        </dgm:constrLst>
        <dgm:ruleLst>
          <dgm:rule type="h" val="INF" fact="NaN" max="NaN"/>
        </dgm:ruleLst>
        <dgm:layoutNode name="iconBgRect" styleLbl="bgShp">
          <dgm:alg type="sp"/>
          <dgm:shape xmlns:r="http://schemas.openxmlformats.org/officeDocument/2006/relationships" type="ellipse" r:blip="">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alg type="tx">
            <dgm:param type="txAnchorVert" val="t"/>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 type="h" val="INF" fact="NaN" max="NaN"/>
          </dgm:ruleLst>
        </dgm:layoutNode>
      </dgm:layoutNode>
      <dgm:forEach name="Name9"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defRPr cap="all"/>
        </a:lvl1pPr>
      </dgm1612:lstStyle>
    </a:ext>
  </dgm:extLst>
</dgm:layoutDef>
</file>

<file path=ppt/diagrams/layout8.xml><?xml version="1.0" encoding="utf-8"?>
<dgm:layoutDef xmlns:dgm="http://schemas.openxmlformats.org/drawingml/2006/diagram" xmlns:a="http://schemas.openxmlformats.org/drawingml/2006/main" uniqueId="urn:microsoft.com/office/officeart/2018/5/layout/IconCircleLabelList">
  <dgm:title val="Icon Circle Label List"/>
  <dgm:desc val="Use to show non-sequential or grouped chunks of information accompanied by a related visuals. Works best with icons or small pictures with short text ca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snake">
          <dgm:param type="grDir" val="tL"/>
          <dgm:param type="flowDir" val="row"/>
          <dgm:param type="contDir" val="sameDir"/>
          <dgm:param type="off" val="ctr"/>
          <dgm:param type="vertAlign" val="mid"/>
          <dgm:param type="horzAlign" val="ctr"/>
        </dgm:alg>
      </dgm:if>
      <dgm:else name="Name2">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hoose name="Name3">
      <dgm:if name="Name4" axis="ch" ptType="node" func="cnt" op="lte" val="2">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4"/>
          <dgm:constr type="h" for="des" forName="compNode" op="equ"/>
          <dgm:constr type="h" for="des" forName="textRect" op="equ"/>
        </dgm:constrLst>
      </dgm:if>
      <dgm:if name="Name5" axis="ch" ptType="node" func="cnt" op="lte" val="3">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0"/>
          <dgm:constr type="h" for="des" forName="compNode" op="equ"/>
          <dgm:constr type="h" for="des" forName="textRect" op="equ"/>
        </dgm:constrLst>
      </dgm:if>
      <dgm:if name="Name6" axis="ch" ptType="node" func="cnt" op="lte" val="4">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32"/>
          <dgm:constr type="h" for="des" forName="compNode" op="equ"/>
          <dgm:constr type="h" for="des" forName="textRect" op="equ"/>
        </dgm:constrLst>
      </dgm:if>
      <dgm:else name="Name7">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24"/>
          <dgm:constr type="h" for="des" forName="compNode" op="equ"/>
          <dgm:constr type="h" for="des" forName="textRect" op="equ"/>
        </dgm:constrLst>
      </dgm:else>
    </dgm:choose>
    <dgm:ruleLst>
      <dgm:rule type="w" for="ch" forName="compNode" val="50" fact="NaN" max="NaN"/>
    </dgm:ruleLst>
    <dgm:forEach name="Name8" axis="ch" ptType="node">
      <dgm:layoutNode name="compNode">
        <dgm:alg type="composite"/>
        <dgm:shape xmlns:r="http://schemas.openxmlformats.org/officeDocument/2006/relationships" r:blip="">
          <dgm:adjLst/>
        </dgm:shape>
        <dgm:presOf axis="self"/>
        <dgm:constrLst>
          <dgm:constr type="w" for="ch" forName="iconBgRect" refType="w" fact="0.61"/>
          <dgm:constr type="h" for="ch" forName="iconBgRect" refType="w" refFor="ch" refForName="iconBgRect"/>
          <dgm:constr type="t" for="ch" forName="iconBgRect"/>
          <dgm:constr type="ctrX" for="ch" forName="iconBgRect" refType="w" fact="0.5"/>
          <dgm:constr type="w" for="ch" forName="iconRect" refType="w" fact="0.35"/>
          <dgm:constr type="h" for="ch" forName="iconRect" refType="w" refFor="ch" refForName="iconRect"/>
          <dgm:constr type="ctrX" for="ch" forName="iconRect" refType="ctrX" refFor="ch" refForName="iconBgRect"/>
          <dgm:constr type="ctrY" for="ch" forName="iconRect" refType="ctrY" refFor="ch" refForName="iconBgRect"/>
          <dgm:constr type="h" for="ch" forName="spaceRect" refType="w" fact="0.19"/>
          <dgm:constr type="w" for="ch" forName="spaceRect" refType="w"/>
          <dgm:constr type="l" for="ch" forName="spaceRect"/>
          <dgm:constr type="t" for="ch" forName="spaceRect" refType="b" refFor="ch" refForName="iconBgRect"/>
          <dgm:constr type="h" for="ch" forName="textRect" val="20"/>
          <dgm:constr type="w" for="ch" forName="textRect" refType="w"/>
          <dgm:constr type="l" for="ch" forName="textRect"/>
          <dgm:constr type="t" for="ch" forName="textRect" refType="b" refFor="ch" refForName="spaceRect"/>
        </dgm:constrLst>
        <dgm:ruleLst>
          <dgm:rule type="h" val="INF" fact="NaN" max="NaN"/>
        </dgm:ruleLst>
        <dgm:layoutNode name="iconBgRect" styleLbl="bgShp">
          <dgm:alg type="sp"/>
          <dgm:shape xmlns:r="http://schemas.openxmlformats.org/officeDocument/2006/relationships" type="ellipse" r:blip="">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alg type="tx">
            <dgm:param type="txAnchorVert" val="t"/>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 type="h" val="INF" fact="NaN" max="NaN"/>
          </dgm:ruleLst>
        </dgm:layoutNode>
      </dgm:layoutNode>
      <dgm:forEach name="Name9"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defRPr cap="all"/>
        </a:lvl1pPr>
      </dgm1612:lstStyle>
    </a:ext>
  </dgm:extLst>
</dgm:layoutDef>
</file>

<file path=ppt/diagrams/layout9.xml><?xml version="1.0" encoding="utf-8"?>
<dgm:layoutDef xmlns:dgm="http://schemas.openxmlformats.org/drawingml/2006/diagram" xmlns:a="http://schemas.openxmlformats.org/drawingml/2006/main" uniqueId="urn:microsoft.com/office/officeart/2005/8/layout/process5">
  <dgm:title val=""/>
  <dgm:desc val=""/>
  <dgm:catLst>
    <dgm:cat type="process" pri="17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diagram">
    <dgm:varLst>
      <dgm:dir/>
      <dgm:resizeHandles val="exact"/>
    </dgm:varLst>
    <dgm:choose name="Name0">
      <dgm:if name="Name1" axis="self" func="var" arg="dir" op="equ" val="norm">
        <dgm:alg type="snake">
          <dgm:param type="grDir" val="tL"/>
          <dgm:param type="flowDir" val="row"/>
          <dgm:param type="contDir" val="revDir"/>
          <dgm:param type="bkpt" val="endCnv"/>
        </dgm:alg>
      </dgm:if>
      <dgm:else name="Name2">
        <dgm:alg type="snake">
          <dgm:param type="grDir" val="tR"/>
          <dgm:param type="flowDir" val="row"/>
          <dgm:param type="contDir" val="revDir"/>
          <dgm:param type="bkpt" val="endCnv"/>
        </dgm:alg>
      </dgm:else>
    </dgm:choose>
    <dgm:shape xmlns:r="http://schemas.openxmlformats.org/officeDocument/2006/relationships" r:blip="">
      <dgm:adjLst/>
    </dgm:shape>
    <dgm:presOf/>
    <dgm:constrLst>
      <dgm:constr type="w" for="ch" ptType="node" refType="w"/>
      <dgm:constr type="w" for="ch" forName="sibTrans" refType="w" refFor="ch" refPtType="node" op="equ" fact="0.4"/>
      <dgm:constr type="sp" refType="w" refFor="ch" refForName="sibTrans"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11699" cy="463408"/>
          </a:xfrm>
          <a:prstGeom prst="rect">
            <a:avLst/>
          </a:prstGeom>
        </p:spPr>
        <p:txBody>
          <a:bodyPr vert="horz" lIns="92492" tIns="46246" rIns="92492" bIns="46246" rtlCol="0"/>
          <a:lstStyle>
            <a:lvl1pPr algn="l">
              <a:defRPr sz="1200"/>
            </a:lvl1pPr>
          </a:lstStyle>
          <a:p>
            <a:endParaRPr lang="en-US" dirty="0"/>
          </a:p>
        </p:txBody>
      </p:sp>
      <p:sp>
        <p:nvSpPr>
          <p:cNvPr id="3" name="Date Placeholder 2"/>
          <p:cNvSpPr>
            <a:spLocks noGrp="1"/>
          </p:cNvSpPr>
          <p:nvPr>
            <p:ph type="dt" idx="1"/>
          </p:nvPr>
        </p:nvSpPr>
        <p:spPr>
          <a:xfrm>
            <a:off x="3936768" y="0"/>
            <a:ext cx="3011699" cy="463408"/>
          </a:xfrm>
          <a:prstGeom prst="rect">
            <a:avLst/>
          </a:prstGeom>
        </p:spPr>
        <p:txBody>
          <a:bodyPr vert="horz" lIns="92492" tIns="46246" rIns="92492" bIns="46246" rtlCol="0"/>
          <a:lstStyle>
            <a:lvl1pPr algn="r">
              <a:defRPr sz="1200"/>
            </a:lvl1pPr>
          </a:lstStyle>
          <a:p>
            <a:fld id="{8217F18B-FBA3-4F6B-97D9-EA188CD16FE5}" type="datetimeFigureOut">
              <a:rPr lang="en-US" smtClean="0"/>
              <a:t>17-Sep-21</a:t>
            </a:fld>
            <a:endParaRPr lang="en-US" dirty="0"/>
          </a:p>
        </p:txBody>
      </p:sp>
      <p:sp>
        <p:nvSpPr>
          <p:cNvPr id="4" name="Slide Image Placeholder 3"/>
          <p:cNvSpPr>
            <a:spLocks noGrp="1" noRot="1" noChangeAspect="1"/>
          </p:cNvSpPr>
          <p:nvPr>
            <p:ph type="sldImg" idx="2"/>
          </p:nvPr>
        </p:nvSpPr>
        <p:spPr>
          <a:xfrm>
            <a:off x="703263" y="1154113"/>
            <a:ext cx="5543550" cy="3117850"/>
          </a:xfrm>
          <a:prstGeom prst="rect">
            <a:avLst/>
          </a:prstGeom>
          <a:noFill/>
          <a:ln w="12700">
            <a:solidFill>
              <a:prstClr val="black"/>
            </a:solidFill>
          </a:ln>
        </p:spPr>
        <p:txBody>
          <a:bodyPr vert="horz" lIns="92492" tIns="46246" rIns="92492" bIns="46246" rtlCol="0" anchor="ctr"/>
          <a:lstStyle/>
          <a:p>
            <a:endParaRPr lang="en-US" dirty="0"/>
          </a:p>
        </p:txBody>
      </p:sp>
      <p:sp>
        <p:nvSpPr>
          <p:cNvPr id="5" name="Notes Placeholder 4"/>
          <p:cNvSpPr>
            <a:spLocks noGrp="1"/>
          </p:cNvSpPr>
          <p:nvPr>
            <p:ph type="body" sz="quarter" idx="3"/>
          </p:nvPr>
        </p:nvSpPr>
        <p:spPr>
          <a:xfrm>
            <a:off x="695008" y="4444861"/>
            <a:ext cx="5560060" cy="3636705"/>
          </a:xfrm>
          <a:prstGeom prst="rect">
            <a:avLst/>
          </a:prstGeom>
        </p:spPr>
        <p:txBody>
          <a:bodyPr vert="horz" lIns="92492" tIns="46246" rIns="92492" bIns="46246"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772669"/>
            <a:ext cx="3011699" cy="463407"/>
          </a:xfrm>
          <a:prstGeom prst="rect">
            <a:avLst/>
          </a:prstGeom>
        </p:spPr>
        <p:txBody>
          <a:bodyPr vert="horz" lIns="92492" tIns="46246" rIns="92492" bIns="46246" rtlCol="0" anchor="b"/>
          <a:lstStyle>
            <a:lvl1pPr algn="l">
              <a:defRPr sz="1200"/>
            </a:lvl1pPr>
          </a:lstStyle>
          <a:p>
            <a:endParaRPr lang="en-US" dirty="0"/>
          </a:p>
        </p:txBody>
      </p:sp>
      <p:sp>
        <p:nvSpPr>
          <p:cNvPr id="7" name="Slide Number Placeholder 6"/>
          <p:cNvSpPr>
            <a:spLocks noGrp="1"/>
          </p:cNvSpPr>
          <p:nvPr>
            <p:ph type="sldNum" sz="quarter" idx="5"/>
          </p:nvPr>
        </p:nvSpPr>
        <p:spPr>
          <a:xfrm>
            <a:off x="3936768" y="8772669"/>
            <a:ext cx="3011699" cy="463407"/>
          </a:xfrm>
          <a:prstGeom prst="rect">
            <a:avLst/>
          </a:prstGeom>
        </p:spPr>
        <p:txBody>
          <a:bodyPr vert="horz" lIns="92492" tIns="46246" rIns="92492" bIns="46246" rtlCol="0" anchor="b"/>
          <a:lstStyle>
            <a:lvl1pPr algn="r">
              <a:defRPr sz="1200"/>
            </a:lvl1pPr>
          </a:lstStyle>
          <a:p>
            <a:fld id="{BAD342E5-AFF1-4E5D-BEDB-B5261E7DADB0}" type="slidenum">
              <a:rPr lang="en-US" smtClean="0"/>
              <a:t>‹#›</a:t>
            </a:fld>
            <a:endParaRPr lang="en-US" dirty="0"/>
          </a:p>
        </p:txBody>
      </p:sp>
    </p:spTree>
    <p:extLst>
      <p:ext uri="{BB962C8B-B14F-4D97-AF65-F5344CB8AC3E}">
        <p14:creationId xmlns:p14="http://schemas.microsoft.com/office/powerpoint/2010/main" val="375447908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1</a:t>
            </a:fld>
            <a:endParaRPr lang="en-US" dirty="0"/>
          </a:p>
        </p:txBody>
      </p:sp>
    </p:spTree>
    <p:extLst>
      <p:ext uri="{BB962C8B-B14F-4D97-AF65-F5344CB8AC3E}">
        <p14:creationId xmlns:p14="http://schemas.microsoft.com/office/powerpoint/2010/main" val="5788664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598863"/>
          </a:xfrm>
        </p:spPr>
      </p:sp>
      <p:sp>
        <p:nvSpPr>
          <p:cNvPr id="3" name="Notes Placeholder 2"/>
          <p:cNvSpPr>
            <a:spLocks noGrp="1"/>
          </p:cNvSpPr>
          <p:nvPr>
            <p:ph type="body" idx="1"/>
          </p:nvPr>
        </p:nvSpPr>
        <p:spPr/>
        <p:txBody>
          <a:bodyPr>
            <a:normAutofit/>
          </a:bodyPr>
          <a:lstStyle/>
          <a:p>
            <a:pPr lvl="0"/>
            <a:endParaRPr lang="en-US" dirty="0"/>
          </a:p>
        </p:txBody>
      </p:sp>
      <p:sp>
        <p:nvSpPr>
          <p:cNvPr id="4" name="Slide Number Placeholder 3"/>
          <p:cNvSpPr>
            <a:spLocks noGrp="1"/>
          </p:cNvSpPr>
          <p:nvPr>
            <p:ph type="sldNum" sz="quarter" idx="10"/>
          </p:nvPr>
        </p:nvSpPr>
        <p:spPr/>
        <p:txBody>
          <a:bodyPr/>
          <a:lstStyle/>
          <a:p>
            <a:fld id="{4D410189-AC31-7546-878A-F48FDE4A29F5}" type="slidenum">
              <a:rPr lang="en-US" smtClean="0"/>
              <a:t>27</a:t>
            </a:fld>
            <a:endParaRPr lang="en-US"/>
          </a:p>
        </p:txBody>
      </p:sp>
      <p:sp>
        <p:nvSpPr>
          <p:cNvPr id="5" name="Date Placeholder 4">
            <a:extLst>
              <a:ext uri="{FF2B5EF4-FFF2-40B4-BE49-F238E27FC236}">
                <a16:creationId xmlns:a16="http://schemas.microsoft.com/office/drawing/2014/main" id="{F880E9D7-639E-4FD3-A50A-726DEB5D8345}"/>
              </a:ext>
            </a:extLst>
          </p:cNvPr>
          <p:cNvSpPr>
            <a:spLocks noGrp="1"/>
          </p:cNvSpPr>
          <p:nvPr>
            <p:ph type="dt" idx="1"/>
          </p:nvPr>
        </p:nvSpPr>
        <p:spPr/>
        <p:txBody>
          <a:bodyPr/>
          <a:lstStyle/>
          <a:p>
            <a:pPr>
              <a:defRPr/>
            </a:pPr>
            <a:r>
              <a:rPr lang="en-US"/>
              <a:t>Wednesday June 10, 2020</a:t>
            </a:r>
          </a:p>
        </p:txBody>
      </p:sp>
    </p:spTree>
    <p:extLst>
      <p:ext uri="{BB962C8B-B14F-4D97-AF65-F5344CB8AC3E}">
        <p14:creationId xmlns:p14="http://schemas.microsoft.com/office/powerpoint/2010/main" val="279277102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98463" y="693738"/>
            <a:ext cx="6153150" cy="3462337"/>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D410189-AC31-7546-878A-F48FDE4A29F5}" type="slidenum">
              <a:rPr lang="en-US" smtClean="0"/>
              <a:t>30</a:t>
            </a:fld>
            <a:endParaRPr lang="en-US"/>
          </a:p>
        </p:txBody>
      </p:sp>
    </p:spTree>
    <p:extLst>
      <p:ext uri="{BB962C8B-B14F-4D97-AF65-F5344CB8AC3E}">
        <p14:creationId xmlns:p14="http://schemas.microsoft.com/office/powerpoint/2010/main" val="43604929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2</a:t>
            </a:fld>
            <a:endParaRPr lang="en-US" dirty="0"/>
          </a:p>
        </p:txBody>
      </p:sp>
    </p:spTree>
    <p:extLst>
      <p:ext uri="{BB962C8B-B14F-4D97-AF65-F5344CB8AC3E}">
        <p14:creationId xmlns:p14="http://schemas.microsoft.com/office/powerpoint/2010/main" val="338701186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AD342E5-AFF1-4E5D-BEDB-B5261E7DADB0}" type="slidenum">
              <a:rPr lang="en-US" smtClean="0"/>
              <a:t>3</a:t>
            </a:fld>
            <a:endParaRPr lang="en-US" dirty="0"/>
          </a:p>
        </p:txBody>
      </p:sp>
    </p:spTree>
    <p:extLst>
      <p:ext uri="{BB962C8B-B14F-4D97-AF65-F5344CB8AC3E}">
        <p14:creationId xmlns:p14="http://schemas.microsoft.com/office/powerpoint/2010/main" val="310437757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598863"/>
          </a:xfrm>
        </p:spPr>
      </p:sp>
      <p:sp>
        <p:nvSpPr>
          <p:cNvPr id="3" name="Notes Placeholder 2"/>
          <p:cNvSpPr>
            <a:spLocks noGrp="1"/>
          </p:cNvSpPr>
          <p:nvPr>
            <p:ph type="body" idx="1"/>
          </p:nvPr>
        </p:nvSpPr>
        <p:spPr/>
        <p:txBody>
          <a:bodyPr>
            <a:normAutofit/>
          </a:bodyPr>
          <a:lstStyle/>
          <a:p>
            <a:pPr lvl="0"/>
            <a:endParaRPr lang="en-US" dirty="0"/>
          </a:p>
        </p:txBody>
      </p:sp>
      <p:sp>
        <p:nvSpPr>
          <p:cNvPr id="4" name="Slide Number Placeholder 3"/>
          <p:cNvSpPr>
            <a:spLocks noGrp="1"/>
          </p:cNvSpPr>
          <p:nvPr>
            <p:ph type="sldNum" sz="quarter" idx="10"/>
          </p:nvPr>
        </p:nvSpPr>
        <p:spPr/>
        <p:txBody>
          <a:bodyPr/>
          <a:lstStyle/>
          <a:p>
            <a:fld id="{4D410189-AC31-7546-878A-F48FDE4A29F5}" type="slidenum">
              <a:rPr lang="en-US" smtClean="0"/>
              <a:t>7</a:t>
            </a:fld>
            <a:endParaRPr lang="en-US"/>
          </a:p>
        </p:txBody>
      </p:sp>
      <p:sp>
        <p:nvSpPr>
          <p:cNvPr id="5" name="Date Placeholder 4">
            <a:extLst>
              <a:ext uri="{FF2B5EF4-FFF2-40B4-BE49-F238E27FC236}">
                <a16:creationId xmlns:a16="http://schemas.microsoft.com/office/drawing/2014/main" id="{F880E9D7-639E-4FD3-A50A-726DEB5D8345}"/>
              </a:ext>
            </a:extLst>
          </p:cNvPr>
          <p:cNvSpPr>
            <a:spLocks noGrp="1"/>
          </p:cNvSpPr>
          <p:nvPr>
            <p:ph type="dt" idx="1"/>
          </p:nvPr>
        </p:nvSpPr>
        <p:spPr/>
        <p:txBody>
          <a:bodyPr/>
          <a:lstStyle/>
          <a:p>
            <a:pPr>
              <a:defRPr/>
            </a:pPr>
            <a:r>
              <a:rPr lang="en-US"/>
              <a:t>Wednesday June 10, 2020</a:t>
            </a:r>
          </a:p>
        </p:txBody>
      </p:sp>
    </p:spTree>
    <p:extLst>
      <p:ext uri="{BB962C8B-B14F-4D97-AF65-F5344CB8AC3E}">
        <p14:creationId xmlns:p14="http://schemas.microsoft.com/office/powerpoint/2010/main" val="420460045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598863"/>
          </a:xfrm>
        </p:spPr>
      </p:sp>
      <p:sp>
        <p:nvSpPr>
          <p:cNvPr id="3" name="Notes Placeholder 2"/>
          <p:cNvSpPr>
            <a:spLocks noGrp="1"/>
          </p:cNvSpPr>
          <p:nvPr>
            <p:ph type="body" idx="1"/>
          </p:nvPr>
        </p:nvSpPr>
        <p:spPr/>
        <p:txBody>
          <a:bodyPr>
            <a:normAutofit/>
          </a:bodyPr>
          <a:lstStyle/>
          <a:p>
            <a:pPr lvl="0"/>
            <a:endParaRPr lang="en-US" dirty="0"/>
          </a:p>
        </p:txBody>
      </p:sp>
      <p:sp>
        <p:nvSpPr>
          <p:cNvPr id="4" name="Slide Number Placeholder 3"/>
          <p:cNvSpPr>
            <a:spLocks noGrp="1"/>
          </p:cNvSpPr>
          <p:nvPr>
            <p:ph type="sldNum" sz="quarter" idx="10"/>
          </p:nvPr>
        </p:nvSpPr>
        <p:spPr/>
        <p:txBody>
          <a:bodyPr/>
          <a:lstStyle/>
          <a:p>
            <a:fld id="{4D410189-AC31-7546-878A-F48FDE4A29F5}" type="slidenum">
              <a:rPr lang="en-US" smtClean="0"/>
              <a:t>8</a:t>
            </a:fld>
            <a:endParaRPr lang="en-US"/>
          </a:p>
        </p:txBody>
      </p:sp>
      <p:sp>
        <p:nvSpPr>
          <p:cNvPr id="5" name="Date Placeholder 4">
            <a:extLst>
              <a:ext uri="{FF2B5EF4-FFF2-40B4-BE49-F238E27FC236}">
                <a16:creationId xmlns:a16="http://schemas.microsoft.com/office/drawing/2014/main" id="{F880E9D7-639E-4FD3-A50A-726DEB5D8345}"/>
              </a:ext>
            </a:extLst>
          </p:cNvPr>
          <p:cNvSpPr>
            <a:spLocks noGrp="1"/>
          </p:cNvSpPr>
          <p:nvPr>
            <p:ph type="dt" idx="1"/>
          </p:nvPr>
        </p:nvSpPr>
        <p:spPr/>
        <p:txBody>
          <a:bodyPr/>
          <a:lstStyle/>
          <a:p>
            <a:pPr>
              <a:defRPr/>
            </a:pPr>
            <a:r>
              <a:rPr lang="en-US"/>
              <a:t>Wednesday June 10, 2020</a:t>
            </a:r>
          </a:p>
        </p:txBody>
      </p:sp>
    </p:spTree>
    <p:extLst>
      <p:ext uri="{BB962C8B-B14F-4D97-AF65-F5344CB8AC3E}">
        <p14:creationId xmlns:p14="http://schemas.microsoft.com/office/powerpoint/2010/main" val="67551858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598863"/>
          </a:xfrm>
        </p:spPr>
      </p:sp>
      <p:sp>
        <p:nvSpPr>
          <p:cNvPr id="3" name="Notes Placeholder 2"/>
          <p:cNvSpPr>
            <a:spLocks noGrp="1"/>
          </p:cNvSpPr>
          <p:nvPr>
            <p:ph type="body" idx="1"/>
          </p:nvPr>
        </p:nvSpPr>
        <p:spPr/>
        <p:txBody>
          <a:bodyPr>
            <a:normAutofit/>
          </a:bodyPr>
          <a:lstStyle/>
          <a:p>
            <a:pPr lvl="0"/>
            <a:endParaRPr lang="en-US" dirty="0"/>
          </a:p>
        </p:txBody>
      </p:sp>
      <p:sp>
        <p:nvSpPr>
          <p:cNvPr id="4" name="Slide Number Placeholder 3"/>
          <p:cNvSpPr>
            <a:spLocks noGrp="1"/>
          </p:cNvSpPr>
          <p:nvPr>
            <p:ph type="sldNum" sz="quarter" idx="10"/>
          </p:nvPr>
        </p:nvSpPr>
        <p:spPr/>
        <p:txBody>
          <a:bodyPr/>
          <a:lstStyle/>
          <a:p>
            <a:fld id="{4D410189-AC31-7546-878A-F48FDE4A29F5}" type="slidenum">
              <a:rPr lang="en-US" smtClean="0"/>
              <a:t>9</a:t>
            </a:fld>
            <a:endParaRPr lang="en-US"/>
          </a:p>
        </p:txBody>
      </p:sp>
      <p:sp>
        <p:nvSpPr>
          <p:cNvPr id="5" name="Date Placeholder 4">
            <a:extLst>
              <a:ext uri="{FF2B5EF4-FFF2-40B4-BE49-F238E27FC236}">
                <a16:creationId xmlns:a16="http://schemas.microsoft.com/office/drawing/2014/main" id="{F880E9D7-639E-4FD3-A50A-726DEB5D8345}"/>
              </a:ext>
            </a:extLst>
          </p:cNvPr>
          <p:cNvSpPr>
            <a:spLocks noGrp="1"/>
          </p:cNvSpPr>
          <p:nvPr>
            <p:ph type="dt" idx="1"/>
          </p:nvPr>
        </p:nvSpPr>
        <p:spPr/>
        <p:txBody>
          <a:bodyPr/>
          <a:lstStyle/>
          <a:p>
            <a:pPr>
              <a:defRPr/>
            </a:pPr>
            <a:r>
              <a:rPr lang="en-US"/>
              <a:t>Wednesday June 10, 2020</a:t>
            </a:r>
          </a:p>
        </p:txBody>
      </p:sp>
    </p:spTree>
    <p:extLst>
      <p:ext uri="{BB962C8B-B14F-4D97-AF65-F5344CB8AC3E}">
        <p14:creationId xmlns:p14="http://schemas.microsoft.com/office/powerpoint/2010/main" val="282169822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598863"/>
          </a:xfrm>
        </p:spPr>
      </p:sp>
      <p:sp>
        <p:nvSpPr>
          <p:cNvPr id="4" name="Slide Number Placeholder 3"/>
          <p:cNvSpPr>
            <a:spLocks noGrp="1"/>
          </p:cNvSpPr>
          <p:nvPr>
            <p:ph type="sldNum" sz="quarter" idx="10"/>
          </p:nvPr>
        </p:nvSpPr>
        <p:spPr/>
        <p:txBody>
          <a:bodyPr/>
          <a:lstStyle/>
          <a:p>
            <a:pPr>
              <a:defRPr/>
            </a:pPr>
            <a:fld id="{F177551F-2C26-5D4E-AA97-F437309E4641}" type="slidenum">
              <a:rPr lang="en-US" smtClean="0"/>
              <a:pPr>
                <a:defRPr/>
              </a:pPr>
              <a:t>12</a:t>
            </a:fld>
            <a:endParaRPr lang="en-US"/>
          </a:p>
        </p:txBody>
      </p:sp>
      <p:sp>
        <p:nvSpPr>
          <p:cNvPr id="5" name="Date Placeholder 4">
            <a:extLst>
              <a:ext uri="{FF2B5EF4-FFF2-40B4-BE49-F238E27FC236}">
                <a16:creationId xmlns:a16="http://schemas.microsoft.com/office/drawing/2014/main" id="{5209E24F-4AF4-4682-8A14-0FC8CBFEDD5A}"/>
              </a:ext>
            </a:extLst>
          </p:cNvPr>
          <p:cNvSpPr>
            <a:spLocks noGrp="1"/>
          </p:cNvSpPr>
          <p:nvPr>
            <p:ph type="dt" idx="1"/>
          </p:nvPr>
        </p:nvSpPr>
        <p:spPr/>
        <p:txBody>
          <a:bodyPr/>
          <a:lstStyle/>
          <a:p>
            <a:pPr>
              <a:defRPr/>
            </a:pPr>
            <a:r>
              <a:rPr lang="en-US"/>
              <a:t>Wednesday June 10, 2020</a:t>
            </a:r>
          </a:p>
        </p:txBody>
      </p:sp>
      <p:sp>
        <p:nvSpPr>
          <p:cNvPr id="3" name="Notes Placeholder 2">
            <a:extLst>
              <a:ext uri="{FF2B5EF4-FFF2-40B4-BE49-F238E27FC236}">
                <a16:creationId xmlns:a16="http://schemas.microsoft.com/office/drawing/2014/main" id="{1454AA16-F519-4355-B811-E6419F036944}"/>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406610968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98463" y="693738"/>
            <a:ext cx="6153150" cy="3462337"/>
          </a:xfrm>
        </p:spPr>
      </p:sp>
      <p:sp>
        <p:nvSpPr>
          <p:cNvPr id="3" name="Notes Placeholder 2"/>
          <p:cNvSpPr>
            <a:spLocks noGrp="1"/>
          </p:cNvSpPr>
          <p:nvPr>
            <p:ph type="body" idx="1"/>
          </p:nvPr>
        </p:nvSpPr>
        <p:spPr/>
        <p:txBody>
          <a:bodyPr>
            <a:normAutofit/>
          </a:bodyPr>
          <a:lstStyle/>
          <a:p>
            <a:pPr algn="just">
              <a:lnSpc>
                <a:spcPts val="1340"/>
              </a:lnSpc>
              <a:spcBef>
                <a:spcPts val="574"/>
              </a:spcBef>
              <a:spcAft>
                <a:spcPts val="574"/>
              </a:spcAft>
            </a:pPr>
            <a:endParaRPr lang="en-US" dirty="0"/>
          </a:p>
        </p:txBody>
      </p:sp>
      <p:sp>
        <p:nvSpPr>
          <p:cNvPr id="4" name="Slide Number Placeholder 3"/>
          <p:cNvSpPr>
            <a:spLocks noGrp="1"/>
          </p:cNvSpPr>
          <p:nvPr>
            <p:ph type="sldNum" sz="quarter" idx="10"/>
          </p:nvPr>
        </p:nvSpPr>
        <p:spPr/>
        <p:txBody>
          <a:bodyPr/>
          <a:lstStyle/>
          <a:p>
            <a:fld id="{4D410189-AC31-7546-878A-F48FDE4A29F5}" type="slidenum">
              <a:rPr lang="en-US" smtClean="0"/>
              <a:t>19</a:t>
            </a:fld>
            <a:endParaRPr lang="en-US" dirty="0"/>
          </a:p>
        </p:txBody>
      </p:sp>
      <p:sp>
        <p:nvSpPr>
          <p:cNvPr id="5" name="Date Placeholder 4">
            <a:extLst>
              <a:ext uri="{FF2B5EF4-FFF2-40B4-BE49-F238E27FC236}">
                <a16:creationId xmlns:a16="http://schemas.microsoft.com/office/drawing/2014/main" id="{3EB616D1-C4A4-4209-A58D-6F40CBBDEE34}"/>
              </a:ext>
            </a:extLst>
          </p:cNvPr>
          <p:cNvSpPr>
            <a:spLocks noGrp="1"/>
          </p:cNvSpPr>
          <p:nvPr>
            <p:ph type="dt" idx="1"/>
          </p:nvPr>
        </p:nvSpPr>
        <p:spPr/>
        <p:txBody>
          <a:bodyPr/>
          <a:lstStyle/>
          <a:p>
            <a:pPr>
              <a:defRPr/>
            </a:pPr>
            <a:r>
              <a:rPr lang="en-US" dirty="0"/>
              <a:t>Wednesday June 10, 2020</a:t>
            </a:r>
          </a:p>
        </p:txBody>
      </p:sp>
    </p:spTree>
    <p:extLst>
      <p:ext uri="{BB962C8B-B14F-4D97-AF65-F5344CB8AC3E}">
        <p14:creationId xmlns:p14="http://schemas.microsoft.com/office/powerpoint/2010/main" val="364306113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598863"/>
          </a:xfrm>
        </p:spPr>
      </p:sp>
      <p:sp>
        <p:nvSpPr>
          <p:cNvPr id="3" name="Notes Placeholder 2"/>
          <p:cNvSpPr>
            <a:spLocks noGrp="1"/>
          </p:cNvSpPr>
          <p:nvPr>
            <p:ph type="body" idx="1"/>
          </p:nvPr>
        </p:nvSpPr>
        <p:spPr/>
        <p:txBody>
          <a:bodyPr>
            <a:normAutofit/>
          </a:bodyPr>
          <a:lstStyle/>
          <a:p>
            <a:pPr lvl="0"/>
            <a:endParaRPr lang="en-US" dirty="0"/>
          </a:p>
        </p:txBody>
      </p:sp>
      <p:sp>
        <p:nvSpPr>
          <p:cNvPr id="4" name="Slide Number Placeholder 3"/>
          <p:cNvSpPr>
            <a:spLocks noGrp="1"/>
          </p:cNvSpPr>
          <p:nvPr>
            <p:ph type="sldNum" sz="quarter" idx="10"/>
          </p:nvPr>
        </p:nvSpPr>
        <p:spPr/>
        <p:txBody>
          <a:bodyPr/>
          <a:lstStyle/>
          <a:p>
            <a:fld id="{4D410189-AC31-7546-878A-F48FDE4A29F5}" type="slidenum">
              <a:rPr lang="en-US" smtClean="0"/>
              <a:t>26</a:t>
            </a:fld>
            <a:endParaRPr lang="en-US"/>
          </a:p>
        </p:txBody>
      </p:sp>
      <p:sp>
        <p:nvSpPr>
          <p:cNvPr id="5" name="Date Placeholder 4">
            <a:extLst>
              <a:ext uri="{FF2B5EF4-FFF2-40B4-BE49-F238E27FC236}">
                <a16:creationId xmlns:a16="http://schemas.microsoft.com/office/drawing/2014/main" id="{F880E9D7-639E-4FD3-A50A-726DEB5D8345}"/>
              </a:ext>
            </a:extLst>
          </p:cNvPr>
          <p:cNvSpPr>
            <a:spLocks noGrp="1"/>
          </p:cNvSpPr>
          <p:nvPr>
            <p:ph type="dt" idx="1"/>
          </p:nvPr>
        </p:nvSpPr>
        <p:spPr/>
        <p:txBody>
          <a:bodyPr/>
          <a:lstStyle/>
          <a:p>
            <a:pPr>
              <a:defRPr/>
            </a:pPr>
            <a:r>
              <a:rPr lang="en-US"/>
              <a:t>Wednesday June 10, 2020</a:t>
            </a:r>
          </a:p>
        </p:txBody>
      </p:sp>
    </p:spTree>
    <p:extLst>
      <p:ext uri="{BB962C8B-B14F-4D97-AF65-F5344CB8AC3E}">
        <p14:creationId xmlns:p14="http://schemas.microsoft.com/office/powerpoint/2010/main" val="318111761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hyperlink" Target="https://www.linkedin.com/company/iesba/" TargetMode="External"/><Relationship Id="rId7" Type="http://schemas.openxmlformats.org/officeDocument/2006/relationships/hyperlink" Target="https://www.linkedin.com/company/ipsasb/" TargetMode="External"/><Relationship Id="rId2" Type="http://schemas.openxmlformats.org/officeDocument/2006/relationships/hyperlink" Target="https://twitter.com/Ethics_Board" TargetMode="External"/><Relationship Id="rId1" Type="http://schemas.openxmlformats.org/officeDocument/2006/relationships/slideMaster" Target="../slideMasters/slideMaster1.xml"/><Relationship Id="rId6" Type="http://schemas.openxmlformats.org/officeDocument/2006/relationships/image" Target="../media/image14.png"/><Relationship Id="rId5" Type="http://schemas.openxmlformats.org/officeDocument/2006/relationships/hyperlink" Target="https://twitter.com/IPSASB_News" TargetMode="External"/><Relationship Id="rId10" Type="http://schemas.openxmlformats.org/officeDocument/2006/relationships/image" Target="../media/image17.jpg"/><Relationship Id="rId4" Type="http://schemas.openxmlformats.org/officeDocument/2006/relationships/hyperlink" Target="https://www.youtube.com/channel/UC0VaH8c5S0a_ASiToeonj0g" TargetMode="External"/><Relationship Id="rId9" Type="http://schemas.openxmlformats.org/officeDocument/2006/relationships/image" Target="../media/image16.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20.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e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3" Type="http://schemas.openxmlformats.org/officeDocument/2006/relationships/hyperlink" Target="http://www.ethicsboard.org/" TargetMode="External"/><Relationship Id="rId2" Type="http://schemas.openxmlformats.org/officeDocument/2006/relationships/image" Target="../media/image19.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jpe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jpe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11.jpe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11.jpe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A picture containing outdoor&#10;&#10;Description automatically generated">
            <a:extLst>
              <a:ext uri="{FF2B5EF4-FFF2-40B4-BE49-F238E27FC236}">
                <a16:creationId xmlns:a16="http://schemas.microsoft.com/office/drawing/2014/main" id="{AB243662-BBA5-4983-9E42-C044319DEEAB}"/>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23"/>
          <a:stretch/>
        </p:blipFill>
        <p:spPr>
          <a:xfrm>
            <a:off x="0" y="1359401"/>
            <a:ext cx="12192000" cy="5498599"/>
          </a:xfrm>
          <a:prstGeom prst="rect">
            <a:avLst/>
          </a:prstGeom>
        </p:spPr>
      </p:pic>
      <p:sp>
        <p:nvSpPr>
          <p:cNvPr id="21" name="Text Placeholder 20">
            <a:extLst>
              <a:ext uri="{FF2B5EF4-FFF2-40B4-BE49-F238E27FC236}">
                <a16:creationId xmlns:a16="http://schemas.microsoft.com/office/drawing/2014/main" id="{D372EE30-0CA9-9349-914F-931308613F0C}"/>
              </a:ext>
            </a:extLst>
          </p:cNvPr>
          <p:cNvSpPr>
            <a:spLocks noGrp="1"/>
          </p:cNvSpPr>
          <p:nvPr>
            <p:ph type="body" sz="quarter" idx="14" hasCustomPrompt="1"/>
          </p:nvPr>
        </p:nvSpPr>
        <p:spPr>
          <a:xfrm>
            <a:off x="765175" y="4844311"/>
            <a:ext cx="9907588" cy="2039040"/>
          </a:xfrm>
        </p:spPr>
        <p:txBody>
          <a:bodyPr>
            <a:normAutofit/>
          </a:bodyPr>
          <a:lstStyle>
            <a:lvl1pPr marL="0" indent="0">
              <a:buNone/>
              <a:defRPr sz="3000">
                <a:solidFill>
                  <a:schemeClr val="bg1"/>
                </a:solidFill>
                <a:latin typeface="Product Sans Light" panose="020B0303030502040203" pitchFamily="34" charset="0"/>
              </a:defRPr>
            </a:lvl1pPr>
          </a:lstStyle>
          <a:p>
            <a:pPr lvl="0"/>
            <a:r>
              <a:rPr lang="en-US" dirty="0"/>
              <a:t>Name(s) of presenter(s)</a:t>
            </a:r>
          </a:p>
          <a:p>
            <a:pPr lvl="0"/>
            <a:r>
              <a:rPr lang="en-US" dirty="0"/>
              <a:t>Date</a:t>
            </a:r>
          </a:p>
        </p:txBody>
      </p:sp>
      <p:pic>
        <p:nvPicPr>
          <p:cNvPr id="28" name="Picture 27">
            <a:extLst>
              <a:ext uri="{FF2B5EF4-FFF2-40B4-BE49-F238E27FC236}">
                <a16:creationId xmlns:a16="http://schemas.microsoft.com/office/drawing/2014/main" id="{FC4CAB7F-A97C-6F46-942A-943284A3E138}"/>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2" name="Picture 11">
            <a:extLst>
              <a:ext uri="{FF2B5EF4-FFF2-40B4-BE49-F238E27FC236}">
                <a16:creationId xmlns:a16="http://schemas.microsoft.com/office/drawing/2014/main" id="{BC755942-84D2-2949-9D61-AAE823131D00}"/>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0" y="430247"/>
            <a:ext cx="12221976" cy="2932783"/>
          </a:xfrm>
          <a:prstGeom prst="rect">
            <a:avLst/>
          </a:prstGeom>
        </p:spPr>
      </p:pic>
      <p:sp>
        <p:nvSpPr>
          <p:cNvPr id="7" name="Text Placeholder 6">
            <a:extLst>
              <a:ext uri="{FF2B5EF4-FFF2-40B4-BE49-F238E27FC236}">
                <a16:creationId xmlns:a16="http://schemas.microsoft.com/office/drawing/2014/main" id="{B2DC392D-8E34-E842-905D-2C0D9EF77B9F}"/>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dirty="0"/>
              <a:t>Subtitle here</a:t>
            </a:r>
          </a:p>
        </p:txBody>
      </p:sp>
      <p:sp>
        <p:nvSpPr>
          <p:cNvPr id="11" name="Text Placeholder 10">
            <a:extLst>
              <a:ext uri="{FF2B5EF4-FFF2-40B4-BE49-F238E27FC236}">
                <a16:creationId xmlns:a16="http://schemas.microsoft.com/office/drawing/2014/main" id="{88279C55-74D0-264F-B945-2C8B89835431}"/>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dirty="0"/>
              <a:t>Presentation title to go here</a:t>
            </a:r>
          </a:p>
        </p:txBody>
      </p:sp>
      <p:pic>
        <p:nvPicPr>
          <p:cNvPr id="19" name="Picture 18">
            <a:extLst>
              <a:ext uri="{FF2B5EF4-FFF2-40B4-BE49-F238E27FC236}">
                <a16:creationId xmlns:a16="http://schemas.microsoft.com/office/drawing/2014/main" id="{5784D37B-3DF2-8B49-A9B6-293C3148E6AA}"/>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67322776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ntent Slide (with vert image alt)">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EC34133F-8ABA-8C41-8951-83582D1E63D8}"/>
              </a:ext>
            </a:extLst>
          </p:cNvPr>
          <p:cNvGrpSpPr/>
          <p:nvPr userDrawn="1"/>
        </p:nvGrpSpPr>
        <p:grpSpPr>
          <a:xfrm>
            <a:off x="7315199" y="0"/>
            <a:ext cx="4863445" cy="6845599"/>
            <a:chOff x="518112" y="1753386"/>
            <a:chExt cx="4073516" cy="5104613"/>
          </a:xfrm>
          <a:blipFill dpi="0" rotWithShape="1">
            <a:blip r:embed="rId2">
              <a:extLst>
                <a:ext uri="{28A0092B-C50C-407E-A947-70E740481C1C}">
                  <a14:useLocalDpi xmlns:a14="http://schemas.microsoft.com/office/drawing/2010/main" val="0"/>
                </a:ext>
              </a:extLst>
            </a:blip>
            <a:srcRect/>
            <a:stretch>
              <a:fillRect/>
            </a:stretch>
          </a:blipFill>
        </p:grpSpPr>
        <p:sp>
          <p:nvSpPr>
            <p:cNvPr id="10" name="Rectangle 9">
              <a:extLst>
                <a:ext uri="{FF2B5EF4-FFF2-40B4-BE49-F238E27FC236}">
                  <a16:creationId xmlns:a16="http://schemas.microsoft.com/office/drawing/2014/main" id="{2747C9DB-9490-4040-8FD7-82C9E70063D4}"/>
                </a:ext>
              </a:extLst>
            </p:cNvPr>
            <p:cNvSpPr/>
            <p:nvPr userDrawn="1"/>
          </p:nvSpPr>
          <p:spPr>
            <a:xfrm>
              <a:off x="3094339"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11" name="Rectangle 10">
              <a:extLst>
                <a:ext uri="{FF2B5EF4-FFF2-40B4-BE49-F238E27FC236}">
                  <a16:creationId xmlns:a16="http://schemas.microsoft.com/office/drawing/2014/main" id="{1E348A8A-F1FB-164B-A4C0-F0ADE3F509FF}"/>
                </a:ext>
              </a:extLst>
            </p:cNvPr>
            <p:cNvSpPr/>
            <p:nvPr userDrawn="1"/>
          </p:nvSpPr>
          <p:spPr>
            <a:xfrm>
              <a:off x="518112" y="1753386"/>
              <a:ext cx="977914"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tx1"/>
                </a:solidFill>
              </a:endParaRPr>
            </a:p>
          </p:txBody>
        </p:sp>
        <p:sp>
          <p:nvSpPr>
            <p:cNvPr id="13" name="Rectangle 12">
              <a:extLst>
                <a:ext uri="{FF2B5EF4-FFF2-40B4-BE49-F238E27FC236}">
                  <a16:creationId xmlns:a16="http://schemas.microsoft.com/office/drawing/2014/main" id="{31BCFB59-55AA-F84A-9EE6-C097383D3278}"/>
                </a:ext>
              </a:extLst>
            </p:cNvPr>
            <p:cNvSpPr/>
            <p:nvPr userDrawn="1"/>
          </p:nvSpPr>
          <p:spPr>
            <a:xfrm>
              <a:off x="1545994"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dirty="0">
                  <a:solidFill>
                    <a:schemeClr val="tx1"/>
                  </a:solidFill>
                </a:rPr>
                <a:t>v</a:t>
              </a:r>
            </a:p>
          </p:txBody>
        </p:sp>
      </p:grpSp>
      <p:sp>
        <p:nvSpPr>
          <p:cNvPr id="4" name="Content Placeholder 3">
            <a:extLst>
              <a:ext uri="{FF2B5EF4-FFF2-40B4-BE49-F238E27FC236}">
                <a16:creationId xmlns:a16="http://schemas.microsoft.com/office/drawing/2014/main" id="{98C3F4AE-E54B-234E-BA27-6B7270DF28E6}"/>
              </a:ext>
            </a:extLst>
          </p:cNvPr>
          <p:cNvSpPr>
            <a:spLocks noGrp="1"/>
          </p:cNvSpPr>
          <p:nvPr>
            <p:ph sz="half" idx="2"/>
          </p:nvPr>
        </p:nvSpPr>
        <p:spPr>
          <a:xfrm>
            <a:off x="838200" y="1371599"/>
            <a:ext cx="6476999" cy="4805363"/>
          </a:xfrm>
        </p:spPr>
        <p:txBody>
          <a:bodyPr/>
          <a:lstStyle>
            <a:lvl3pPr>
              <a:defRPr/>
            </a:lvl3pPr>
            <a:lvl4pPr marL="1600200" marR="0" indent="-228600" algn="l" defTabSz="914400" rtl="0" eaLnBrk="1" fontAlgn="auto" latinLnBrk="0" hangingPunct="1">
              <a:lnSpc>
                <a:spcPct val="90000"/>
              </a:lnSpc>
              <a:spcBef>
                <a:spcPts val="500"/>
              </a:spcBef>
              <a:spcAft>
                <a:spcPts val="0"/>
              </a:spcAft>
              <a:buClrTx/>
              <a:buSzPct val="75000"/>
              <a:buFont typeface="System Font Regular"/>
              <a:buChar char="–"/>
              <a:tabLst/>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lvl5pPr>
          </a:lstStyle>
          <a:p>
            <a:pPr lvl="0"/>
            <a:r>
              <a:rPr lang="en-US" dirty="0"/>
              <a:t>Edit Master text styles</a:t>
            </a:r>
          </a:p>
          <a:p>
            <a:pPr lvl="1"/>
            <a:r>
              <a:rPr lang="en-US" dirty="0"/>
              <a:t>Second level</a:t>
            </a:r>
          </a:p>
          <a:p>
            <a:pPr lvl="2"/>
            <a:r>
              <a:rPr lang="en-US" dirty="0"/>
              <a:t>Third level</a:t>
            </a:r>
          </a:p>
          <a:p>
            <a:pPr lvl="3"/>
            <a:r>
              <a:rPr lang="en-US" dirty="0"/>
              <a:t>Fourth level</a:t>
            </a:r>
          </a:p>
        </p:txBody>
      </p:sp>
      <p:pic>
        <p:nvPicPr>
          <p:cNvPr id="12" name="Picture 11">
            <a:extLst>
              <a:ext uri="{FF2B5EF4-FFF2-40B4-BE49-F238E27FC236}">
                <a16:creationId xmlns:a16="http://schemas.microsoft.com/office/drawing/2014/main" id="{60F19A3D-28BB-1148-BC12-2C796648DB6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4" name="Date Placeholder 1">
            <a:extLst>
              <a:ext uri="{FF2B5EF4-FFF2-40B4-BE49-F238E27FC236}">
                <a16:creationId xmlns:a16="http://schemas.microsoft.com/office/drawing/2014/main" id="{06591EAA-F508-3C47-9146-1E4DA5C537B7}"/>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a:t>05-24-2021</a:t>
            </a:r>
            <a:endParaRPr lang="en-US" dirty="0"/>
          </a:p>
        </p:txBody>
      </p:sp>
      <p:sp>
        <p:nvSpPr>
          <p:cNvPr id="15" name="Slide Number Placeholder 3">
            <a:extLst>
              <a:ext uri="{FF2B5EF4-FFF2-40B4-BE49-F238E27FC236}">
                <a16:creationId xmlns:a16="http://schemas.microsoft.com/office/drawing/2014/main" id="{DD430948-36BB-364D-97BA-1D593C3B8714}"/>
              </a:ext>
            </a:extLst>
          </p:cNvPr>
          <p:cNvSpPr>
            <a:spLocks noGrp="1"/>
          </p:cNvSpPr>
          <p:nvPr>
            <p:ph type="sldNum" sz="quarter" idx="12"/>
          </p:nvPr>
        </p:nvSpPr>
        <p:spPr>
          <a:xfrm>
            <a:off x="8610600" y="6356350"/>
            <a:ext cx="2743200" cy="365125"/>
          </a:xfrm>
        </p:spPr>
        <p:txBody>
          <a:bodyPr/>
          <a:lstStyle>
            <a:lvl1pPr>
              <a:defRPr>
                <a:solidFill>
                  <a:schemeClr val="bg1"/>
                </a:solidFill>
              </a:defRPr>
            </a:lvl1pPr>
          </a:lstStyle>
          <a:p>
            <a:fld id="{A68F81FF-A8B7-8E49-9D5B-3CAD5ADFEE36}" type="slidenum">
              <a:rPr lang="en-US" smtClean="0"/>
              <a:pPr/>
              <a:t>‹#›</a:t>
            </a:fld>
            <a:endParaRPr lang="en-US" dirty="0"/>
          </a:p>
        </p:txBody>
      </p:sp>
      <p:sp>
        <p:nvSpPr>
          <p:cNvPr id="17" name="Title 1">
            <a:extLst>
              <a:ext uri="{FF2B5EF4-FFF2-40B4-BE49-F238E27FC236}">
                <a16:creationId xmlns:a16="http://schemas.microsoft.com/office/drawing/2014/main" id="{F152490E-FFCC-4912-9346-9ED8E1EBA700}"/>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dirty="0"/>
              <a:t>Title of slide</a:t>
            </a:r>
          </a:p>
        </p:txBody>
      </p:sp>
    </p:spTree>
    <p:extLst>
      <p:ext uri="{BB962C8B-B14F-4D97-AF65-F5344CB8AC3E}">
        <p14:creationId xmlns:p14="http://schemas.microsoft.com/office/powerpoint/2010/main" val="226826771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wo Content Boxes">
    <p:spTree>
      <p:nvGrpSpPr>
        <p:cNvPr id="1" name=""/>
        <p:cNvGrpSpPr/>
        <p:nvPr/>
      </p:nvGrpSpPr>
      <p:grpSpPr>
        <a:xfrm>
          <a:off x="0" y="0"/>
          <a:ext cx="0" cy="0"/>
          <a:chOff x="0" y="0"/>
          <a:chExt cx="0" cy="0"/>
        </a:xfrm>
      </p:grpSpPr>
      <p:sp>
        <p:nvSpPr>
          <p:cNvPr id="8" name="Slide Number Placeholder 5">
            <a:extLst>
              <a:ext uri="{FF2B5EF4-FFF2-40B4-BE49-F238E27FC236}">
                <a16:creationId xmlns:a16="http://schemas.microsoft.com/office/drawing/2014/main" id="{22AB7CC0-4987-F84D-9358-AA39C2F9EABC}"/>
              </a:ext>
            </a:extLst>
          </p:cNvPr>
          <p:cNvSpPr>
            <a:spLocks noGrp="1"/>
          </p:cNvSpPr>
          <p:nvPr>
            <p:ph type="sldNum" sz="quarter" idx="12"/>
          </p:nvPr>
        </p:nvSpPr>
        <p:spPr>
          <a:xfrm>
            <a:off x="8610600" y="6356350"/>
            <a:ext cx="2743200" cy="365125"/>
          </a:xfrm>
        </p:spPr>
        <p:txBody>
          <a:bodyPr/>
          <a:lstStyle/>
          <a:p>
            <a:fld id="{A68F81FF-A8B7-8E49-9D5B-3CAD5ADFEE36}" type="slidenum">
              <a:rPr lang="en-US" smtClean="0"/>
              <a:t>‹#›</a:t>
            </a:fld>
            <a:endParaRPr lang="en-US"/>
          </a:p>
        </p:txBody>
      </p:sp>
      <p:sp>
        <p:nvSpPr>
          <p:cNvPr id="9" name="Text Placeholder 2">
            <a:extLst>
              <a:ext uri="{FF2B5EF4-FFF2-40B4-BE49-F238E27FC236}">
                <a16:creationId xmlns:a16="http://schemas.microsoft.com/office/drawing/2014/main" id="{6E55BB7F-B53C-9F4A-A2CF-27D3570D286F}"/>
              </a:ext>
            </a:extLst>
          </p:cNvPr>
          <p:cNvSpPr>
            <a:spLocks noGrp="1"/>
          </p:cNvSpPr>
          <p:nvPr>
            <p:ph type="body" idx="1"/>
          </p:nvPr>
        </p:nvSpPr>
        <p:spPr>
          <a:xfrm>
            <a:off x="839788" y="1423981"/>
            <a:ext cx="5157787" cy="823912"/>
          </a:xfrm>
        </p:spPr>
        <p:txBody>
          <a:bodyPr anchor="b"/>
          <a:lstStyle>
            <a:lvl1pPr marL="0" indent="0">
              <a:buNone/>
              <a:defRPr sz="2400" b="0">
                <a:solidFill>
                  <a:srgbClr val="0B5494"/>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Edit Master text styles</a:t>
            </a:r>
          </a:p>
        </p:txBody>
      </p:sp>
      <p:sp>
        <p:nvSpPr>
          <p:cNvPr id="10" name="Content Placeholder 3">
            <a:extLst>
              <a:ext uri="{FF2B5EF4-FFF2-40B4-BE49-F238E27FC236}">
                <a16:creationId xmlns:a16="http://schemas.microsoft.com/office/drawing/2014/main" id="{31731153-8464-A746-AB4F-09994EAFBA5B}"/>
              </a:ext>
            </a:extLst>
          </p:cNvPr>
          <p:cNvSpPr>
            <a:spLocks noGrp="1"/>
          </p:cNvSpPr>
          <p:nvPr>
            <p:ph sz="half" idx="2"/>
          </p:nvPr>
        </p:nvSpPr>
        <p:spPr>
          <a:xfrm>
            <a:off x="839788" y="2247893"/>
            <a:ext cx="5157787" cy="3684588"/>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p:txBody>
      </p:sp>
      <p:sp>
        <p:nvSpPr>
          <p:cNvPr id="11" name="Text Placeholder 4">
            <a:extLst>
              <a:ext uri="{FF2B5EF4-FFF2-40B4-BE49-F238E27FC236}">
                <a16:creationId xmlns:a16="http://schemas.microsoft.com/office/drawing/2014/main" id="{F9B9B6CF-D6E0-7541-8330-17BE83CDFEE0}"/>
              </a:ext>
            </a:extLst>
          </p:cNvPr>
          <p:cNvSpPr>
            <a:spLocks noGrp="1"/>
          </p:cNvSpPr>
          <p:nvPr>
            <p:ph type="body" sz="quarter" idx="3"/>
          </p:nvPr>
        </p:nvSpPr>
        <p:spPr>
          <a:xfrm>
            <a:off x="6172200" y="1423981"/>
            <a:ext cx="5183188" cy="823912"/>
          </a:xfrm>
        </p:spPr>
        <p:txBody>
          <a:bodyPr anchor="b"/>
          <a:lstStyle>
            <a:lvl1pPr marL="0" indent="0">
              <a:buNone/>
              <a:defRPr sz="2400" b="0">
                <a:solidFill>
                  <a:srgbClr val="0B5494"/>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Edit Master text styles</a:t>
            </a:r>
          </a:p>
        </p:txBody>
      </p:sp>
      <p:sp>
        <p:nvSpPr>
          <p:cNvPr id="12" name="Content Placeholder 5">
            <a:extLst>
              <a:ext uri="{FF2B5EF4-FFF2-40B4-BE49-F238E27FC236}">
                <a16:creationId xmlns:a16="http://schemas.microsoft.com/office/drawing/2014/main" id="{9A211F6D-1E1D-374F-9B3B-BB3CE5EFA064}"/>
              </a:ext>
            </a:extLst>
          </p:cNvPr>
          <p:cNvSpPr>
            <a:spLocks noGrp="1"/>
          </p:cNvSpPr>
          <p:nvPr>
            <p:ph sz="quarter" idx="4"/>
          </p:nvPr>
        </p:nvSpPr>
        <p:spPr>
          <a:xfrm>
            <a:off x="6172200" y="2247893"/>
            <a:ext cx="5183188" cy="3684588"/>
          </a:xfrm>
        </p:spPr>
        <p:txBody>
          <a:bodyPr/>
          <a:lstStyle>
            <a:lvl3pPr marL="1143000" marR="0" indent="-228600" algn="l" defTabSz="914400" rtl="0" eaLnBrk="1" fontAlgn="auto" latinLnBrk="0" hangingPunct="1">
              <a:lnSpc>
                <a:spcPct val="90000"/>
              </a:lnSpc>
              <a:spcBef>
                <a:spcPts val="500"/>
              </a:spcBef>
              <a:spcAft>
                <a:spcPts val="0"/>
              </a:spcAft>
              <a:buClrTx/>
              <a:buSzPct val="75000"/>
              <a:buFont typeface="Courier New" panose="02070309020205020404" pitchFamily="49" charset="0"/>
              <a:buChar char="o"/>
              <a:tabLst/>
              <a:defRPr/>
            </a:lvl3pPr>
            <a:lvl4pPr marL="1714500" indent="-285750">
              <a:buFont typeface="System Font Regular"/>
              <a:buChar char="–"/>
              <a:defRPr/>
            </a:lvl4pPr>
          </a:lstStyle>
          <a:p>
            <a:pPr lvl="0"/>
            <a:r>
              <a:rPr lang="en-US" dirty="0"/>
              <a:t>Edit Master text styles</a:t>
            </a:r>
          </a:p>
          <a:p>
            <a:pPr lvl="1"/>
            <a:r>
              <a:rPr lang="en-US" dirty="0"/>
              <a:t>Second level</a:t>
            </a:r>
          </a:p>
          <a:p>
            <a:pPr lvl="2"/>
            <a:r>
              <a:rPr lang="en-US" dirty="0"/>
              <a:t>Third level</a:t>
            </a:r>
          </a:p>
          <a:p>
            <a:pPr marL="1657350" marR="0" lvl="3" indent="-228600" algn="l" defTabSz="914400" rtl="0" eaLnBrk="1" fontAlgn="auto" latinLnBrk="0" hangingPunct="1">
              <a:lnSpc>
                <a:spcPct val="90000"/>
              </a:lnSpc>
              <a:spcBef>
                <a:spcPts val="500"/>
              </a:spcBef>
              <a:spcAft>
                <a:spcPts val="0"/>
              </a:spcAft>
              <a:buClrTx/>
              <a:buSzPct val="75000"/>
              <a:buFont typeface="Courier New" panose="02070309020205020404" pitchFamily="49" charset="0"/>
              <a:buChar char="o"/>
              <a:tabLst/>
              <a:defRPr/>
            </a:pPr>
            <a:r>
              <a:rPr lang="en-US" dirty="0"/>
              <a:t>Fourth level</a:t>
            </a:r>
          </a:p>
          <a:p>
            <a:pPr lvl="2"/>
            <a:endParaRPr lang="en-US" dirty="0"/>
          </a:p>
        </p:txBody>
      </p:sp>
      <p:sp>
        <p:nvSpPr>
          <p:cNvPr id="13" name="Date Placeholder 6">
            <a:extLst>
              <a:ext uri="{FF2B5EF4-FFF2-40B4-BE49-F238E27FC236}">
                <a16:creationId xmlns:a16="http://schemas.microsoft.com/office/drawing/2014/main" id="{36763471-A710-2D44-8CE7-4A59F2202F3F}"/>
              </a:ext>
            </a:extLst>
          </p:cNvPr>
          <p:cNvSpPr txBox="1">
            <a:spLocks/>
          </p:cNvSpPr>
          <p:nvPr userDrawn="1"/>
        </p:nvSpPr>
        <p:spPr>
          <a:xfrm>
            <a:off x="838200" y="6356350"/>
            <a:ext cx="2743200"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Product Sans Thin" panose="020B0203030502040203"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882D11A3-E810-D24B-AE52-D1291F84FA3D}" type="datetimeFigureOut">
              <a:rPr lang="en-US" smtClean="0"/>
              <a:pPr/>
              <a:t>17-Sep-21</a:t>
            </a:fld>
            <a:endParaRPr lang="en-US"/>
          </a:p>
        </p:txBody>
      </p:sp>
      <p:pic>
        <p:nvPicPr>
          <p:cNvPr id="18" name="Picture 17">
            <a:extLst>
              <a:ext uri="{FF2B5EF4-FFF2-40B4-BE49-F238E27FC236}">
                <a16:creationId xmlns:a16="http://schemas.microsoft.com/office/drawing/2014/main" id="{E6656E22-8A20-264A-A686-2077136CDDE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4" name="Title 1">
            <a:extLst>
              <a:ext uri="{FF2B5EF4-FFF2-40B4-BE49-F238E27FC236}">
                <a16:creationId xmlns:a16="http://schemas.microsoft.com/office/drawing/2014/main" id="{44377A8E-7939-4414-832B-DF2FB7FCEDC8}"/>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dirty="0"/>
              <a:t>Title of slide</a:t>
            </a:r>
          </a:p>
        </p:txBody>
      </p:sp>
    </p:spTree>
    <p:extLst>
      <p:ext uri="{BB962C8B-B14F-4D97-AF65-F5344CB8AC3E}">
        <p14:creationId xmlns:p14="http://schemas.microsoft.com/office/powerpoint/2010/main" val="86421431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Image Only">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86D64937-1A05-B34F-90BB-BF72B0D8C7D2}"/>
              </a:ext>
            </a:extLst>
          </p:cNvPr>
          <p:cNvSpPr>
            <a:spLocks noGrp="1"/>
          </p:cNvSpPr>
          <p:nvPr>
            <p:ph type="dt" sz="half" idx="10"/>
          </p:nvPr>
        </p:nvSpPr>
        <p:spPr/>
        <p:txBody>
          <a:bodyPr/>
          <a:lstStyle/>
          <a:p>
            <a:r>
              <a:rPr lang="en-CA"/>
              <a:t>05-24-2021</a:t>
            </a:r>
            <a:endParaRPr lang="en-US"/>
          </a:p>
        </p:txBody>
      </p:sp>
      <p:sp>
        <p:nvSpPr>
          <p:cNvPr id="5" name="Slide Number Placeholder 4">
            <a:extLst>
              <a:ext uri="{FF2B5EF4-FFF2-40B4-BE49-F238E27FC236}">
                <a16:creationId xmlns:a16="http://schemas.microsoft.com/office/drawing/2014/main" id="{3D9C75A3-FC22-C440-ADCA-0F0446391B52}"/>
              </a:ext>
            </a:extLst>
          </p:cNvPr>
          <p:cNvSpPr>
            <a:spLocks noGrp="1"/>
          </p:cNvSpPr>
          <p:nvPr>
            <p:ph type="sldNum" sz="quarter" idx="12"/>
          </p:nvPr>
        </p:nvSpPr>
        <p:spPr/>
        <p:txBody>
          <a:bodyPr/>
          <a:lstStyle/>
          <a:p>
            <a:fld id="{A68F81FF-A8B7-8E49-9D5B-3CAD5ADFEE36}" type="slidenum">
              <a:rPr lang="en-US" smtClean="0"/>
              <a:t>‹#›</a:t>
            </a:fld>
            <a:endParaRPr lang="en-US"/>
          </a:p>
        </p:txBody>
      </p:sp>
      <p:sp>
        <p:nvSpPr>
          <p:cNvPr id="8" name="Picture Placeholder 7">
            <a:extLst>
              <a:ext uri="{FF2B5EF4-FFF2-40B4-BE49-F238E27FC236}">
                <a16:creationId xmlns:a16="http://schemas.microsoft.com/office/drawing/2014/main" id="{E23EA5B0-5BC9-604A-BADC-22C777AB3324}"/>
              </a:ext>
            </a:extLst>
          </p:cNvPr>
          <p:cNvSpPr>
            <a:spLocks noGrp="1"/>
          </p:cNvSpPr>
          <p:nvPr>
            <p:ph type="pic" sz="quarter" idx="13"/>
          </p:nvPr>
        </p:nvSpPr>
        <p:spPr>
          <a:xfrm>
            <a:off x="838184" y="452486"/>
            <a:ext cx="10515616" cy="5476973"/>
          </a:xfrm>
        </p:spPr>
        <p:txBody>
          <a:bodyPr/>
          <a:lstStyle/>
          <a:p>
            <a:endParaRPr lang="en-US" dirty="0"/>
          </a:p>
        </p:txBody>
      </p:sp>
    </p:spTree>
    <p:extLst>
      <p:ext uri="{BB962C8B-B14F-4D97-AF65-F5344CB8AC3E}">
        <p14:creationId xmlns:p14="http://schemas.microsoft.com/office/powerpoint/2010/main" val="3051709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E53020A6-35B0-2148-8BB1-10241E03D8BE}"/>
              </a:ext>
            </a:extLst>
          </p:cNvPr>
          <p:cNvSpPr>
            <a:spLocks noGrp="1"/>
          </p:cNvSpPr>
          <p:nvPr>
            <p:ph type="pic" idx="1"/>
          </p:nvPr>
        </p:nvSpPr>
        <p:spPr>
          <a:xfrm>
            <a:off x="5183188" y="1357313"/>
            <a:ext cx="6172200" cy="4503737"/>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5" name="Date Placeholder 4">
            <a:extLst>
              <a:ext uri="{FF2B5EF4-FFF2-40B4-BE49-F238E27FC236}">
                <a16:creationId xmlns:a16="http://schemas.microsoft.com/office/drawing/2014/main" id="{9E23E997-4DCA-8742-B052-C5C8981FB84A}"/>
              </a:ext>
            </a:extLst>
          </p:cNvPr>
          <p:cNvSpPr>
            <a:spLocks noGrp="1"/>
          </p:cNvSpPr>
          <p:nvPr>
            <p:ph type="dt" sz="half" idx="10"/>
          </p:nvPr>
        </p:nvSpPr>
        <p:spPr/>
        <p:txBody>
          <a:bodyPr/>
          <a:lstStyle/>
          <a:p>
            <a:r>
              <a:rPr lang="en-CA"/>
              <a:t>05-24-2021</a:t>
            </a:r>
            <a:endParaRPr lang="en-US"/>
          </a:p>
        </p:txBody>
      </p:sp>
      <p:sp>
        <p:nvSpPr>
          <p:cNvPr id="7" name="Slide Number Placeholder 6">
            <a:extLst>
              <a:ext uri="{FF2B5EF4-FFF2-40B4-BE49-F238E27FC236}">
                <a16:creationId xmlns:a16="http://schemas.microsoft.com/office/drawing/2014/main" id="{CB393941-3B9D-4345-A9EA-A04120EFDBAE}"/>
              </a:ext>
            </a:extLst>
          </p:cNvPr>
          <p:cNvSpPr>
            <a:spLocks noGrp="1"/>
          </p:cNvSpPr>
          <p:nvPr>
            <p:ph type="sldNum" sz="quarter" idx="12"/>
          </p:nvPr>
        </p:nvSpPr>
        <p:spPr/>
        <p:txBody>
          <a:bodyPr/>
          <a:lstStyle/>
          <a:p>
            <a:fld id="{A68F81FF-A8B7-8E49-9D5B-3CAD5ADFEE36}" type="slidenum">
              <a:rPr lang="en-US" smtClean="0"/>
              <a:t>‹#›</a:t>
            </a:fld>
            <a:endParaRPr lang="en-US"/>
          </a:p>
        </p:txBody>
      </p:sp>
      <p:sp>
        <p:nvSpPr>
          <p:cNvPr id="11" name="Content Placeholder 3">
            <a:extLst>
              <a:ext uri="{FF2B5EF4-FFF2-40B4-BE49-F238E27FC236}">
                <a16:creationId xmlns:a16="http://schemas.microsoft.com/office/drawing/2014/main" id="{F2798FE5-6721-474C-871F-E61BB27925C1}"/>
              </a:ext>
            </a:extLst>
          </p:cNvPr>
          <p:cNvSpPr>
            <a:spLocks noGrp="1"/>
          </p:cNvSpPr>
          <p:nvPr>
            <p:ph sz="half" idx="2"/>
          </p:nvPr>
        </p:nvSpPr>
        <p:spPr>
          <a:xfrm>
            <a:off x="747384" y="1357313"/>
            <a:ext cx="4281816" cy="4289425"/>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p:txBody>
      </p:sp>
      <p:pic>
        <p:nvPicPr>
          <p:cNvPr id="10" name="Picture 9">
            <a:extLst>
              <a:ext uri="{FF2B5EF4-FFF2-40B4-BE49-F238E27FC236}">
                <a16:creationId xmlns:a16="http://schemas.microsoft.com/office/drawing/2014/main" id="{9365A979-ECB6-944B-B048-D15BBCA47E7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8" name="Title 1">
            <a:extLst>
              <a:ext uri="{FF2B5EF4-FFF2-40B4-BE49-F238E27FC236}">
                <a16:creationId xmlns:a16="http://schemas.microsoft.com/office/drawing/2014/main" id="{001710DD-ADAB-40F1-822D-847785A4B9D7}"/>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dirty="0"/>
              <a:t>Title of slide</a:t>
            </a:r>
          </a:p>
        </p:txBody>
      </p:sp>
    </p:spTree>
    <p:extLst>
      <p:ext uri="{BB962C8B-B14F-4D97-AF65-F5344CB8AC3E}">
        <p14:creationId xmlns:p14="http://schemas.microsoft.com/office/powerpoint/2010/main" val="48028630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1_Back Cover">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A056E563-204B-4A86-9584-ADE6D714DDFA}"/>
              </a:ext>
            </a:extLst>
          </p:cNvPr>
          <p:cNvGrpSpPr/>
          <p:nvPr userDrawn="1"/>
        </p:nvGrpSpPr>
        <p:grpSpPr>
          <a:xfrm>
            <a:off x="1693404" y="5780005"/>
            <a:ext cx="9811512" cy="629918"/>
            <a:chOff x="1007885" y="2739164"/>
            <a:chExt cx="9455868" cy="584201"/>
          </a:xfrm>
        </p:grpSpPr>
        <p:sp>
          <p:nvSpPr>
            <p:cNvPr id="11" name="Rectangle 10">
              <a:extLst>
                <a:ext uri="{FF2B5EF4-FFF2-40B4-BE49-F238E27FC236}">
                  <a16:creationId xmlns:a16="http://schemas.microsoft.com/office/drawing/2014/main" id="{1B918966-6278-419D-86CE-78AA30AAF5A7}"/>
                </a:ext>
              </a:extLst>
            </p:cNvPr>
            <p:cNvSpPr/>
            <p:nvPr userDrawn="1"/>
          </p:nvSpPr>
          <p:spPr>
            <a:xfrm>
              <a:off x="1529370" y="2846598"/>
              <a:ext cx="8934383" cy="342528"/>
            </a:xfrm>
            <a:prstGeom prst="rect">
              <a:avLst/>
            </a:prstGeom>
          </p:spPr>
          <p:txBody>
            <a:bodyPr wrap="square">
              <a:spAutoFit/>
            </a:bodyPr>
            <a:lstStyle/>
            <a:p>
              <a:pPr marL="0" marR="0" algn="l">
                <a:spcBef>
                  <a:spcPts val="0"/>
                </a:spcBef>
                <a:spcAft>
                  <a:spcPts val="0"/>
                </a:spcAft>
                <a:buFont typeface="Arial" panose="020B0604020202020204" pitchFamily="34" charset="0"/>
                <a:buNone/>
              </a:pPr>
              <a:r>
                <a:rPr lang="en-CA" sz="1800" b="0" i="0" u="none" strike="noStrike" dirty="0">
                  <a:solidFill>
                    <a:srgbClr val="000000"/>
                  </a:solidFill>
                  <a:effectLst/>
                  <a:latin typeface="Product Sans Light" panose="020B0303030502040203" pitchFamily="34" charset="0"/>
                </a:rPr>
                <a:t> </a:t>
              </a:r>
              <a:r>
                <a:rPr lang="en-CA" sz="1800" b="0" i="0" u="sng" strike="noStrike" dirty="0">
                  <a:solidFill>
                    <a:srgbClr val="0B5494"/>
                  </a:solidFill>
                  <a:effectLst/>
                  <a:latin typeface="Product Sans Light" panose="020B0303030502040203" pitchFamily="34" charset="0"/>
                  <a:hlinkClick r:id="rId2">
                    <a:extLst>
                      <a:ext uri="{A12FA001-AC4F-418D-AE19-62706E023703}">
                        <ahyp:hlinkClr xmlns:ahyp="http://schemas.microsoft.com/office/drawing/2018/hyperlinkcolor" val="tx"/>
                      </a:ext>
                    </a:extLst>
                  </a:hlinkClick>
                </a:rPr>
                <a:t>@Ethics_Board</a:t>
              </a:r>
              <a:r>
                <a:rPr lang="en-CA" sz="1600" b="0" i="0" u="none" strike="noStrike" dirty="0">
                  <a:solidFill>
                    <a:srgbClr val="000000"/>
                  </a:solidFill>
                  <a:effectLst/>
                  <a:latin typeface="Product Sans Light" panose="020B0303030502040203" pitchFamily="34" charset="0"/>
                </a:rPr>
                <a:t>		                  </a:t>
              </a:r>
              <a:r>
                <a:rPr lang="en-CA" sz="1800" b="0" i="0" u="sng" strike="noStrike" dirty="0">
                  <a:solidFill>
                    <a:srgbClr val="0B5494"/>
                  </a:solidFill>
                  <a:effectLst/>
                  <a:latin typeface="Product Sans Light" panose="020B0303030502040203" pitchFamily="34" charset="0"/>
                  <a:hlinkClick r:id="rId3">
                    <a:extLst>
                      <a:ext uri="{A12FA001-AC4F-418D-AE19-62706E023703}">
                        <ahyp:hlinkClr xmlns:ahyp="http://schemas.microsoft.com/office/drawing/2018/hyperlinkcolor" val="tx"/>
                      </a:ext>
                    </a:extLst>
                  </a:hlinkClick>
                </a:rPr>
                <a:t>@IESBA</a:t>
              </a:r>
              <a:r>
                <a:rPr lang="en-CA" sz="1800" b="0" i="0" u="none" strike="noStrike" dirty="0">
                  <a:solidFill>
                    <a:srgbClr val="000000"/>
                  </a:solidFill>
                  <a:effectLst/>
                  <a:latin typeface="Product Sans Light" panose="020B0303030502040203" pitchFamily="34" charset="0"/>
                </a:rPr>
                <a:t>				</a:t>
              </a:r>
              <a:r>
                <a:rPr lang="en-CA" sz="1800" b="0" i="0" u="none" strike="noStrike" dirty="0">
                  <a:solidFill>
                    <a:srgbClr val="0B5494"/>
                  </a:solidFill>
                  <a:effectLst/>
                  <a:latin typeface="Product Sans Light" panose="020B0303030502040203" pitchFamily="34" charset="0"/>
                </a:rPr>
                <a:t>    </a:t>
              </a:r>
              <a:r>
                <a:rPr lang="en-CA" sz="1800" b="0" i="0" u="sng" strike="noStrike" dirty="0">
                  <a:solidFill>
                    <a:srgbClr val="0B5494"/>
                  </a:solidFill>
                  <a:effectLst/>
                  <a:latin typeface="Product Sans Light" panose="020B0303030502040203" pitchFamily="34" charset="0"/>
                  <a:hlinkClick r:id="rId4">
                    <a:extLst>
                      <a:ext uri="{A12FA001-AC4F-418D-AE19-62706E023703}">
                        <ahyp:hlinkClr xmlns:ahyp="http://schemas.microsoft.com/office/drawing/2018/hyperlinkcolor" val="tx"/>
                      </a:ext>
                    </a:extLst>
                  </a:hlinkClick>
                </a:rPr>
                <a:t>@IESBA</a:t>
              </a:r>
              <a:endParaRPr lang="en-CA" sz="1600" b="0" i="0" u="none" strike="noStrike" dirty="0">
                <a:solidFill>
                  <a:srgbClr val="0B5494"/>
                </a:solidFill>
                <a:effectLst/>
                <a:latin typeface="Product Sans Light" panose="020B0303030502040203" pitchFamily="34" charset="0"/>
              </a:endParaRPr>
            </a:p>
          </p:txBody>
        </p:sp>
        <p:pic>
          <p:nvPicPr>
            <p:cNvPr id="12" name="Picture 11">
              <a:hlinkClick r:id="rId5"/>
              <a:extLst>
                <a:ext uri="{FF2B5EF4-FFF2-40B4-BE49-F238E27FC236}">
                  <a16:creationId xmlns:a16="http://schemas.microsoft.com/office/drawing/2014/main" id="{75F103B6-7D40-495F-B856-BAD56A174154}"/>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1007885" y="2739165"/>
              <a:ext cx="596900" cy="584200"/>
            </a:xfrm>
            <a:prstGeom prst="rect">
              <a:avLst/>
            </a:prstGeom>
          </p:spPr>
        </p:pic>
        <p:pic>
          <p:nvPicPr>
            <p:cNvPr id="13" name="Picture 12">
              <a:hlinkClick r:id="rId7"/>
              <a:extLst>
                <a:ext uri="{FF2B5EF4-FFF2-40B4-BE49-F238E27FC236}">
                  <a16:creationId xmlns:a16="http://schemas.microsoft.com/office/drawing/2014/main" id="{DBA2C49C-5171-4C06-971F-B29996FDDFEF}"/>
                </a:ext>
              </a:extLst>
            </p:cNvPr>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4453788" y="2739164"/>
              <a:ext cx="596900" cy="584200"/>
            </a:xfrm>
            <a:prstGeom prst="rect">
              <a:avLst/>
            </a:prstGeom>
          </p:spPr>
        </p:pic>
      </p:grpSp>
      <p:pic>
        <p:nvPicPr>
          <p:cNvPr id="14" name="Picture 13" descr="A picture containing text&#10;&#10;Description automatically generated">
            <a:extLst>
              <a:ext uri="{FF2B5EF4-FFF2-40B4-BE49-F238E27FC236}">
                <a16:creationId xmlns:a16="http://schemas.microsoft.com/office/drawing/2014/main" id="{F8A45A77-335F-4A7E-97BB-8231D92A3F8E}"/>
              </a:ext>
            </a:extLst>
          </p:cNvPr>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7920856" y="5866938"/>
            <a:ext cx="1836328" cy="427147"/>
          </a:xfrm>
          <a:prstGeom prst="rect">
            <a:avLst/>
          </a:prstGeom>
        </p:spPr>
      </p:pic>
      <p:pic>
        <p:nvPicPr>
          <p:cNvPr id="17" name="Picture 16" descr="A blue and white logo&#10;&#10;Description automatically generated with low confidence">
            <a:extLst>
              <a:ext uri="{FF2B5EF4-FFF2-40B4-BE49-F238E27FC236}">
                <a16:creationId xmlns:a16="http://schemas.microsoft.com/office/drawing/2014/main" id="{1160CEAE-27E9-46C8-8F06-649C8B4791A8}"/>
              </a:ext>
            </a:extLst>
          </p:cNvPr>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a:off x="3229417" y="1983072"/>
            <a:ext cx="5733166" cy="1673917"/>
          </a:xfrm>
          <a:prstGeom prst="rect">
            <a:avLst/>
          </a:prstGeom>
        </p:spPr>
      </p:pic>
      <p:sp>
        <p:nvSpPr>
          <p:cNvPr id="21" name="TextBox 20">
            <a:extLst>
              <a:ext uri="{FF2B5EF4-FFF2-40B4-BE49-F238E27FC236}">
                <a16:creationId xmlns:a16="http://schemas.microsoft.com/office/drawing/2014/main" id="{35941F45-47E0-46BC-A474-6E89FC3B2FF0}"/>
              </a:ext>
            </a:extLst>
          </p:cNvPr>
          <p:cNvSpPr txBox="1"/>
          <p:nvPr userDrawn="1"/>
        </p:nvSpPr>
        <p:spPr>
          <a:xfrm>
            <a:off x="3239146" y="3735092"/>
            <a:ext cx="914400" cy="914400"/>
          </a:xfrm>
          <a:prstGeom prst="rect">
            <a:avLst/>
          </a:prstGeom>
        </p:spPr>
        <p:txBody>
          <a:bodyPr vert="horz" wrap="none" lIns="91440" tIns="45720" rIns="91440" bIns="45720" rtlCol="0" anchor="b">
            <a:normAutofit/>
          </a:bodyPr>
          <a:lstStyle/>
          <a:p>
            <a:pPr algn="l"/>
            <a:endParaRPr lang="en-US" sz="2200" dirty="0">
              <a:solidFill>
                <a:srgbClr val="0B5494"/>
              </a:solidFill>
            </a:endParaRPr>
          </a:p>
        </p:txBody>
      </p:sp>
      <p:sp>
        <p:nvSpPr>
          <p:cNvPr id="22" name="TextBox 21">
            <a:extLst>
              <a:ext uri="{FF2B5EF4-FFF2-40B4-BE49-F238E27FC236}">
                <a16:creationId xmlns:a16="http://schemas.microsoft.com/office/drawing/2014/main" id="{CFD301A1-6DC6-4202-9D57-925864E85118}"/>
              </a:ext>
            </a:extLst>
          </p:cNvPr>
          <p:cNvSpPr txBox="1"/>
          <p:nvPr userDrawn="1"/>
        </p:nvSpPr>
        <p:spPr>
          <a:xfrm>
            <a:off x="604434" y="3716849"/>
            <a:ext cx="10900482" cy="470000"/>
          </a:xfrm>
          <a:prstGeom prst="rect">
            <a:avLst/>
          </a:prstGeom>
          <a:noFill/>
        </p:spPr>
        <p:txBody>
          <a:bodyPr wrap="square">
            <a:spAutoFit/>
          </a:bodyPr>
          <a:lstStyle/>
          <a:p>
            <a:pPr marL="0" marR="0" algn="ctr">
              <a:lnSpc>
                <a:spcPct val="107000"/>
              </a:lnSpc>
              <a:spcBef>
                <a:spcPts val="0"/>
              </a:spcBef>
              <a:spcAft>
                <a:spcPts val="800"/>
              </a:spcAft>
            </a:pPr>
            <a:r>
              <a:rPr lang="en-US" sz="2400" b="1" i="1" dirty="0">
                <a:effectLst/>
                <a:latin typeface="Calibri" panose="020F0502020204030204" pitchFamily="34" charset="0"/>
                <a:ea typeface="Calibri" panose="020F0502020204030204" pitchFamily="34" charset="0"/>
                <a:cs typeface="Times New Roman" panose="02020603050405020304" pitchFamily="18" charset="0"/>
              </a:rPr>
              <a:t>www.ethicsboard.org</a:t>
            </a:r>
          </a:p>
        </p:txBody>
      </p:sp>
    </p:spTree>
    <p:extLst>
      <p:ext uri="{BB962C8B-B14F-4D97-AF65-F5344CB8AC3E}">
        <p14:creationId xmlns:p14="http://schemas.microsoft.com/office/powerpoint/2010/main" val="126804415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2_Title Slide">
    <p:spTree>
      <p:nvGrpSpPr>
        <p:cNvPr id="1" name=""/>
        <p:cNvGrpSpPr/>
        <p:nvPr/>
      </p:nvGrpSpPr>
      <p:grpSpPr>
        <a:xfrm>
          <a:off x="0" y="0"/>
          <a:ext cx="0" cy="0"/>
          <a:chOff x="0" y="0"/>
          <a:chExt cx="0" cy="0"/>
        </a:xfrm>
      </p:grpSpPr>
      <p:sp>
        <p:nvSpPr>
          <p:cNvPr id="4" name="Rectangle 7"/>
          <p:cNvSpPr>
            <a:spLocks noChangeArrowheads="1"/>
          </p:cNvSpPr>
          <p:nvPr userDrawn="1"/>
        </p:nvSpPr>
        <p:spPr bwMode="auto">
          <a:xfrm>
            <a:off x="0" y="0"/>
            <a:ext cx="12192000" cy="6858000"/>
          </a:xfrm>
          <a:prstGeom prst="rect">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2400"/>
          </a:p>
        </p:txBody>
      </p:sp>
      <p:sp>
        <p:nvSpPr>
          <p:cNvPr id="12" name="Rectangle 5"/>
          <p:cNvSpPr>
            <a:spLocks noChangeArrowheads="1"/>
          </p:cNvSpPr>
          <p:nvPr userDrawn="1"/>
        </p:nvSpPr>
        <p:spPr bwMode="auto">
          <a:xfrm>
            <a:off x="0" y="1598615"/>
            <a:ext cx="12192000" cy="5266944"/>
          </a:xfrm>
          <a:prstGeom prst="rect">
            <a:avLst/>
          </a:prstGeom>
          <a:gradFill rotWithShape="0">
            <a:gsLst>
              <a:gs pos="0">
                <a:srgbClr val="18276E"/>
              </a:gs>
              <a:gs pos="100000">
                <a:srgbClr val="0092D2"/>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sz="2400"/>
          </a:p>
        </p:txBody>
      </p:sp>
      <p:pic>
        <p:nvPicPr>
          <p:cNvPr id="11" name="Picture 6" descr="Ribbon_green_1.25in_width.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352800" y="1598615"/>
            <a:ext cx="8839200" cy="15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5689600" y="1865315"/>
            <a:ext cx="6197600" cy="990600"/>
          </a:xfrm>
        </p:spPr>
        <p:txBody>
          <a:bodyPr anchor="ctr"/>
          <a:lstStyle/>
          <a:p>
            <a:r>
              <a:rPr lang="en-US"/>
              <a:t>Click to edit Master title style</a:t>
            </a:r>
            <a:endParaRPr lang="en-US" dirty="0"/>
          </a:p>
        </p:txBody>
      </p:sp>
      <p:sp>
        <p:nvSpPr>
          <p:cNvPr id="8" name="Subtitle 2"/>
          <p:cNvSpPr>
            <a:spLocks noGrp="1"/>
          </p:cNvSpPr>
          <p:nvPr>
            <p:ph type="subTitle" idx="1"/>
          </p:nvPr>
        </p:nvSpPr>
        <p:spPr>
          <a:xfrm>
            <a:off x="5689600" y="3313113"/>
            <a:ext cx="4080933" cy="1752600"/>
          </a:xfrm>
        </p:spPr>
        <p:txBody>
          <a:bodyPr lIns="0" tIns="0" rIns="0" bIns="0"/>
          <a:lstStyle>
            <a:lvl1pPr marL="0" indent="0" algn="l">
              <a:buNone/>
              <a:defRPr sz="1867">
                <a:solidFill>
                  <a:schemeClr val="bg1"/>
                </a:solidFill>
              </a:defRPr>
            </a:lvl1pPr>
            <a:lvl2pPr marL="609585" indent="0" algn="ctr">
              <a:buNone/>
              <a:defRPr/>
            </a:lvl2pPr>
            <a:lvl3pPr marL="1219170" indent="0" algn="ctr">
              <a:buNone/>
              <a:defRPr/>
            </a:lvl3pPr>
            <a:lvl4pPr marL="1828754" indent="0" algn="ctr">
              <a:buNone/>
              <a:defRPr/>
            </a:lvl4pPr>
            <a:lvl5pPr marL="2438339" indent="0" algn="ctr">
              <a:buNone/>
              <a:defRPr/>
            </a:lvl5pPr>
            <a:lvl6pPr marL="3047924" indent="0" algn="ctr">
              <a:buNone/>
              <a:defRPr/>
            </a:lvl6pPr>
            <a:lvl7pPr marL="3657509" indent="0" algn="ctr">
              <a:buNone/>
              <a:defRPr/>
            </a:lvl7pPr>
            <a:lvl8pPr marL="4267093" indent="0" algn="ctr">
              <a:buNone/>
              <a:defRPr/>
            </a:lvl8pPr>
            <a:lvl9pPr marL="4876678" indent="0" algn="ctr">
              <a:buNone/>
              <a:defRPr/>
            </a:lvl9pPr>
          </a:lstStyle>
          <a:p>
            <a:r>
              <a:rPr lang="en-US"/>
              <a:t>Click to edit Master subtitle style</a:t>
            </a:r>
            <a:endParaRPr lang="en-US" dirty="0"/>
          </a:p>
        </p:txBody>
      </p:sp>
      <p:pic>
        <p:nvPicPr>
          <p:cNvPr id="3" name="Picture 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18914" y="512251"/>
            <a:ext cx="2742556" cy="800747"/>
          </a:xfrm>
          <a:prstGeom prst="rect">
            <a:avLst/>
          </a:prstGeom>
        </p:spPr>
      </p:pic>
    </p:spTree>
    <p:extLst>
      <p:ext uri="{BB962C8B-B14F-4D97-AF65-F5344CB8AC3E}">
        <p14:creationId xmlns:p14="http://schemas.microsoft.com/office/powerpoint/2010/main" val="81135005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spcBef>
                <a:spcPts val="800"/>
              </a:spcBef>
              <a:defRPr/>
            </a:lvl1pPr>
            <a:lvl2pPr>
              <a:spcBef>
                <a:spcPts val="1035"/>
              </a:spcBef>
              <a:defRPr/>
            </a:lvl2pPr>
            <a:lvl3pPr>
              <a:spcBef>
                <a:spcPts val="1035"/>
              </a:spcBef>
              <a:defRPr/>
            </a:lvl3pPr>
            <a:lvl4pPr>
              <a:spcBef>
                <a:spcPts val="1035"/>
              </a:spcBef>
              <a:defRPr/>
            </a:lvl4pPr>
            <a:lvl5pPr>
              <a:spcBef>
                <a:spcPts val="1035"/>
              </a:spcBef>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Subtitle 2"/>
          <p:cNvSpPr>
            <a:spLocks noGrp="1"/>
          </p:cNvSpPr>
          <p:nvPr>
            <p:ph type="subTitle" idx="10"/>
          </p:nvPr>
        </p:nvSpPr>
        <p:spPr>
          <a:xfrm>
            <a:off x="508000" y="76200"/>
            <a:ext cx="3556000" cy="228600"/>
          </a:xfrm>
        </p:spPr>
        <p:txBody>
          <a:bodyPr lIns="0" tIns="0" rIns="0" bIns="0"/>
          <a:lstStyle>
            <a:lvl1pPr marL="0" indent="0" algn="l">
              <a:buNone/>
              <a:defRPr sz="1867">
                <a:solidFill>
                  <a:schemeClr val="bg1"/>
                </a:solidFill>
              </a:defRPr>
            </a:lvl1pPr>
            <a:lvl2pPr marL="609585" indent="0" algn="ctr">
              <a:buNone/>
              <a:defRPr/>
            </a:lvl2pPr>
            <a:lvl3pPr marL="1219170" indent="0" algn="ctr">
              <a:buNone/>
              <a:defRPr/>
            </a:lvl3pPr>
            <a:lvl4pPr marL="1828754" indent="0" algn="ctr">
              <a:buNone/>
              <a:defRPr/>
            </a:lvl4pPr>
            <a:lvl5pPr marL="2438339" indent="0" algn="ctr">
              <a:buNone/>
              <a:defRPr/>
            </a:lvl5pPr>
            <a:lvl6pPr marL="3047924" indent="0" algn="ctr">
              <a:buNone/>
              <a:defRPr/>
            </a:lvl6pPr>
            <a:lvl7pPr marL="3657509" indent="0" algn="ctr">
              <a:buNone/>
              <a:defRPr/>
            </a:lvl7pPr>
            <a:lvl8pPr marL="4267093" indent="0" algn="ctr">
              <a:buNone/>
              <a:defRPr/>
            </a:lvl8pPr>
            <a:lvl9pPr marL="4876678" indent="0" algn="ctr">
              <a:buNone/>
              <a:defRPr/>
            </a:lvl9pPr>
          </a:lstStyle>
          <a:p>
            <a:r>
              <a:rPr lang="en-US"/>
              <a:t>Click to edit Master subtitle style</a:t>
            </a:r>
            <a:endParaRPr lang="en-US" dirty="0"/>
          </a:p>
        </p:txBody>
      </p:sp>
      <p:sp>
        <p:nvSpPr>
          <p:cNvPr id="5" name="Rectangle 2"/>
          <p:cNvSpPr>
            <a:spLocks noGrp="1" noChangeArrowheads="1"/>
          </p:cNvSpPr>
          <p:nvPr>
            <p:ph type="title"/>
          </p:nvPr>
        </p:nvSpPr>
        <p:spPr bwMode="auto">
          <a:xfrm>
            <a:off x="508000" y="615907"/>
            <a:ext cx="100584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0" tIns="0" rIns="0" bIns="0" numCol="1" anchor="ctr" anchorCtr="0" compatLnSpc="1">
            <a:prstTxWarp prst="textNoShape">
              <a:avLst/>
            </a:prstTxWarp>
          </a:bodyPr>
          <a:lstStyle/>
          <a:p>
            <a:pPr lvl="0"/>
            <a:r>
              <a:rPr lang="en-US"/>
              <a:t>Click to edit Master title style</a:t>
            </a:r>
            <a:endParaRPr lang="en-US" dirty="0"/>
          </a:p>
        </p:txBody>
      </p:sp>
    </p:spTree>
    <p:extLst>
      <p:ext uri="{BB962C8B-B14F-4D97-AF65-F5344CB8AC3E}">
        <p14:creationId xmlns:p14="http://schemas.microsoft.com/office/powerpoint/2010/main" val="283580167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25455593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318771"/>
            <a:ext cx="7721600" cy="641349"/>
          </a:xfrm>
        </p:spPr>
        <p:txBody>
          <a:bodyPr/>
          <a:lstStyle>
            <a:lvl1pPr algn="l">
              <a:defRPr sz="3200" b="1"/>
            </a:lvl1pPr>
          </a:lstStyle>
          <a:p>
            <a:r>
              <a:rPr lang="en-US"/>
              <a:t>Click to edit Master title style</a:t>
            </a:r>
            <a:endParaRPr lang="en-US" dirty="0"/>
          </a:p>
        </p:txBody>
      </p:sp>
      <p:sp>
        <p:nvSpPr>
          <p:cNvPr id="3" name="Content Placeholder 2"/>
          <p:cNvSpPr>
            <a:spLocks noGrp="1"/>
          </p:cNvSpPr>
          <p:nvPr>
            <p:ph idx="1"/>
          </p:nvPr>
        </p:nvSpPr>
        <p:spPr>
          <a:xfrm>
            <a:off x="4766733" y="1799166"/>
            <a:ext cx="6815667" cy="4093633"/>
          </a:xfrm>
        </p:spPr>
        <p:txBody>
          <a:bodyPr/>
          <a:lstStyle>
            <a:lvl1pPr>
              <a:defRPr sz="3200"/>
            </a:lvl1pPr>
            <a:lvl2pPr>
              <a:defRPr sz="2400"/>
            </a:lvl2pPr>
            <a:lvl3pPr>
              <a:defRPr sz="2133"/>
            </a:lvl3pPr>
            <a:lvl4pPr>
              <a:defRPr sz="1867"/>
            </a:lvl4pPr>
            <a:lvl5pPr>
              <a:defRPr sz="1600"/>
            </a:lvl5pPr>
            <a:lvl6pPr>
              <a:defRPr sz="2667"/>
            </a:lvl6pPr>
            <a:lvl7pPr>
              <a:defRPr sz="2667"/>
            </a:lvl7pPr>
            <a:lvl8pPr>
              <a:defRPr sz="2667"/>
            </a:lvl8pPr>
            <a:lvl9pPr>
              <a:defRPr sz="2667"/>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508009" y="1799169"/>
            <a:ext cx="4112684" cy="4093632"/>
          </a:xfrm>
        </p:spPr>
        <p:txBody>
          <a:bodyPr/>
          <a:lstStyle>
            <a:lvl1pPr marL="0" indent="0">
              <a:buNone/>
              <a:defRPr sz="1867"/>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a:t>Click to edit Master text styles</a:t>
            </a:r>
          </a:p>
        </p:txBody>
      </p:sp>
    </p:spTree>
    <p:extLst>
      <p:ext uri="{BB962C8B-B14F-4D97-AF65-F5344CB8AC3E}">
        <p14:creationId xmlns:p14="http://schemas.microsoft.com/office/powerpoint/2010/main" val="360868594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08009" y="4406903"/>
            <a:ext cx="10818284" cy="1362076"/>
          </a:xfrm>
        </p:spPr>
        <p:txBody>
          <a:bodyPr/>
          <a:lstStyle>
            <a:lvl1pPr algn="l">
              <a:defRPr sz="5333" b="1" cap="all"/>
            </a:lvl1pPr>
          </a:lstStyle>
          <a:p>
            <a:r>
              <a:rPr lang="en-US"/>
              <a:t>Click to edit Master title style</a:t>
            </a:r>
            <a:endParaRPr lang="en-US" dirty="0"/>
          </a:p>
        </p:txBody>
      </p:sp>
      <p:sp>
        <p:nvSpPr>
          <p:cNvPr id="3" name="Text Placeholder 2"/>
          <p:cNvSpPr>
            <a:spLocks noGrp="1"/>
          </p:cNvSpPr>
          <p:nvPr>
            <p:ph type="body" idx="1"/>
          </p:nvPr>
        </p:nvSpPr>
        <p:spPr>
          <a:xfrm>
            <a:off x="508009" y="2906713"/>
            <a:ext cx="10818284" cy="1500187"/>
          </a:xfrm>
        </p:spPr>
        <p:txBody>
          <a:bodyPr anchor="b"/>
          <a:lstStyle>
            <a:lvl1pPr marL="0" indent="0">
              <a:buNone/>
              <a:defRPr sz="3200"/>
            </a:lvl1pPr>
            <a:lvl2pPr marL="609585" indent="0">
              <a:buNone/>
              <a:defRPr sz="2400"/>
            </a:lvl2pPr>
            <a:lvl3pPr marL="1219170" indent="0">
              <a:buNone/>
              <a:defRPr sz="2133"/>
            </a:lvl3pPr>
            <a:lvl4pPr marL="1828754" indent="0">
              <a:buNone/>
              <a:defRPr sz="1867"/>
            </a:lvl4pPr>
            <a:lvl5pPr marL="2438339" indent="0">
              <a:buNone/>
              <a:defRPr sz="1867"/>
            </a:lvl5pPr>
            <a:lvl6pPr marL="3047924" indent="0">
              <a:buNone/>
              <a:defRPr sz="1867"/>
            </a:lvl6pPr>
            <a:lvl7pPr marL="3657509" indent="0">
              <a:buNone/>
              <a:defRPr sz="1867"/>
            </a:lvl7pPr>
            <a:lvl8pPr marL="4267093" indent="0">
              <a:buNone/>
              <a:defRPr sz="1867"/>
            </a:lvl8pPr>
            <a:lvl9pPr marL="4876678" indent="0">
              <a:buNone/>
              <a:defRPr sz="1867"/>
            </a:lvl9pPr>
          </a:lstStyle>
          <a:p>
            <a:pPr lvl="0"/>
            <a:r>
              <a:rPr lang="en-US"/>
              <a:t>Click to edit Master text styles</a:t>
            </a:r>
          </a:p>
        </p:txBody>
      </p:sp>
    </p:spTree>
    <p:extLst>
      <p:ext uri="{BB962C8B-B14F-4D97-AF65-F5344CB8AC3E}">
        <p14:creationId xmlns:p14="http://schemas.microsoft.com/office/powerpoint/2010/main" val="12431916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ection Header 1 (alt Title Slide)">
    <p:spTree>
      <p:nvGrpSpPr>
        <p:cNvPr id="1" name=""/>
        <p:cNvGrpSpPr/>
        <p:nvPr/>
      </p:nvGrpSpPr>
      <p:grpSpPr>
        <a:xfrm>
          <a:off x="0" y="0"/>
          <a:ext cx="0" cy="0"/>
          <a:chOff x="0" y="0"/>
          <a:chExt cx="0" cy="0"/>
        </a:xfrm>
      </p:grpSpPr>
      <p:pic>
        <p:nvPicPr>
          <p:cNvPr id="13" name="Picture 12" descr="A picture containing blur&#10;&#10;Description automatically generated">
            <a:extLst>
              <a:ext uri="{FF2B5EF4-FFF2-40B4-BE49-F238E27FC236}">
                <a16:creationId xmlns:a16="http://schemas.microsoft.com/office/drawing/2014/main" id="{7A85BD9F-E558-4254-89DB-9A7B3D1C56D4}"/>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29976" y="1635465"/>
            <a:ext cx="12259180" cy="5260636"/>
          </a:xfrm>
          <a:prstGeom prst="rect">
            <a:avLst/>
          </a:prstGeom>
        </p:spPr>
      </p:pic>
      <p:sp>
        <p:nvSpPr>
          <p:cNvPr id="21" name="Text Placeholder 20">
            <a:extLst>
              <a:ext uri="{FF2B5EF4-FFF2-40B4-BE49-F238E27FC236}">
                <a16:creationId xmlns:a16="http://schemas.microsoft.com/office/drawing/2014/main" id="{E0EC3E29-B62B-5848-BFF2-3B22373AA7B8}"/>
              </a:ext>
            </a:extLst>
          </p:cNvPr>
          <p:cNvSpPr>
            <a:spLocks noGrp="1"/>
          </p:cNvSpPr>
          <p:nvPr>
            <p:ph type="body" sz="quarter" idx="14" hasCustomPrompt="1"/>
          </p:nvPr>
        </p:nvSpPr>
        <p:spPr>
          <a:xfrm>
            <a:off x="765175" y="4844311"/>
            <a:ext cx="9907588" cy="2077140"/>
          </a:xfrm>
        </p:spPr>
        <p:txBody>
          <a:bodyPr>
            <a:normAutofit/>
          </a:bodyPr>
          <a:lstStyle>
            <a:lvl1pPr marL="0" indent="0">
              <a:buNone/>
              <a:defRPr sz="3000">
                <a:solidFill>
                  <a:srgbClr val="0B5494"/>
                </a:solidFill>
                <a:latin typeface="Product Sans Thin" panose="020B0203030502040203" pitchFamily="34" charset="0"/>
              </a:defRPr>
            </a:lvl1pPr>
          </a:lstStyle>
          <a:p>
            <a:pPr lvl="0"/>
            <a:r>
              <a:rPr lang="en-US" dirty="0"/>
              <a:t>Name(s) of presenter(s)</a:t>
            </a:r>
          </a:p>
          <a:p>
            <a:pPr lvl="0"/>
            <a:r>
              <a:rPr lang="en-US" dirty="0"/>
              <a:t>Date</a:t>
            </a:r>
          </a:p>
        </p:txBody>
      </p:sp>
      <p:pic>
        <p:nvPicPr>
          <p:cNvPr id="22" name="Picture 21">
            <a:extLst>
              <a:ext uri="{FF2B5EF4-FFF2-40B4-BE49-F238E27FC236}">
                <a16:creationId xmlns:a16="http://schemas.microsoft.com/office/drawing/2014/main" id="{F629DFBE-95EF-9447-850B-5A38238E4F7F}"/>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23" name="Picture 22">
            <a:extLst>
              <a:ext uri="{FF2B5EF4-FFF2-40B4-BE49-F238E27FC236}">
                <a16:creationId xmlns:a16="http://schemas.microsoft.com/office/drawing/2014/main" id="{FC8F5955-3DDD-F944-85A3-05004DFA4A43}"/>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0" y="430247"/>
            <a:ext cx="12221976" cy="2932783"/>
          </a:xfrm>
          <a:prstGeom prst="rect">
            <a:avLst/>
          </a:prstGeom>
        </p:spPr>
      </p:pic>
      <p:sp>
        <p:nvSpPr>
          <p:cNvPr id="24" name="Text Placeholder 6">
            <a:extLst>
              <a:ext uri="{FF2B5EF4-FFF2-40B4-BE49-F238E27FC236}">
                <a16:creationId xmlns:a16="http://schemas.microsoft.com/office/drawing/2014/main" id="{0F003CDE-CD75-5443-B99B-2ED7BCD5EE4D}"/>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dirty="0"/>
              <a:t>Subtitle here</a:t>
            </a:r>
          </a:p>
        </p:txBody>
      </p:sp>
      <p:sp>
        <p:nvSpPr>
          <p:cNvPr id="25" name="Text Placeholder 10">
            <a:extLst>
              <a:ext uri="{FF2B5EF4-FFF2-40B4-BE49-F238E27FC236}">
                <a16:creationId xmlns:a16="http://schemas.microsoft.com/office/drawing/2014/main" id="{0E875A9D-8B55-2C4C-B935-74B25F46DA9B}"/>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dirty="0"/>
              <a:t>Presentation title to go here</a:t>
            </a:r>
          </a:p>
        </p:txBody>
      </p:sp>
      <p:pic>
        <p:nvPicPr>
          <p:cNvPr id="26" name="Picture 25">
            <a:extLst>
              <a:ext uri="{FF2B5EF4-FFF2-40B4-BE49-F238E27FC236}">
                <a16:creationId xmlns:a16="http://schemas.microsoft.com/office/drawing/2014/main" id="{848D7A3D-F2E1-CC45-95C1-83C1A0A06EB1}"/>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192420856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508000" y="1799168"/>
            <a:ext cx="5486400" cy="4093633"/>
          </a:xfrm>
        </p:spPr>
        <p:txBody>
          <a:bodyPr/>
          <a:lstStyle>
            <a:lvl1pPr>
              <a:defRPr lang="en-US" dirty="0" smtClean="0"/>
            </a:lvl1pPr>
            <a:lvl2pPr>
              <a:defRPr lang="en-US" dirty="0" smtClean="0"/>
            </a:lvl2pPr>
            <a:lvl3pPr>
              <a:defRPr lang="en-US" dirty="0" smtClean="0"/>
            </a:lvl3pPr>
            <a:lvl4pPr>
              <a:defRPr lang="en-US" dirty="0" smtClean="0"/>
            </a:lvl4pPr>
            <a:lvl5pPr>
              <a:defRPr lang="en-US" dirty="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97600" y="1799168"/>
            <a:ext cx="5486400" cy="4093633"/>
          </a:xfrm>
        </p:spPr>
        <p:txBody>
          <a:bodyPr/>
          <a:lstStyle>
            <a:lvl1pPr>
              <a:defRPr sz="3200"/>
            </a:lvl1pPr>
            <a:lvl2pPr>
              <a:defRPr sz="2400"/>
            </a:lvl2pPr>
            <a:lvl3pPr>
              <a:defRPr sz="2133"/>
            </a:lvl3pPr>
            <a:lvl4pPr>
              <a:defRPr sz="1867"/>
            </a:lvl4pPr>
            <a:lvl5pPr>
              <a:defRPr sz="16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Title 1"/>
          <p:cNvSpPr>
            <a:spLocks noGrp="1"/>
          </p:cNvSpPr>
          <p:nvPr>
            <p:ph type="title"/>
          </p:nvPr>
        </p:nvSpPr>
        <p:spPr>
          <a:xfrm>
            <a:off x="508000" y="609600"/>
            <a:ext cx="10058400" cy="533400"/>
          </a:xfrm>
        </p:spPr>
        <p:txBody>
          <a:bodyPr/>
          <a:lstStyle/>
          <a:p>
            <a:r>
              <a:rPr lang="en-US"/>
              <a:t>Click to edit Master title style</a:t>
            </a:r>
            <a:endParaRPr lang="en-US" dirty="0"/>
          </a:p>
        </p:txBody>
      </p:sp>
      <p:sp>
        <p:nvSpPr>
          <p:cNvPr id="10" name="Subtitle 2"/>
          <p:cNvSpPr>
            <a:spLocks noGrp="1"/>
          </p:cNvSpPr>
          <p:nvPr>
            <p:ph type="subTitle" idx="10"/>
          </p:nvPr>
        </p:nvSpPr>
        <p:spPr>
          <a:xfrm>
            <a:off x="508000" y="182880"/>
            <a:ext cx="3556000" cy="228600"/>
          </a:xfrm>
        </p:spPr>
        <p:txBody>
          <a:bodyPr lIns="0" tIns="0" rIns="0" bIns="0"/>
          <a:lstStyle>
            <a:lvl1pPr marL="0" indent="0" algn="l">
              <a:buNone/>
              <a:defRPr sz="1867">
                <a:solidFill>
                  <a:schemeClr val="bg1"/>
                </a:solidFill>
              </a:defRPr>
            </a:lvl1pPr>
            <a:lvl2pPr marL="609585" indent="0" algn="ctr">
              <a:buNone/>
              <a:defRPr/>
            </a:lvl2pPr>
            <a:lvl3pPr marL="1219170" indent="0" algn="ctr">
              <a:buNone/>
              <a:defRPr/>
            </a:lvl3pPr>
            <a:lvl4pPr marL="1828754" indent="0" algn="ctr">
              <a:buNone/>
              <a:defRPr/>
            </a:lvl4pPr>
            <a:lvl5pPr marL="2438339" indent="0" algn="ctr">
              <a:buNone/>
              <a:defRPr/>
            </a:lvl5pPr>
            <a:lvl6pPr marL="3047924" indent="0" algn="ctr">
              <a:buNone/>
              <a:defRPr/>
            </a:lvl6pPr>
            <a:lvl7pPr marL="3657509" indent="0" algn="ctr">
              <a:buNone/>
              <a:defRPr/>
            </a:lvl7pPr>
            <a:lvl8pPr marL="4267093" indent="0" algn="ctr">
              <a:buNone/>
              <a:defRPr/>
            </a:lvl8pPr>
            <a:lvl9pPr marL="4876678" indent="0" algn="ctr">
              <a:buNone/>
              <a:defRPr/>
            </a:lvl9pPr>
          </a:lstStyle>
          <a:p>
            <a:r>
              <a:rPr lang="en-US"/>
              <a:t>Click to edit Master subtitle style</a:t>
            </a:r>
            <a:endParaRPr lang="en-US" dirty="0"/>
          </a:p>
        </p:txBody>
      </p:sp>
    </p:spTree>
    <p:extLst>
      <p:ext uri="{BB962C8B-B14F-4D97-AF65-F5344CB8AC3E}">
        <p14:creationId xmlns:p14="http://schemas.microsoft.com/office/powerpoint/2010/main" val="419283157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5" name="Title 1"/>
          <p:cNvSpPr>
            <a:spLocks noGrp="1"/>
          </p:cNvSpPr>
          <p:nvPr>
            <p:ph type="title"/>
          </p:nvPr>
        </p:nvSpPr>
        <p:spPr>
          <a:xfrm>
            <a:off x="508000" y="609600"/>
            <a:ext cx="10058400" cy="533400"/>
          </a:xfrm>
        </p:spPr>
        <p:txBody>
          <a:bodyPr/>
          <a:lstStyle/>
          <a:p>
            <a:r>
              <a:rPr lang="en-US"/>
              <a:t>Click to edit Master title style</a:t>
            </a:r>
            <a:endParaRPr lang="en-US" dirty="0"/>
          </a:p>
        </p:txBody>
      </p:sp>
      <p:sp>
        <p:nvSpPr>
          <p:cNvPr id="6" name="Subtitle 2"/>
          <p:cNvSpPr>
            <a:spLocks noGrp="1"/>
          </p:cNvSpPr>
          <p:nvPr>
            <p:ph type="subTitle" idx="10"/>
          </p:nvPr>
        </p:nvSpPr>
        <p:spPr>
          <a:xfrm>
            <a:off x="508000" y="182880"/>
            <a:ext cx="3556000" cy="228600"/>
          </a:xfrm>
        </p:spPr>
        <p:txBody>
          <a:bodyPr lIns="0" tIns="0" rIns="0" bIns="0"/>
          <a:lstStyle>
            <a:lvl1pPr marL="0" indent="0" algn="l">
              <a:buNone/>
              <a:defRPr sz="1867">
                <a:solidFill>
                  <a:schemeClr val="bg1"/>
                </a:solidFill>
              </a:defRPr>
            </a:lvl1pPr>
            <a:lvl2pPr marL="609585" indent="0" algn="ctr">
              <a:buNone/>
              <a:defRPr/>
            </a:lvl2pPr>
            <a:lvl3pPr marL="1219170" indent="0" algn="ctr">
              <a:buNone/>
              <a:defRPr/>
            </a:lvl3pPr>
            <a:lvl4pPr marL="1828754" indent="0" algn="ctr">
              <a:buNone/>
              <a:defRPr/>
            </a:lvl4pPr>
            <a:lvl5pPr marL="2438339" indent="0" algn="ctr">
              <a:buNone/>
              <a:defRPr/>
            </a:lvl5pPr>
            <a:lvl6pPr marL="3047924" indent="0" algn="ctr">
              <a:buNone/>
              <a:defRPr/>
            </a:lvl6pPr>
            <a:lvl7pPr marL="3657509" indent="0" algn="ctr">
              <a:buNone/>
              <a:defRPr/>
            </a:lvl7pPr>
            <a:lvl8pPr marL="4267093" indent="0" algn="ctr">
              <a:buNone/>
              <a:defRPr/>
            </a:lvl8pPr>
            <a:lvl9pPr marL="4876678" indent="0" algn="ctr">
              <a:buNone/>
              <a:defRPr/>
            </a:lvl9pPr>
          </a:lstStyle>
          <a:p>
            <a:r>
              <a:rPr lang="en-US"/>
              <a:t>Click to edit Master subtitle style</a:t>
            </a:r>
            <a:endParaRPr lang="en-US" dirty="0"/>
          </a:p>
        </p:txBody>
      </p:sp>
    </p:spTree>
    <p:extLst>
      <p:ext uri="{BB962C8B-B14F-4D97-AF65-F5344CB8AC3E}">
        <p14:creationId xmlns:p14="http://schemas.microsoft.com/office/powerpoint/2010/main" val="408459508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29470044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508000" y="1799168"/>
            <a:ext cx="11277600" cy="4093633"/>
          </a:xfrm>
        </p:spPr>
        <p:txBody>
          <a:bodyPr/>
          <a:lstStyle>
            <a:lvl1pPr marL="0" indent="0">
              <a:buNone/>
              <a:defRPr sz="4267"/>
            </a:lvl1pPr>
            <a:lvl2pPr marL="609585" indent="0">
              <a:buNone/>
              <a:defRPr sz="3733"/>
            </a:lvl2pPr>
            <a:lvl3pPr marL="1219170" indent="0">
              <a:buNone/>
              <a:defRPr sz="3200"/>
            </a:lvl3pPr>
            <a:lvl4pPr marL="1828754" indent="0">
              <a:buNone/>
              <a:defRPr sz="2667"/>
            </a:lvl4pPr>
            <a:lvl5pPr marL="2438339" indent="0">
              <a:buNone/>
              <a:defRPr sz="2667"/>
            </a:lvl5pPr>
            <a:lvl6pPr marL="3047924" indent="0">
              <a:buNone/>
              <a:defRPr sz="2667"/>
            </a:lvl6pPr>
            <a:lvl7pPr marL="3657509" indent="0">
              <a:buNone/>
              <a:defRPr sz="2667"/>
            </a:lvl7pPr>
            <a:lvl8pPr marL="4267093" indent="0">
              <a:buNone/>
              <a:defRPr sz="2667"/>
            </a:lvl8pPr>
            <a:lvl9pPr marL="4876678" indent="0">
              <a:buNone/>
              <a:defRPr sz="2667"/>
            </a:lvl9pPr>
          </a:lstStyle>
          <a:p>
            <a:pPr lvl="0"/>
            <a:r>
              <a:rPr lang="en-US" noProof="0"/>
              <a:t>Click icon to add picture</a:t>
            </a:r>
          </a:p>
        </p:txBody>
      </p:sp>
    </p:spTree>
    <p:extLst>
      <p:ext uri="{BB962C8B-B14F-4D97-AF65-F5344CB8AC3E}">
        <p14:creationId xmlns:p14="http://schemas.microsoft.com/office/powerpoint/2010/main" val="405107154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Back Cover">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344476" y="2216566"/>
            <a:ext cx="3503048" cy="1022788"/>
          </a:xfrm>
          <a:prstGeom prst="rect">
            <a:avLst/>
          </a:prstGeom>
        </p:spPr>
      </p:pic>
      <p:sp>
        <p:nvSpPr>
          <p:cNvPr id="7" name="Rectangle 5"/>
          <p:cNvSpPr>
            <a:spLocks noChangeArrowheads="1"/>
          </p:cNvSpPr>
          <p:nvPr userDrawn="1"/>
        </p:nvSpPr>
        <p:spPr bwMode="auto">
          <a:xfrm flipH="1">
            <a:off x="512234" y="6096000"/>
            <a:ext cx="11679767" cy="61384"/>
          </a:xfrm>
          <a:prstGeom prst="rect">
            <a:avLst/>
          </a:prstGeom>
          <a:gradFill rotWithShape="1">
            <a:gsLst>
              <a:gs pos="0">
                <a:srgbClr val="168136"/>
              </a:gs>
              <a:gs pos="999">
                <a:srgbClr val="168136"/>
              </a:gs>
              <a:gs pos="100000">
                <a:srgbClr val="68B133"/>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sz="2400"/>
          </a:p>
        </p:txBody>
      </p:sp>
      <p:sp>
        <p:nvSpPr>
          <p:cNvPr id="6" name="TextBox 5"/>
          <p:cNvSpPr txBox="1"/>
          <p:nvPr userDrawn="1"/>
        </p:nvSpPr>
        <p:spPr>
          <a:xfrm>
            <a:off x="2953425" y="3659416"/>
            <a:ext cx="6285151" cy="995209"/>
          </a:xfrm>
          <a:prstGeom prst="rect">
            <a:avLst/>
          </a:prstGeom>
          <a:noFill/>
        </p:spPr>
        <p:txBody>
          <a:bodyPr wrap="square" lIns="0" rIns="0" rtlCol="0">
            <a:spAutoFit/>
          </a:bodyPr>
          <a:lstStyle>
            <a:defPPr>
              <a:defRPr lang="en-US"/>
            </a:defPPr>
            <a:lvl1pPr algn="l" rtl="0" eaLnBrk="0" fontAlgn="base" hangingPunct="0">
              <a:spcBef>
                <a:spcPct val="0"/>
              </a:spcBef>
              <a:spcAft>
                <a:spcPct val="0"/>
              </a:spcAft>
              <a:defRPr sz="2400" kern="1200">
                <a:solidFill>
                  <a:schemeClr val="tx1"/>
                </a:solidFill>
                <a:latin typeface="Arial" charset="0"/>
                <a:ea typeface="ヒラギノ角ゴ Pro W3" charset="0"/>
                <a:cs typeface="ヒラギノ角ゴ Pro W3" charset="0"/>
              </a:defRPr>
            </a:lvl1pPr>
            <a:lvl2pPr marL="457200" algn="l" rtl="0" eaLnBrk="0" fontAlgn="base" hangingPunct="0">
              <a:spcBef>
                <a:spcPct val="0"/>
              </a:spcBef>
              <a:spcAft>
                <a:spcPct val="0"/>
              </a:spcAft>
              <a:defRPr sz="2400" kern="1200">
                <a:solidFill>
                  <a:schemeClr val="tx1"/>
                </a:solidFill>
                <a:latin typeface="Arial" charset="0"/>
                <a:ea typeface="ヒラギノ角ゴ Pro W3" charset="0"/>
                <a:cs typeface="ヒラギノ角ゴ Pro W3" charset="0"/>
              </a:defRPr>
            </a:lvl2pPr>
            <a:lvl3pPr marL="914400" algn="l" rtl="0" eaLnBrk="0" fontAlgn="base" hangingPunct="0">
              <a:spcBef>
                <a:spcPct val="0"/>
              </a:spcBef>
              <a:spcAft>
                <a:spcPct val="0"/>
              </a:spcAft>
              <a:defRPr sz="2400" kern="1200">
                <a:solidFill>
                  <a:schemeClr val="tx1"/>
                </a:solidFill>
                <a:latin typeface="Arial" charset="0"/>
                <a:ea typeface="ヒラギノ角ゴ Pro W3" charset="0"/>
                <a:cs typeface="ヒラギノ角ゴ Pro W3" charset="0"/>
              </a:defRPr>
            </a:lvl3pPr>
            <a:lvl4pPr marL="1371600" algn="l" rtl="0" eaLnBrk="0" fontAlgn="base" hangingPunct="0">
              <a:spcBef>
                <a:spcPct val="0"/>
              </a:spcBef>
              <a:spcAft>
                <a:spcPct val="0"/>
              </a:spcAft>
              <a:defRPr sz="2400" kern="1200">
                <a:solidFill>
                  <a:schemeClr val="tx1"/>
                </a:solidFill>
                <a:latin typeface="Arial" charset="0"/>
                <a:ea typeface="ヒラギノ角ゴ Pro W3" charset="0"/>
                <a:cs typeface="ヒラギノ角ゴ Pro W3" charset="0"/>
              </a:defRPr>
            </a:lvl4pPr>
            <a:lvl5pPr marL="1828800" algn="l" rtl="0" eaLnBrk="0" fontAlgn="base" hangingPunct="0">
              <a:spcBef>
                <a:spcPct val="0"/>
              </a:spcBef>
              <a:spcAft>
                <a:spcPct val="0"/>
              </a:spcAft>
              <a:defRPr sz="2400" kern="1200">
                <a:solidFill>
                  <a:schemeClr val="tx1"/>
                </a:solidFill>
                <a:latin typeface="Arial" charset="0"/>
                <a:ea typeface="ヒラギノ角ゴ Pro W3" charset="0"/>
                <a:cs typeface="ヒラギノ角ゴ Pro W3" charset="0"/>
              </a:defRPr>
            </a:lvl5pPr>
            <a:lvl6pPr marL="2286000" algn="l" defTabSz="457200" rtl="0" eaLnBrk="1" latinLnBrk="0" hangingPunct="1">
              <a:defRPr sz="2400" kern="1200">
                <a:solidFill>
                  <a:schemeClr val="tx1"/>
                </a:solidFill>
                <a:latin typeface="Arial" charset="0"/>
                <a:ea typeface="ヒラギノ角ゴ Pro W3" charset="0"/>
                <a:cs typeface="ヒラギノ角ゴ Pro W3" charset="0"/>
              </a:defRPr>
            </a:lvl6pPr>
            <a:lvl7pPr marL="2743200" algn="l" defTabSz="457200" rtl="0" eaLnBrk="1" latinLnBrk="0" hangingPunct="1">
              <a:defRPr sz="2400" kern="1200">
                <a:solidFill>
                  <a:schemeClr val="tx1"/>
                </a:solidFill>
                <a:latin typeface="Arial" charset="0"/>
                <a:ea typeface="ヒラギノ角ゴ Pro W3" charset="0"/>
                <a:cs typeface="ヒラギノ角ゴ Pro W3" charset="0"/>
              </a:defRPr>
            </a:lvl7pPr>
            <a:lvl8pPr marL="3200400" algn="l" defTabSz="457200" rtl="0" eaLnBrk="1" latinLnBrk="0" hangingPunct="1">
              <a:defRPr sz="2400" kern="1200">
                <a:solidFill>
                  <a:schemeClr val="tx1"/>
                </a:solidFill>
                <a:latin typeface="Arial" charset="0"/>
                <a:ea typeface="ヒラギノ角ゴ Pro W3" charset="0"/>
                <a:cs typeface="ヒラギノ角ゴ Pro W3" charset="0"/>
              </a:defRPr>
            </a:lvl8pPr>
            <a:lvl9pPr marL="3657600" algn="l" defTabSz="457200" rtl="0" eaLnBrk="1" latinLnBrk="0" hangingPunct="1">
              <a:defRPr sz="2400" kern="1200">
                <a:solidFill>
                  <a:schemeClr val="tx1"/>
                </a:solidFill>
                <a:latin typeface="Arial" charset="0"/>
                <a:ea typeface="ヒラギノ角ゴ Pro W3" charset="0"/>
                <a:cs typeface="ヒラギノ角ゴ Pro W3" charset="0"/>
              </a:defRPr>
            </a:lvl9pPr>
          </a:lstStyle>
          <a:p>
            <a:pPr algn="ctr"/>
            <a:r>
              <a:rPr lang="en-US" sz="5867" kern="300" dirty="0">
                <a:solidFill>
                  <a:srgbClr val="005BAA"/>
                </a:solidFill>
                <a:latin typeface="Bauer Bodoni Std" pitchFamily="18" charset="0"/>
              </a:rPr>
              <a:t>The Ethics Board</a:t>
            </a:r>
          </a:p>
        </p:txBody>
      </p:sp>
      <p:sp>
        <p:nvSpPr>
          <p:cNvPr id="8" name="TextBox 7"/>
          <p:cNvSpPr txBox="1"/>
          <p:nvPr userDrawn="1"/>
        </p:nvSpPr>
        <p:spPr>
          <a:xfrm>
            <a:off x="4545104" y="5105401"/>
            <a:ext cx="3045064" cy="461665"/>
          </a:xfrm>
          <a:prstGeom prst="rect">
            <a:avLst/>
          </a:prstGeom>
          <a:noFill/>
        </p:spPr>
        <p:txBody>
          <a:bodyPr wrap="none" rtlCol="0">
            <a:spAutoFit/>
          </a:bodyPr>
          <a:lstStyle/>
          <a:p>
            <a:r>
              <a:rPr lang="en-US" sz="2400" dirty="0">
                <a:solidFill>
                  <a:schemeClr val="tx2">
                    <a:lumMod val="65000"/>
                    <a:lumOff val="35000"/>
                  </a:schemeClr>
                </a:solidFill>
                <a:hlinkClick r:id="rId3"/>
              </a:rPr>
              <a:t>www.ethicsboard.org</a:t>
            </a:r>
            <a:endParaRPr lang="en-US" sz="2400" dirty="0">
              <a:solidFill>
                <a:schemeClr val="tx2">
                  <a:lumMod val="65000"/>
                  <a:lumOff val="35000"/>
                </a:schemeClr>
              </a:solidFill>
            </a:endParaRPr>
          </a:p>
        </p:txBody>
      </p:sp>
    </p:spTree>
    <p:extLst>
      <p:ext uri="{BB962C8B-B14F-4D97-AF65-F5344CB8AC3E}">
        <p14:creationId xmlns:p14="http://schemas.microsoft.com/office/powerpoint/2010/main" val="18323119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cSld name="Standard content slid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lvl1pPr>
              <a:defRPr>
                <a:solidFill>
                  <a:srgbClr val="808080"/>
                </a:solidFill>
              </a:defRPr>
            </a:lvl1pPr>
            <a:lvl2pPr>
              <a:defRPr>
                <a:solidFill>
                  <a:srgbClr val="808080"/>
                </a:solidFill>
              </a:defRPr>
            </a:lvl2pPr>
            <a:lvl3pPr>
              <a:defRPr>
                <a:solidFill>
                  <a:srgbClr val="808080"/>
                </a:solidFill>
              </a:defRPr>
            </a:lvl3pPr>
            <a:lvl4pPr marL="857187" indent="-228584">
              <a:defRPr>
                <a:solidFill>
                  <a:srgbClr val="808080"/>
                </a:solidFill>
                <a:latin typeface="Arial" panose="020B0604020202020204" pitchFamily="34" charset="0"/>
                <a:cs typeface="Arial" panose="020B0604020202020204" pitchFamily="34" charset="0"/>
              </a:defRPr>
            </a:lvl4pPr>
            <a:lvl5pPr marL="1084182" indent="-228584">
              <a:defRPr>
                <a:solidFill>
                  <a:srgbClr val="808080"/>
                </a:solidFill>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12"/>
          </p:nvPr>
        </p:nvSpPr>
        <p:spPr>
          <a:xfrm>
            <a:off x="7905136" y="6511062"/>
            <a:ext cx="3677264" cy="304412"/>
          </a:xfrm>
          <a:prstGeom prst="rect">
            <a:avLst/>
          </a:prstGeom>
        </p:spPr>
        <p:txBody>
          <a:bodyPr/>
          <a:lstStyle>
            <a:lvl1pPr marL="0" marR="0" indent="0" algn="r" defTabSz="457167" rtl="0" eaLnBrk="1" fontAlgn="auto" latinLnBrk="0" hangingPunct="1">
              <a:lnSpc>
                <a:spcPct val="100000"/>
              </a:lnSpc>
              <a:spcBef>
                <a:spcPts val="0"/>
              </a:spcBef>
              <a:spcAft>
                <a:spcPts val="0"/>
              </a:spcAft>
              <a:buClrTx/>
              <a:buSzTx/>
              <a:buFontTx/>
              <a:buNone/>
              <a:tabLst/>
              <a:defRPr sz="900">
                <a:solidFill>
                  <a:srgbClr val="808080"/>
                </a:solidFill>
              </a:defRPr>
            </a:lvl1pPr>
          </a:lstStyle>
          <a:p>
            <a:r>
              <a:rPr lang="en-US" dirty="0">
                <a:latin typeface="Arial" panose="020B0604020202020204" pitchFamily="34" charset="0"/>
                <a:cs typeface="MS PGothic" charset="0"/>
              </a:rPr>
              <a:t>Page </a:t>
            </a:r>
            <a:fld id="{95158037-59F0-9C4B-B231-1C776117AADA}" type="slidenum">
              <a:rPr lang="en-US" smtClean="0">
                <a:latin typeface="Arial" panose="020B0604020202020204" pitchFamily="34" charset="0"/>
                <a:cs typeface="Arial" panose="020B0604020202020204" pitchFamily="34" charset="0"/>
              </a:rPr>
              <a:pPr/>
              <a:t>‹#›</a:t>
            </a:fld>
            <a:r>
              <a:rPr lang="en-US" dirty="0">
                <a:latin typeface="Arial" panose="020B0604020202020204" pitchFamily="34" charset="0"/>
                <a:cs typeface="MS PGothic" charset="0"/>
              </a:rPr>
              <a:t>  |  Confidential and Proprietary Information</a:t>
            </a:r>
          </a:p>
        </p:txBody>
      </p:sp>
    </p:spTree>
    <p:extLst>
      <p:ext uri="{BB962C8B-B14F-4D97-AF65-F5344CB8AC3E}">
        <p14:creationId xmlns:p14="http://schemas.microsoft.com/office/powerpoint/2010/main" val="388926325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6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08000" y="457200"/>
            <a:ext cx="10058400" cy="533400"/>
          </a:xfrm>
        </p:spPr>
        <p:txBody>
          <a:bodyPr anchor="ctr"/>
          <a:lstStyle/>
          <a:p>
            <a:r>
              <a:rPr lang="en-US" dirty="0"/>
              <a:t>Click to edit Master title style</a:t>
            </a:r>
          </a:p>
        </p:txBody>
      </p:sp>
      <p:sp>
        <p:nvSpPr>
          <p:cNvPr id="3" name="Content Placeholder 2"/>
          <p:cNvSpPr>
            <a:spLocks noGrp="1"/>
          </p:cNvSpPr>
          <p:nvPr>
            <p:ph idx="1"/>
          </p:nvPr>
        </p:nvSpPr>
        <p:spPr/>
        <p:txBody>
          <a:bodyPr/>
          <a:lstStyle>
            <a:lvl1pPr>
              <a:defRPr>
                <a:solidFill>
                  <a:schemeClr val="tx2">
                    <a:lumMod val="65000"/>
                    <a:lumOff val="35000"/>
                  </a:schemeClr>
                </a:solidFill>
              </a:defRPr>
            </a:lvl1pPr>
            <a:lvl2pPr>
              <a:defRPr>
                <a:solidFill>
                  <a:schemeClr val="tx2">
                    <a:lumMod val="65000"/>
                    <a:lumOff val="35000"/>
                  </a:schemeClr>
                </a:solidFill>
              </a:defRPr>
            </a:lvl2pPr>
            <a:lvl3pPr>
              <a:defRPr>
                <a:solidFill>
                  <a:schemeClr val="tx2">
                    <a:lumMod val="65000"/>
                    <a:lumOff val="35000"/>
                  </a:schemeClr>
                </a:solidFill>
              </a:defRPr>
            </a:lvl3pPr>
            <a:lvl4pPr>
              <a:defRPr>
                <a:solidFill>
                  <a:schemeClr val="tx2">
                    <a:lumMod val="65000"/>
                    <a:lumOff val="35000"/>
                  </a:schemeClr>
                </a:solidFill>
              </a:defRPr>
            </a:lvl4pPr>
            <a:lvl5pPr>
              <a:defRPr>
                <a:solidFill>
                  <a:schemeClr val="tx2">
                    <a:lumMod val="65000"/>
                    <a:lumOff val="3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Subtitle 2"/>
          <p:cNvSpPr>
            <a:spLocks noGrp="1"/>
          </p:cNvSpPr>
          <p:nvPr>
            <p:ph type="subTitle" idx="10"/>
          </p:nvPr>
        </p:nvSpPr>
        <p:spPr>
          <a:xfrm>
            <a:off x="508000" y="152400"/>
            <a:ext cx="3556000" cy="228600"/>
          </a:xfrm>
        </p:spPr>
        <p:txBody>
          <a:bodyPr lIns="0" tIns="0" rIns="0" bIns="0"/>
          <a:lstStyle>
            <a:lvl1pPr marL="0" indent="0" algn="l">
              <a:buNone/>
              <a:defRPr sz="1400">
                <a:solidFill>
                  <a:schemeClr val="bg1"/>
                </a:solidFill>
              </a:defRPr>
            </a:lvl1pPr>
            <a:lvl2pPr marL="457189" indent="0" algn="ctr">
              <a:buNone/>
              <a:defRPr/>
            </a:lvl2pPr>
            <a:lvl3pPr marL="914377" indent="0" algn="ctr">
              <a:buNone/>
              <a:defRPr/>
            </a:lvl3pPr>
            <a:lvl4pPr marL="1371566" indent="0" algn="ctr">
              <a:buNone/>
              <a:defRPr/>
            </a:lvl4pPr>
            <a:lvl5pPr marL="1828754" indent="0" algn="ctr">
              <a:buNone/>
              <a:defRPr/>
            </a:lvl5pPr>
            <a:lvl6pPr marL="2285943" indent="0" algn="ctr">
              <a:buNone/>
              <a:defRPr/>
            </a:lvl6pPr>
            <a:lvl7pPr marL="2743131" indent="0" algn="ctr">
              <a:buNone/>
              <a:defRPr/>
            </a:lvl7pPr>
            <a:lvl8pPr marL="3200320" indent="0" algn="ctr">
              <a:buNone/>
              <a:defRPr/>
            </a:lvl8pPr>
            <a:lvl9pPr marL="3657509" indent="0" algn="ctr">
              <a:buNone/>
              <a:defRPr/>
            </a:lvl9pPr>
          </a:lstStyle>
          <a:p>
            <a:r>
              <a:rPr lang="en-US"/>
              <a:t>Click to edit Master subtitle style</a:t>
            </a:r>
            <a:endParaRPr lang="en-US" dirty="0"/>
          </a:p>
        </p:txBody>
      </p:sp>
      <p:sp>
        <p:nvSpPr>
          <p:cNvPr id="6" name="Slide Number Placeholder 5"/>
          <p:cNvSpPr>
            <a:spLocks noGrp="1"/>
          </p:cNvSpPr>
          <p:nvPr>
            <p:ph type="sldNum" sz="quarter" idx="4"/>
          </p:nvPr>
        </p:nvSpPr>
        <p:spPr>
          <a:xfrm>
            <a:off x="8808016" y="6511061"/>
            <a:ext cx="2774384" cy="304412"/>
          </a:xfrm>
          <a:prstGeom prst="rect">
            <a:avLst/>
          </a:prstGeom>
        </p:spPr>
        <p:txBody>
          <a:bodyPr vert="horz" lIns="0" tIns="0" rIns="0" bIns="0" rtlCol="0" anchor="ctr"/>
          <a:lstStyle>
            <a:lvl1pPr algn="ctr">
              <a:defRPr sz="900">
                <a:solidFill>
                  <a:srgbClr val="808080"/>
                </a:solidFill>
                <a:latin typeface="Arial Narrow"/>
                <a:cs typeface="Arial Narrow"/>
              </a:defRPr>
            </a:lvl1pPr>
          </a:lstStyle>
          <a:p>
            <a:pPr algn="r"/>
            <a:r>
              <a:rPr lang="en-US" dirty="0">
                <a:latin typeface="Arial" panose="020B0604020202020204" pitchFamily="34" charset="0"/>
                <a:cs typeface="MS PGothic" charset="0"/>
              </a:rPr>
              <a:t>Page </a:t>
            </a:r>
            <a:fld id="{95158037-59F0-9C4B-B231-1C776117AADA}" type="slidenum">
              <a:rPr lang="en-US" smtClean="0">
                <a:latin typeface="Arial" panose="020B0604020202020204" pitchFamily="34" charset="0"/>
                <a:cs typeface="Arial" panose="020B0604020202020204" pitchFamily="34" charset="0"/>
              </a:rPr>
              <a:pPr algn="r"/>
              <a:t>‹#›</a:t>
            </a:fld>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65379379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2">
    <p:spTree>
      <p:nvGrpSpPr>
        <p:cNvPr id="1" name=""/>
        <p:cNvGrpSpPr/>
        <p:nvPr/>
      </p:nvGrpSpPr>
      <p:grpSpPr>
        <a:xfrm>
          <a:off x="0" y="0"/>
          <a:ext cx="0" cy="0"/>
          <a:chOff x="0" y="0"/>
          <a:chExt cx="0" cy="0"/>
        </a:xfrm>
      </p:grpSpPr>
      <p:pic>
        <p:nvPicPr>
          <p:cNvPr id="3" name="Picture 2" descr="Background pattern&#10;&#10;Description automatically generated">
            <a:extLst>
              <a:ext uri="{FF2B5EF4-FFF2-40B4-BE49-F238E27FC236}">
                <a16:creationId xmlns:a16="http://schemas.microsoft.com/office/drawing/2014/main" id="{D83A9A97-3FE1-4EDA-8AA4-850C7B3DF63D}"/>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1" y="1359401"/>
            <a:ext cx="12192001" cy="5555749"/>
          </a:xfrm>
          <a:prstGeom prst="rect">
            <a:avLst/>
          </a:prstGeom>
        </p:spPr>
      </p:pic>
      <p:sp>
        <p:nvSpPr>
          <p:cNvPr id="10" name="Text Placeholder 20">
            <a:extLst>
              <a:ext uri="{FF2B5EF4-FFF2-40B4-BE49-F238E27FC236}">
                <a16:creationId xmlns:a16="http://schemas.microsoft.com/office/drawing/2014/main" id="{5B735781-C98E-3546-A3E5-41DD7AAEDB10}"/>
              </a:ext>
            </a:extLst>
          </p:cNvPr>
          <p:cNvSpPr>
            <a:spLocks noGrp="1"/>
          </p:cNvSpPr>
          <p:nvPr>
            <p:ph type="body" sz="quarter" idx="14" hasCustomPrompt="1"/>
          </p:nvPr>
        </p:nvSpPr>
        <p:spPr>
          <a:xfrm>
            <a:off x="765175" y="4844311"/>
            <a:ext cx="9907588" cy="2096190"/>
          </a:xfrm>
        </p:spPr>
        <p:txBody>
          <a:bodyPr>
            <a:normAutofit/>
          </a:bodyPr>
          <a:lstStyle>
            <a:lvl1pPr marL="0" indent="0">
              <a:buNone/>
              <a:defRPr sz="3000" b="0" i="0">
                <a:solidFill>
                  <a:srgbClr val="0B5494"/>
                </a:solidFill>
                <a:latin typeface="Product Sans Thin" panose="020B0203030502040203" pitchFamily="34" charset="0"/>
              </a:defRPr>
            </a:lvl1pPr>
          </a:lstStyle>
          <a:p>
            <a:pPr lvl="0"/>
            <a:r>
              <a:rPr lang="en-US" dirty="0"/>
              <a:t>Name(s) of presenter(s)</a:t>
            </a:r>
          </a:p>
          <a:p>
            <a:pPr lvl="0"/>
            <a:r>
              <a:rPr lang="en-US" dirty="0"/>
              <a:t>Date</a:t>
            </a:r>
          </a:p>
        </p:txBody>
      </p:sp>
      <p:pic>
        <p:nvPicPr>
          <p:cNvPr id="11" name="Picture 10">
            <a:extLst>
              <a:ext uri="{FF2B5EF4-FFF2-40B4-BE49-F238E27FC236}">
                <a16:creationId xmlns:a16="http://schemas.microsoft.com/office/drawing/2014/main" id="{B0548A2B-C299-E44F-9499-8F728F8B4DA2}"/>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3" name="Picture 12">
            <a:extLst>
              <a:ext uri="{FF2B5EF4-FFF2-40B4-BE49-F238E27FC236}">
                <a16:creationId xmlns:a16="http://schemas.microsoft.com/office/drawing/2014/main" id="{86ED859E-0E54-394B-B2F4-63D1B380DB8F}"/>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0" y="430247"/>
            <a:ext cx="12221976" cy="2932783"/>
          </a:xfrm>
          <a:prstGeom prst="rect">
            <a:avLst/>
          </a:prstGeom>
        </p:spPr>
      </p:pic>
      <p:sp>
        <p:nvSpPr>
          <p:cNvPr id="15" name="Text Placeholder 6">
            <a:extLst>
              <a:ext uri="{FF2B5EF4-FFF2-40B4-BE49-F238E27FC236}">
                <a16:creationId xmlns:a16="http://schemas.microsoft.com/office/drawing/2014/main" id="{630EF5FB-5DCB-C84B-ADDB-AC9E3E6B58A3}"/>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dirty="0"/>
              <a:t>Subtitle here</a:t>
            </a:r>
          </a:p>
        </p:txBody>
      </p:sp>
      <p:sp>
        <p:nvSpPr>
          <p:cNvPr id="16" name="Text Placeholder 10">
            <a:extLst>
              <a:ext uri="{FF2B5EF4-FFF2-40B4-BE49-F238E27FC236}">
                <a16:creationId xmlns:a16="http://schemas.microsoft.com/office/drawing/2014/main" id="{89B6BD9B-253D-404B-9EC4-14D3E5C7B0CB}"/>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dirty="0"/>
              <a:t>Presentation title to go here</a:t>
            </a:r>
          </a:p>
        </p:txBody>
      </p:sp>
      <p:pic>
        <p:nvPicPr>
          <p:cNvPr id="20" name="Picture 19">
            <a:extLst>
              <a:ext uri="{FF2B5EF4-FFF2-40B4-BE49-F238E27FC236}">
                <a16:creationId xmlns:a16="http://schemas.microsoft.com/office/drawing/2014/main" id="{5DDB95AD-1F20-1F45-AA37-1F83A42C35FA}"/>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25024607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ection Header 3">
    <p:spTree>
      <p:nvGrpSpPr>
        <p:cNvPr id="1" name=""/>
        <p:cNvGrpSpPr/>
        <p:nvPr/>
      </p:nvGrpSpPr>
      <p:grpSpPr>
        <a:xfrm>
          <a:off x="0" y="0"/>
          <a:ext cx="0" cy="0"/>
          <a:chOff x="0" y="0"/>
          <a:chExt cx="0" cy="0"/>
        </a:xfrm>
      </p:grpSpPr>
      <p:pic>
        <p:nvPicPr>
          <p:cNvPr id="7" name="Picture 6" descr="A picture containing text&#10;&#10;Description automatically generated">
            <a:extLst>
              <a:ext uri="{FF2B5EF4-FFF2-40B4-BE49-F238E27FC236}">
                <a16:creationId xmlns:a16="http://schemas.microsoft.com/office/drawing/2014/main" id="{661203CD-23E0-4342-877C-A894DCEA5DBE}"/>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flipH="1">
            <a:off x="-29976" y="1409942"/>
            <a:ext cx="12221976" cy="5565859"/>
          </a:xfrm>
          <a:prstGeom prst="rect">
            <a:avLst/>
          </a:prstGeom>
        </p:spPr>
      </p:pic>
      <p:sp>
        <p:nvSpPr>
          <p:cNvPr id="9" name="Text Placeholder 20">
            <a:extLst>
              <a:ext uri="{FF2B5EF4-FFF2-40B4-BE49-F238E27FC236}">
                <a16:creationId xmlns:a16="http://schemas.microsoft.com/office/drawing/2014/main" id="{A87F8C68-A834-C040-B991-FE55C7B99A3F}"/>
              </a:ext>
            </a:extLst>
          </p:cNvPr>
          <p:cNvSpPr>
            <a:spLocks noGrp="1"/>
          </p:cNvSpPr>
          <p:nvPr>
            <p:ph type="body" sz="quarter" idx="14" hasCustomPrompt="1"/>
          </p:nvPr>
        </p:nvSpPr>
        <p:spPr>
          <a:xfrm>
            <a:off x="765175" y="4844311"/>
            <a:ext cx="9907588" cy="2013690"/>
          </a:xfrm>
        </p:spPr>
        <p:txBody>
          <a:bodyPr>
            <a:normAutofit/>
          </a:bodyPr>
          <a:lstStyle>
            <a:lvl1pPr marL="0" indent="0">
              <a:buNone/>
              <a:defRPr sz="3000" b="0" i="0">
                <a:solidFill>
                  <a:srgbClr val="0B5494"/>
                </a:solidFill>
                <a:latin typeface="Product Sans Thin" panose="020B0203030502040203" pitchFamily="34" charset="0"/>
              </a:defRPr>
            </a:lvl1pPr>
          </a:lstStyle>
          <a:p>
            <a:pPr lvl="0"/>
            <a:r>
              <a:rPr lang="en-US" dirty="0"/>
              <a:t>Name(s) of presenter(s)</a:t>
            </a:r>
          </a:p>
          <a:p>
            <a:pPr lvl="0"/>
            <a:r>
              <a:rPr lang="en-US" dirty="0"/>
              <a:t>Date</a:t>
            </a:r>
          </a:p>
        </p:txBody>
      </p:sp>
      <p:pic>
        <p:nvPicPr>
          <p:cNvPr id="10" name="Picture 9">
            <a:extLst>
              <a:ext uri="{FF2B5EF4-FFF2-40B4-BE49-F238E27FC236}">
                <a16:creationId xmlns:a16="http://schemas.microsoft.com/office/drawing/2014/main" id="{672AAEB9-6CC3-CD4F-AFD3-F5FC597D3B16}"/>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1" name="Picture 10">
            <a:extLst>
              <a:ext uri="{FF2B5EF4-FFF2-40B4-BE49-F238E27FC236}">
                <a16:creationId xmlns:a16="http://schemas.microsoft.com/office/drawing/2014/main" id="{18947CF2-97EB-674C-B6DA-43C3B4698F9F}"/>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1" y="430247"/>
            <a:ext cx="12192001" cy="2932783"/>
          </a:xfrm>
          <a:prstGeom prst="rect">
            <a:avLst/>
          </a:prstGeom>
        </p:spPr>
      </p:pic>
      <p:sp>
        <p:nvSpPr>
          <p:cNvPr id="13" name="Text Placeholder 6">
            <a:extLst>
              <a:ext uri="{FF2B5EF4-FFF2-40B4-BE49-F238E27FC236}">
                <a16:creationId xmlns:a16="http://schemas.microsoft.com/office/drawing/2014/main" id="{3F95E47B-1676-064D-B8E5-08B06B625494}"/>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dirty="0"/>
              <a:t>Subtitle here</a:t>
            </a:r>
          </a:p>
        </p:txBody>
      </p:sp>
      <p:sp>
        <p:nvSpPr>
          <p:cNvPr id="15" name="Text Placeholder 10">
            <a:extLst>
              <a:ext uri="{FF2B5EF4-FFF2-40B4-BE49-F238E27FC236}">
                <a16:creationId xmlns:a16="http://schemas.microsoft.com/office/drawing/2014/main" id="{2D775E79-4EA2-1741-8E6A-F64432D45861}"/>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dirty="0"/>
              <a:t>Presentation title to go here</a:t>
            </a:r>
          </a:p>
        </p:txBody>
      </p:sp>
      <p:pic>
        <p:nvPicPr>
          <p:cNvPr id="16" name="Picture 15">
            <a:extLst>
              <a:ext uri="{FF2B5EF4-FFF2-40B4-BE49-F238E27FC236}">
                <a16:creationId xmlns:a16="http://schemas.microsoft.com/office/drawing/2014/main" id="{30031E86-8034-144D-9632-B1856DECFCCA}"/>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287240927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ransition Slide">
    <p:bg>
      <p:bgPr>
        <a:solidFill>
          <a:schemeClr val="bg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BBA1D3E-9956-9541-A964-313064928B1A}"/>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0" y="1100135"/>
            <a:ext cx="12192000" cy="4543426"/>
          </a:xfrm>
          <a:prstGeom prst="rect">
            <a:avLst/>
          </a:prstGeom>
        </p:spPr>
      </p:pic>
      <p:pic>
        <p:nvPicPr>
          <p:cNvPr id="8" name="Picture 7">
            <a:extLst>
              <a:ext uri="{FF2B5EF4-FFF2-40B4-BE49-F238E27FC236}">
                <a16:creationId xmlns:a16="http://schemas.microsoft.com/office/drawing/2014/main" id="{0CD48361-1CF2-8544-9830-31C4AD415DB9}"/>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2950406"/>
            <a:ext cx="12192000" cy="1115179"/>
          </a:xfrm>
          <a:prstGeom prst="rect">
            <a:avLst/>
          </a:prstGeom>
          <a:noFill/>
        </p:spPr>
      </p:pic>
      <p:sp>
        <p:nvSpPr>
          <p:cNvPr id="2" name="Date Placeholder 1">
            <a:extLst>
              <a:ext uri="{FF2B5EF4-FFF2-40B4-BE49-F238E27FC236}">
                <a16:creationId xmlns:a16="http://schemas.microsoft.com/office/drawing/2014/main" id="{440EC403-9074-2E4B-B686-CE4BDA677248}"/>
              </a:ext>
            </a:extLst>
          </p:cNvPr>
          <p:cNvSpPr>
            <a:spLocks noGrp="1"/>
          </p:cNvSpPr>
          <p:nvPr>
            <p:ph type="dt" sz="half" idx="10"/>
          </p:nvPr>
        </p:nvSpPr>
        <p:spPr/>
        <p:txBody>
          <a:bodyPr/>
          <a:lstStyle>
            <a:lvl1pPr>
              <a:defRPr>
                <a:solidFill>
                  <a:srgbClr val="838383"/>
                </a:solidFill>
              </a:defRPr>
            </a:lvl1pPr>
          </a:lstStyle>
          <a:p>
            <a:r>
              <a:rPr lang="en-CA"/>
              <a:t>05-24-2021</a:t>
            </a:r>
            <a:endParaRPr lang="en-US" dirty="0"/>
          </a:p>
        </p:txBody>
      </p:sp>
      <p:sp>
        <p:nvSpPr>
          <p:cNvPr id="4" name="Slide Number Placeholder 3">
            <a:extLst>
              <a:ext uri="{FF2B5EF4-FFF2-40B4-BE49-F238E27FC236}">
                <a16:creationId xmlns:a16="http://schemas.microsoft.com/office/drawing/2014/main" id="{189A3C8A-7236-8343-AAF2-6EF87EE95C60}"/>
              </a:ext>
            </a:extLst>
          </p:cNvPr>
          <p:cNvSpPr>
            <a:spLocks noGrp="1"/>
          </p:cNvSpPr>
          <p:nvPr>
            <p:ph type="sldNum" sz="quarter" idx="12"/>
          </p:nvPr>
        </p:nvSpPr>
        <p:spPr/>
        <p:txBody>
          <a:bodyPr/>
          <a:lstStyle>
            <a:lvl1pPr>
              <a:defRPr>
                <a:solidFill>
                  <a:srgbClr val="838383"/>
                </a:solidFill>
              </a:defRPr>
            </a:lvl1pPr>
          </a:lstStyle>
          <a:p>
            <a:fld id="{A68F81FF-A8B7-8E49-9D5B-3CAD5ADFEE36}" type="slidenum">
              <a:rPr lang="en-US" smtClean="0"/>
              <a:pPr/>
              <a:t>‹#›</a:t>
            </a:fld>
            <a:endParaRPr lang="en-US" dirty="0"/>
          </a:p>
        </p:txBody>
      </p:sp>
      <p:sp>
        <p:nvSpPr>
          <p:cNvPr id="9" name="Title 1">
            <a:extLst>
              <a:ext uri="{FF2B5EF4-FFF2-40B4-BE49-F238E27FC236}">
                <a16:creationId xmlns:a16="http://schemas.microsoft.com/office/drawing/2014/main" id="{06079699-09D7-4544-BF06-E77DEC20A061}"/>
              </a:ext>
            </a:extLst>
          </p:cNvPr>
          <p:cNvSpPr>
            <a:spLocks noGrp="1"/>
          </p:cNvSpPr>
          <p:nvPr>
            <p:ph type="title" hasCustomPrompt="1"/>
          </p:nvPr>
        </p:nvSpPr>
        <p:spPr>
          <a:xfrm>
            <a:off x="831850" y="2950406"/>
            <a:ext cx="9326563" cy="1115179"/>
          </a:xfrm>
        </p:spPr>
        <p:txBody>
          <a:bodyPr anchor="b"/>
          <a:lstStyle>
            <a:lvl1pPr>
              <a:defRPr sz="6000"/>
            </a:lvl1pPr>
          </a:lstStyle>
          <a:p>
            <a:r>
              <a:rPr lang="en-US" dirty="0"/>
              <a:t>Transition slide</a:t>
            </a:r>
          </a:p>
        </p:txBody>
      </p:sp>
    </p:spTree>
    <p:extLst>
      <p:ext uri="{BB962C8B-B14F-4D97-AF65-F5344CB8AC3E}">
        <p14:creationId xmlns:p14="http://schemas.microsoft.com/office/powerpoint/2010/main" val="11271525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Content Slide (no images)">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BFFC82E5-D0D8-EE4A-A621-5AB9F4BAB1E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2" name="Title 1">
            <a:extLst>
              <a:ext uri="{FF2B5EF4-FFF2-40B4-BE49-F238E27FC236}">
                <a16:creationId xmlns:a16="http://schemas.microsoft.com/office/drawing/2014/main" id="{47D64BA9-4817-6446-BC17-D95F499700F7}"/>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dirty="0"/>
              <a:t>Title of slide</a:t>
            </a:r>
          </a:p>
        </p:txBody>
      </p:sp>
      <p:sp>
        <p:nvSpPr>
          <p:cNvPr id="3" name="Content Placeholder 2">
            <a:extLst>
              <a:ext uri="{FF2B5EF4-FFF2-40B4-BE49-F238E27FC236}">
                <a16:creationId xmlns:a16="http://schemas.microsoft.com/office/drawing/2014/main" id="{611F7315-1D15-7F4A-AACF-F20BF2D5C663}"/>
              </a:ext>
            </a:extLst>
          </p:cNvPr>
          <p:cNvSpPr>
            <a:spLocks noGrp="1"/>
          </p:cNvSpPr>
          <p:nvPr>
            <p:ph idx="1"/>
          </p:nvPr>
        </p:nvSpPr>
        <p:spPr>
          <a:xfrm>
            <a:off x="838200" y="1414463"/>
            <a:ext cx="10515600" cy="4762500"/>
          </a:xfrm>
        </p:spPr>
        <p:txBody>
          <a:bodyPr/>
          <a:lstStyle>
            <a:lvl1pPr>
              <a:defRPr>
                <a:latin typeface="Product Sans Thin" panose="020B0203030502040203" pitchFamily="34" charset="0"/>
              </a:defRPr>
            </a:lvl1pPr>
            <a:lvl2pPr>
              <a:defRPr>
                <a:latin typeface="Product Sans Thin" panose="020B0203030502040203" pitchFamily="34" charset="0"/>
              </a:defRPr>
            </a:lvl2pPr>
            <a:lvl3pPr>
              <a:defRPr>
                <a:latin typeface="Product Sans Thin" panose="020B0203030502040203" pitchFamily="34" charset="0"/>
              </a:defRPr>
            </a:lvl3pPr>
            <a:lvl4pPr>
              <a:defRPr>
                <a:latin typeface="Product Sans Thin" panose="020B0203030502040203" pitchFamily="34" charset="0"/>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a:latin typeface="Product Sans Thin" panose="020B0203030502040203" pitchFamily="34" charset="0"/>
              </a:defRPr>
            </a:lvl5pPr>
          </a:lstStyle>
          <a:p>
            <a:pPr lvl="0"/>
            <a:r>
              <a:rPr lang="en-US" dirty="0"/>
              <a:t>Edit Master text styles</a:t>
            </a:r>
          </a:p>
          <a:p>
            <a:pPr lvl="1"/>
            <a:r>
              <a:rPr lang="en-US" dirty="0"/>
              <a:t>Second level</a:t>
            </a:r>
          </a:p>
          <a:p>
            <a:pPr lvl="2"/>
            <a:r>
              <a:rPr lang="en-US" dirty="0"/>
              <a:t>Third level</a:t>
            </a:r>
          </a:p>
          <a:p>
            <a:pPr lvl="3"/>
            <a:r>
              <a:rPr lang="en-US" dirty="0"/>
              <a:t>Fourth level</a:t>
            </a:r>
          </a:p>
        </p:txBody>
      </p:sp>
      <p:sp>
        <p:nvSpPr>
          <p:cNvPr id="7" name="Date Placeholder 1">
            <a:extLst>
              <a:ext uri="{FF2B5EF4-FFF2-40B4-BE49-F238E27FC236}">
                <a16:creationId xmlns:a16="http://schemas.microsoft.com/office/drawing/2014/main" id="{71B5729D-97A3-B74D-8F1F-CE9FF284F34D}"/>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a:t>05-24-2021</a:t>
            </a:r>
            <a:endParaRPr lang="en-US" dirty="0"/>
          </a:p>
        </p:txBody>
      </p:sp>
      <p:sp>
        <p:nvSpPr>
          <p:cNvPr id="9" name="Slide Number Placeholder 3">
            <a:extLst>
              <a:ext uri="{FF2B5EF4-FFF2-40B4-BE49-F238E27FC236}">
                <a16:creationId xmlns:a16="http://schemas.microsoft.com/office/drawing/2014/main" id="{E26F95E0-5E50-0E47-8FFD-6D000044AD9A}"/>
              </a:ext>
            </a:extLst>
          </p:cNvPr>
          <p:cNvSpPr>
            <a:spLocks noGrp="1"/>
          </p:cNvSpPr>
          <p:nvPr>
            <p:ph type="sldNum" sz="quarter" idx="12"/>
          </p:nvPr>
        </p:nvSpPr>
        <p:spPr>
          <a:xfrm>
            <a:off x="8610600" y="6356350"/>
            <a:ext cx="2743200" cy="365125"/>
          </a:xfrm>
        </p:spPr>
        <p:txBody>
          <a:bodyPr/>
          <a:lstStyle>
            <a:lvl1pPr>
              <a:defRPr>
                <a:solidFill>
                  <a:srgbClr val="838383"/>
                </a:solidFill>
              </a:defRPr>
            </a:lvl1pPr>
          </a:lstStyle>
          <a:p>
            <a:fld id="{A68F81FF-A8B7-8E49-9D5B-3CAD5ADFEE36}" type="slidenum">
              <a:rPr lang="en-US" smtClean="0"/>
              <a:pPr/>
              <a:t>‹#›</a:t>
            </a:fld>
            <a:endParaRPr lang="en-US" dirty="0"/>
          </a:p>
        </p:txBody>
      </p:sp>
    </p:spTree>
    <p:extLst>
      <p:ext uri="{BB962C8B-B14F-4D97-AF65-F5344CB8AC3E}">
        <p14:creationId xmlns:p14="http://schemas.microsoft.com/office/powerpoint/2010/main" val="62572842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ntent Slide (with boxes)">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A40D8CAB-D224-9E4B-913B-4650ACA6EC8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6" name="Content Placeholder 3">
            <a:extLst>
              <a:ext uri="{FF2B5EF4-FFF2-40B4-BE49-F238E27FC236}">
                <a16:creationId xmlns:a16="http://schemas.microsoft.com/office/drawing/2014/main" id="{AAFBE3DE-3C9F-453F-9586-4057CDA650F4}"/>
              </a:ext>
            </a:extLst>
          </p:cNvPr>
          <p:cNvSpPr>
            <a:spLocks noGrp="1"/>
          </p:cNvSpPr>
          <p:nvPr>
            <p:ph sz="half" idx="2"/>
          </p:nvPr>
        </p:nvSpPr>
        <p:spPr>
          <a:xfrm>
            <a:off x="838200" y="1371599"/>
            <a:ext cx="6739386" cy="4805363"/>
          </a:xfrm>
        </p:spPr>
        <p:txBody>
          <a:bodyPr/>
          <a:lstStyle>
            <a:lvl3pPr>
              <a:defRPr/>
            </a:lvl3pPr>
            <a:lvl4pPr marL="1600200" marR="0" indent="-228600" algn="l" defTabSz="914400" rtl="0" eaLnBrk="1" fontAlgn="auto" latinLnBrk="0" hangingPunct="1">
              <a:lnSpc>
                <a:spcPct val="90000"/>
              </a:lnSpc>
              <a:spcBef>
                <a:spcPts val="500"/>
              </a:spcBef>
              <a:spcAft>
                <a:spcPts val="0"/>
              </a:spcAft>
              <a:buClrTx/>
              <a:buSzPct val="75000"/>
              <a:buFont typeface="System Font Regular"/>
              <a:buChar char="–"/>
              <a:tabLst/>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lvl5pPr>
          </a:lstStyle>
          <a:p>
            <a:pPr lvl="0"/>
            <a:r>
              <a:rPr lang="en-US" dirty="0"/>
              <a:t>Edit Master text styles</a:t>
            </a:r>
          </a:p>
          <a:p>
            <a:pPr lvl="1"/>
            <a:r>
              <a:rPr lang="en-US" dirty="0"/>
              <a:t>Second level</a:t>
            </a:r>
          </a:p>
          <a:p>
            <a:pPr lvl="2"/>
            <a:r>
              <a:rPr lang="en-US" dirty="0"/>
              <a:t>Third level</a:t>
            </a:r>
          </a:p>
          <a:p>
            <a:pPr lvl="3"/>
            <a:r>
              <a:rPr lang="en-US" dirty="0"/>
              <a:t>Fourth level</a:t>
            </a:r>
          </a:p>
        </p:txBody>
      </p:sp>
      <p:sp>
        <p:nvSpPr>
          <p:cNvPr id="22" name="Rectangle 21">
            <a:extLst>
              <a:ext uri="{FF2B5EF4-FFF2-40B4-BE49-F238E27FC236}">
                <a16:creationId xmlns:a16="http://schemas.microsoft.com/office/drawing/2014/main" id="{2455D951-7751-A541-A387-61A043688CE1}"/>
              </a:ext>
            </a:extLst>
          </p:cNvPr>
          <p:cNvSpPr/>
          <p:nvPr userDrawn="1"/>
        </p:nvSpPr>
        <p:spPr>
          <a:xfrm>
            <a:off x="8401051" y="1771656"/>
            <a:ext cx="1814513" cy="1814513"/>
          </a:xfrm>
          <a:prstGeom prst="rect">
            <a:avLst/>
          </a:prstGeom>
          <a:solidFill>
            <a:srgbClr val="289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grpSp>
        <p:nvGrpSpPr>
          <p:cNvPr id="23" name="Group 22">
            <a:extLst>
              <a:ext uri="{FF2B5EF4-FFF2-40B4-BE49-F238E27FC236}">
                <a16:creationId xmlns:a16="http://schemas.microsoft.com/office/drawing/2014/main" id="{CAB157B1-00FA-D34E-A866-01820DB00A7C}"/>
              </a:ext>
            </a:extLst>
          </p:cNvPr>
          <p:cNvGrpSpPr/>
          <p:nvPr userDrawn="1"/>
        </p:nvGrpSpPr>
        <p:grpSpPr>
          <a:xfrm>
            <a:off x="8401051" y="1771656"/>
            <a:ext cx="3819525" cy="3800481"/>
            <a:chOff x="8401051" y="1771656"/>
            <a:chExt cx="3819525" cy="3800481"/>
          </a:xfrm>
        </p:grpSpPr>
        <p:sp>
          <p:nvSpPr>
            <p:cNvPr id="24" name="Rectangle 23">
              <a:extLst>
                <a:ext uri="{FF2B5EF4-FFF2-40B4-BE49-F238E27FC236}">
                  <a16:creationId xmlns:a16="http://schemas.microsoft.com/office/drawing/2014/main" id="{28894650-A92B-D44F-BD58-2949EF2709EE}"/>
                </a:ext>
              </a:extLst>
            </p:cNvPr>
            <p:cNvSpPr/>
            <p:nvPr userDrawn="1"/>
          </p:nvSpPr>
          <p:spPr>
            <a:xfrm>
              <a:off x="10406062" y="1771656"/>
              <a:ext cx="1814514" cy="1814514"/>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26" name="Rectangle 25">
              <a:extLst>
                <a:ext uri="{FF2B5EF4-FFF2-40B4-BE49-F238E27FC236}">
                  <a16:creationId xmlns:a16="http://schemas.microsoft.com/office/drawing/2014/main" id="{E5911023-1E8C-E743-B810-68A41E000E15}"/>
                </a:ext>
              </a:extLst>
            </p:cNvPr>
            <p:cNvSpPr/>
            <p:nvPr userDrawn="1"/>
          </p:nvSpPr>
          <p:spPr>
            <a:xfrm>
              <a:off x="8401051" y="3757624"/>
              <a:ext cx="1814513" cy="181451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27" name="Rectangle 26">
            <a:extLst>
              <a:ext uri="{FF2B5EF4-FFF2-40B4-BE49-F238E27FC236}">
                <a16:creationId xmlns:a16="http://schemas.microsoft.com/office/drawing/2014/main" id="{2C1E3DB1-D883-E84F-93ED-11F1B86ED64D}"/>
              </a:ext>
            </a:extLst>
          </p:cNvPr>
          <p:cNvSpPr/>
          <p:nvPr userDrawn="1"/>
        </p:nvSpPr>
        <p:spPr>
          <a:xfrm>
            <a:off x="10406062" y="3757624"/>
            <a:ext cx="1814513" cy="1814513"/>
          </a:xfrm>
          <a:prstGeom prst="rect">
            <a:avLst/>
          </a:prstGeom>
          <a:solidFill>
            <a:srgbClr val="0B5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28" name="Picture 27" descr="Text, letter&#10;&#10;Description automatically generated">
            <a:extLst>
              <a:ext uri="{FF2B5EF4-FFF2-40B4-BE49-F238E27FC236}">
                <a16:creationId xmlns:a16="http://schemas.microsoft.com/office/drawing/2014/main" id="{749A8FFF-4E71-6648-9129-15CE07D93471}"/>
              </a:ext>
            </a:extLst>
          </p:cNvPr>
          <p:cNvPicPr>
            <a:picLocks noChangeAspect="1"/>
          </p:cNvPicPr>
          <p:nvPr userDrawn="1"/>
        </p:nvPicPr>
        <p:blipFill rotWithShape="1">
          <a:blip r:embed="rId4" cstate="print">
            <a:extLst>
              <a:ext uri="{28A0092B-C50C-407E-A947-70E740481C1C}">
                <a14:useLocalDpi xmlns:a14="http://schemas.microsoft.com/office/drawing/2010/main" val="0"/>
              </a:ext>
            </a:extLst>
          </a:blip>
          <a:srcRect/>
          <a:stretch/>
        </p:blipFill>
        <p:spPr>
          <a:xfrm>
            <a:off x="8401051" y="3757625"/>
            <a:ext cx="1814984" cy="1814512"/>
          </a:xfrm>
          <a:prstGeom prst="rect">
            <a:avLst/>
          </a:prstGeom>
        </p:spPr>
      </p:pic>
      <p:sp>
        <p:nvSpPr>
          <p:cNvPr id="14" name="Date Placeholder 1">
            <a:extLst>
              <a:ext uri="{FF2B5EF4-FFF2-40B4-BE49-F238E27FC236}">
                <a16:creationId xmlns:a16="http://schemas.microsoft.com/office/drawing/2014/main" id="{46500801-EEE0-5640-B67D-583E10ABD4D2}"/>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dirty="0"/>
              <a:t>05-24-2021</a:t>
            </a:r>
            <a:endParaRPr lang="en-US" dirty="0"/>
          </a:p>
        </p:txBody>
      </p:sp>
      <p:sp>
        <p:nvSpPr>
          <p:cNvPr id="15" name="Slide Number Placeholder 3">
            <a:extLst>
              <a:ext uri="{FF2B5EF4-FFF2-40B4-BE49-F238E27FC236}">
                <a16:creationId xmlns:a16="http://schemas.microsoft.com/office/drawing/2014/main" id="{7B28734D-DE14-9442-AE67-2090A1DCAD08}"/>
              </a:ext>
            </a:extLst>
          </p:cNvPr>
          <p:cNvSpPr>
            <a:spLocks noGrp="1"/>
          </p:cNvSpPr>
          <p:nvPr>
            <p:ph type="sldNum" sz="quarter" idx="12"/>
          </p:nvPr>
        </p:nvSpPr>
        <p:spPr>
          <a:xfrm>
            <a:off x="8610600" y="6356350"/>
            <a:ext cx="2743200" cy="365125"/>
          </a:xfrm>
        </p:spPr>
        <p:txBody>
          <a:bodyPr/>
          <a:lstStyle>
            <a:lvl1pPr>
              <a:defRPr>
                <a:solidFill>
                  <a:srgbClr val="838383"/>
                </a:solidFill>
              </a:defRPr>
            </a:lvl1pPr>
          </a:lstStyle>
          <a:p>
            <a:fld id="{A68F81FF-A8B7-8E49-9D5B-3CAD5ADFEE36}" type="slidenum">
              <a:rPr lang="en-US" smtClean="0"/>
              <a:pPr/>
              <a:t>‹#›</a:t>
            </a:fld>
            <a:endParaRPr lang="en-US" dirty="0"/>
          </a:p>
        </p:txBody>
      </p:sp>
      <p:sp>
        <p:nvSpPr>
          <p:cNvPr id="18" name="Title 1">
            <a:extLst>
              <a:ext uri="{FF2B5EF4-FFF2-40B4-BE49-F238E27FC236}">
                <a16:creationId xmlns:a16="http://schemas.microsoft.com/office/drawing/2014/main" id="{850B06AE-126A-4DA2-811F-104FAE999A2F}"/>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dirty="0"/>
              <a:t>Title of slide</a:t>
            </a:r>
          </a:p>
        </p:txBody>
      </p:sp>
    </p:spTree>
    <p:extLst>
      <p:ext uri="{BB962C8B-B14F-4D97-AF65-F5344CB8AC3E}">
        <p14:creationId xmlns:p14="http://schemas.microsoft.com/office/powerpoint/2010/main" val="30284848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Agenda Slide">
    <p:spTree>
      <p:nvGrpSpPr>
        <p:cNvPr id="1" name=""/>
        <p:cNvGrpSpPr/>
        <p:nvPr/>
      </p:nvGrpSpPr>
      <p:grpSpPr>
        <a:xfrm>
          <a:off x="0" y="0"/>
          <a:ext cx="0" cy="0"/>
          <a:chOff x="0" y="0"/>
          <a:chExt cx="0" cy="0"/>
        </a:xfrm>
      </p:grpSpPr>
      <p:sp>
        <p:nvSpPr>
          <p:cNvPr id="10" name="Content Placeholder 3">
            <a:extLst>
              <a:ext uri="{FF2B5EF4-FFF2-40B4-BE49-F238E27FC236}">
                <a16:creationId xmlns:a16="http://schemas.microsoft.com/office/drawing/2014/main" id="{CDE7FCE0-DABC-FF4C-A67F-37313C276B9F}"/>
              </a:ext>
            </a:extLst>
          </p:cNvPr>
          <p:cNvSpPr>
            <a:spLocks noGrp="1"/>
          </p:cNvSpPr>
          <p:nvPr>
            <p:ph sz="half" idx="2" hasCustomPrompt="1"/>
          </p:nvPr>
        </p:nvSpPr>
        <p:spPr>
          <a:xfrm>
            <a:off x="838200" y="1428750"/>
            <a:ext cx="6219825" cy="4922543"/>
          </a:xfrm>
        </p:spPr>
        <p:txBody>
          <a:bodyPr/>
          <a:lstStyle>
            <a:lvl1pPr marL="514350" indent="-514350">
              <a:lnSpc>
                <a:spcPct val="150000"/>
              </a:lnSpc>
              <a:buSzPct val="120000"/>
              <a:buFont typeface="+mj-lt"/>
              <a:buAutoNum type="arabicParenR"/>
              <a:defRPr>
                <a:solidFill>
                  <a:srgbClr val="0B5494"/>
                </a:solidFill>
                <a:latin typeface="Product Sans Light" panose="020B0303030502040203" pitchFamily="34" charset="0"/>
              </a:defRPr>
            </a:lvl1pPr>
            <a:lvl2pPr>
              <a:buClrTx/>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Agenda item 1</a:t>
            </a:r>
          </a:p>
          <a:p>
            <a:pPr lvl="0"/>
            <a:r>
              <a:rPr lang="en-US" dirty="0"/>
              <a:t>Agenda item 2</a:t>
            </a:r>
          </a:p>
          <a:p>
            <a:pPr lvl="0"/>
            <a:r>
              <a:rPr lang="en-US" dirty="0"/>
              <a:t>Agenda item 3</a:t>
            </a:r>
          </a:p>
          <a:p>
            <a:pPr lvl="0"/>
            <a:r>
              <a:rPr lang="en-US" dirty="0"/>
              <a:t>Agenda item 4</a:t>
            </a:r>
          </a:p>
        </p:txBody>
      </p:sp>
      <p:pic>
        <p:nvPicPr>
          <p:cNvPr id="13" name="Picture 12">
            <a:extLst>
              <a:ext uri="{FF2B5EF4-FFF2-40B4-BE49-F238E27FC236}">
                <a16:creationId xmlns:a16="http://schemas.microsoft.com/office/drawing/2014/main" id="{A40D8CAB-D224-9E4B-913B-4650ACA6EC8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4" name="Title 1">
            <a:extLst>
              <a:ext uri="{FF2B5EF4-FFF2-40B4-BE49-F238E27FC236}">
                <a16:creationId xmlns:a16="http://schemas.microsoft.com/office/drawing/2014/main" id="{4AB5B9CB-E993-D64C-AC33-64C0B1891D03}"/>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dirty="0"/>
              <a:t>Agenda</a:t>
            </a:r>
          </a:p>
        </p:txBody>
      </p:sp>
      <p:sp>
        <p:nvSpPr>
          <p:cNvPr id="16" name="Date Placeholder 1">
            <a:extLst>
              <a:ext uri="{FF2B5EF4-FFF2-40B4-BE49-F238E27FC236}">
                <a16:creationId xmlns:a16="http://schemas.microsoft.com/office/drawing/2014/main" id="{15357D13-28E9-504B-AD5E-34C08981C768}"/>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a:t>05-24-2021</a:t>
            </a:r>
            <a:endParaRPr lang="en-US" dirty="0"/>
          </a:p>
        </p:txBody>
      </p:sp>
      <p:sp>
        <p:nvSpPr>
          <p:cNvPr id="17" name="Slide Number Placeholder 3">
            <a:extLst>
              <a:ext uri="{FF2B5EF4-FFF2-40B4-BE49-F238E27FC236}">
                <a16:creationId xmlns:a16="http://schemas.microsoft.com/office/drawing/2014/main" id="{376C37B9-9236-DC46-AEA1-4D13C0A1036F}"/>
              </a:ext>
            </a:extLst>
          </p:cNvPr>
          <p:cNvSpPr>
            <a:spLocks noGrp="1"/>
          </p:cNvSpPr>
          <p:nvPr>
            <p:ph type="sldNum" sz="quarter" idx="12"/>
          </p:nvPr>
        </p:nvSpPr>
        <p:spPr>
          <a:xfrm>
            <a:off x="8610600" y="6356350"/>
            <a:ext cx="2743200" cy="365125"/>
          </a:xfrm>
        </p:spPr>
        <p:txBody>
          <a:bodyPr/>
          <a:lstStyle>
            <a:lvl1pPr>
              <a:defRPr>
                <a:solidFill>
                  <a:srgbClr val="838383"/>
                </a:solidFill>
              </a:defRPr>
            </a:lvl1pPr>
          </a:lstStyle>
          <a:p>
            <a:fld id="{A68F81FF-A8B7-8E49-9D5B-3CAD5ADFEE36}" type="slidenum">
              <a:rPr lang="en-US" smtClean="0"/>
              <a:pPr/>
              <a:t>‹#›</a:t>
            </a:fld>
            <a:endParaRPr lang="en-US" dirty="0"/>
          </a:p>
        </p:txBody>
      </p:sp>
      <p:sp>
        <p:nvSpPr>
          <p:cNvPr id="33" name="Rectangle 32">
            <a:extLst>
              <a:ext uri="{FF2B5EF4-FFF2-40B4-BE49-F238E27FC236}">
                <a16:creationId xmlns:a16="http://schemas.microsoft.com/office/drawing/2014/main" id="{AA046ADC-C429-F94E-913A-D027F8174AB6}"/>
              </a:ext>
            </a:extLst>
          </p:cNvPr>
          <p:cNvSpPr/>
          <p:nvPr userDrawn="1"/>
        </p:nvSpPr>
        <p:spPr>
          <a:xfrm>
            <a:off x="8401051" y="1771656"/>
            <a:ext cx="1814513" cy="1814513"/>
          </a:xfrm>
          <a:prstGeom prst="rect">
            <a:avLst/>
          </a:prstGeom>
          <a:solidFill>
            <a:srgbClr val="289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grpSp>
        <p:nvGrpSpPr>
          <p:cNvPr id="34" name="Group 33">
            <a:extLst>
              <a:ext uri="{FF2B5EF4-FFF2-40B4-BE49-F238E27FC236}">
                <a16:creationId xmlns:a16="http://schemas.microsoft.com/office/drawing/2014/main" id="{95C268B5-C466-A749-A42E-4369F8388FAA}"/>
              </a:ext>
            </a:extLst>
          </p:cNvPr>
          <p:cNvGrpSpPr/>
          <p:nvPr userDrawn="1"/>
        </p:nvGrpSpPr>
        <p:grpSpPr>
          <a:xfrm>
            <a:off x="8401051" y="1771656"/>
            <a:ext cx="3819525" cy="3800481"/>
            <a:chOff x="8401051" y="1771656"/>
            <a:chExt cx="3819525" cy="3800481"/>
          </a:xfrm>
        </p:grpSpPr>
        <p:sp>
          <p:nvSpPr>
            <p:cNvPr id="35" name="Rectangle 34">
              <a:extLst>
                <a:ext uri="{FF2B5EF4-FFF2-40B4-BE49-F238E27FC236}">
                  <a16:creationId xmlns:a16="http://schemas.microsoft.com/office/drawing/2014/main" id="{E6A62B3B-4AF7-2742-BB66-C19F716FDA29}"/>
                </a:ext>
              </a:extLst>
            </p:cNvPr>
            <p:cNvSpPr/>
            <p:nvPr userDrawn="1"/>
          </p:nvSpPr>
          <p:spPr>
            <a:xfrm>
              <a:off x="10406062" y="1771656"/>
              <a:ext cx="1814514" cy="1814514"/>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36" name="Rectangle 35">
              <a:extLst>
                <a:ext uri="{FF2B5EF4-FFF2-40B4-BE49-F238E27FC236}">
                  <a16:creationId xmlns:a16="http://schemas.microsoft.com/office/drawing/2014/main" id="{10495851-64A6-1647-BE51-32E8939E73B4}"/>
                </a:ext>
              </a:extLst>
            </p:cNvPr>
            <p:cNvSpPr/>
            <p:nvPr userDrawn="1"/>
          </p:nvSpPr>
          <p:spPr>
            <a:xfrm>
              <a:off x="8401051" y="3757624"/>
              <a:ext cx="1814513" cy="181451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37" name="Rectangle 36">
            <a:extLst>
              <a:ext uri="{FF2B5EF4-FFF2-40B4-BE49-F238E27FC236}">
                <a16:creationId xmlns:a16="http://schemas.microsoft.com/office/drawing/2014/main" id="{10A2D29C-F7F7-DB49-B3C5-D45351D4D317}"/>
              </a:ext>
            </a:extLst>
          </p:cNvPr>
          <p:cNvSpPr/>
          <p:nvPr userDrawn="1"/>
        </p:nvSpPr>
        <p:spPr>
          <a:xfrm>
            <a:off x="10406062" y="3757624"/>
            <a:ext cx="1814513" cy="1814513"/>
          </a:xfrm>
          <a:prstGeom prst="rect">
            <a:avLst/>
          </a:prstGeom>
          <a:solidFill>
            <a:srgbClr val="0B5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38" name="Picture 37" descr="Text, letter&#10;&#10;Description automatically generated">
            <a:extLst>
              <a:ext uri="{FF2B5EF4-FFF2-40B4-BE49-F238E27FC236}">
                <a16:creationId xmlns:a16="http://schemas.microsoft.com/office/drawing/2014/main" id="{ACE42BB7-EB50-754D-B8A3-A38D7EBEB832}"/>
              </a:ext>
            </a:extLst>
          </p:cNvPr>
          <p:cNvPicPr>
            <a:picLocks noChangeAspect="1"/>
          </p:cNvPicPr>
          <p:nvPr userDrawn="1"/>
        </p:nvPicPr>
        <p:blipFill rotWithShape="1">
          <a:blip r:embed="rId4" cstate="print">
            <a:extLst>
              <a:ext uri="{28A0092B-C50C-407E-A947-70E740481C1C}">
                <a14:useLocalDpi xmlns:a14="http://schemas.microsoft.com/office/drawing/2010/main" val="0"/>
              </a:ext>
            </a:extLst>
          </a:blip>
          <a:srcRect/>
          <a:stretch/>
        </p:blipFill>
        <p:spPr>
          <a:xfrm>
            <a:off x="8401051" y="3757625"/>
            <a:ext cx="1814984" cy="1814512"/>
          </a:xfrm>
          <a:prstGeom prst="rect">
            <a:avLst/>
          </a:prstGeom>
        </p:spPr>
      </p:pic>
    </p:spTree>
    <p:extLst>
      <p:ext uri="{BB962C8B-B14F-4D97-AF65-F5344CB8AC3E}">
        <p14:creationId xmlns:p14="http://schemas.microsoft.com/office/powerpoint/2010/main" val="10128796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ntent Slide (with vert image)">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5FD654AC-93C5-5749-8FCC-E5FB9426D17C}"/>
              </a:ext>
            </a:extLst>
          </p:cNvPr>
          <p:cNvGrpSpPr/>
          <p:nvPr userDrawn="1"/>
        </p:nvGrpSpPr>
        <p:grpSpPr>
          <a:xfrm>
            <a:off x="7315199" y="-10288"/>
            <a:ext cx="4863445" cy="6855887"/>
            <a:chOff x="518112" y="1753386"/>
            <a:chExt cx="4073516" cy="5104613"/>
          </a:xfrm>
          <a:blipFill dpi="0" rotWithShape="1">
            <a:blip r:embed="rId2">
              <a:extLst>
                <a:ext uri="{28A0092B-C50C-407E-A947-70E740481C1C}">
                  <a14:useLocalDpi xmlns:a14="http://schemas.microsoft.com/office/drawing/2010/main" val="0"/>
                </a:ext>
              </a:extLst>
            </a:blip>
            <a:srcRect/>
            <a:stretch>
              <a:fillRect/>
            </a:stretch>
          </a:blipFill>
        </p:grpSpPr>
        <p:sp>
          <p:nvSpPr>
            <p:cNvPr id="11" name="Rectangle 10">
              <a:extLst>
                <a:ext uri="{FF2B5EF4-FFF2-40B4-BE49-F238E27FC236}">
                  <a16:creationId xmlns:a16="http://schemas.microsoft.com/office/drawing/2014/main" id="{84684600-E216-FA45-9DA6-6B7A968D6EB4}"/>
                </a:ext>
              </a:extLst>
            </p:cNvPr>
            <p:cNvSpPr/>
            <p:nvPr userDrawn="1"/>
          </p:nvSpPr>
          <p:spPr>
            <a:xfrm>
              <a:off x="3094339"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13" name="Rectangle 12">
              <a:extLst>
                <a:ext uri="{FF2B5EF4-FFF2-40B4-BE49-F238E27FC236}">
                  <a16:creationId xmlns:a16="http://schemas.microsoft.com/office/drawing/2014/main" id="{FCA50844-F620-754E-A12B-9A483D2F32F6}"/>
                </a:ext>
              </a:extLst>
            </p:cNvPr>
            <p:cNvSpPr/>
            <p:nvPr userDrawn="1"/>
          </p:nvSpPr>
          <p:spPr>
            <a:xfrm>
              <a:off x="518112" y="1753386"/>
              <a:ext cx="977914"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tx1"/>
                </a:solidFill>
              </a:endParaRPr>
            </a:p>
          </p:txBody>
        </p:sp>
        <p:sp>
          <p:nvSpPr>
            <p:cNvPr id="14" name="Rectangle 13">
              <a:extLst>
                <a:ext uri="{FF2B5EF4-FFF2-40B4-BE49-F238E27FC236}">
                  <a16:creationId xmlns:a16="http://schemas.microsoft.com/office/drawing/2014/main" id="{59176982-5E1E-A245-81B5-9210E4EA747D}"/>
                </a:ext>
              </a:extLst>
            </p:cNvPr>
            <p:cNvSpPr/>
            <p:nvPr userDrawn="1"/>
          </p:nvSpPr>
          <p:spPr>
            <a:xfrm>
              <a:off x="1545994"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grpSp>
      <p:sp>
        <p:nvSpPr>
          <p:cNvPr id="4" name="Content Placeholder 3">
            <a:extLst>
              <a:ext uri="{FF2B5EF4-FFF2-40B4-BE49-F238E27FC236}">
                <a16:creationId xmlns:a16="http://schemas.microsoft.com/office/drawing/2014/main" id="{98C3F4AE-E54B-234E-BA27-6B7270DF28E6}"/>
              </a:ext>
            </a:extLst>
          </p:cNvPr>
          <p:cNvSpPr>
            <a:spLocks noGrp="1"/>
          </p:cNvSpPr>
          <p:nvPr>
            <p:ph sz="half" idx="2"/>
          </p:nvPr>
        </p:nvSpPr>
        <p:spPr>
          <a:xfrm>
            <a:off x="838200" y="1371599"/>
            <a:ext cx="6416043" cy="4805363"/>
          </a:xfrm>
        </p:spPr>
        <p:txBody>
          <a:bodyPr/>
          <a:lstStyle>
            <a:lvl3pPr>
              <a:defRPr/>
            </a:lvl3pPr>
            <a:lvl4pPr marL="1600200" marR="0" indent="-228600" algn="l" defTabSz="914400" rtl="0" eaLnBrk="1" fontAlgn="auto" latinLnBrk="0" hangingPunct="1">
              <a:lnSpc>
                <a:spcPct val="90000"/>
              </a:lnSpc>
              <a:spcBef>
                <a:spcPts val="500"/>
              </a:spcBef>
              <a:spcAft>
                <a:spcPts val="0"/>
              </a:spcAft>
              <a:buClrTx/>
              <a:buSzPct val="75000"/>
              <a:buFont typeface="System Font Regular"/>
              <a:buChar char="–"/>
              <a:tabLst/>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lvl5pPr>
          </a:lstStyle>
          <a:p>
            <a:pPr lvl="0"/>
            <a:r>
              <a:rPr lang="en-US" dirty="0"/>
              <a:t>Edit Master text styles</a:t>
            </a:r>
          </a:p>
          <a:p>
            <a:pPr lvl="1"/>
            <a:r>
              <a:rPr lang="en-US" dirty="0"/>
              <a:t>Second level</a:t>
            </a:r>
          </a:p>
          <a:p>
            <a:pPr lvl="2"/>
            <a:r>
              <a:rPr lang="en-US" dirty="0"/>
              <a:t>Third level</a:t>
            </a:r>
          </a:p>
          <a:p>
            <a:pPr lvl="3"/>
            <a:r>
              <a:rPr lang="en-US" dirty="0"/>
              <a:t>Fourth level</a:t>
            </a:r>
          </a:p>
        </p:txBody>
      </p:sp>
      <p:pic>
        <p:nvPicPr>
          <p:cNvPr id="12" name="Picture 11">
            <a:extLst>
              <a:ext uri="{FF2B5EF4-FFF2-40B4-BE49-F238E27FC236}">
                <a16:creationId xmlns:a16="http://schemas.microsoft.com/office/drawing/2014/main" id="{60F19A3D-28BB-1148-BC12-2C796648DB6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3358" y="-10287"/>
            <a:ext cx="12192000" cy="1115179"/>
          </a:xfrm>
          <a:prstGeom prst="rect">
            <a:avLst/>
          </a:prstGeom>
        </p:spPr>
      </p:pic>
      <p:sp>
        <p:nvSpPr>
          <p:cNvPr id="15" name="Date Placeholder 1">
            <a:extLst>
              <a:ext uri="{FF2B5EF4-FFF2-40B4-BE49-F238E27FC236}">
                <a16:creationId xmlns:a16="http://schemas.microsoft.com/office/drawing/2014/main" id="{7769D9AB-7B87-544F-BE76-0EBE8E677126}"/>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a:t>05-24-2021</a:t>
            </a:r>
            <a:endParaRPr lang="en-US" dirty="0"/>
          </a:p>
        </p:txBody>
      </p:sp>
      <p:sp>
        <p:nvSpPr>
          <p:cNvPr id="17" name="Slide Number Placeholder 3">
            <a:extLst>
              <a:ext uri="{FF2B5EF4-FFF2-40B4-BE49-F238E27FC236}">
                <a16:creationId xmlns:a16="http://schemas.microsoft.com/office/drawing/2014/main" id="{BC8910A6-A3B8-EC4B-BD26-4664C23A4251}"/>
              </a:ext>
            </a:extLst>
          </p:cNvPr>
          <p:cNvSpPr>
            <a:spLocks noGrp="1"/>
          </p:cNvSpPr>
          <p:nvPr>
            <p:ph type="sldNum" sz="quarter" idx="12"/>
          </p:nvPr>
        </p:nvSpPr>
        <p:spPr>
          <a:xfrm>
            <a:off x="8610600" y="6356350"/>
            <a:ext cx="2743200" cy="365125"/>
          </a:xfrm>
        </p:spPr>
        <p:txBody>
          <a:bodyPr/>
          <a:lstStyle>
            <a:lvl1pPr>
              <a:defRPr>
                <a:solidFill>
                  <a:srgbClr val="838383"/>
                </a:solidFill>
              </a:defRPr>
            </a:lvl1pPr>
          </a:lstStyle>
          <a:p>
            <a:fld id="{A68F81FF-A8B7-8E49-9D5B-3CAD5ADFEE36}" type="slidenum">
              <a:rPr lang="en-US" smtClean="0"/>
              <a:pPr/>
              <a:t>‹#›</a:t>
            </a:fld>
            <a:endParaRPr lang="en-US" dirty="0"/>
          </a:p>
        </p:txBody>
      </p:sp>
      <p:sp>
        <p:nvSpPr>
          <p:cNvPr id="18" name="Title 1">
            <a:extLst>
              <a:ext uri="{FF2B5EF4-FFF2-40B4-BE49-F238E27FC236}">
                <a16:creationId xmlns:a16="http://schemas.microsoft.com/office/drawing/2014/main" id="{BEC32625-7956-4078-9A04-BB491993D832}"/>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dirty="0"/>
              <a:t>Title of slide</a:t>
            </a:r>
          </a:p>
        </p:txBody>
      </p:sp>
    </p:spTree>
    <p:extLst>
      <p:ext uri="{BB962C8B-B14F-4D97-AF65-F5344CB8AC3E}">
        <p14:creationId xmlns:p14="http://schemas.microsoft.com/office/powerpoint/2010/main" val="20465894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13" Type="http://schemas.openxmlformats.org/officeDocument/2006/relationships/theme" Target="../theme/theme2.xml"/><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slideLayout" Target="../slideLayouts/slideLayout26.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5" Type="http://schemas.openxmlformats.org/officeDocument/2006/relationships/image" Target="../media/image19.png"/><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 Id="rId14" Type="http://schemas.openxmlformats.org/officeDocument/2006/relationships/image" Target="../media/image18.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BFC05BB-E5A2-4A44-B6AE-6B79F43363D1}"/>
              </a:ext>
            </a:extLst>
          </p:cNvPr>
          <p:cNvSpPr>
            <a:spLocks noGrp="1"/>
          </p:cNvSpPr>
          <p:nvPr>
            <p:ph type="title"/>
          </p:nvPr>
        </p:nvSpPr>
        <p:spPr>
          <a:xfrm>
            <a:off x="838200" y="17785"/>
            <a:ext cx="10515600" cy="1672903"/>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90000"/>
              </a:lnSpc>
              <a:spcBef>
                <a:spcPct val="0"/>
              </a:spcBef>
              <a:spcAft>
                <a:spcPts val="0"/>
              </a:spcAft>
              <a:buClrTx/>
              <a:buSzTx/>
              <a:buFontTx/>
              <a:buNone/>
              <a:tabLst/>
              <a:defRPr/>
            </a:pPr>
            <a:r>
              <a:rPr lang="en-US" dirty="0"/>
              <a:t>Click to edit Master title style</a:t>
            </a:r>
          </a:p>
        </p:txBody>
      </p:sp>
      <p:sp>
        <p:nvSpPr>
          <p:cNvPr id="3" name="Text Placeholder 2">
            <a:extLst>
              <a:ext uri="{FF2B5EF4-FFF2-40B4-BE49-F238E27FC236}">
                <a16:creationId xmlns:a16="http://schemas.microsoft.com/office/drawing/2014/main" id="{FC5A1DB0-3B24-A64B-A2AB-D090086A8D1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p:txBody>
      </p:sp>
      <p:sp>
        <p:nvSpPr>
          <p:cNvPr id="4" name="Date Placeholder 3">
            <a:extLst>
              <a:ext uri="{FF2B5EF4-FFF2-40B4-BE49-F238E27FC236}">
                <a16:creationId xmlns:a16="http://schemas.microsoft.com/office/drawing/2014/main" id="{7EF48FA7-54B8-4549-832A-88EEA393ADA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rgbClr val="838383"/>
                </a:solidFill>
                <a:latin typeface="Product Sans Thin" panose="020B0203030502040203" pitchFamily="34" charset="0"/>
              </a:defRPr>
            </a:lvl1pPr>
          </a:lstStyle>
          <a:p>
            <a:r>
              <a:rPr lang="en-CA" dirty="0"/>
              <a:t>05-24-2021</a:t>
            </a:r>
            <a:endParaRPr lang="en-US" dirty="0"/>
          </a:p>
        </p:txBody>
      </p:sp>
      <p:sp>
        <p:nvSpPr>
          <p:cNvPr id="6" name="Slide Number Placeholder 5">
            <a:extLst>
              <a:ext uri="{FF2B5EF4-FFF2-40B4-BE49-F238E27FC236}">
                <a16:creationId xmlns:a16="http://schemas.microsoft.com/office/drawing/2014/main" id="{738AEB7B-A82F-754B-AEEF-517E6867BB9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rgbClr val="838383"/>
                </a:solidFill>
                <a:latin typeface="Product Sans Thin" panose="020B0203030502040203" pitchFamily="34" charset="0"/>
              </a:defRPr>
            </a:lvl1pPr>
          </a:lstStyle>
          <a:p>
            <a:fld id="{16DFC2C5-FBBF-1943-8567-35264678A384}" type="slidenum">
              <a:rPr lang="en-US" smtClean="0"/>
              <a:pPr/>
              <a:t>‹#›</a:t>
            </a:fld>
            <a:endParaRPr lang="en-US" dirty="0"/>
          </a:p>
        </p:txBody>
      </p:sp>
      <p:sp>
        <p:nvSpPr>
          <p:cNvPr id="9" name="Title 1">
            <a:extLst>
              <a:ext uri="{FF2B5EF4-FFF2-40B4-BE49-F238E27FC236}">
                <a16:creationId xmlns:a16="http://schemas.microsoft.com/office/drawing/2014/main" id="{5687429D-C16A-3946-912E-75F6C9C2E1C8}"/>
              </a:ext>
            </a:extLst>
          </p:cNvPr>
          <p:cNvSpPr txBox="1">
            <a:spLocks/>
          </p:cNvSpPr>
          <p:nvPr userDrawn="1"/>
        </p:nvSpPr>
        <p:spPr>
          <a:xfrm>
            <a:off x="7345051" y="3746953"/>
            <a:ext cx="10513244" cy="622170"/>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400" kern="1200">
                <a:solidFill>
                  <a:schemeClr val="bg1"/>
                </a:solidFill>
                <a:latin typeface="Product Sans Thin" panose="020B0203030502040203" pitchFamily="34" charset="0"/>
                <a:ea typeface="+mj-ea"/>
                <a:cs typeface="+mj-cs"/>
              </a:defRPr>
            </a:lvl1pPr>
          </a:lstStyle>
          <a:p>
            <a:endParaRPr lang="en-US" sz="2200" dirty="0">
              <a:solidFill>
                <a:srgbClr val="0B5494"/>
              </a:solidFill>
            </a:endParaRPr>
          </a:p>
        </p:txBody>
      </p:sp>
    </p:spTree>
    <p:extLst>
      <p:ext uri="{BB962C8B-B14F-4D97-AF65-F5344CB8AC3E}">
        <p14:creationId xmlns:p14="http://schemas.microsoft.com/office/powerpoint/2010/main" val="2627043345"/>
      </p:ext>
    </p:extLst>
  </p:cSld>
  <p:clrMap bg1="lt1" tx1="dk1" bg2="lt2" tx2="dk2" accent1="accent1" accent2="accent2" accent3="accent3" accent4="accent4" accent5="accent5" accent6="accent6" hlink="hlink" folHlink="folHlink"/>
  <p:sldLayoutIdLst>
    <p:sldLayoutId id="2147483872" r:id="rId1"/>
    <p:sldLayoutId id="2147483874" r:id="rId2"/>
    <p:sldLayoutId id="2147483906" r:id="rId3"/>
    <p:sldLayoutId id="2147483905" r:id="rId4"/>
    <p:sldLayoutId id="2147483878" r:id="rId5"/>
    <p:sldLayoutId id="2147483873" r:id="rId6"/>
    <p:sldLayoutId id="2147483875" r:id="rId7"/>
    <p:sldLayoutId id="2147483912" r:id="rId8"/>
    <p:sldLayoutId id="2147483899" r:id="rId9"/>
    <p:sldLayoutId id="2147483910" r:id="rId10"/>
    <p:sldLayoutId id="2147483911" r:id="rId11"/>
    <p:sldLayoutId id="2147483877" r:id="rId12"/>
    <p:sldLayoutId id="2147483880" r:id="rId13"/>
    <p:sldLayoutId id="2147483913" r:id="rId14"/>
  </p:sldLayoutIdLst>
  <p:hf hdr="0" ftr="0"/>
  <p:txStyles>
    <p:titleStyle>
      <a:lvl1pPr marL="0" marR="0" indent="0" algn="l" defTabSz="914400" rtl="0" eaLnBrk="1" fontAlgn="auto" latinLnBrk="0" hangingPunct="0">
        <a:lnSpc>
          <a:spcPct val="100000"/>
        </a:lnSpc>
        <a:spcBef>
          <a:spcPct val="0"/>
        </a:spcBef>
        <a:spcAft>
          <a:spcPts val="0"/>
        </a:spcAft>
        <a:buClrTx/>
        <a:buSzTx/>
        <a:buFontTx/>
        <a:buNone/>
        <a:tabLst/>
        <a:defRPr sz="4400" kern="1200">
          <a:solidFill>
            <a:srgbClr val="0B5494"/>
          </a:solidFill>
          <a:latin typeface="Product Sans Thin" panose="020B0203030502040203" pitchFamily="34" charset="0"/>
          <a:ea typeface="+mj-ea"/>
          <a:cs typeface="+mj-cs"/>
        </a:defRPr>
      </a:lvl1pPr>
    </p:titleStyle>
    <p:body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rgbClr val="4A4A4A"/>
          </a:solidFill>
          <a:latin typeface="Product Sans Thin" panose="020B0203030502040203" pitchFamily="34" charset="0"/>
          <a:ea typeface="+mn-ea"/>
          <a:cs typeface="+mn-cs"/>
        </a:defRPr>
      </a:lvl1pPr>
      <a:lvl2pPr marL="685800" indent="-228600" algn="l" defTabSz="914400" rtl="0" eaLnBrk="1" latinLnBrk="0" hangingPunct="1">
        <a:lnSpc>
          <a:spcPct val="90000"/>
        </a:lnSpc>
        <a:spcBef>
          <a:spcPts val="500"/>
        </a:spcBef>
        <a:buClr>
          <a:srgbClr val="4A4A4A"/>
        </a:buClr>
        <a:buFont typeface="System Font Regular"/>
        <a:buChar char="–"/>
        <a:defRPr sz="2400" kern="1200">
          <a:solidFill>
            <a:srgbClr val="4A4A4A"/>
          </a:solidFill>
          <a:latin typeface="Product Sans Thin" panose="020B0203030502040203" pitchFamily="34" charset="0"/>
          <a:ea typeface="+mn-ea"/>
          <a:cs typeface="+mn-cs"/>
        </a:defRPr>
      </a:lvl2pPr>
      <a:lvl3pPr marL="1143000" indent="-228600" algn="l" defTabSz="914400" rtl="0" eaLnBrk="1" latinLnBrk="0" hangingPunct="1">
        <a:lnSpc>
          <a:spcPct val="90000"/>
        </a:lnSpc>
        <a:spcBef>
          <a:spcPts val="500"/>
        </a:spcBef>
        <a:buSzPct val="75000"/>
        <a:buFont typeface="Courier New" panose="02070309020205020404" pitchFamily="49" charset="0"/>
        <a:buChar char="o"/>
        <a:defRPr sz="2000" kern="1200">
          <a:solidFill>
            <a:srgbClr val="4A4A4A"/>
          </a:solidFill>
          <a:latin typeface="Product Sans Thin" panose="020B0203030502040203" pitchFamily="34" charset="0"/>
          <a:ea typeface="+mn-ea"/>
          <a:cs typeface="+mn-cs"/>
        </a:defRPr>
      </a:lvl3pPr>
      <a:lvl4pPr marL="1657350" marR="0" indent="-285750" algn="l" defTabSz="914400" rtl="0" eaLnBrk="1" fontAlgn="auto" latinLnBrk="0" hangingPunct="1">
        <a:lnSpc>
          <a:spcPct val="90000"/>
        </a:lnSpc>
        <a:spcBef>
          <a:spcPts val="500"/>
        </a:spcBef>
        <a:spcAft>
          <a:spcPts val="0"/>
        </a:spcAft>
        <a:buClrTx/>
        <a:buSzPct val="75000"/>
        <a:buFont typeface="System Font Regular"/>
        <a:buChar char="–"/>
        <a:tabLst/>
        <a:defRPr sz="1800" kern="1200">
          <a:solidFill>
            <a:srgbClr val="4A4A4A"/>
          </a:solidFill>
          <a:latin typeface="Product Sans Thin" panose="020B0203030502040203" pitchFamily="34" charset="0"/>
          <a:ea typeface="+mn-ea"/>
          <a:cs typeface="+mn-cs"/>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sz="1800" kern="1200">
          <a:solidFill>
            <a:srgbClr val="4A4A4A"/>
          </a:solidFill>
          <a:latin typeface="Product Sans Thin" panose="020B020303050204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1266" name="Picture 8"/>
          <p:cNvPicPr>
            <a:picLocks noChangeAspect="1"/>
          </p:cNvPicPr>
          <p:nvPr/>
        </p:nvPicPr>
        <p:blipFill>
          <a:blip r:embed="rId14">
            <a:extLst>
              <a:ext uri="{28A0092B-C50C-407E-A947-70E740481C1C}">
                <a14:useLocalDpi xmlns:a14="http://schemas.microsoft.com/office/drawing/2010/main" val="0"/>
              </a:ext>
            </a:extLst>
          </a:blip>
          <a:stretch>
            <a:fillRect/>
          </a:stretch>
        </p:blipFill>
        <p:spPr bwMode="auto">
          <a:xfrm>
            <a:off x="4040" y="3"/>
            <a:ext cx="12187961" cy="16784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5"/>
          <p:cNvSpPr>
            <a:spLocks noChangeArrowheads="1"/>
          </p:cNvSpPr>
          <p:nvPr/>
        </p:nvSpPr>
        <p:spPr bwMode="auto">
          <a:xfrm flipH="1">
            <a:off x="512234" y="6096000"/>
            <a:ext cx="11679767" cy="61384"/>
          </a:xfrm>
          <a:prstGeom prst="rect">
            <a:avLst/>
          </a:prstGeom>
          <a:gradFill rotWithShape="1">
            <a:gsLst>
              <a:gs pos="0">
                <a:srgbClr val="168136"/>
              </a:gs>
              <a:gs pos="999">
                <a:srgbClr val="168136"/>
              </a:gs>
              <a:gs pos="100000">
                <a:srgbClr val="68B133"/>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sz="2400"/>
          </a:p>
        </p:txBody>
      </p:sp>
      <p:sp>
        <p:nvSpPr>
          <p:cNvPr id="11268" name="Rectangle 2"/>
          <p:cNvSpPr>
            <a:spLocks noGrp="1" noChangeArrowheads="1"/>
          </p:cNvSpPr>
          <p:nvPr>
            <p:ph type="title"/>
          </p:nvPr>
        </p:nvSpPr>
        <p:spPr bwMode="auto">
          <a:xfrm>
            <a:off x="508000" y="615907"/>
            <a:ext cx="100584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0" tIns="0" rIns="0" bIns="0" numCol="1" anchor="ctr" anchorCtr="0" compatLnSpc="1">
            <a:prstTxWarp prst="textNoShape">
              <a:avLst/>
            </a:prstTxWarp>
          </a:bodyPr>
          <a:lstStyle/>
          <a:p>
            <a:pPr lvl="0"/>
            <a:r>
              <a:rPr lang="en-US"/>
              <a:t>Click to edit Master title style</a:t>
            </a:r>
            <a:endParaRPr lang="en-US" dirty="0"/>
          </a:p>
        </p:txBody>
      </p:sp>
      <p:sp>
        <p:nvSpPr>
          <p:cNvPr id="11269" name="Rectangle 3"/>
          <p:cNvSpPr>
            <a:spLocks noGrp="1" noChangeArrowheads="1"/>
          </p:cNvSpPr>
          <p:nvPr>
            <p:ph type="body" idx="1"/>
          </p:nvPr>
        </p:nvSpPr>
        <p:spPr bwMode="auto">
          <a:xfrm>
            <a:off x="508000" y="1794501"/>
            <a:ext cx="11277600" cy="4084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3"/>
          <p:cNvSpPr txBox="1">
            <a:spLocks noGrp="1"/>
          </p:cNvSpPr>
          <p:nvPr/>
        </p:nvSpPr>
        <p:spPr bwMode="auto">
          <a:xfrm>
            <a:off x="8566156" y="6432549"/>
            <a:ext cx="3219449"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457200">
              <a:defRPr sz="2400">
                <a:solidFill>
                  <a:schemeClr val="tx1"/>
                </a:solidFill>
                <a:latin typeface="Arial" charset="0"/>
                <a:ea typeface="ヒラギノ角ゴ Pro W3" charset="0"/>
                <a:cs typeface="ヒラギノ角ゴ Pro W3" charset="0"/>
              </a:defRPr>
            </a:lvl1pPr>
            <a:lvl2pPr marL="37931725" indent="-37474525" defTabSz="457200">
              <a:defRPr sz="2400">
                <a:solidFill>
                  <a:schemeClr val="tx1"/>
                </a:solidFill>
                <a:latin typeface="Arial" charset="0"/>
                <a:ea typeface="ヒラギノ角ゴ Pro W3" charset="0"/>
                <a:cs typeface="ヒラギノ角ゴ Pro W3" charset="0"/>
              </a:defRPr>
            </a:lvl2pPr>
            <a:lvl3pPr>
              <a:defRPr sz="2400">
                <a:solidFill>
                  <a:schemeClr val="tx1"/>
                </a:solidFill>
                <a:latin typeface="Arial" charset="0"/>
                <a:ea typeface="ヒラギノ角ゴ Pro W3" charset="0"/>
                <a:cs typeface="ヒラギノ角ゴ Pro W3" charset="0"/>
              </a:defRPr>
            </a:lvl3pPr>
            <a:lvl4pPr>
              <a:defRPr sz="2400">
                <a:solidFill>
                  <a:schemeClr val="tx1"/>
                </a:solidFill>
                <a:latin typeface="Arial" charset="0"/>
                <a:ea typeface="ヒラギノ角ゴ Pro W3" charset="0"/>
                <a:cs typeface="ヒラギノ角ゴ Pro W3" charset="0"/>
              </a:defRPr>
            </a:lvl4pPr>
            <a:lvl5pPr>
              <a:defRPr sz="2400">
                <a:solidFill>
                  <a:schemeClr val="tx1"/>
                </a:solidFill>
                <a:latin typeface="Arial" charset="0"/>
                <a:ea typeface="ヒラギノ角ゴ Pro W3" charset="0"/>
                <a:cs typeface="ヒラギノ角ゴ Pro W3" charset="0"/>
              </a:defRPr>
            </a:lvl5pPr>
            <a:lvl6pPr marL="4572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9144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1371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18288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pPr algn="r">
              <a:defRPr/>
            </a:pPr>
            <a:r>
              <a:rPr lang="en-US" sz="1067" dirty="0">
                <a:solidFill>
                  <a:schemeClr val="bg2"/>
                </a:solidFill>
                <a:cs typeface="MS PGothic" charset="0"/>
              </a:rPr>
              <a:t>Page </a:t>
            </a:r>
            <a:fld id="{95158037-59F0-9C4B-B231-1C776117AADA}" type="slidenum">
              <a:rPr lang="en-US" sz="1067" smtClean="0">
                <a:solidFill>
                  <a:schemeClr val="bg2"/>
                </a:solidFill>
              </a:rPr>
              <a:pPr algn="r">
                <a:defRPr/>
              </a:pPr>
              <a:t>‹#›</a:t>
            </a:fld>
            <a:r>
              <a:rPr lang="en-US" sz="1067" dirty="0">
                <a:solidFill>
                  <a:schemeClr val="bg2"/>
                </a:solidFill>
                <a:cs typeface="MS PGothic" charset="0"/>
              </a:rPr>
              <a:t> | Proprietary and Copyrighted Information</a:t>
            </a:r>
          </a:p>
        </p:txBody>
      </p:sp>
      <p:pic>
        <p:nvPicPr>
          <p:cNvPr id="9" name="Picture 8"/>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514258" y="6319900"/>
            <a:ext cx="1371277" cy="400373"/>
          </a:xfrm>
          <a:prstGeom prst="rect">
            <a:avLst/>
          </a:prstGeom>
        </p:spPr>
      </p:pic>
    </p:spTree>
    <p:extLst>
      <p:ext uri="{BB962C8B-B14F-4D97-AF65-F5344CB8AC3E}">
        <p14:creationId xmlns:p14="http://schemas.microsoft.com/office/powerpoint/2010/main" val="1406423425"/>
      </p:ext>
    </p:extLst>
  </p:cSld>
  <p:clrMap bg1="lt1" tx1="dk1" bg2="lt2" tx2="dk2" accent1="accent1" accent2="accent2" accent3="accent3" accent4="accent4" accent5="accent5" accent6="accent6" hlink="hlink" folHlink="folHlink"/>
  <p:sldLayoutIdLst>
    <p:sldLayoutId id="2147483915" r:id="rId1"/>
    <p:sldLayoutId id="2147483916" r:id="rId2"/>
    <p:sldLayoutId id="2147483917" r:id="rId3"/>
    <p:sldLayoutId id="2147483918" r:id="rId4"/>
    <p:sldLayoutId id="2147483919" r:id="rId5"/>
    <p:sldLayoutId id="2147483920" r:id="rId6"/>
    <p:sldLayoutId id="2147483921" r:id="rId7"/>
    <p:sldLayoutId id="2147483922" r:id="rId8"/>
    <p:sldLayoutId id="2147483923" r:id="rId9"/>
    <p:sldLayoutId id="2147483924" r:id="rId10"/>
    <p:sldLayoutId id="2147483925" r:id="rId11"/>
    <p:sldLayoutId id="2147483927" r:id="rId12"/>
  </p:sldLayoutIdLst>
  <p:txStyles>
    <p:titleStyle>
      <a:lvl1pPr algn="l" rtl="0" eaLnBrk="1" fontAlgn="base" hangingPunct="1">
        <a:spcBef>
          <a:spcPct val="0"/>
        </a:spcBef>
        <a:spcAft>
          <a:spcPct val="0"/>
        </a:spcAft>
        <a:defRPr sz="3200" b="1">
          <a:solidFill>
            <a:schemeClr val="bg1"/>
          </a:solidFill>
          <a:latin typeface="+mj-lt"/>
          <a:ea typeface="ＭＳ Ｐゴシック" charset="0"/>
          <a:cs typeface="ＭＳ Ｐゴシック" charset="0"/>
        </a:defRPr>
      </a:lvl1pPr>
      <a:lvl2pPr algn="l" rtl="0" eaLnBrk="1" fontAlgn="base" hangingPunct="1">
        <a:spcBef>
          <a:spcPct val="0"/>
        </a:spcBef>
        <a:spcAft>
          <a:spcPct val="0"/>
        </a:spcAft>
        <a:defRPr sz="3200" b="1">
          <a:solidFill>
            <a:schemeClr val="bg1"/>
          </a:solidFill>
          <a:latin typeface="Arial" charset="0"/>
          <a:ea typeface="ＭＳ Ｐゴシック" charset="0"/>
          <a:cs typeface="ＭＳ Ｐゴシック" charset="0"/>
        </a:defRPr>
      </a:lvl2pPr>
      <a:lvl3pPr algn="l" rtl="0" eaLnBrk="1" fontAlgn="base" hangingPunct="1">
        <a:spcBef>
          <a:spcPct val="0"/>
        </a:spcBef>
        <a:spcAft>
          <a:spcPct val="0"/>
        </a:spcAft>
        <a:defRPr sz="3200" b="1">
          <a:solidFill>
            <a:schemeClr val="bg1"/>
          </a:solidFill>
          <a:latin typeface="Arial" charset="0"/>
          <a:ea typeface="ＭＳ Ｐゴシック" charset="0"/>
          <a:cs typeface="ＭＳ Ｐゴシック" charset="0"/>
        </a:defRPr>
      </a:lvl3pPr>
      <a:lvl4pPr algn="l" rtl="0" eaLnBrk="1" fontAlgn="base" hangingPunct="1">
        <a:spcBef>
          <a:spcPct val="0"/>
        </a:spcBef>
        <a:spcAft>
          <a:spcPct val="0"/>
        </a:spcAft>
        <a:defRPr sz="3200" b="1">
          <a:solidFill>
            <a:schemeClr val="bg1"/>
          </a:solidFill>
          <a:latin typeface="Arial" charset="0"/>
          <a:ea typeface="ＭＳ Ｐゴシック" charset="0"/>
          <a:cs typeface="ＭＳ Ｐゴシック" charset="0"/>
        </a:defRPr>
      </a:lvl4pPr>
      <a:lvl5pPr algn="l" rtl="0" eaLnBrk="1" fontAlgn="base" hangingPunct="1">
        <a:spcBef>
          <a:spcPct val="0"/>
        </a:spcBef>
        <a:spcAft>
          <a:spcPct val="0"/>
        </a:spcAft>
        <a:defRPr sz="3200" b="1">
          <a:solidFill>
            <a:schemeClr val="bg1"/>
          </a:solidFill>
          <a:latin typeface="Arial" charset="0"/>
          <a:ea typeface="ＭＳ Ｐゴシック" charset="0"/>
          <a:cs typeface="ＭＳ Ｐゴシック" charset="0"/>
        </a:defRPr>
      </a:lvl5pPr>
      <a:lvl6pPr marL="609585" algn="l" rtl="0" eaLnBrk="1" fontAlgn="base" hangingPunct="1">
        <a:spcBef>
          <a:spcPct val="0"/>
        </a:spcBef>
        <a:spcAft>
          <a:spcPct val="0"/>
        </a:spcAft>
        <a:defRPr sz="3200">
          <a:solidFill>
            <a:schemeClr val="bg1"/>
          </a:solidFill>
          <a:latin typeface="Arial" charset="0"/>
          <a:ea typeface="ヒラギノ角ゴ Pro W3" charset="-128"/>
          <a:cs typeface="ヒラギノ角ゴ Pro W3" charset="-128"/>
        </a:defRPr>
      </a:lvl6pPr>
      <a:lvl7pPr marL="1219170" algn="l" rtl="0" eaLnBrk="1" fontAlgn="base" hangingPunct="1">
        <a:spcBef>
          <a:spcPct val="0"/>
        </a:spcBef>
        <a:spcAft>
          <a:spcPct val="0"/>
        </a:spcAft>
        <a:defRPr sz="3200">
          <a:solidFill>
            <a:schemeClr val="bg1"/>
          </a:solidFill>
          <a:latin typeface="Arial" charset="0"/>
          <a:ea typeface="ヒラギノ角ゴ Pro W3" charset="-128"/>
          <a:cs typeface="ヒラギノ角ゴ Pro W3" charset="-128"/>
        </a:defRPr>
      </a:lvl7pPr>
      <a:lvl8pPr marL="1828754" algn="l" rtl="0" eaLnBrk="1" fontAlgn="base" hangingPunct="1">
        <a:spcBef>
          <a:spcPct val="0"/>
        </a:spcBef>
        <a:spcAft>
          <a:spcPct val="0"/>
        </a:spcAft>
        <a:defRPr sz="3200">
          <a:solidFill>
            <a:schemeClr val="bg1"/>
          </a:solidFill>
          <a:latin typeface="Arial" charset="0"/>
          <a:ea typeface="ヒラギノ角ゴ Pro W3" charset="-128"/>
          <a:cs typeface="ヒラギノ角ゴ Pro W3" charset="-128"/>
        </a:defRPr>
      </a:lvl8pPr>
      <a:lvl9pPr marL="2438339" algn="l" rtl="0" eaLnBrk="1" fontAlgn="base" hangingPunct="1">
        <a:spcBef>
          <a:spcPct val="0"/>
        </a:spcBef>
        <a:spcAft>
          <a:spcPct val="0"/>
        </a:spcAft>
        <a:defRPr sz="3200">
          <a:solidFill>
            <a:schemeClr val="bg1"/>
          </a:solidFill>
          <a:latin typeface="Arial" charset="0"/>
          <a:ea typeface="ヒラギノ角ゴ Pro W3" charset="-128"/>
          <a:cs typeface="ヒラギノ角ゴ Pro W3" charset="-128"/>
        </a:defRPr>
      </a:lvl9pPr>
    </p:titleStyle>
    <p:bodyStyle>
      <a:lvl1pPr marL="457189" indent="-457189" algn="l" rtl="0" eaLnBrk="1" fontAlgn="base" hangingPunct="1">
        <a:spcBef>
          <a:spcPts val="1035"/>
        </a:spcBef>
        <a:spcAft>
          <a:spcPct val="0"/>
        </a:spcAft>
        <a:buChar char="•"/>
        <a:defRPr sz="3200">
          <a:solidFill>
            <a:schemeClr val="tx2">
              <a:lumMod val="65000"/>
              <a:lumOff val="35000"/>
            </a:schemeClr>
          </a:solidFill>
          <a:latin typeface="+mn-lt"/>
          <a:ea typeface="ＭＳ Ｐゴシック" charset="0"/>
          <a:cs typeface="ＭＳ Ｐゴシック" charset="0"/>
        </a:defRPr>
      </a:lvl1pPr>
      <a:lvl2pPr marL="926569" indent="-463284" algn="l" rtl="0" eaLnBrk="1" fontAlgn="base" hangingPunct="1">
        <a:spcBef>
          <a:spcPts val="1035"/>
        </a:spcBef>
        <a:spcAft>
          <a:spcPct val="0"/>
        </a:spcAft>
        <a:buChar char="–"/>
        <a:defRPr sz="2667">
          <a:solidFill>
            <a:schemeClr val="tx2">
              <a:lumMod val="65000"/>
              <a:lumOff val="35000"/>
            </a:schemeClr>
          </a:solidFill>
          <a:latin typeface="+mn-lt"/>
          <a:ea typeface="ＭＳ Ｐゴシック" charset="0"/>
          <a:cs typeface="+mn-cs"/>
        </a:defRPr>
      </a:lvl2pPr>
      <a:lvl3pPr marL="1389853" indent="-463284" algn="l" rtl="0" eaLnBrk="1" fontAlgn="base" hangingPunct="1">
        <a:spcBef>
          <a:spcPts val="1035"/>
        </a:spcBef>
        <a:spcAft>
          <a:spcPct val="0"/>
        </a:spcAft>
        <a:buChar char="•"/>
        <a:defRPr sz="2400">
          <a:solidFill>
            <a:schemeClr val="tx2">
              <a:lumMod val="65000"/>
              <a:lumOff val="35000"/>
            </a:schemeClr>
          </a:solidFill>
          <a:latin typeface="+mn-lt"/>
          <a:ea typeface="ＭＳ Ｐゴシック" charset="0"/>
          <a:cs typeface="+mn-cs"/>
        </a:defRPr>
      </a:lvl3pPr>
      <a:lvl4pPr marL="1853138" indent="-463284" algn="l" rtl="0" eaLnBrk="1" fontAlgn="base" hangingPunct="1">
        <a:spcBef>
          <a:spcPts val="1035"/>
        </a:spcBef>
        <a:spcAft>
          <a:spcPct val="0"/>
        </a:spcAft>
        <a:buChar char="–"/>
        <a:defRPr sz="2133">
          <a:solidFill>
            <a:schemeClr val="tx2">
              <a:lumMod val="65000"/>
              <a:lumOff val="35000"/>
            </a:schemeClr>
          </a:solidFill>
          <a:latin typeface="+mn-lt"/>
          <a:ea typeface="ＭＳ Ｐゴシック" charset="0"/>
          <a:cs typeface="+mn-cs"/>
        </a:defRPr>
      </a:lvl4pPr>
      <a:lvl5pPr marL="2316422" indent="-463284" algn="l" rtl="0" eaLnBrk="1" fontAlgn="base" hangingPunct="1">
        <a:spcBef>
          <a:spcPts val="1035"/>
        </a:spcBef>
        <a:spcAft>
          <a:spcPct val="0"/>
        </a:spcAft>
        <a:buChar char="»"/>
        <a:defRPr sz="1867">
          <a:solidFill>
            <a:schemeClr val="tx2">
              <a:lumMod val="65000"/>
              <a:lumOff val="35000"/>
            </a:schemeClr>
          </a:solidFill>
          <a:latin typeface="+mn-lt"/>
          <a:ea typeface="ＭＳ Ｐゴシック" charset="0"/>
          <a:cs typeface="+mn-cs"/>
        </a:defRPr>
      </a:lvl5pPr>
      <a:lvl6pPr marL="3352716" indent="-304792" algn="l" rtl="0" eaLnBrk="1" fontAlgn="base" hangingPunct="1">
        <a:spcBef>
          <a:spcPct val="20000"/>
        </a:spcBef>
        <a:spcAft>
          <a:spcPct val="0"/>
        </a:spcAft>
        <a:buChar char="»"/>
        <a:defRPr sz="2667">
          <a:solidFill>
            <a:schemeClr val="tx1"/>
          </a:solidFill>
          <a:latin typeface="+mn-lt"/>
          <a:ea typeface="+mn-ea"/>
          <a:cs typeface="+mn-cs"/>
        </a:defRPr>
      </a:lvl6pPr>
      <a:lvl7pPr marL="3962301" indent="-304792" algn="l" rtl="0" eaLnBrk="1" fontAlgn="base" hangingPunct="1">
        <a:spcBef>
          <a:spcPct val="20000"/>
        </a:spcBef>
        <a:spcAft>
          <a:spcPct val="0"/>
        </a:spcAft>
        <a:buChar char="»"/>
        <a:defRPr sz="2667">
          <a:solidFill>
            <a:schemeClr val="tx1"/>
          </a:solidFill>
          <a:latin typeface="+mn-lt"/>
          <a:ea typeface="+mn-ea"/>
          <a:cs typeface="+mn-cs"/>
        </a:defRPr>
      </a:lvl7pPr>
      <a:lvl8pPr marL="4571886" indent="-304792" algn="l" rtl="0" eaLnBrk="1" fontAlgn="base" hangingPunct="1">
        <a:spcBef>
          <a:spcPct val="20000"/>
        </a:spcBef>
        <a:spcAft>
          <a:spcPct val="0"/>
        </a:spcAft>
        <a:buChar char="»"/>
        <a:defRPr sz="2667">
          <a:solidFill>
            <a:schemeClr val="tx1"/>
          </a:solidFill>
          <a:latin typeface="+mn-lt"/>
          <a:ea typeface="+mn-ea"/>
          <a:cs typeface="+mn-cs"/>
        </a:defRPr>
      </a:lvl8pPr>
      <a:lvl9pPr marL="5181470" indent="-304792" algn="l" rtl="0" eaLnBrk="1" fontAlgn="base" hangingPunct="1">
        <a:spcBef>
          <a:spcPct val="20000"/>
        </a:spcBef>
        <a:spcAft>
          <a:spcPct val="0"/>
        </a:spcAft>
        <a:buChar char="»"/>
        <a:defRPr sz="2667">
          <a:solidFill>
            <a:schemeClr val="tx1"/>
          </a:solidFill>
          <a:latin typeface="+mn-lt"/>
          <a:ea typeface="+mn-ea"/>
          <a:cs typeface="+mn-cs"/>
        </a:defRPr>
      </a:lvl9pPr>
    </p:bodyStyle>
    <p:otherStyle>
      <a:defPPr>
        <a:defRPr lang="en-US"/>
      </a:defPPr>
      <a:lvl1pPr marL="0" algn="l" defTabSz="609585" rtl="0" eaLnBrk="1" latinLnBrk="0" hangingPunct="1">
        <a:defRPr sz="2400" kern="1200">
          <a:solidFill>
            <a:schemeClr val="tx1"/>
          </a:solidFill>
          <a:latin typeface="+mn-lt"/>
          <a:ea typeface="+mn-ea"/>
          <a:cs typeface="+mn-cs"/>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6.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6.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19.xml.rels><?xml version="1.0" encoding="UTF-8" standalone="yes"?>
<Relationships xmlns="http://schemas.openxmlformats.org/package/2006/relationships"><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8.xml"/><Relationship Id="rId1" Type="http://schemas.openxmlformats.org/officeDocument/2006/relationships/slideLayout" Target="../slideLayouts/slideLayout6.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2.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xml"/><Relationship Id="rId1" Type="http://schemas.openxmlformats.org/officeDocument/2006/relationships/slideLayout" Target="../slideLayouts/slideLayout9.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Layout" Target="../slideLayouts/slideLayout6.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26.xml.rels><?xml version="1.0" encoding="UTF-8" standalone="yes"?>
<Relationships xmlns="http://schemas.openxmlformats.org/package/2006/relationships"><Relationship Id="rId3" Type="http://schemas.openxmlformats.org/officeDocument/2006/relationships/hyperlink" Target="https://www.ifac.org/system/files/meetings/files/Agenda-Item-D2-ET-GA-Independence-Proposed-Text-Clean.pdf" TargetMode="External"/><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hyperlink" Target="https://www.ifac.org/system/files/meetings/files/Agenda-Item-D3-Indicative-Provisions-Where-QM-related-Amendments-Needed.pdf" TargetMode="Externa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3" Type="http://schemas.openxmlformats.org/officeDocument/2006/relationships/diagramLayout" Target="../diagrams/layout8.xml"/><Relationship Id="rId2" Type="http://schemas.openxmlformats.org/officeDocument/2006/relationships/diagramData" Target="../diagrams/data8.xml"/><Relationship Id="rId1" Type="http://schemas.openxmlformats.org/officeDocument/2006/relationships/slideLayout" Target="../slideLayouts/slideLayout6.xml"/><Relationship Id="rId6" Type="http://schemas.microsoft.com/office/2007/relationships/diagramDrawing" Target="../diagrams/drawing8.xml"/><Relationship Id="rId5" Type="http://schemas.openxmlformats.org/officeDocument/2006/relationships/diagramColors" Target="../diagrams/colors8.xml"/><Relationship Id="rId4" Type="http://schemas.openxmlformats.org/officeDocument/2006/relationships/diagramQuickStyle" Target="../diagrams/quickStyle8.xml"/></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3.xml"/><Relationship Id="rId1" Type="http://schemas.openxmlformats.org/officeDocument/2006/relationships/slideLayout" Target="../slideLayouts/slideLayout6.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30.xml.rels><?xml version="1.0" encoding="UTF-8" standalone="yes"?>
<Relationships xmlns="http://schemas.openxmlformats.org/package/2006/relationships"><Relationship Id="rId3" Type="http://schemas.openxmlformats.org/officeDocument/2006/relationships/diagramData" Target="../diagrams/data9.xml"/><Relationship Id="rId7" Type="http://schemas.microsoft.com/office/2007/relationships/diagramDrawing" Target="../diagrams/drawing9.xml"/><Relationship Id="rId2" Type="http://schemas.openxmlformats.org/officeDocument/2006/relationships/notesSlide" Target="../notesSlides/notesSlide11.xml"/><Relationship Id="rId1" Type="http://schemas.openxmlformats.org/officeDocument/2006/relationships/slideLayout" Target="../slideLayouts/slideLayout6.xml"/><Relationship Id="rId6" Type="http://schemas.openxmlformats.org/officeDocument/2006/relationships/diagramColors" Target="../diagrams/colors9.xml"/><Relationship Id="rId5" Type="http://schemas.openxmlformats.org/officeDocument/2006/relationships/diagramQuickStyle" Target="../diagrams/quickStyle9.xml"/><Relationship Id="rId4" Type="http://schemas.openxmlformats.org/officeDocument/2006/relationships/diagramLayout" Target="../diagrams/layout9.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hyperlink" Target="https://www.ifac.org/system/files/meetings/files/Agenda-Item-D2-ET-GA-Independence-Proposed-Text-Clean.pdf" TargetMode="External"/><Relationship Id="rId1" Type="http://schemas.openxmlformats.org/officeDocument/2006/relationships/slideLayout" Target="../slideLayouts/slideLayout6.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641F5C9-8CFA-459F-8D26-4D2D0C2465D0}"/>
              </a:ext>
            </a:extLst>
          </p:cNvPr>
          <p:cNvSpPr>
            <a:spLocks noGrp="1"/>
          </p:cNvSpPr>
          <p:nvPr>
            <p:ph type="body" sz="quarter" idx="14"/>
          </p:nvPr>
        </p:nvSpPr>
        <p:spPr>
          <a:xfrm>
            <a:off x="635786" y="4675958"/>
            <a:ext cx="9907588" cy="2039040"/>
          </a:xfrm>
        </p:spPr>
        <p:txBody>
          <a:bodyPr/>
          <a:lstStyle/>
          <a:p>
            <a:r>
              <a:rPr lang="en-US" sz="3600" b="1" dirty="0">
                <a:latin typeface="Product Sans Thin" panose="020B0203030502040203"/>
              </a:rPr>
              <a:t>Sylvie Soulier, Task Force Chair</a:t>
            </a:r>
          </a:p>
          <a:p>
            <a:endParaRPr lang="en-US" dirty="0">
              <a:latin typeface="Product Sans Thin" panose="020B0203030502040203"/>
            </a:endParaRPr>
          </a:p>
        </p:txBody>
      </p:sp>
      <p:sp>
        <p:nvSpPr>
          <p:cNvPr id="3" name="Text Placeholder 2">
            <a:extLst>
              <a:ext uri="{FF2B5EF4-FFF2-40B4-BE49-F238E27FC236}">
                <a16:creationId xmlns:a16="http://schemas.microsoft.com/office/drawing/2014/main" id="{82ADC016-379D-4A95-BEB3-709D6D5D5A1C}"/>
              </a:ext>
            </a:extLst>
          </p:cNvPr>
          <p:cNvSpPr>
            <a:spLocks noGrp="1"/>
          </p:cNvSpPr>
          <p:nvPr>
            <p:ph type="body" sz="quarter" idx="11"/>
          </p:nvPr>
        </p:nvSpPr>
        <p:spPr>
          <a:xfrm>
            <a:off x="727067" y="3356956"/>
            <a:ext cx="9906901" cy="1179867"/>
          </a:xfrm>
        </p:spPr>
        <p:txBody>
          <a:bodyPr>
            <a:noAutofit/>
          </a:bodyPr>
          <a:lstStyle/>
          <a:p>
            <a:pPr marL="236538" indent="-236538"/>
            <a:r>
              <a:rPr lang="en-US" sz="3200" b="1" kern="0" dirty="0">
                <a:latin typeface="Product Sans Thin" panose="020B0203030502040203"/>
              </a:rPr>
              <a:t>IESBA CAG Meeting, Virtual, September 20, 2021</a:t>
            </a:r>
          </a:p>
        </p:txBody>
      </p:sp>
      <p:sp>
        <p:nvSpPr>
          <p:cNvPr id="4" name="Text Placeholder 3">
            <a:extLst>
              <a:ext uri="{FF2B5EF4-FFF2-40B4-BE49-F238E27FC236}">
                <a16:creationId xmlns:a16="http://schemas.microsoft.com/office/drawing/2014/main" id="{B2F48F87-64DE-42B2-8511-FF5DA006BE9B}"/>
              </a:ext>
            </a:extLst>
          </p:cNvPr>
          <p:cNvSpPr>
            <a:spLocks noGrp="1"/>
          </p:cNvSpPr>
          <p:nvPr>
            <p:ph type="body" sz="quarter" idx="12"/>
          </p:nvPr>
        </p:nvSpPr>
        <p:spPr>
          <a:xfrm>
            <a:off x="635786" y="573320"/>
            <a:ext cx="11062390" cy="2417876"/>
          </a:xfrm>
        </p:spPr>
        <p:txBody>
          <a:bodyPr>
            <a:normAutofit/>
          </a:bodyPr>
          <a:lstStyle/>
          <a:p>
            <a:r>
              <a:rPr lang="en-US" sz="5400" dirty="0">
                <a:latin typeface="Product Sans Thin" panose="020B0203030502040203"/>
              </a:rPr>
              <a:t>Engagement Team - Group Audits </a:t>
            </a:r>
            <a:br>
              <a:rPr lang="en-US" sz="5400" dirty="0">
                <a:latin typeface="Product Sans Thin" panose="020B0203030502040203"/>
              </a:rPr>
            </a:br>
            <a:r>
              <a:rPr lang="en-US" sz="5400" dirty="0">
                <a:latin typeface="Product Sans Thin" panose="020B0203030502040203"/>
              </a:rPr>
              <a:t>Independence</a:t>
            </a:r>
          </a:p>
        </p:txBody>
      </p:sp>
    </p:spTree>
    <p:extLst>
      <p:ext uri="{BB962C8B-B14F-4D97-AF65-F5344CB8AC3E}">
        <p14:creationId xmlns:p14="http://schemas.microsoft.com/office/powerpoint/2010/main" val="107598399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112890-8E90-4742-877F-31EA36316CC8}"/>
              </a:ext>
            </a:extLst>
          </p:cNvPr>
          <p:cNvSpPr>
            <a:spLocks noGrp="1"/>
          </p:cNvSpPr>
          <p:nvPr>
            <p:ph type="title"/>
          </p:nvPr>
        </p:nvSpPr>
        <p:spPr>
          <a:xfrm>
            <a:off x="415740" y="136525"/>
            <a:ext cx="10515600" cy="859769"/>
          </a:xfrm>
        </p:spPr>
        <p:txBody>
          <a:bodyPr>
            <a:noAutofit/>
          </a:bodyPr>
          <a:lstStyle/>
          <a:p>
            <a:r>
              <a:rPr lang="en-US" dirty="0">
                <a:solidFill>
                  <a:srgbClr val="FFFFFF"/>
                </a:solidFill>
                <a:latin typeface="Product Sans Thin" panose="020B0203030502040203"/>
              </a:rPr>
              <a:t>Matters for CAG Consideration: </a:t>
            </a:r>
            <a:br>
              <a:rPr lang="en-US" dirty="0">
                <a:solidFill>
                  <a:srgbClr val="FFFFFF"/>
                </a:solidFill>
                <a:latin typeface="Product Sans Thin" panose="020B0203030502040203"/>
              </a:rPr>
            </a:br>
            <a:r>
              <a:rPr lang="en-US" dirty="0">
                <a:solidFill>
                  <a:srgbClr val="FFFFFF"/>
                </a:solidFill>
                <a:latin typeface="Product Sans Thin" panose="020B0203030502040203"/>
              </a:rPr>
              <a:t>New Definitions</a:t>
            </a:r>
            <a:endParaRPr lang="en-US" dirty="0">
              <a:latin typeface="Product Sans Thin" panose="020B0203030502040203"/>
            </a:endParaRPr>
          </a:p>
        </p:txBody>
      </p:sp>
      <p:sp>
        <p:nvSpPr>
          <p:cNvPr id="5" name="Slide Number Placeholder 4">
            <a:extLst>
              <a:ext uri="{FF2B5EF4-FFF2-40B4-BE49-F238E27FC236}">
                <a16:creationId xmlns:a16="http://schemas.microsoft.com/office/drawing/2014/main" id="{AE8732B1-C14C-412E-8C3B-CD11125FFC38}"/>
              </a:ext>
            </a:extLst>
          </p:cNvPr>
          <p:cNvSpPr>
            <a:spLocks noGrp="1"/>
          </p:cNvSpPr>
          <p:nvPr>
            <p:ph type="sldNum" sz="quarter" idx="12"/>
          </p:nvPr>
        </p:nvSpPr>
        <p:spPr/>
        <p:txBody>
          <a:bodyPr/>
          <a:lstStyle/>
          <a:p>
            <a:fld id="{A68F81FF-A8B7-8E49-9D5B-3CAD5ADFEE36}" type="slidenum">
              <a:rPr lang="en-US" smtClean="0"/>
              <a:pPr/>
              <a:t>10</a:t>
            </a:fld>
            <a:endParaRPr lang="en-US" dirty="0"/>
          </a:p>
        </p:txBody>
      </p:sp>
      <p:graphicFrame>
        <p:nvGraphicFramePr>
          <p:cNvPr id="6" name="Content Placeholder 1">
            <a:extLst>
              <a:ext uri="{FF2B5EF4-FFF2-40B4-BE49-F238E27FC236}">
                <a16:creationId xmlns:a16="http://schemas.microsoft.com/office/drawing/2014/main" id="{0733A15E-32B9-4CC7-82F7-6237E3DD36C6}"/>
              </a:ext>
            </a:extLst>
          </p:cNvPr>
          <p:cNvGraphicFramePr>
            <a:graphicFrameLocks/>
          </p:cNvGraphicFramePr>
          <p:nvPr>
            <p:extLst>
              <p:ext uri="{D42A27DB-BD31-4B8C-83A1-F6EECF244321}">
                <p14:modId xmlns:p14="http://schemas.microsoft.com/office/powerpoint/2010/main" val="96154532"/>
              </p:ext>
            </p:extLst>
          </p:nvPr>
        </p:nvGraphicFramePr>
        <p:xfrm>
          <a:off x="644056" y="2112579"/>
          <a:ext cx="10927829" cy="419280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78288371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767505-CAF8-4C95-9734-C9CC99683BE2}"/>
              </a:ext>
            </a:extLst>
          </p:cNvPr>
          <p:cNvSpPr>
            <a:spLocks noGrp="1"/>
          </p:cNvSpPr>
          <p:nvPr>
            <p:ph type="title"/>
          </p:nvPr>
        </p:nvSpPr>
        <p:spPr>
          <a:xfrm>
            <a:off x="422564" y="256252"/>
            <a:ext cx="10515600" cy="868737"/>
          </a:xfrm>
        </p:spPr>
        <p:txBody>
          <a:bodyPr>
            <a:normAutofit/>
          </a:bodyPr>
          <a:lstStyle/>
          <a:p>
            <a:r>
              <a:rPr lang="en-US" sz="3200" dirty="0">
                <a:latin typeface="+mj-lt"/>
              </a:rPr>
              <a:t>Updated Strawman – Independence considerations</a:t>
            </a:r>
            <a:endParaRPr lang="en-US" sz="3200" dirty="0"/>
          </a:p>
        </p:txBody>
      </p:sp>
      <p:sp>
        <p:nvSpPr>
          <p:cNvPr id="5" name="Slide Number Placeholder 4">
            <a:extLst>
              <a:ext uri="{FF2B5EF4-FFF2-40B4-BE49-F238E27FC236}">
                <a16:creationId xmlns:a16="http://schemas.microsoft.com/office/drawing/2014/main" id="{886189FB-BB93-4B3B-883A-131746CB2F24}"/>
              </a:ext>
            </a:extLst>
          </p:cNvPr>
          <p:cNvSpPr>
            <a:spLocks noGrp="1"/>
          </p:cNvSpPr>
          <p:nvPr>
            <p:ph type="sldNum" sz="quarter" idx="12"/>
          </p:nvPr>
        </p:nvSpPr>
        <p:spPr/>
        <p:txBody>
          <a:bodyPr/>
          <a:lstStyle/>
          <a:p>
            <a:fld id="{A68F81FF-A8B7-8E49-9D5B-3CAD5ADFEE36}" type="slidenum">
              <a:rPr lang="en-US" smtClean="0"/>
              <a:pPr/>
              <a:t>11</a:t>
            </a:fld>
            <a:endParaRPr lang="en-US" dirty="0"/>
          </a:p>
        </p:txBody>
      </p:sp>
      <p:sp>
        <p:nvSpPr>
          <p:cNvPr id="6" name="Subtitle 2">
            <a:extLst>
              <a:ext uri="{FF2B5EF4-FFF2-40B4-BE49-F238E27FC236}">
                <a16:creationId xmlns:a16="http://schemas.microsoft.com/office/drawing/2014/main" id="{05F40EB0-14FD-4D94-8755-1A57339A28B9}"/>
              </a:ext>
            </a:extLst>
          </p:cNvPr>
          <p:cNvSpPr txBox="1">
            <a:spLocks/>
          </p:cNvSpPr>
          <p:nvPr/>
        </p:nvSpPr>
        <p:spPr>
          <a:xfrm>
            <a:off x="422564" y="14159"/>
            <a:ext cx="7620000" cy="304800"/>
          </a:xfrm>
          <a:prstGeom prst="rect">
            <a:avLst/>
          </a:prstGeom>
        </p:spPr>
        <p:txBody>
          <a:bodyPr/>
          <a:lstStyle>
            <a:lvl1pPr marL="457178" indent="-457178" algn="l" rtl="0" eaLnBrk="1" fontAlgn="base" hangingPunct="1">
              <a:spcBef>
                <a:spcPts val="1035"/>
              </a:spcBef>
              <a:spcAft>
                <a:spcPct val="0"/>
              </a:spcAft>
              <a:buChar char="•"/>
              <a:defRPr sz="3200">
                <a:solidFill>
                  <a:schemeClr val="tx2">
                    <a:lumMod val="65000"/>
                    <a:lumOff val="35000"/>
                  </a:schemeClr>
                </a:solidFill>
                <a:latin typeface="+mn-lt"/>
                <a:ea typeface="ＭＳ Ｐゴシック" charset="0"/>
                <a:cs typeface="ＭＳ Ｐゴシック" charset="0"/>
              </a:defRPr>
            </a:lvl1pPr>
            <a:lvl2pPr marL="926546" indent="-463272" algn="l" rtl="0" eaLnBrk="1" fontAlgn="base" hangingPunct="1">
              <a:spcBef>
                <a:spcPts val="1035"/>
              </a:spcBef>
              <a:spcAft>
                <a:spcPct val="0"/>
              </a:spcAft>
              <a:buChar char="–"/>
              <a:defRPr sz="2667">
                <a:solidFill>
                  <a:schemeClr val="tx2">
                    <a:lumMod val="65000"/>
                    <a:lumOff val="35000"/>
                  </a:schemeClr>
                </a:solidFill>
                <a:latin typeface="+mn-lt"/>
                <a:ea typeface="ＭＳ Ｐゴシック" charset="0"/>
                <a:cs typeface="+mn-cs"/>
              </a:defRPr>
            </a:lvl2pPr>
            <a:lvl3pPr marL="1389819" indent="-463272" algn="l" rtl="0" eaLnBrk="1" fontAlgn="base" hangingPunct="1">
              <a:spcBef>
                <a:spcPts val="1035"/>
              </a:spcBef>
              <a:spcAft>
                <a:spcPct val="0"/>
              </a:spcAft>
              <a:buChar char="•"/>
              <a:defRPr sz="2400">
                <a:solidFill>
                  <a:schemeClr val="tx2">
                    <a:lumMod val="65000"/>
                    <a:lumOff val="35000"/>
                  </a:schemeClr>
                </a:solidFill>
                <a:latin typeface="+mn-lt"/>
                <a:ea typeface="ＭＳ Ｐゴシック" charset="0"/>
                <a:cs typeface="+mn-cs"/>
              </a:defRPr>
            </a:lvl3pPr>
            <a:lvl4pPr marL="1853092" indent="-463272" algn="l" rtl="0" eaLnBrk="1" fontAlgn="base" hangingPunct="1">
              <a:spcBef>
                <a:spcPts val="1035"/>
              </a:spcBef>
              <a:spcAft>
                <a:spcPct val="0"/>
              </a:spcAft>
              <a:buChar char="–"/>
              <a:defRPr sz="2133">
                <a:solidFill>
                  <a:schemeClr val="tx2">
                    <a:lumMod val="65000"/>
                    <a:lumOff val="35000"/>
                  </a:schemeClr>
                </a:solidFill>
                <a:latin typeface="+mn-lt"/>
                <a:ea typeface="ＭＳ Ｐゴシック" charset="0"/>
                <a:cs typeface="+mn-cs"/>
              </a:defRPr>
            </a:lvl4pPr>
            <a:lvl5pPr marL="2316365" indent="-463272" algn="l" rtl="0" eaLnBrk="1" fontAlgn="base" hangingPunct="1">
              <a:spcBef>
                <a:spcPts val="1035"/>
              </a:spcBef>
              <a:spcAft>
                <a:spcPct val="0"/>
              </a:spcAft>
              <a:buChar char="»"/>
              <a:defRPr sz="1867">
                <a:solidFill>
                  <a:schemeClr val="tx2">
                    <a:lumMod val="65000"/>
                    <a:lumOff val="35000"/>
                  </a:schemeClr>
                </a:solidFill>
                <a:latin typeface="+mn-lt"/>
                <a:ea typeface="ＭＳ Ｐゴシック" charset="0"/>
                <a:cs typeface="+mn-cs"/>
              </a:defRPr>
            </a:lvl5pPr>
            <a:lvl6pPr marL="3352632" indent="-304784" algn="l" rtl="0" eaLnBrk="1" fontAlgn="base" hangingPunct="1">
              <a:spcBef>
                <a:spcPct val="20000"/>
              </a:spcBef>
              <a:spcAft>
                <a:spcPct val="0"/>
              </a:spcAft>
              <a:buChar char="»"/>
              <a:defRPr sz="2667">
                <a:solidFill>
                  <a:schemeClr val="tx1"/>
                </a:solidFill>
                <a:latin typeface="+mn-lt"/>
                <a:ea typeface="+mn-ea"/>
                <a:cs typeface="+mn-cs"/>
              </a:defRPr>
            </a:lvl6pPr>
            <a:lvl7pPr marL="3962202" indent="-304784" algn="l" rtl="0" eaLnBrk="1" fontAlgn="base" hangingPunct="1">
              <a:spcBef>
                <a:spcPct val="20000"/>
              </a:spcBef>
              <a:spcAft>
                <a:spcPct val="0"/>
              </a:spcAft>
              <a:buChar char="»"/>
              <a:defRPr sz="2667">
                <a:solidFill>
                  <a:schemeClr val="tx1"/>
                </a:solidFill>
                <a:latin typeface="+mn-lt"/>
                <a:ea typeface="+mn-ea"/>
                <a:cs typeface="+mn-cs"/>
              </a:defRPr>
            </a:lvl7pPr>
            <a:lvl8pPr marL="4571772" indent="-304784" algn="l" rtl="0" eaLnBrk="1" fontAlgn="base" hangingPunct="1">
              <a:spcBef>
                <a:spcPct val="20000"/>
              </a:spcBef>
              <a:spcAft>
                <a:spcPct val="0"/>
              </a:spcAft>
              <a:buChar char="»"/>
              <a:defRPr sz="2667">
                <a:solidFill>
                  <a:schemeClr val="tx1"/>
                </a:solidFill>
                <a:latin typeface="+mn-lt"/>
                <a:ea typeface="+mn-ea"/>
                <a:cs typeface="+mn-cs"/>
              </a:defRPr>
            </a:lvl8pPr>
            <a:lvl9pPr marL="5181341" indent="-304784" algn="l" rtl="0" eaLnBrk="1" fontAlgn="base" hangingPunct="1">
              <a:spcBef>
                <a:spcPct val="20000"/>
              </a:spcBef>
              <a:spcAft>
                <a:spcPct val="0"/>
              </a:spcAft>
              <a:buChar char="»"/>
              <a:defRPr sz="2667">
                <a:solidFill>
                  <a:schemeClr val="tx1"/>
                </a:solidFill>
                <a:latin typeface="+mn-lt"/>
                <a:ea typeface="+mn-ea"/>
                <a:cs typeface="+mn-cs"/>
              </a:defRPr>
            </a:lvl9pPr>
          </a:lstStyle>
          <a:p>
            <a:pPr marL="0" indent="0">
              <a:buNone/>
            </a:pPr>
            <a:r>
              <a:rPr lang="en-US" sz="1600" kern="0" dirty="0">
                <a:solidFill>
                  <a:schemeClr val="bg1"/>
                </a:solidFill>
                <a:latin typeface="Arial" panose="020B0604020202020204" pitchFamily="34" charset="0"/>
                <a:cs typeface="Arial" panose="020B0604020202020204" pitchFamily="34" charset="0"/>
              </a:rPr>
              <a:t>Section 405 Group Audits</a:t>
            </a:r>
            <a:endParaRPr lang="en-US" sz="1600" kern="0" dirty="0">
              <a:solidFill>
                <a:schemeClr val="bg1"/>
              </a:solidFill>
            </a:endParaRPr>
          </a:p>
        </p:txBody>
      </p:sp>
      <p:sp>
        <p:nvSpPr>
          <p:cNvPr id="7" name="TextBox 6">
            <a:extLst>
              <a:ext uri="{FF2B5EF4-FFF2-40B4-BE49-F238E27FC236}">
                <a16:creationId xmlns:a16="http://schemas.microsoft.com/office/drawing/2014/main" id="{BC3EE5B0-A6E6-42E4-9C10-869E540FB337}"/>
              </a:ext>
            </a:extLst>
          </p:cNvPr>
          <p:cNvSpPr txBox="1"/>
          <p:nvPr/>
        </p:nvSpPr>
        <p:spPr>
          <a:xfrm>
            <a:off x="519545" y="1446906"/>
            <a:ext cx="11152909" cy="4862870"/>
          </a:xfrm>
          <a:prstGeom prst="rect">
            <a:avLst/>
          </a:prstGeom>
          <a:noFill/>
        </p:spPr>
        <p:txBody>
          <a:bodyPr wrap="square">
            <a:spAutoFit/>
          </a:bodyPr>
          <a:lstStyle/>
          <a:p>
            <a:pPr marL="0" marR="0" algn="l">
              <a:lnSpc>
                <a:spcPts val="2400"/>
              </a:lnSpc>
              <a:spcBef>
                <a:spcPts val="600"/>
              </a:spcBef>
              <a:spcAft>
                <a:spcPts val="600"/>
              </a:spcAft>
            </a:pPr>
            <a:r>
              <a:rPr lang="en-US" sz="2200" b="1" dirty="0">
                <a:effectLst/>
                <a:latin typeface="Product Sans Thin" panose="020B0203030502040203"/>
                <a:ea typeface="Times New Roman" panose="02020603050405020304" pitchFamily="18" charset="0"/>
              </a:rPr>
              <a:t>Independence Considerations Applicable to Individuals  </a:t>
            </a:r>
            <a:endParaRPr lang="en-US" sz="2200" dirty="0">
              <a:effectLst/>
              <a:latin typeface="Product Sans Thin" panose="020B0203030502040203"/>
              <a:ea typeface="Times New Roman" panose="02020603050405020304" pitchFamily="18" charset="0"/>
            </a:endParaRPr>
          </a:p>
          <a:p>
            <a:pPr marL="762000" marR="0" indent="-762000" algn="just">
              <a:lnSpc>
                <a:spcPts val="2400"/>
              </a:lnSpc>
              <a:spcBef>
                <a:spcPts val="600"/>
              </a:spcBef>
              <a:spcAft>
                <a:spcPts val="600"/>
              </a:spcAft>
              <a:tabLst>
                <a:tab pos="0" algn="l"/>
              </a:tabLst>
            </a:pPr>
            <a:r>
              <a:rPr lang="en-US" sz="2200" b="1" dirty="0">
                <a:effectLst/>
                <a:latin typeface="Product Sans Thin" panose="020B0203030502040203"/>
                <a:ea typeface="Times New Roman" panose="02020603050405020304" pitchFamily="18" charset="0"/>
              </a:rPr>
              <a:t>R405.4</a:t>
            </a:r>
            <a:r>
              <a:rPr lang="en-US" sz="2200" dirty="0">
                <a:effectLst/>
                <a:latin typeface="Product Sans Thin" panose="020B0203030502040203"/>
                <a:ea typeface="Times New Roman" panose="02020603050405020304" pitchFamily="18" charset="0"/>
              </a:rPr>
              <a:t>		All members of the group audit team shall be independent of the group audit 		client in accordance with the requirements of Part 4A that are applicable to the 		audit team. </a:t>
            </a:r>
          </a:p>
          <a:p>
            <a:pPr marL="762000" marR="0" indent="-762000" algn="just">
              <a:lnSpc>
                <a:spcPts val="2400"/>
              </a:lnSpc>
              <a:spcBef>
                <a:spcPts val="600"/>
              </a:spcBef>
              <a:spcAft>
                <a:spcPts val="600"/>
              </a:spcAft>
              <a:tabLst>
                <a:tab pos="0" algn="l"/>
              </a:tabLst>
            </a:pPr>
            <a:endParaRPr lang="en-US" sz="2200" dirty="0">
              <a:effectLst/>
              <a:latin typeface="Product Sans Thin" panose="020B0203030502040203"/>
              <a:ea typeface="Times New Roman" panose="02020603050405020304" pitchFamily="18" charset="0"/>
            </a:endParaRPr>
          </a:p>
          <a:p>
            <a:pPr marL="758825" marR="0" indent="-758825" algn="just">
              <a:lnSpc>
                <a:spcPts val="2400"/>
              </a:lnSpc>
              <a:spcBef>
                <a:spcPts val="600"/>
              </a:spcBef>
              <a:spcAft>
                <a:spcPts val="600"/>
              </a:spcAft>
              <a:tabLst>
                <a:tab pos="0" algn="l"/>
              </a:tabLst>
            </a:pPr>
            <a:r>
              <a:rPr lang="en-US" sz="2200" b="1" dirty="0">
                <a:effectLst/>
                <a:latin typeface="Product Sans Thin" panose="020B0203030502040203"/>
                <a:ea typeface="Times New Roman" panose="02020603050405020304" pitchFamily="18" charset="0"/>
              </a:rPr>
              <a:t>Independence Considerations Applicable to a Group Auditor Firm</a:t>
            </a:r>
            <a:endParaRPr lang="en-US" sz="2200" dirty="0">
              <a:effectLst/>
              <a:latin typeface="Product Sans Thin" panose="020B0203030502040203"/>
              <a:ea typeface="Times New Roman" panose="02020603050405020304" pitchFamily="18" charset="0"/>
            </a:endParaRPr>
          </a:p>
          <a:p>
            <a:pPr marL="762000" marR="0" indent="-762000" algn="just">
              <a:lnSpc>
                <a:spcPts val="2400"/>
              </a:lnSpc>
              <a:spcBef>
                <a:spcPts val="600"/>
              </a:spcBef>
              <a:spcAft>
                <a:spcPts val="600"/>
              </a:spcAft>
              <a:tabLst>
                <a:tab pos="0" algn="l"/>
              </a:tabLst>
            </a:pPr>
            <a:r>
              <a:rPr lang="en-US" sz="2200" b="1" dirty="0">
                <a:effectLst/>
                <a:latin typeface="Product Sans Thin" panose="020B0203030502040203"/>
                <a:ea typeface="Times New Roman" panose="02020603050405020304" pitchFamily="18" charset="0"/>
              </a:rPr>
              <a:t>R405.5</a:t>
            </a:r>
            <a:r>
              <a:rPr lang="en-US" sz="2200" dirty="0">
                <a:effectLst/>
                <a:latin typeface="Product Sans Thin" panose="020B0203030502040203"/>
                <a:ea typeface="Times New Roman" panose="02020603050405020304" pitchFamily="18" charset="0"/>
              </a:rPr>
              <a:t>		A group auditor firm shall be independent of the group audit client in 			accordance with the requirements of Part 4A.</a:t>
            </a:r>
          </a:p>
          <a:p>
            <a:pPr marL="762000" marR="0" indent="-762000" algn="just">
              <a:lnSpc>
                <a:spcPts val="2400"/>
              </a:lnSpc>
              <a:spcBef>
                <a:spcPts val="600"/>
              </a:spcBef>
              <a:spcAft>
                <a:spcPts val="600"/>
              </a:spcAft>
              <a:tabLst>
                <a:tab pos="0" algn="l"/>
              </a:tabLst>
            </a:pPr>
            <a:endParaRPr lang="en-US" sz="2200" dirty="0">
              <a:effectLst/>
              <a:latin typeface="Product Sans Thin" panose="020B0203030502040203"/>
              <a:ea typeface="Times New Roman" panose="02020603050405020304" pitchFamily="18" charset="0"/>
            </a:endParaRPr>
          </a:p>
          <a:p>
            <a:pPr marL="758825" marR="0" indent="-758825" algn="just">
              <a:lnSpc>
                <a:spcPts val="2400"/>
              </a:lnSpc>
              <a:spcBef>
                <a:spcPts val="600"/>
              </a:spcBef>
              <a:spcAft>
                <a:spcPts val="600"/>
              </a:spcAft>
              <a:tabLst>
                <a:tab pos="0" algn="l"/>
              </a:tabLst>
            </a:pPr>
            <a:r>
              <a:rPr lang="en-US" sz="2200" b="1" dirty="0">
                <a:effectLst/>
                <a:latin typeface="Product Sans Thin" panose="020B0203030502040203"/>
                <a:ea typeface="Times New Roman" panose="02020603050405020304" pitchFamily="18" charset="0"/>
              </a:rPr>
              <a:t>Independence Considerations Applicable to Network Firms of a Group Auditor Firm</a:t>
            </a:r>
            <a:endParaRPr lang="en-US" sz="2200" dirty="0">
              <a:effectLst/>
              <a:latin typeface="Product Sans Thin" panose="020B0203030502040203"/>
              <a:ea typeface="Times New Roman" panose="02020603050405020304" pitchFamily="18" charset="0"/>
            </a:endParaRPr>
          </a:p>
          <a:p>
            <a:pPr marL="762000" marR="0" indent="-762000" algn="just">
              <a:lnSpc>
                <a:spcPts val="2400"/>
              </a:lnSpc>
              <a:spcBef>
                <a:spcPts val="600"/>
              </a:spcBef>
              <a:spcAft>
                <a:spcPts val="600"/>
              </a:spcAft>
              <a:tabLst>
                <a:tab pos="0" algn="l"/>
              </a:tabLst>
            </a:pPr>
            <a:r>
              <a:rPr lang="en-US" sz="2200" b="1" dirty="0">
                <a:effectLst/>
                <a:latin typeface="Product Sans Thin" panose="020B0203030502040203"/>
                <a:ea typeface="Times New Roman" panose="02020603050405020304" pitchFamily="18" charset="0"/>
              </a:rPr>
              <a:t>R405.6		</a:t>
            </a:r>
            <a:r>
              <a:rPr lang="en-US" sz="2200" dirty="0">
                <a:effectLst/>
                <a:latin typeface="Product Sans Thin" panose="020B0203030502040203"/>
                <a:ea typeface="Times New Roman" panose="02020603050405020304" pitchFamily="18" charset="0"/>
              </a:rPr>
              <a:t>A network firm of the group auditor firm shall be independent of the group 		audit client in accordance with the requirements of Part 4A. </a:t>
            </a:r>
          </a:p>
        </p:txBody>
      </p:sp>
    </p:spTree>
    <p:extLst>
      <p:ext uri="{BB962C8B-B14F-4D97-AF65-F5344CB8AC3E}">
        <p14:creationId xmlns:p14="http://schemas.microsoft.com/office/powerpoint/2010/main" val="36790728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F6E22F80-3E09-4B93-8ECB-4E83C41FEBB4}"/>
              </a:ext>
            </a:extLst>
          </p:cNvPr>
          <p:cNvSpPr>
            <a:spLocks noGrp="1"/>
          </p:cNvSpPr>
          <p:nvPr>
            <p:ph type="title"/>
          </p:nvPr>
        </p:nvSpPr>
        <p:spPr>
          <a:xfrm>
            <a:off x="480291" y="520700"/>
            <a:ext cx="10058400" cy="533400"/>
          </a:xfrm>
        </p:spPr>
        <p:txBody>
          <a:bodyPr vert="horz" wrap="square" lIns="0" tIns="0" rIns="0" bIns="0" numCol="1" rtlCol="0" anchor="ctr" anchorCtr="0" compatLnSpc="1">
            <a:prstTxWarp prst="textNoShape">
              <a:avLst/>
            </a:prstTxWarp>
            <a:noAutofit/>
          </a:bodyPr>
          <a:lstStyle/>
          <a:p>
            <a:pPr>
              <a:lnSpc>
                <a:spcPct val="90000"/>
              </a:lnSpc>
            </a:pPr>
            <a:r>
              <a:rPr lang="en-US" dirty="0">
                <a:latin typeface="Product Sans Thin" panose="020B0203030502040203"/>
              </a:rPr>
              <a:t>Key Principles</a:t>
            </a:r>
            <a:endParaRPr lang="en-US" b="1" dirty="0">
              <a:latin typeface="Product Sans Thin" panose="020B0203030502040203"/>
              <a:ea typeface="ＭＳ Ｐゴシック" charset="0"/>
              <a:cs typeface="ＭＳ Ｐゴシック" charset="0"/>
            </a:endParaRPr>
          </a:p>
        </p:txBody>
      </p:sp>
      <p:sp>
        <p:nvSpPr>
          <p:cNvPr id="6" name="Subtitle 2">
            <a:extLst>
              <a:ext uri="{FF2B5EF4-FFF2-40B4-BE49-F238E27FC236}">
                <a16:creationId xmlns:a16="http://schemas.microsoft.com/office/drawing/2014/main" id="{20539AEE-4BAB-4E58-9EC5-941D6729635D}"/>
              </a:ext>
            </a:extLst>
          </p:cNvPr>
          <p:cNvSpPr txBox="1">
            <a:spLocks/>
          </p:cNvSpPr>
          <p:nvPr/>
        </p:nvSpPr>
        <p:spPr>
          <a:xfrm>
            <a:off x="381000" y="0"/>
            <a:ext cx="7620000" cy="304800"/>
          </a:xfrm>
          <a:prstGeom prst="rect">
            <a:avLst/>
          </a:prstGeom>
        </p:spPr>
        <p:txBody>
          <a:bodyPr/>
          <a:lstStyle>
            <a:lvl1pPr marL="457178" indent="-457178" algn="l" rtl="0" eaLnBrk="1" fontAlgn="base" hangingPunct="1">
              <a:spcBef>
                <a:spcPts val="1035"/>
              </a:spcBef>
              <a:spcAft>
                <a:spcPct val="0"/>
              </a:spcAft>
              <a:buChar char="•"/>
              <a:defRPr sz="3200">
                <a:solidFill>
                  <a:schemeClr val="tx2">
                    <a:lumMod val="65000"/>
                    <a:lumOff val="35000"/>
                  </a:schemeClr>
                </a:solidFill>
                <a:latin typeface="+mn-lt"/>
                <a:ea typeface="ＭＳ Ｐゴシック" charset="0"/>
                <a:cs typeface="ＭＳ Ｐゴシック" charset="0"/>
              </a:defRPr>
            </a:lvl1pPr>
            <a:lvl2pPr marL="926546" indent="-463272" algn="l" rtl="0" eaLnBrk="1" fontAlgn="base" hangingPunct="1">
              <a:spcBef>
                <a:spcPts val="1035"/>
              </a:spcBef>
              <a:spcAft>
                <a:spcPct val="0"/>
              </a:spcAft>
              <a:buChar char="–"/>
              <a:defRPr sz="2667">
                <a:solidFill>
                  <a:schemeClr val="tx2">
                    <a:lumMod val="65000"/>
                    <a:lumOff val="35000"/>
                  </a:schemeClr>
                </a:solidFill>
                <a:latin typeface="+mn-lt"/>
                <a:ea typeface="ＭＳ Ｐゴシック" charset="0"/>
                <a:cs typeface="+mn-cs"/>
              </a:defRPr>
            </a:lvl2pPr>
            <a:lvl3pPr marL="1389819" indent="-463272" algn="l" rtl="0" eaLnBrk="1" fontAlgn="base" hangingPunct="1">
              <a:spcBef>
                <a:spcPts val="1035"/>
              </a:spcBef>
              <a:spcAft>
                <a:spcPct val="0"/>
              </a:spcAft>
              <a:buChar char="•"/>
              <a:defRPr sz="2400">
                <a:solidFill>
                  <a:schemeClr val="tx2">
                    <a:lumMod val="65000"/>
                    <a:lumOff val="35000"/>
                  </a:schemeClr>
                </a:solidFill>
                <a:latin typeface="+mn-lt"/>
                <a:ea typeface="ＭＳ Ｐゴシック" charset="0"/>
                <a:cs typeface="+mn-cs"/>
              </a:defRPr>
            </a:lvl3pPr>
            <a:lvl4pPr marL="1853092" indent="-463272" algn="l" rtl="0" eaLnBrk="1" fontAlgn="base" hangingPunct="1">
              <a:spcBef>
                <a:spcPts val="1035"/>
              </a:spcBef>
              <a:spcAft>
                <a:spcPct val="0"/>
              </a:spcAft>
              <a:buChar char="–"/>
              <a:defRPr sz="2133">
                <a:solidFill>
                  <a:schemeClr val="tx2">
                    <a:lumMod val="65000"/>
                    <a:lumOff val="35000"/>
                  </a:schemeClr>
                </a:solidFill>
                <a:latin typeface="+mn-lt"/>
                <a:ea typeface="ＭＳ Ｐゴシック" charset="0"/>
                <a:cs typeface="+mn-cs"/>
              </a:defRPr>
            </a:lvl4pPr>
            <a:lvl5pPr marL="2316365" indent="-463272" algn="l" rtl="0" eaLnBrk="1" fontAlgn="base" hangingPunct="1">
              <a:spcBef>
                <a:spcPts val="1035"/>
              </a:spcBef>
              <a:spcAft>
                <a:spcPct val="0"/>
              </a:spcAft>
              <a:buChar char="»"/>
              <a:defRPr sz="1867">
                <a:solidFill>
                  <a:schemeClr val="tx2">
                    <a:lumMod val="65000"/>
                    <a:lumOff val="35000"/>
                  </a:schemeClr>
                </a:solidFill>
                <a:latin typeface="+mn-lt"/>
                <a:ea typeface="ＭＳ Ｐゴシック" charset="0"/>
                <a:cs typeface="+mn-cs"/>
              </a:defRPr>
            </a:lvl5pPr>
            <a:lvl6pPr marL="3352632" indent="-304784" algn="l" rtl="0" eaLnBrk="1" fontAlgn="base" hangingPunct="1">
              <a:spcBef>
                <a:spcPct val="20000"/>
              </a:spcBef>
              <a:spcAft>
                <a:spcPct val="0"/>
              </a:spcAft>
              <a:buChar char="»"/>
              <a:defRPr sz="2667">
                <a:solidFill>
                  <a:schemeClr val="tx1"/>
                </a:solidFill>
                <a:latin typeface="+mn-lt"/>
                <a:ea typeface="+mn-ea"/>
                <a:cs typeface="+mn-cs"/>
              </a:defRPr>
            </a:lvl6pPr>
            <a:lvl7pPr marL="3962202" indent="-304784" algn="l" rtl="0" eaLnBrk="1" fontAlgn="base" hangingPunct="1">
              <a:spcBef>
                <a:spcPct val="20000"/>
              </a:spcBef>
              <a:spcAft>
                <a:spcPct val="0"/>
              </a:spcAft>
              <a:buChar char="»"/>
              <a:defRPr sz="2667">
                <a:solidFill>
                  <a:schemeClr val="tx1"/>
                </a:solidFill>
                <a:latin typeface="+mn-lt"/>
                <a:ea typeface="+mn-ea"/>
                <a:cs typeface="+mn-cs"/>
              </a:defRPr>
            </a:lvl7pPr>
            <a:lvl8pPr marL="4571772" indent="-304784" algn="l" rtl="0" eaLnBrk="1" fontAlgn="base" hangingPunct="1">
              <a:spcBef>
                <a:spcPct val="20000"/>
              </a:spcBef>
              <a:spcAft>
                <a:spcPct val="0"/>
              </a:spcAft>
              <a:buChar char="»"/>
              <a:defRPr sz="2667">
                <a:solidFill>
                  <a:schemeClr val="tx1"/>
                </a:solidFill>
                <a:latin typeface="+mn-lt"/>
                <a:ea typeface="+mn-ea"/>
                <a:cs typeface="+mn-cs"/>
              </a:defRPr>
            </a:lvl8pPr>
            <a:lvl9pPr marL="5181341" indent="-304784" algn="l" rtl="0" eaLnBrk="1" fontAlgn="base" hangingPunct="1">
              <a:spcBef>
                <a:spcPct val="20000"/>
              </a:spcBef>
              <a:spcAft>
                <a:spcPct val="0"/>
              </a:spcAft>
              <a:buChar char="»"/>
              <a:defRPr sz="2667">
                <a:solidFill>
                  <a:schemeClr val="tx1"/>
                </a:solidFill>
                <a:latin typeface="+mn-lt"/>
                <a:ea typeface="+mn-ea"/>
                <a:cs typeface="+mn-cs"/>
              </a:defRPr>
            </a:lvl9pPr>
          </a:lstStyle>
          <a:p>
            <a:pPr marL="0" indent="0">
              <a:buNone/>
            </a:pPr>
            <a:r>
              <a:rPr lang="en-US" sz="1600" dirty="0">
                <a:solidFill>
                  <a:schemeClr val="bg1"/>
                </a:solidFill>
                <a:latin typeface="+mj-lt"/>
              </a:rPr>
              <a:t>Independence for Firms in Group Audit</a:t>
            </a:r>
            <a:endParaRPr lang="en-US" sz="1600" kern="0" dirty="0">
              <a:solidFill>
                <a:schemeClr val="bg1"/>
              </a:solidFill>
            </a:endParaRPr>
          </a:p>
        </p:txBody>
      </p:sp>
      <p:pic>
        <p:nvPicPr>
          <p:cNvPr id="2" name="Picture 1">
            <a:extLst>
              <a:ext uri="{FF2B5EF4-FFF2-40B4-BE49-F238E27FC236}">
                <a16:creationId xmlns:a16="http://schemas.microsoft.com/office/drawing/2014/main" id="{5D0C73F3-3C4A-41F9-A5A1-988AE2092D5E}"/>
              </a:ext>
            </a:extLst>
          </p:cNvPr>
          <p:cNvPicPr>
            <a:picLocks noChangeAspect="1"/>
          </p:cNvPicPr>
          <p:nvPr/>
        </p:nvPicPr>
        <p:blipFill>
          <a:blip r:embed="rId3"/>
          <a:stretch>
            <a:fillRect/>
          </a:stretch>
        </p:blipFill>
        <p:spPr>
          <a:xfrm>
            <a:off x="203200" y="1803400"/>
            <a:ext cx="12192000" cy="4230523"/>
          </a:xfrm>
          <a:prstGeom prst="rect">
            <a:avLst/>
          </a:prstGeom>
        </p:spPr>
      </p:pic>
      <p:sp>
        <p:nvSpPr>
          <p:cNvPr id="7" name="Slide Number Placeholder 4">
            <a:extLst>
              <a:ext uri="{FF2B5EF4-FFF2-40B4-BE49-F238E27FC236}">
                <a16:creationId xmlns:a16="http://schemas.microsoft.com/office/drawing/2014/main" id="{7A7C9CDA-9588-4C11-9596-141A50C69237}"/>
              </a:ext>
            </a:extLst>
          </p:cNvPr>
          <p:cNvSpPr>
            <a:spLocks noGrp="1"/>
          </p:cNvSpPr>
          <p:nvPr>
            <p:ph type="sldNum" sz="quarter" idx="12"/>
          </p:nvPr>
        </p:nvSpPr>
        <p:spPr>
          <a:xfrm>
            <a:off x="8610600" y="6356350"/>
            <a:ext cx="2743200" cy="365125"/>
          </a:xfrm>
        </p:spPr>
        <p:txBody>
          <a:bodyPr/>
          <a:lstStyle/>
          <a:p>
            <a:fld id="{A68F81FF-A8B7-8E49-9D5B-3CAD5ADFEE36}" type="slidenum">
              <a:rPr lang="en-US" smtClean="0"/>
              <a:pPr/>
              <a:t>12</a:t>
            </a:fld>
            <a:endParaRPr lang="en-US" dirty="0"/>
          </a:p>
        </p:txBody>
      </p:sp>
    </p:spTree>
    <p:extLst>
      <p:ext uri="{BB962C8B-B14F-4D97-AF65-F5344CB8AC3E}">
        <p14:creationId xmlns:p14="http://schemas.microsoft.com/office/powerpoint/2010/main" val="285617352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767505-CAF8-4C95-9734-C9CC99683BE2}"/>
              </a:ext>
            </a:extLst>
          </p:cNvPr>
          <p:cNvSpPr>
            <a:spLocks noGrp="1"/>
          </p:cNvSpPr>
          <p:nvPr>
            <p:ph type="title"/>
          </p:nvPr>
        </p:nvSpPr>
        <p:spPr>
          <a:xfrm>
            <a:off x="422564" y="256252"/>
            <a:ext cx="10515600" cy="868737"/>
          </a:xfrm>
        </p:spPr>
        <p:txBody>
          <a:bodyPr>
            <a:normAutofit fontScale="90000"/>
          </a:bodyPr>
          <a:lstStyle/>
          <a:p>
            <a:r>
              <a:rPr lang="en-US" dirty="0">
                <a:latin typeface="Product Sans Thin" panose="020B0203030502040203"/>
              </a:rPr>
              <a:t>Updated Strawman – CA Outside of Firm Network</a:t>
            </a:r>
          </a:p>
        </p:txBody>
      </p:sp>
      <p:sp>
        <p:nvSpPr>
          <p:cNvPr id="5" name="Slide Number Placeholder 4">
            <a:extLst>
              <a:ext uri="{FF2B5EF4-FFF2-40B4-BE49-F238E27FC236}">
                <a16:creationId xmlns:a16="http://schemas.microsoft.com/office/drawing/2014/main" id="{886189FB-BB93-4B3B-883A-131746CB2F24}"/>
              </a:ext>
            </a:extLst>
          </p:cNvPr>
          <p:cNvSpPr>
            <a:spLocks noGrp="1"/>
          </p:cNvSpPr>
          <p:nvPr>
            <p:ph type="sldNum" sz="quarter" idx="12"/>
          </p:nvPr>
        </p:nvSpPr>
        <p:spPr/>
        <p:txBody>
          <a:bodyPr/>
          <a:lstStyle/>
          <a:p>
            <a:fld id="{A68F81FF-A8B7-8E49-9D5B-3CAD5ADFEE36}" type="slidenum">
              <a:rPr lang="en-US" smtClean="0"/>
              <a:pPr/>
              <a:t>13</a:t>
            </a:fld>
            <a:endParaRPr lang="en-US" dirty="0"/>
          </a:p>
        </p:txBody>
      </p:sp>
      <p:sp>
        <p:nvSpPr>
          <p:cNvPr id="6" name="Subtitle 2">
            <a:extLst>
              <a:ext uri="{FF2B5EF4-FFF2-40B4-BE49-F238E27FC236}">
                <a16:creationId xmlns:a16="http://schemas.microsoft.com/office/drawing/2014/main" id="{05F40EB0-14FD-4D94-8755-1A57339A28B9}"/>
              </a:ext>
            </a:extLst>
          </p:cNvPr>
          <p:cNvSpPr txBox="1">
            <a:spLocks/>
          </p:cNvSpPr>
          <p:nvPr/>
        </p:nvSpPr>
        <p:spPr>
          <a:xfrm>
            <a:off x="422564" y="14159"/>
            <a:ext cx="7620000" cy="304800"/>
          </a:xfrm>
          <a:prstGeom prst="rect">
            <a:avLst/>
          </a:prstGeom>
        </p:spPr>
        <p:txBody>
          <a:bodyPr/>
          <a:lstStyle>
            <a:lvl1pPr marL="457178" indent="-457178" algn="l" rtl="0" eaLnBrk="1" fontAlgn="base" hangingPunct="1">
              <a:spcBef>
                <a:spcPts val="1035"/>
              </a:spcBef>
              <a:spcAft>
                <a:spcPct val="0"/>
              </a:spcAft>
              <a:buChar char="•"/>
              <a:defRPr sz="3200">
                <a:solidFill>
                  <a:schemeClr val="tx2">
                    <a:lumMod val="65000"/>
                    <a:lumOff val="35000"/>
                  </a:schemeClr>
                </a:solidFill>
                <a:latin typeface="+mn-lt"/>
                <a:ea typeface="ＭＳ Ｐゴシック" charset="0"/>
                <a:cs typeface="ＭＳ Ｐゴシック" charset="0"/>
              </a:defRPr>
            </a:lvl1pPr>
            <a:lvl2pPr marL="926546" indent="-463272" algn="l" rtl="0" eaLnBrk="1" fontAlgn="base" hangingPunct="1">
              <a:spcBef>
                <a:spcPts val="1035"/>
              </a:spcBef>
              <a:spcAft>
                <a:spcPct val="0"/>
              </a:spcAft>
              <a:buChar char="–"/>
              <a:defRPr sz="2667">
                <a:solidFill>
                  <a:schemeClr val="tx2">
                    <a:lumMod val="65000"/>
                    <a:lumOff val="35000"/>
                  </a:schemeClr>
                </a:solidFill>
                <a:latin typeface="+mn-lt"/>
                <a:ea typeface="ＭＳ Ｐゴシック" charset="0"/>
                <a:cs typeface="+mn-cs"/>
              </a:defRPr>
            </a:lvl2pPr>
            <a:lvl3pPr marL="1389819" indent="-463272" algn="l" rtl="0" eaLnBrk="1" fontAlgn="base" hangingPunct="1">
              <a:spcBef>
                <a:spcPts val="1035"/>
              </a:spcBef>
              <a:spcAft>
                <a:spcPct val="0"/>
              </a:spcAft>
              <a:buChar char="•"/>
              <a:defRPr sz="2400">
                <a:solidFill>
                  <a:schemeClr val="tx2">
                    <a:lumMod val="65000"/>
                    <a:lumOff val="35000"/>
                  </a:schemeClr>
                </a:solidFill>
                <a:latin typeface="+mn-lt"/>
                <a:ea typeface="ＭＳ Ｐゴシック" charset="0"/>
                <a:cs typeface="+mn-cs"/>
              </a:defRPr>
            </a:lvl3pPr>
            <a:lvl4pPr marL="1853092" indent="-463272" algn="l" rtl="0" eaLnBrk="1" fontAlgn="base" hangingPunct="1">
              <a:spcBef>
                <a:spcPts val="1035"/>
              </a:spcBef>
              <a:spcAft>
                <a:spcPct val="0"/>
              </a:spcAft>
              <a:buChar char="–"/>
              <a:defRPr sz="2133">
                <a:solidFill>
                  <a:schemeClr val="tx2">
                    <a:lumMod val="65000"/>
                    <a:lumOff val="35000"/>
                  </a:schemeClr>
                </a:solidFill>
                <a:latin typeface="+mn-lt"/>
                <a:ea typeface="ＭＳ Ｐゴシック" charset="0"/>
                <a:cs typeface="+mn-cs"/>
              </a:defRPr>
            </a:lvl4pPr>
            <a:lvl5pPr marL="2316365" indent="-463272" algn="l" rtl="0" eaLnBrk="1" fontAlgn="base" hangingPunct="1">
              <a:spcBef>
                <a:spcPts val="1035"/>
              </a:spcBef>
              <a:spcAft>
                <a:spcPct val="0"/>
              </a:spcAft>
              <a:buChar char="»"/>
              <a:defRPr sz="1867">
                <a:solidFill>
                  <a:schemeClr val="tx2">
                    <a:lumMod val="65000"/>
                    <a:lumOff val="35000"/>
                  </a:schemeClr>
                </a:solidFill>
                <a:latin typeface="+mn-lt"/>
                <a:ea typeface="ＭＳ Ｐゴシック" charset="0"/>
                <a:cs typeface="+mn-cs"/>
              </a:defRPr>
            </a:lvl5pPr>
            <a:lvl6pPr marL="3352632" indent="-304784" algn="l" rtl="0" eaLnBrk="1" fontAlgn="base" hangingPunct="1">
              <a:spcBef>
                <a:spcPct val="20000"/>
              </a:spcBef>
              <a:spcAft>
                <a:spcPct val="0"/>
              </a:spcAft>
              <a:buChar char="»"/>
              <a:defRPr sz="2667">
                <a:solidFill>
                  <a:schemeClr val="tx1"/>
                </a:solidFill>
                <a:latin typeface="+mn-lt"/>
                <a:ea typeface="+mn-ea"/>
                <a:cs typeface="+mn-cs"/>
              </a:defRPr>
            </a:lvl6pPr>
            <a:lvl7pPr marL="3962202" indent="-304784" algn="l" rtl="0" eaLnBrk="1" fontAlgn="base" hangingPunct="1">
              <a:spcBef>
                <a:spcPct val="20000"/>
              </a:spcBef>
              <a:spcAft>
                <a:spcPct val="0"/>
              </a:spcAft>
              <a:buChar char="»"/>
              <a:defRPr sz="2667">
                <a:solidFill>
                  <a:schemeClr val="tx1"/>
                </a:solidFill>
                <a:latin typeface="+mn-lt"/>
                <a:ea typeface="+mn-ea"/>
                <a:cs typeface="+mn-cs"/>
              </a:defRPr>
            </a:lvl7pPr>
            <a:lvl8pPr marL="4571772" indent="-304784" algn="l" rtl="0" eaLnBrk="1" fontAlgn="base" hangingPunct="1">
              <a:spcBef>
                <a:spcPct val="20000"/>
              </a:spcBef>
              <a:spcAft>
                <a:spcPct val="0"/>
              </a:spcAft>
              <a:buChar char="»"/>
              <a:defRPr sz="2667">
                <a:solidFill>
                  <a:schemeClr val="tx1"/>
                </a:solidFill>
                <a:latin typeface="+mn-lt"/>
                <a:ea typeface="+mn-ea"/>
                <a:cs typeface="+mn-cs"/>
              </a:defRPr>
            </a:lvl8pPr>
            <a:lvl9pPr marL="5181341" indent="-304784" algn="l" rtl="0" eaLnBrk="1" fontAlgn="base" hangingPunct="1">
              <a:spcBef>
                <a:spcPct val="20000"/>
              </a:spcBef>
              <a:spcAft>
                <a:spcPct val="0"/>
              </a:spcAft>
              <a:buChar char="»"/>
              <a:defRPr sz="2667">
                <a:solidFill>
                  <a:schemeClr val="tx1"/>
                </a:solidFill>
                <a:latin typeface="+mn-lt"/>
                <a:ea typeface="+mn-ea"/>
                <a:cs typeface="+mn-cs"/>
              </a:defRPr>
            </a:lvl9pPr>
          </a:lstStyle>
          <a:p>
            <a:pPr marL="0" indent="0">
              <a:buNone/>
            </a:pPr>
            <a:r>
              <a:rPr lang="en-US" sz="1600" kern="0" dirty="0">
                <a:solidFill>
                  <a:schemeClr val="bg1"/>
                </a:solidFill>
                <a:latin typeface="Arial" panose="020B0604020202020204" pitchFamily="34" charset="0"/>
                <a:cs typeface="Arial" panose="020B0604020202020204" pitchFamily="34" charset="0"/>
              </a:rPr>
              <a:t>Section 405 Group Audits</a:t>
            </a:r>
            <a:endParaRPr lang="en-US" sz="1600" kern="0" dirty="0">
              <a:solidFill>
                <a:schemeClr val="bg1"/>
              </a:solidFill>
            </a:endParaRPr>
          </a:p>
        </p:txBody>
      </p:sp>
      <p:sp>
        <p:nvSpPr>
          <p:cNvPr id="7" name="TextBox 6">
            <a:extLst>
              <a:ext uri="{FF2B5EF4-FFF2-40B4-BE49-F238E27FC236}">
                <a16:creationId xmlns:a16="http://schemas.microsoft.com/office/drawing/2014/main" id="{FA8C1026-EE9F-491F-BB7B-50F58C3C2C64}"/>
              </a:ext>
            </a:extLst>
          </p:cNvPr>
          <p:cNvSpPr txBox="1"/>
          <p:nvPr/>
        </p:nvSpPr>
        <p:spPr>
          <a:xfrm>
            <a:off x="468284" y="1243052"/>
            <a:ext cx="11047614" cy="5478423"/>
          </a:xfrm>
          <a:prstGeom prst="rect">
            <a:avLst/>
          </a:prstGeom>
          <a:noFill/>
        </p:spPr>
        <p:txBody>
          <a:bodyPr wrap="square">
            <a:spAutoFit/>
          </a:bodyPr>
          <a:lstStyle/>
          <a:p>
            <a:pPr marL="0" marR="0" algn="just">
              <a:lnSpc>
                <a:spcPts val="2400"/>
              </a:lnSpc>
              <a:spcBef>
                <a:spcPts val="600"/>
              </a:spcBef>
              <a:spcAft>
                <a:spcPts val="600"/>
              </a:spcAft>
            </a:pPr>
            <a:r>
              <a:rPr lang="en-US" sz="2000" b="1" dirty="0">
                <a:effectLst/>
                <a:latin typeface="Product Sans Thin" panose="020B0203030502040203"/>
                <a:ea typeface="Times New Roman" panose="02020603050405020304" pitchFamily="18" charset="0"/>
              </a:rPr>
              <a:t>Independence Considerations Applicable to Component Auditor Firms outside a Group Auditor Firm’s Network</a:t>
            </a:r>
            <a:endParaRPr lang="en-US" sz="2000" dirty="0">
              <a:effectLst/>
              <a:latin typeface="Product Sans Thin" panose="020B0203030502040203"/>
              <a:ea typeface="Times New Roman" panose="02020603050405020304" pitchFamily="18" charset="0"/>
            </a:endParaRPr>
          </a:p>
          <a:p>
            <a:pPr marL="758825" marR="0" indent="-758825" algn="just">
              <a:lnSpc>
                <a:spcPts val="2400"/>
              </a:lnSpc>
              <a:spcBef>
                <a:spcPts val="600"/>
              </a:spcBef>
              <a:spcAft>
                <a:spcPts val="600"/>
              </a:spcAft>
              <a:tabLst>
                <a:tab pos="0" algn="l"/>
              </a:tabLst>
            </a:pPr>
            <a:r>
              <a:rPr lang="en-US" sz="2000" i="1" dirty="0">
                <a:effectLst/>
                <a:latin typeface="Product Sans Thin" panose="020B0203030502040203"/>
                <a:ea typeface="Times New Roman" panose="02020603050405020304" pitchFamily="18" charset="0"/>
              </a:rPr>
              <a:t>All Group Audit Clients </a:t>
            </a:r>
            <a:endParaRPr lang="en-US" sz="2000" dirty="0">
              <a:effectLst/>
              <a:latin typeface="Product Sans Thin" panose="020B0203030502040203"/>
              <a:ea typeface="Times New Roman" panose="02020603050405020304" pitchFamily="18" charset="0"/>
            </a:endParaRPr>
          </a:p>
          <a:p>
            <a:pPr marL="762000" marR="0" indent="-762000" algn="just">
              <a:lnSpc>
                <a:spcPts val="2400"/>
              </a:lnSpc>
              <a:spcBef>
                <a:spcPts val="600"/>
              </a:spcBef>
              <a:spcAft>
                <a:spcPts val="600"/>
              </a:spcAft>
              <a:tabLst>
                <a:tab pos="0" algn="l"/>
              </a:tabLst>
            </a:pPr>
            <a:r>
              <a:rPr lang="en-US" sz="2000" b="1" dirty="0">
                <a:effectLst/>
                <a:latin typeface="Product Sans Thin" panose="020B0203030502040203"/>
                <a:ea typeface="Times New Roman" panose="02020603050405020304" pitchFamily="18" charset="0"/>
              </a:rPr>
              <a:t>R405.7</a:t>
            </a:r>
            <a:r>
              <a:rPr lang="en-US" sz="2000" dirty="0">
                <a:effectLst/>
                <a:latin typeface="Product Sans Thin" panose="020B0203030502040203"/>
                <a:ea typeface="Times New Roman" panose="02020603050405020304" pitchFamily="18" charset="0"/>
              </a:rPr>
              <a:t>			A component auditor firm outside the group auditor firm’s network: </a:t>
            </a:r>
          </a:p>
          <a:p>
            <a:pPr marL="1085850" marR="0" indent="-342900" algn="just">
              <a:lnSpc>
                <a:spcPts val="2400"/>
              </a:lnSpc>
              <a:spcBef>
                <a:spcPts val="600"/>
              </a:spcBef>
              <a:spcAft>
                <a:spcPts val="600"/>
              </a:spcAft>
            </a:pPr>
            <a:r>
              <a:rPr lang="en-US" sz="2000" b="1" dirty="0">
                <a:effectLst/>
                <a:latin typeface="Product Sans Thin" panose="020B0203030502040203"/>
                <a:ea typeface="Times New Roman" panose="02020603050405020304" pitchFamily="18" charset="0"/>
              </a:rPr>
              <a:t>		(a)</a:t>
            </a:r>
            <a:r>
              <a:rPr lang="en-US" sz="2000" dirty="0">
                <a:effectLst/>
                <a:latin typeface="Product Sans Thin" panose="020B0203030502040203"/>
                <a:ea typeface="Times New Roman" panose="02020603050405020304" pitchFamily="18" charset="0"/>
              </a:rPr>
              <a:t>	Shall be independent of the component audit client in accordance with the 		requirements set out in Part 4A that apply to all audit clients; and</a:t>
            </a:r>
          </a:p>
          <a:p>
            <a:pPr marL="1085850" marR="0" indent="-342900" algn="just">
              <a:lnSpc>
                <a:spcPts val="2400"/>
              </a:lnSpc>
              <a:spcBef>
                <a:spcPts val="600"/>
              </a:spcBef>
              <a:spcAft>
                <a:spcPts val="600"/>
              </a:spcAft>
            </a:pPr>
            <a:r>
              <a:rPr lang="en-US" sz="2000" b="1" dirty="0">
                <a:effectLst/>
                <a:latin typeface="Product Sans Thin" panose="020B0203030502040203"/>
                <a:ea typeface="Times New Roman" panose="02020603050405020304" pitchFamily="18" charset="0"/>
              </a:rPr>
              <a:t>		(b)	</a:t>
            </a:r>
            <a:r>
              <a:rPr lang="en-US" sz="2000" dirty="0">
                <a:effectLst/>
                <a:latin typeface="Product Sans Thin" panose="020B0203030502040203"/>
                <a:ea typeface="Times New Roman" panose="02020603050405020304" pitchFamily="18" charset="0"/>
              </a:rPr>
              <a:t>Shall not a hold a direct or material indirect financial interest in the entity on 		whose group financial statements the group auditor firm expresses an 			opinion. </a:t>
            </a:r>
          </a:p>
          <a:p>
            <a:pPr marL="758825" marR="0" indent="-758825" algn="just">
              <a:lnSpc>
                <a:spcPts val="2400"/>
              </a:lnSpc>
              <a:spcBef>
                <a:spcPts val="600"/>
              </a:spcBef>
              <a:spcAft>
                <a:spcPts val="600"/>
              </a:spcAft>
              <a:tabLst>
                <a:tab pos="0" algn="l"/>
              </a:tabLst>
            </a:pPr>
            <a:r>
              <a:rPr lang="en-US" sz="2000" dirty="0">
                <a:effectLst/>
                <a:latin typeface="Product Sans Thin" panose="020B0203030502040203"/>
                <a:ea typeface="Times New Roman" panose="02020603050405020304" pitchFamily="18" charset="0"/>
              </a:rPr>
              <a:t>405.8 A1</a:t>
            </a:r>
            <a:r>
              <a:rPr lang="en-US" sz="2000" b="1" dirty="0">
                <a:effectLst/>
                <a:latin typeface="Product Sans Thin" panose="020B0203030502040203"/>
                <a:ea typeface="Times New Roman" panose="02020603050405020304" pitchFamily="18" charset="0"/>
              </a:rPr>
              <a:t>		</a:t>
            </a:r>
            <a:r>
              <a:rPr lang="en-US" sz="2000" dirty="0">
                <a:effectLst/>
                <a:latin typeface="Product Sans Thin" panose="020B0203030502040203"/>
                <a:ea typeface="Times New Roman" panose="02020603050405020304" pitchFamily="18" charset="0"/>
              </a:rPr>
              <a:t>When a component auditor firm also expresses a separate opinion on the financial 		statement of a component that is an entity, the requirements of Part 4A apply. For 		example, when a component auditor firm performs a statutory audit of a component 		that is a public interest entity and the group to which the component belongs is not a 		public interest entity, the component auditor firm is required to comply with 			requirements of Part 4A that apply to public interest 	entities.</a:t>
            </a:r>
          </a:p>
        </p:txBody>
      </p:sp>
    </p:spTree>
    <p:extLst>
      <p:ext uri="{BB962C8B-B14F-4D97-AF65-F5344CB8AC3E}">
        <p14:creationId xmlns:p14="http://schemas.microsoft.com/office/powerpoint/2010/main" val="158389927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767505-CAF8-4C95-9734-C9CC99683BE2}"/>
              </a:ext>
            </a:extLst>
          </p:cNvPr>
          <p:cNvSpPr>
            <a:spLocks noGrp="1"/>
          </p:cNvSpPr>
          <p:nvPr>
            <p:ph type="title"/>
          </p:nvPr>
        </p:nvSpPr>
        <p:spPr>
          <a:xfrm>
            <a:off x="422564" y="256252"/>
            <a:ext cx="10515600" cy="868737"/>
          </a:xfrm>
        </p:spPr>
        <p:txBody>
          <a:bodyPr>
            <a:noAutofit/>
          </a:bodyPr>
          <a:lstStyle/>
          <a:p>
            <a:r>
              <a:rPr lang="en-US" sz="3600" dirty="0">
                <a:latin typeface="+mj-lt"/>
              </a:rPr>
              <a:t>Updated Strawman – </a:t>
            </a:r>
            <a:r>
              <a:rPr lang="en-US" sz="3600" dirty="0">
                <a:latin typeface="Product Sans Thin" panose="020B0203030502040203"/>
              </a:rPr>
              <a:t>CA Outside of Firm Network</a:t>
            </a:r>
            <a:endParaRPr lang="en-US" sz="3600" dirty="0"/>
          </a:p>
        </p:txBody>
      </p:sp>
      <p:sp>
        <p:nvSpPr>
          <p:cNvPr id="5" name="Slide Number Placeholder 4">
            <a:extLst>
              <a:ext uri="{FF2B5EF4-FFF2-40B4-BE49-F238E27FC236}">
                <a16:creationId xmlns:a16="http://schemas.microsoft.com/office/drawing/2014/main" id="{886189FB-BB93-4B3B-883A-131746CB2F24}"/>
              </a:ext>
            </a:extLst>
          </p:cNvPr>
          <p:cNvSpPr>
            <a:spLocks noGrp="1"/>
          </p:cNvSpPr>
          <p:nvPr>
            <p:ph type="sldNum" sz="quarter" idx="12"/>
          </p:nvPr>
        </p:nvSpPr>
        <p:spPr/>
        <p:txBody>
          <a:bodyPr/>
          <a:lstStyle/>
          <a:p>
            <a:fld id="{A68F81FF-A8B7-8E49-9D5B-3CAD5ADFEE36}" type="slidenum">
              <a:rPr lang="en-US" smtClean="0"/>
              <a:pPr/>
              <a:t>14</a:t>
            </a:fld>
            <a:endParaRPr lang="en-US" dirty="0"/>
          </a:p>
        </p:txBody>
      </p:sp>
      <p:sp>
        <p:nvSpPr>
          <p:cNvPr id="6" name="Subtitle 2">
            <a:extLst>
              <a:ext uri="{FF2B5EF4-FFF2-40B4-BE49-F238E27FC236}">
                <a16:creationId xmlns:a16="http://schemas.microsoft.com/office/drawing/2014/main" id="{05F40EB0-14FD-4D94-8755-1A57339A28B9}"/>
              </a:ext>
            </a:extLst>
          </p:cNvPr>
          <p:cNvSpPr txBox="1">
            <a:spLocks/>
          </p:cNvSpPr>
          <p:nvPr/>
        </p:nvSpPr>
        <p:spPr>
          <a:xfrm>
            <a:off x="422564" y="14159"/>
            <a:ext cx="7620000" cy="304800"/>
          </a:xfrm>
          <a:prstGeom prst="rect">
            <a:avLst/>
          </a:prstGeom>
        </p:spPr>
        <p:txBody>
          <a:bodyPr/>
          <a:lstStyle>
            <a:lvl1pPr marL="457178" indent="-457178" algn="l" rtl="0" eaLnBrk="1" fontAlgn="base" hangingPunct="1">
              <a:spcBef>
                <a:spcPts val="1035"/>
              </a:spcBef>
              <a:spcAft>
                <a:spcPct val="0"/>
              </a:spcAft>
              <a:buChar char="•"/>
              <a:defRPr sz="3200">
                <a:solidFill>
                  <a:schemeClr val="tx2">
                    <a:lumMod val="65000"/>
                    <a:lumOff val="35000"/>
                  </a:schemeClr>
                </a:solidFill>
                <a:latin typeface="+mn-lt"/>
                <a:ea typeface="ＭＳ Ｐゴシック" charset="0"/>
                <a:cs typeface="ＭＳ Ｐゴシック" charset="0"/>
              </a:defRPr>
            </a:lvl1pPr>
            <a:lvl2pPr marL="926546" indent="-463272" algn="l" rtl="0" eaLnBrk="1" fontAlgn="base" hangingPunct="1">
              <a:spcBef>
                <a:spcPts val="1035"/>
              </a:spcBef>
              <a:spcAft>
                <a:spcPct val="0"/>
              </a:spcAft>
              <a:buChar char="–"/>
              <a:defRPr sz="2667">
                <a:solidFill>
                  <a:schemeClr val="tx2">
                    <a:lumMod val="65000"/>
                    <a:lumOff val="35000"/>
                  </a:schemeClr>
                </a:solidFill>
                <a:latin typeface="+mn-lt"/>
                <a:ea typeface="ＭＳ Ｐゴシック" charset="0"/>
                <a:cs typeface="+mn-cs"/>
              </a:defRPr>
            </a:lvl2pPr>
            <a:lvl3pPr marL="1389819" indent="-463272" algn="l" rtl="0" eaLnBrk="1" fontAlgn="base" hangingPunct="1">
              <a:spcBef>
                <a:spcPts val="1035"/>
              </a:spcBef>
              <a:spcAft>
                <a:spcPct val="0"/>
              </a:spcAft>
              <a:buChar char="•"/>
              <a:defRPr sz="2400">
                <a:solidFill>
                  <a:schemeClr val="tx2">
                    <a:lumMod val="65000"/>
                    <a:lumOff val="35000"/>
                  </a:schemeClr>
                </a:solidFill>
                <a:latin typeface="+mn-lt"/>
                <a:ea typeface="ＭＳ Ｐゴシック" charset="0"/>
                <a:cs typeface="+mn-cs"/>
              </a:defRPr>
            </a:lvl3pPr>
            <a:lvl4pPr marL="1853092" indent="-463272" algn="l" rtl="0" eaLnBrk="1" fontAlgn="base" hangingPunct="1">
              <a:spcBef>
                <a:spcPts val="1035"/>
              </a:spcBef>
              <a:spcAft>
                <a:spcPct val="0"/>
              </a:spcAft>
              <a:buChar char="–"/>
              <a:defRPr sz="2133">
                <a:solidFill>
                  <a:schemeClr val="tx2">
                    <a:lumMod val="65000"/>
                    <a:lumOff val="35000"/>
                  </a:schemeClr>
                </a:solidFill>
                <a:latin typeface="+mn-lt"/>
                <a:ea typeface="ＭＳ Ｐゴシック" charset="0"/>
                <a:cs typeface="+mn-cs"/>
              </a:defRPr>
            </a:lvl4pPr>
            <a:lvl5pPr marL="2316365" indent="-463272" algn="l" rtl="0" eaLnBrk="1" fontAlgn="base" hangingPunct="1">
              <a:spcBef>
                <a:spcPts val="1035"/>
              </a:spcBef>
              <a:spcAft>
                <a:spcPct val="0"/>
              </a:spcAft>
              <a:buChar char="»"/>
              <a:defRPr sz="1867">
                <a:solidFill>
                  <a:schemeClr val="tx2">
                    <a:lumMod val="65000"/>
                    <a:lumOff val="35000"/>
                  </a:schemeClr>
                </a:solidFill>
                <a:latin typeface="+mn-lt"/>
                <a:ea typeface="ＭＳ Ｐゴシック" charset="0"/>
                <a:cs typeface="+mn-cs"/>
              </a:defRPr>
            </a:lvl5pPr>
            <a:lvl6pPr marL="3352632" indent="-304784" algn="l" rtl="0" eaLnBrk="1" fontAlgn="base" hangingPunct="1">
              <a:spcBef>
                <a:spcPct val="20000"/>
              </a:spcBef>
              <a:spcAft>
                <a:spcPct val="0"/>
              </a:spcAft>
              <a:buChar char="»"/>
              <a:defRPr sz="2667">
                <a:solidFill>
                  <a:schemeClr val="tx1"/>
                </a:solidFill>
                <a:latin typeface="+mn-lt"/>
                <a:ea typeface="+mn-ea"/>
                <a:cs typeface="+mn-cs"/>
              </a:defRPr>
            </a:lvl6pPr>
            <a:lvl7pPr marL="3962202" indent="-304784" algn="l" rtl="0" eaLnBrk="1" fontAlgn="base" hangingPunct="1">
              <a:spcBef>
                <a:spcPct val="20000"/>
              </a:spcBef>
              <a:spcAft>
                <a:spcPct val="0"/>
              </a:spcAft>
              <a:buChar char="»"/>
              <a:defRPr sz="2667">
                <a:solidFill>
                  <a:schemeClr val="tx1"/>
                </a:solidFill>
                <a:latin typeface="+mn-lt"/>
                <a:ea typeface="+mn-ea"/>
                <a:cs typeface="+mn-cs"/>
              </a:defRPr>
            </a:lvl7pPr>
            <a:lvl8pPr marL="4571772" indent="-304784" algn="l" rtl="0" eaLnBrk="1" fontAlgn="base" hangingPunct="1">
              <a:spcBef>
                <a:spcPct val="20000"/>
              </a:spcBef>
              <a:spcAft>
                <a:spcPct val="0"/>
              </a:spcAft>
              <a:buChar char="»"/>
              <a:defRPr sz="2667">
                <a:solidFill>
                  <a:schemeClr val="tx1"/>
                </a:solidFill>
                <a:latin typeface="+mn-lt"/>
                <a:ea typeface="+mn-ea"/>
                <a:cs typeface="+mn-cs"/>
              </a:defRPr>
            </a:lvl8pPr>
            <a:lvl9pPr marL="5181341" indent="-304784" algn="l" rtl="0" eaLnBrk="1" fontAlgn="base" hangingPunct="1">
              <a:spcBef>
                <a:spcPct val="20000"/>
              </a:spcBef>
              <a:spcAft>
                <a:spcPct val="0"/>
              </a:spcAft>
              <a:buChar char="»"/>
              <a:defRPr sz="2667">
                <a:solidFill>
                  <a:schemeClr val="tx1"/>
                </a:solidFill>
                <a:latin typeface="+mn-lt"/>
                <a:ea typeface="+mn-ea"/>
                <a:cs typeface="+mn-cs"/>
              </a:defRPr>
            </a:lvl9pPr>
          </a:lstStyle>
          <a:p>
            <a:pPr marL="0" indent="0">
              <a:buNone/>
            </a:pPr>
            <a:r>
              <a:rPr lang="en-US" sz="1600" kern="0" dirty="0">
                <a:solidFill>
                  <a:schemeClr val="bg1"/>
                </a:solidFill>
                <a:latin typeface="Arial" panose="020B0604020202020204" pitchFamily="34" charset="0"/>
                <a:cs typeface="Arial" panose="020B0604020202020204" pitchFamily="34" charset="0"/>
              </a:rPr>
              <a:t>Section 405 Group Audits</a:t>
            </a:r>
            <a:endParaRPr lang="en-US" sz="1600" kern="0" dirty="0">
              <a:solidFill>
                <a:schemeClr val="bg1"/>
              </a:solidFill>
            </a:endParaRPr>
          </a:p>
        </p:txBody>
      </p:sp>
      <p:sp>
        <p:nvSpPr>
          <p:cNvPr id="7" name="TextBox 6">
            <a:extLst>
              <a:ext uri="{FF2B5EF4-FFF2-40B4-BE49-F238E27FC236}">
                <a16:creationId xmlns:a16="http://schemas.microsoft.com/office/drawing/2014/main" id="{FA8C1026-EE9F-491F-BB7B-50F58C3C2C64}"/>
              </a:ext>
            </a:extLst>
          </p:cNvPr>
          <p:cNvSpPr txBox="1"/>
          <p:nvPr/>
        </p:nvSpPr>
        <p:spPr>
          <a:xfrm>
            <a:off x="479368" y="1279797"/>
            <a:ext cx="11047614" cy="5170646"/>
          </a:xfrm>
          <a:prstGeom prst="rect">
            <a:avLst/>
          </a:prstGeom>
          <a:noFill/>
        </p:spPr>
        <p:txBody>
          <a:bodyPr wrap="square">
            <a:spAutoFit/>
          </a:bodyPr>
          <a:lstStyle/>
          <a:p>
            <a:pPr marL="0" marR="0" algn="just">
              <a:lnSpc>
                <a:spcPts val="2400"/>
              </a:lnSpc>
              <a:spcBef>
                <a:spcPts val="600"/>
              </a:spcBef>
              <a:spcAft>
                <a:spcPts val="600"/>
              </a:spcAft>
            </a:pPr>
            <a:r>
              <a:rPr lang="en-US" sz="2000" b="1" dirty="0">
                <a:effectLst/>
                <a:latin typeface="Product Sans Thin" panose="020B0203030502040203"/>
                <a:ea typeface="Times New Roman" panose="02020603050405020304" pitchFamily="18" charset="0"/>
              </a:rPr>
              <a:t>Independence Considerations Applicable to Component Auditor Firms outside a Group Auditor Firm’s Network</a:t>
            </a:r>
            <a:endParaRPr lang="en-US" sz="2000" dirty="0">
              <a:effectLst/>
              <a:latin typeface="Product Sans Thin" panose="020B0203030502040203"/>
              <a:ea typeface="Times New Roman" panose="02020603050405020304" pitchFamily="18" charset="0"/>
            </a:endParaRPr>
          </a:p>
          <a:p>
            <a:pPr marL="762000" marR="0" indent="-762000" algn="just">
              <a:lnSpc>
                <a:spcPts val="2400"/>
              </a:lnSpc>
              <a:spcBef>
                <a:spcPts val="600"/>
              </a:spcBef>
              <a:spcAft>
                <a:spcPts val="600"/>
              </a:spcAft>
              <a:tabLst>
                <a:tab pos="0" algn="l"/>
              </a:tabLst>
            </a:pPr>
            <a:r>
              <a:rPr lang="en-US" sz="2000" dirty="0">
                <a:effectLst/>
                <a:latin typeface="Product Sans Thin" panose="020B0203030502040203"/>
                <a:ea typeface="Times New Roman" panose="02020603050405020304" pitchFamily="18" charset="0"/>
              </a:rPr>
              <a:t>405.8</a:t>
            </a:r>
            <a:r>
              <a:rPr lang="en-US" sz="2000" b="1" dirty="0">
                <a:effectLst/>
                <a:latin typeface="Product Sans Thin" panose="020B0203030502040203"/>
                <a:ea typeface="Times New Roman" panose="02020603050405020304" pitchFamily="18" charset="0"/>
              </a:rPr>
              <a:t> </a:t>
            </a:r>
            <a:r>
              <a:rPr lang="en-US" sz="2000" dirty="0">
                <a:effectLst/>
                <a:latin typeface="Product Sans Thin" panose="020B0203030502040203"/>
                <a:ea typeface="Times New Roman" panose="02020603050405020304" pitchFamily="18" charset="0"/>
              </a:rPr>
              <a:t>A2</a:t>
            </a:r>
            <a:r>
              <a:rPr lang="en-US" sz="2000" b="1" dirty="0">
                <a:effectLst/>
                <a:latin typeface="Product Sans Thin" panose="020B0203030502040203"/>
                <a:ea typeface="Times New Roman" panose="02020603050405020304" pitchFamily="18" charset="0"/>
              </a:rPr>
              <a:t> </a:t>
            </a:r>
            <a:r>
              <a:rPr lang="en-US" sz="2000" dirty="0">
                <a:effectLst/>
                <a:latin typeface="Product Sans Thin" panose="020B0203030502040203"/>
                <a:ea typeface="Times New Roman" panose="02020603050405020304" pitchFamily="18" charset="0"/>
              </a:rPr>
              <a:t>	When a component auditor firm outside the group auditor firm’s network knows, or 		has reason to believe, that a relationship or circumstance involving any related entity of 		the component audit client other than controlled related entities is relevant to the 		evaluation of the component auditor firm’s independence from the component audit 		client, the application of paragraph R400.20 requires the component auditor firm to  		include that related entity when identifying, evaluating and addressing threats to 		independence.</a:t>
            </a:r>
          </a:p>
          <a:p>
            <a:pPr marL="762000" indent="-762000" algn="just">
              <a:lnSpc>
                <a:spcPts val="2400"/>
              </a:lnSpc>
              <a:spcBef>
                <a:spcPts val="600"/>
              </a:spcBef>
              <a:spcAft>
                <a:spcPts val="600"/>
              </a:spcAft>
              <a:tabLst>
                <a:tab pos="0" algn="l"/>
              </a:tabLst>
            </a:pPr>
            <a:r>
              <a:rPr lang="en-US" sz="2000" b="1" dirty="0">
                <a:effectLst/>
                <a:latin typeface="Product Sans Thin" panose="020B0203030502040203"/>
                <a:ea typeface="Times New Roman" panose="02020603050405020304" pitchFamily="18" charset="0"/>
              </a:rPr>
              <a:t>R405.9</a:t>
            </a:r>
            <a:r>
              <a:rPr lang="en-US" sz="2000" dirty="0">
                <a:effectLst/>
                <a:latin typeface="Product Sans Thin" panose="020B0203030502040203"/>
                <a:ea typeface="Times New Roman" panose="02020603050405020304" pitchFamily="18" charset="0"/>
              </a:rPr>
              <a:t>			When a component auditor firm outside the group auditor firm’s network knows, or 		has reason to believe, that interests or relationships of a firm within the component 		auditor firm’s network with the component audit client create a threat to the 			component auditor firm’s independence, the component auditor firm shall evaluate 		and address any such threat.</a:t>
            </a:r>
          </a:p>
          <a:p>
            <a:pPr marL="762000" marR="0" indent="-762000" algn="just">
              <a:lnSpc>
                <a:spcPts val="2400"/>
              </a:lnSpc>
              <a:spcBef>
                <a:spcPts val="600"/>
              </a:spcBef>
              <a:spcAft>
                <a:spcPts val="600"/>
              </a:spcAft>
              <a:tabLst>
                <a:tab pos="0" algn="l"/>
              </a:tabLst>
            </a:pPr>
            <a:endParaRPr lang="en-US" sz="2000" dirty="0">
              <a:effectLst/>
              <a:latin typeface="Product Sans Thin" panose="020B0203030502040203"/>
              <a:ea typeface="Times New Roman" panose="02020603050405020304" pitchFamily="18" charset="0"/>
            </a:endParaRPr>
          </a:p>
        </p:txBody>
      </p:sp>
    </p:spTree>
    <p:extLst>
      <p:ext uri="{BB962C8B-B14F-4D97-AF65-F5344CB8AC3E}">
        <p14:creationId xmlns:p14="http://schemas.microsoft.com/office/powerpoint/2010/main" val="94912546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767505-CAF8-4C95-9734-C9CC99683BE2}"/>
              </a:ext>
            </a:extLst>
          </p:cNvPr>
          <p:cNvSpPr>
            <a:spLocks noGrp="1"/>
          </p:cNvSpPr>
          <p:nvPr>
            <p:ph type="title"/>
          </p:nvPr>
        </p:nvSpPr>
        <p:spPr>
          <a:xfrm>
            <a:off x="422564" y="256252"/>
            <a:ext cx="10515600" cy="868737"/>
          </a:xfrm>
        </p:spPr>
        <p:txBody>
          <a:bodyPr>
            <a:normAutofit fontScale="90000"/>
          </a:bodyPr>
          <a:lstStyle/>
          <a:p>
            <a:r>
              <a:rPr lang="en-US" dirty="0">
                <a:latin typeface="Product Sans Thin" panose="020B0203030502040203"/>
              </a:rPr>
              <a:t>Updated Strawman – </a:t>
            </a:r>
            <a:r>
              <a:rPr lang="en-US" sz="4400" dirty="0">
                <a:latin typeface="Product Sans Thin" panose="020B0203030502040203"/>
              </a:rPr>
              <a:t>CA Outside of Firm Network</a:t>
            </a:r>
            <a:endParaRPr lang="en-US" dirty="0">
              <a:latin typeface="Product Sans Thin" panose="020B0203030502040203"/>
            </a:endParaRPr>
          </a:p>
        </p:txBody>
      </p:sp>
      <p:sp>
        <p:nvSpPr>
          <p:cNvPr id="5" name="Slide Number Placeholder 4">
            <a:extLst>
              <a:ext uri="{FF2B5EF4-FFF2-40B4-BE49-F238E27FC236}">
                <a16:creationId xmlns:a16="http://schemas.microsoft.com/office/drawing/2014/main" id="{886189FB-BB93-4B3B-883A-131746CB2F24}"/>
              </a:ext>
            </a:extLst>
          </p:cNvPr>
          <p:cNvSpPr>
            <a:spLocks noGrp="1"/>
          </p:cNvSpPr>
          <p:nvPr>
            <p:ph type="sldNum" sz="quarter" idx="12"/>
          </p:nvPr>
        </p:nvSpPr>
        <p:spPr/>
        <p:txBody>
          <a:bodyPr/>
          <a:lstStyle/>
          <a:p>
            <a:fld id="{A68F81FF-A8B7-8E49-9D5B-3CAD5ADFEE36}" type="slidenum">
              <a:rPr lang="en-US" smtClean="0"/>
              <a:pPr/>
              <a:t>15</a:t>
            </a:fld>
            <a:endParaRPr lang="en-US" dirty="0"/>
          </a:p>
        </p:txBody>
      </p:sp>
      <p:sp>
        <p:nvSpPr>
          <p:cNvPr id="6" name="Subtitle 2">
            <a:extLst>
              <a:ext uri="{FF2B5EF4-FFF2-40B4-BE49-F238E27FC236}">
                <a16:creationId xmlns:a16="http://schemas.microsoft.com/office/drawing/2014/main" id="{05F40EB0-14FD-4D94-8755-1A57339A28B9}"/>
              </a:ext>
            </a:extLst>
          </p:cNvPr>
          <p:cNvSpPr txBox="1">
            <a:spLocks/>
          </p:cNvSpPr>
          <p:nvPr/>
        </p:nvSpPr>
        <p:spPr>
          <a:xfrm>
            <a:off x="422564" y="14159"/>
            <a:ext cx="7620000" cy="304800"/>
          </a:xfrm>
          <a:prstGeom prst="rect">
            <a:avLst/>
          </a:prstGeom>
        </p:spPr>
        <p:txBody>
          <a:bodyPr/>
          <a:lstStyle>
            <a:lvl1pPr marL="457178" indent="-457178" algn="l" rtl="0" eaLnBrk="1" fontAlgn="base" hangingPunct="1">
              <a:spcBef>
                <a:spcPts val="1035"/>
              </a:spcBef>
              <a:spcAft>
                <a:spcPct val="0"/>
              </a:spcAft>
              <a:buChar char="•"/>
              <a:defRPr sz="3200">
                <a:solidFill>
                  <a:schemeClr val="tx2">
                    <a:lumMod val="65000"/>
                    <a:lumOff val="35000"/>
                  </a:schemeClr>
                </a:solidFill>
                <a:latin typeface="+mn-lt"/>
                <a:ea typeface="ＭＳ Ｐゴシック" charset="0"/>
                <a:cs typeface="ＭＳ Ｐゴシック" charset="0"/>
              </a:defRPr>
            </a:lvl1pPr>
            <a:lvl2pPr marL="926546" indent="-463272" algn="l" rtl="0" eaLnBrk="1" fontAlgn="base" hangingPunct="1">
              <a:spcBef>
                <a:spcPts val="1035"/>
              </a:spcBef>
              <a:spcAft>
                <a:spcPct val="0"/>
              </a:spcAft>
              <a:buChar char="–"/>
              <a:defRPr sz="2667">
                <a:solidFill>
                  <a:schemeClr val="tx2">
                    <a:lumMod val="65000"/>
                    <a:lumOff val="35000"/>
                  </a:schemeClr>
                </a:solidFill>
                <a:latin typeface="+mn-lt"/>
                <a:ea typeface="ＭＳ Ｐゴシック" charset="0"/>
                <a:cs typeface="+mn-cs"/>
              </a:defRPr>
            </a:lvl2pPr>
            <a:lvl3pPr marL="1389819" indent="-463272" algn="l" rtl="0" eaLnBrk="1" fontAlgn="base" hangingPunct="1">
              <a:spcBef>
                <a:spcPts val="1035"/>
              </a:spcBef>
              <a:spcAft>
                <a:spcPct val="0"/>
              </a:spcAft>
              <a:buChar char="•"/>
              <a:defRPr sz="2400">
                <a:solidFill>
                  <a:schemeClr val="tx2">
                    <a:lumMod val="65000"/>
                    <a:lumOff val="35000"/>
                  </a:schemeClr>
                </a:solidFill>
                <a:latin typeface="+mn-lt"/>
                <a:ea typeface="ＭＳ Ｐゴシック" charset="0"/>
                <a:cs typeface="+mn-cs"/>
              </a:defRPr>
            </a:lvl3pPr>
            <a:lvl4pPr marL="1853092" indent="-463272" algn="l" rtl="0" eaLnBrk="1" fontAlgn="base" hangingPunct="1">
              <a:spcBef>
                <a:spcPts val="1035"/>
              </a:spcBef>
              <a:spcAft>
                <a:spcPct val="0"/>
              </a:spcAft>
              <a:buChar char="–"/>
              <a:defRPr sz="2133">
                <a:solidFill>
                  <a:schemeClr val="tx2">
                    <a:lumMod val="65000"/>
                    <a:lumOff val="35000"/>
                  </a:schemeClr>
                </a:solidFill>
                <a:latin typeface="+mn-lt"/>
                <a:ea typeface="ＭＳ Ｐゴシック" charset="0"/>
                <a:cs typeface="+mn-cs"/>
              </a:defRPr>
            </a:lvl4pPr>
            <a:lvl5pPr marL="2316365" indent="-463272" algn="l" rtl="0" eaLnBrk="1" fontAlgn="base" hangingPunct="1">
              <a:spcBef>
                <a:spcPts val="1035"/>
              </a:spcBef>
              <a:spcAft>
                <a:spcPct val="0"/>
              </a:spcAft>
              <a:buChar char="»"/>
              <a:defRPr sz="1867">
                <a:solidFill>
                  <a:schemeClr val="tx2">
                    <a:lumMod val="65000"/>
                    <a:lumOff val="35000"/>
                  </a:schemeClr>
                </a:solidFill>
                <a:latin typeface="+mn-lt"/>
                <a:ea typeface="ＭＳ Ｐゴシック" charset="0"/>
                <a:cs typeface="+mn-cs"/>
              </a:defRPr>
            </a:lvl5pPr>
            <a:lvl6pPr marL="3352632" indent="-304784" algn="l" rtl="0" eaLnBrk="1" fontAlgn="base" hangingPunct="1">
              <a:spcBef>
                <a:spcPct val="20000"/>
              </a:spcBef>
              <a:spcAft>
                <a:spcPct val="0"/>
              </a:spcAft>
              <a:buChar char="»"/>
              <a:defRPr sz="2667">
                <a:solidFill>
                  <a:schemeClr val="tx1"/>
                </a:solidFill>
                <a:latin typeface="+mn-lt"/>
                <a:ea typeface="+mn-ea"/>
                <a:cs typeface="+mn-cs"/>
              </a:defRPr>
            </a:lvl6pPr>
            <a:lvl7pPr marL="3962202" indent="-304784" algn="l" rtl="0" eaLnBrk="1" fontAlgn="base" hangingPunct="1">
              <a:spcBef>
                <a:spcPct val="20000"/>
              </a:spcBef>
              <a:spcAft>
                <a:spcPct val="0"/>
              </a:spcAft>
              <a:buChar char="»"/>
              <a:defRPr sz="2667">
                <a:solidFill>
                  <a:schemeClr val="tx1"/>
                </a:solidFill>
                <a:latin typeface="+mn-lt"/>
                <a:ea typeface="+mn-ea"/>
                <a:cs typeface="+mn-cs"/>
              </a:defRPr>
            </a:lvl7pPr>
            <a:lvl8pPr marL="4571772" indent="-304784" algn="l" rtl="0" eaLnBrk="1" fontAlgn="base" hangingPunct="1">
              <a:spcBef>
                <a:spcPct val="20000"/>
              </a:spcBef>
              <a:spcAft>
                <a:spcPct val="0"/>
              </a:spcAft>
              <a:buChar char="»"/>
              <a:defRPr sz="2667">
                <a:solidFill>
                  <a:schemeClr val="tx1"/>
                </a:solidFill>
                <a:latin typeface="+mn-lt"/>
                <a:ea typeface="+mn-ea"/>
                <a:cs typeface="+mn-cs"/>
              </a:defRPr>
            </a:lvl8pPr>
            <a:lvl9pPr marL="5181341" indent="-304784" algn="l" rtl="0" eaLnBrk="1" fontAlgn="base" hangingPunct="1">
              <a:spcBef>
                <a:spcPct val="20000"/>
              </a:spcBef>
              <a:spcAft>
                <a:spcPct val="0"/>
              </a:spcAft>
              <a:buChar char="»"/>
              <a:defRPr sz="2667">
                <a:solidFill>
                  <a:schemeClr val="tx1"/>
                </a:solidFill>
                <a:latin typeface="+mn-lt"/>
                <a:ea typeface="+mn-ea"/>
                <a:cs typeface="+mn-cs"/>
              </a:defRPr>
            </a:lvl9pPr>
          </a:lstStyle>
          <a:p>
            <a:pPr marL="0" indent="0">
              <a:buNone/>
            </a:pPr>
            <a:r>
              <a:rPr lang="en-US" sz="1600" kern="0" dirty="0">
                <a:solidFill>
                  <a:schemeClr val="bg1"/>
                </a:solidFill>
                <a:latin typeface="Arial" panose="020B0604020202020204" pitchFamily="34" charset="0"/>
                <a:cs typeface="Arial" panose="020B0604020202020204" pitchFamily="34" charset="0"/>
              </a:rPr>
              <a:t>Section 405 Group Audits</a:t>
            </a:r>
            <a:endParaRPr lang="en-US" sz="1600" kern="0" dirty="0">
              <a:solidFill>
                <a:schemeClr val="bg1"/>
              </a:solidFill>
            </a:endParaRPr>
          </a:p>
        </p:txBody>
      </p:sp>
      <p:sp>
        <p:nvSpPr>
          <p:cNvPr id="7" name="TextBox 6">
            <a:extLst>
              <a:ext uri="{FF2B5EF4-FFF2-40B4-BE49-F238E27FC236}">
                <a16:creationId xmlns:a16="http://schemas.microsoft.com/office/drawing/2014/main" id="{8403862B-7166-42C1-A884-3A56C18ED942}"/>
              </a:ext>
            </a:extLst>
          </p:cNvPr>
          <p:cNvSpPr txBox="1"/>
          <p:nvPr/>
        </p:nvSpPr>
        <p:spPr>
          <a:xfrm>
            <a:off x="489066" y="1302911"/>
            <a:ext cx="11026832" cy="4708981"/>
          </a:xfrm>
          <a:prstGeom prst="rect">
            <a:avLst/>
          </a:prstGeom>
          <a:noFill/>
        </p:spPr>
        <p:txBody>
          <a:bodyPr wrap="square">
            <a:spAutoFit/>
          </a:bodyPr>
          <a:lstStyle/>
          <a:p>
            <a:pPr algn="just">
              <a:lnSpc>
                <a:spcPts val="2400"/>
              </a:lnSpc>
              <a:spcBef>
                <a:spcPts val="600"/>
              </a:spcBef>
              <a:spcAft>
                <a:spcPts val="600"/>
              </a:spcAft>
            </a:pPr>
            <a:r>
              <a:rPr lang="en-US" sz="2000" b="1" dirty="0">
                <a:effectLst/>
                <a:latin typeface="Product Sans Thin" panose="020B0203030502040203"/>
                <a:ea typeface="Times New Roman" panose="02020603050405020304" pitchFamily="18" charset="0"/>
              </a:rPr>
              <a:t>Independence Considerations Applicable to Component Auditor Firms outside a Group Auditor Firm’s Network (continued)</a:t>
            </a:r>
            <a:endParaRPr lang="en-US" sz="2000" dirty="0">
              <a:effectLst/>
              <a:latin typeface="Product Sans Thin" panose="020B0203030502040203"/>
              <a:ea typeface="Times New Roman" panose="02020603050405020304" pitchFamily="18" charset="0"/>
            </a:endParaRPr>
          </a:p>
          <a:p>
            <a:pPr marL="0" marR="0" algn="just">
              <a:lnSpc>
                <a:spcPts val="2400"/>
              </a:lnSpc>
              <a:spcBef>
                <a:spcPts val="600"/>
              </a:spcBef>
              <a:spcAft>
                <a:spcPts val="600"/>
              </a:spcAft>
            </a:pPr>
            <a:r>
              <a:rPr lang="en-US" sz="2000" dirty="0">
                <a:effectLst/>
                <a:latin typeface="Product Sans Thin" panose="020B0203030502040203"/>
                <a:ea typeface="Times New Roman" panose="02020603050405020304" pitchFamily="18" charset="0"/>
              </a:rPr>
              <a:t>Non-Assurance Services</a:t>
            </a:r>
          </a:p>
          <a:p>
            <a:pPr marL="742950" marR="0" indent="-742950" algn="just">
              <a:lnSpc>
                <a:spcPts val="2400"/>
              </a:lnSpc>
              <a:spcBef>
                <a:spcPts val="600"/>
              </a:spcBef>
              <a:spcAft>
                <a:spcPts val="600"/>
              </a:spcAft>
              <a:tabLst>
                <a:tab pos="742950" algn="l"/>
              </a:tabLst>
            </a:pPr>
            <a:r>
              <a:rPr lang="en-US" sz="2000" dirty="0">
                <a:effectLst/>
                <a:latin typeface="Product Sans Thin" panose="020B0203030502040203"/>
                <a:ea typeface="Times New Roman" panose="02020603050405020304" pitchFamily="18" charset="0"/>
              </a:rPr>
              <a:t>405.10 A1	The financial information on which a component auditor firm performs audit 			procedures is relevant to the application of Section 600. For example, if the 			component auditor firm is performing audit procedures only on a specific item such as 		inventory, non-assurance services unrelated to the accounting records or valuation for 		inventory would generally not create a self-review threat.</a:t>
            </a:r>
          </a:p>
          <a:p>
            <a:pPr marL="758825" marR="0" indent="-758825" algn="just">
              <a:lnSpc>
                <a:spcPts val="2400"/>
              </a:lnSpc>
              <a:spcBef>
                <a:spcPts val="600"/>
              </a:spcBef>
              <a:spcAft>
                <a:spcPts val="600"/>
              </a:spcAft>
              <a:tabLst>
                <a:tab pos="0" algn="l"/>
              </a:tabLst>
            </a:pPr>
            <a:r>
              <a:rPr lang="en-US" sz="2000" i="1" dirty="0">
                <a:effectLst/>
                <a:latin typeface="Product Sans Thin" panose="020B0203030502040203"/>
                <a:ea typeface="Times New Roman" panose="02020603050405020304" pitchFamily="18" charset="0"/>
              </a:rPr>
              <a:t>Group Audit Clients that are Public Interest Entities</a:t>
            </a:r>
            <a:endParaRPr lang="en-US" sz="2000" dirty="0">
              <a:effectLst/>
              <a:latin typeface="Product Sans Thin" panose="020B0203030502040203"/>
              <a:ea typeface="Times New Roman" panose="02020603050405020304" pitchFamily="18" charset="0"/>
            </a:endParaRPr>
          </a:p>
          <a:p>
            <a:pPr marL="762000" marR="0" indent="-762000" algn="just">
              <a:lnSpc>
                <a:spcPts val="2400"/>
              </a:lnSpc>
              <a:spcBef>
                <a:spcPts val="600"/>
              </a:spcBef>
              <a:spcAft>
                <a:spcPts val="600"/>
              </a:spcAft>
              <a:tabLst>
                <a:tab pos="0" algn="l"/>
              </a:tabLst>
            </a:pPr>
            <a:r>
              <a:rPr lang="en-US" sz="2000" b="1" dirty="0">
                <a:effectLst/>
                <a:latin typeface="Product Sans Thin" panose="020B0203030502040203"/>
                <a:ea typeface="Times New Roman" panose="02020603050405020304" pitchFamily="18" charset="0"/>
              </a:rPr>
              <a:t>R405.11		</a:t>
            </a:r>
            <a:r>
              <a:rPr lang="en-US" sz="2000" dirty="0">
                <a:effectLst/>
                <a:latin typeface="Product Sans Thin" panose="020B0203030502040203"/>
                <a:ea typeface="Times New Roman" panose="02020603050405020304" pitchFamily="18" charset="0"/>
              </a:rPr>
              <a:t>When the group audit client is a public interest entity, a component auditor firm 		outside the group auditor firm’s network shall be independent of the component 		audit client in accordance with the requirements set out in Part 4A that apply to public 		interest entities. </a:t>
            </a:r>
          </a:p>
        </p:txBody>
      </p:sp>
    </p:spTree>
    <p:extLst>
      <p:ext uri="{BB962C8B-B14F-4D97-AF65-F5344CB8AC3E}">
        <p14:creationId xmlns:p14="http://schemas.microsoft.com/office/powerpoint/2010/main" val="352546365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767505-CAF8-4C95-9734-C9CC99683BE2}"/>
              </a:ext>
            </a:extLst>
          </p:cNvPr>
          <p:cNvSpPr>
            <a:spLocks noGrp="1"/>
          </p:cNvSpPr>
          <p:nvPr>
            <p:ph type="title"/>
          </p:nvPr>
        </p:nvSpPr>
        <p:spPr>
          <a:xfrm>
            <a:off x="422564" y="256252"/>
            <a:ext cx="10515600" cy="868737"/>
          </a:xfrm>
        </p:spPr>
        <p:txBody>
          <a:bodyPr>
            <a:noAutofit/>
          </a:bodyPr>
          <a:lstStyle/>
          <a:p>
            <a:r>
              <a:rPr lang="en-US" sz="4000" dirty="0">
                <a:latin typeface="Product Sans Thin" panose="020B0203030502040203"/>
              </a:rPr>
              <a:t>Updated Strawman – CA Outside of Firm Network</a:t>
            </a:r>
            <a:endParaRPr lang="en-US" sz="4000" dirty="0"/>
          </a:p>
        </p:txBody>
      </p:sp>
      <p:sp>
        <p:nvSpPr>
          <p:cNvPr id="5" name="Slide Number Placeholder 4">
            <a:extLst>
              <a:ext uri="{FF2B5EF4-FFF2-40B4-BE49-F238E27FC236}">
                <a16:creationId xmlns:a16="http://schemas.microsoft.com/office/drawing/2014/main" id="{886189FB-BB93-4B3B-883A-131746CB2F24}"/>
              </a:ext>
            </a:extLst>
          </p:cNvPr>
          <p:cNvSpPr>
            <a:spLocks noGrp="1"/>
          </p:cNvSpPr>
          <p:nvPr>
            <p:ph type="sldNum" sz="quarter" idx="12"/>
          </p:nvPr>
        </p:nvSpPr>
        <p:spPr/>
        <p:txBody>
          <a:bodyPr/>
          <a:lstStyle/>
          <a:p>
            <a:fld id="{A68F81FF-A8B7-8E49-9D5B-3CAD5ADFEE36}" type="slidenum">
              <a:rPr lang="en-US" smtClean="0"/>
              <a:pPr/>
              <a:t>16</a:t>
            </a:fld>
            <a:endParaRPr lang="en-US" dirty="0"/>
          </a:p>
        </p:txBody>
      </p:sp>
      <p:sp>
        <p:nvSpPr>
          <p:cNvPr id="6" name="Subtitle 2">
            <a:extLst>
              <a:ext uri="{FF2B5EF4-FFF2-40B4-BE49-F238E27FC236}">
                <a16:creationId xmlns:a16="http://schemas.microsoft.com/office/drawing/2014/main" id="{05F40EB0-14FD-4D94-8755-1A57339A28B9}"/>
              </a:ext>
            </a:extLst>
          </p:cNvPr>
          <p:cNvSpPr txBox="1">
            <a:spLocks/>
          </p:cNvSpPr>
          <p:nvPr/>
        </p:nvSpPr>
        <p:spPr>
          <a:xfrm>
            <a:off x="422564" y="14159"/>
            <a:ext cx="7620000" cy="304800"/>
          </a:xfrm>
          <a:prstGeom prst="rect">
            <a:avLst/>
          </a:prstGeom>
        </p:spPr>
        <p:txBody>
          <a:bodyPr/>
          <a:lstStyle>
            <a:lvl1pPr marL="457178" indent="-457178" algn="l" rtl="0" eaLnBrk="1" fontAlgn="base" hangingPunct="1">
              <a:spcBef>
                <a:spcPts val="1035"/>
              </a:spcBef>
              <a:spcAft>
                <a:spcPct val="0"/>
              </a:spcAft>
              <a:buChar char="•"/>
              <a:defRPr sz="3200">
                <a:solidFill>
                  <a:schemeClr val="tx2">
                    <a:lumMod val="65000"/>
                    <a:lumOff val="35000"/>
                  </a:schemeClr>
                </a:solidFill>
                <a:latin typeface="+mn-lt"/>
                <a:ea typeface="ＭＳ Ｐゴシック" charset="0"/>
                <a:cs typeface="ＭＳ Ｐゴシック" charset="0"/>
              </a:defRPr>
            </a:lvl1pPr>
            <a:lvl2pPr marL="926546" indent="-463272" algn="l" rtl="0" eaLnBrk="1" fontAlgn="base" hangingPunct="1">
              <a:spcBef>
                <a:spcPts val="1035"/>
              </a:spcBef>
              <a:spcAft>
                <a:spcPct val="0"/>
              </a:spcAft>
              <a:buChar char="–"/>
              <a:defRPr sz="2667">
                <a:solidFill>
                  <a:schemeClr val="tx2">
                    <a:lumMod val="65000"/>
                    <a:lumOff val="35000"/>
                  </a:schemeClr>
                </a:solidFill>
                <a:latin typeface="+mn-lt"/>
                <a:ea typeface="ＭＳ Ｐゴシック" charset="0"/>
                <a:cs typeface="+mn-cs"/>
              </a:defRPr>
            </a:lvl2pPr>
            <a:lvl3pPr marL="1389819" indent="-463272" algn="l" rtl="0" eaLnBrk="1" fontAlgn="base" hangingPunct="1">
              <a:spcBef>
                <a:spcPts val="1035"/>
              </a:spcBef>
              <a:spcAft>
                <a:spcPct val="0"/>
              </a:spcAft>
              <a:buChar char="•"/>
              <a:defRPr sz="2400">
                <a:solidFill>
                  <a:schemeClr val="tx2">
                    <a:lumMod val="65000"/>
                    <a:lumOff val="35000"/>
                  </a:schemeClr>
                </a:solidFill>
                <a:latin typeface="+mn-lt"/>
                <a:ea typeface="ＭＳ Ｐゴシック" charset="0"/>
                <a:cs typeface="+mn-cs"/>
              </a:defRPr>
            </a:lvl3pPr>
            <a:lvl4pPr marL="1853092" indent="-463272" algn="l" rtl="0" eaLnBrk="1" fontAlgn="base" hangingPunct="1">
              <a:spcBef>
                <a:spcPts val="1035"/>
              </a:spcBef>
              <a:spcAft>
                <a:spcPct val="0"/>
              </a:spcAft>
              <a:buChar char="–"/>
              <a:defRPr sz="2133">
                <a:solidFill>
                  <a:schemeClr val="tx2">
                    <a:lumMod val="65000"/>
                    <a:lumOff val="35000"/>
                  </a:schemeClr>
                </a:solidFill>
                <a:latin typeface="+mn-lt"/>
                <a:ea typeface="ＭＳ Ｐゴシック" charset="0"/>
                <a:cs typeface="+mn-cs"/>
              </a:defRPr>
            </a:lvl4pPr>
            <a:lvl5pPr marL="2316365" indent="-463272" algn="l" rtl="0" eaLnBrk="1" fontAlgn="base" hangingPunct="1">
              <a:spcBef>
                <a:spcPts val="1035"/>
              </a:spcBef>
              <a:spcAft>
                <a:spcPct val="0"/>
              </a:spcAft>
              <a:buChar char="»"/>
              <a:defRPr sz="1867">
                <a:solidFill>
                  <a:schemeClr val="tx2">
                    <a:lumMod val="65000"/>
                    <a:lumOff val="35000"/>
                  </a:schemeClr>
                </a:solidFill>
                <a:latin typeface="+mn-lt"/>
                <a:ea typeface="ＭＳ Ｐゴシック" charset="0"/>
                <a:cs typeface="+mn-cs"/>
              </a:defRPr>
            </a:lvl5pPr>
            <a:lvl6pPr marL="3352632" indent="-304784" algn="l" rtl="0" eaLnBrk="1" fontAlgn="base" hangingPunct="1">
              <a:spcBef>
                <a:spcPct val="20000"/>
              </a:spcBef>
              <a:spcAft>
                <a:spcPct val="0"/>
              </a:spcAft>
              <a:buChar char="»"/>
              <a:defRPr sz="2667">
                <a:solidFill>
                  <a:schemeClr val="tx1"/>
                </a:solidFill>
                <a:latin typeface="+mn-lt"/>
                <a:ea typeface="+mn-ea"/>
                <a:cs typeface="+mn-cs"/>
              </a:defRPr>
            </a:lvl6pPr>
            <a:lvl7pPr marL="3962202" indent="-304784" algn="l" rtl="0" eaLnBrk="1" fontAlgn="base" hangingPunct="1">
              <a:spcBef>
                <a:spcPct val="20000"/>
              </a:spcBef>
              <a:spcAft>
                <a:spcPct val="0"/>
              </a:spcAft>
              <a:buChar char="»"/>
              <a:defRPr sz="2667">
                <a:solidFill>
                  <a:schemeClr val="tx1"/>
                </a:solidFill>
                <a:latin typeface="+mn-lt"/>
                <a:ea typeface="+mn-ea"/>
                <a:cs typeface="+mn-cs"/>
              </a:defRPr>
            </a:lvl7pPr>
            <a:lvl8pPr marL="4571772" indent="-304784" algn="l" rtl="0" eaLnBrk="1" fontAlgn="base" hangingPunct="1">
              <a:spcBef>
                <a:spcPct val="20000"/>
              </a:spcBef>
              <a:spcAft>
                <a:spcPct val="0"/>
              </a:spcAft>
              <a:buChar char="»"/>
              <a:defRPr sz="2667">
                <a:solidFill>
                  <a:schemeClr val="tx1"/>
                </a:solidFill>
                <a:latin typeface="+mn-lt"/>
                <a:ea typeface="+mn-ea"/>
                <a:cs typeface="+mn-cs"/>
              </a:defRPr>
            </a:lvl8pPr>
            <a:lvl9pPr marL="5181341" indent="-304784" algn="l" rtl="0" eaLnBrk="1" fontAlgn="base" hangingPunct="1">
              <a:spcBef>
                <a:spcPct val="20000"/>
              </a:spcBef>
              <a:spcAft>
                <a:spcPct val="0"/>
              </a:spcAft>
              <a:buChar char="»"/>
              <a:defRPr sz="2667">
                <a:solidFill>
                  <a:schemeClr val="tx1"/>
                </a:solidFill>
                <a:latin typeface="+mn-lt"/>
                <a:ea typeface="+mn-ea"/>
                <a:cs typeface="+mn-cs"/>
              </a:defRPr>
            </a:lvl9pPr>
          </a:lstStyle>
          <a:p>
            <a:pPr marL="0" indent="0">
              <a:buNone/>
            </a:pPr>
            <a:r>
              <a:rPr lang="en-US" sz="1600" kern="0" dirty="0">
                <a:solidFill>
                  <a:schemeClr val="bg1"/>
                </a:solidFill>
                <a:latin typeface="Arial" panose="020B0604020202020204" pitchFamily="34" charset="0"/>
                <a:cs typeface="Arial" panose="020B0604020202020204" pitchFamily="34" charset="0"/>
              </a:rPr>
              <a:t>Section 405 Group Audits</a:t>
            </a:r>
            <a:endParaRPr lang="en-US" sz="1600" kern="0" dirty="0">
              <a:solidFill>
                <a:schemeClr val="bg1"/>
              </a:solidFill>
            </a:endParaRPr>
          </a:p>
        </p:txBody>
      </p:sp>
      <p:sp>
        <p:nvSpPr>
          <p:cNvPr id="7" name="TextBox 6">
            <a:extLst>
              <a:ext uri="{FF2B5EF4-FFF2-40B4-BE49-F238E27FC236}">
                <a16:creationId xmlns:a16="http://schemas.microsoft.com/office/drawing/2014/main" id="{8403862B-7166-42C1-A884-3A56C18ED942}"/>
              </a:ext>
            </a:extLst>
          </p:cNvPr>
          <p:cNvSpPr txBox="1"/>
          <p:nvPr/>
        </p:nvSpPr>
        <p:spPr>
          <a:xfrm>
            <a:off x="489066" y="1302911"/>
            <a:ext cx="11026832" cy="3477875"/>
          </a:xfrm>
          <a:prstGeom prst="rect">
            <a:avLst/>
          </a:prstGeom>
          <a:noFill/>
        </p:spPr>
        <p:txBody>
          <a:bodyPr wrap="square">
            <a:spAutoFit/>
          </a:bodyPr>
          <a:lstStyle/>
          <a:p>
            <a:pPr algn="just">
              <a:lnSpc>
                <a:spcPts val="2400"/>
              </a:lnSpc>
              <a:spcBef>
                <a:spcPts val="600"/>
              </a:spcBef>
              <a:spcAft>
                <a:spcPts val="600"/>
              </a:spcAft>
            </a:pPr>
            <a:r>
              <a:rPr lang="en-US" sz="2000" b="1" dirty="0">
                <a:effectLst/>
                <a:latin typeface="Product Sans Thin" panose="020B0203030502040203"/>
                <a:ea typeface="Times New Roman" panose="02020603050405020304" pitchFamily="18" charset="0"/>
              </a:rPr>
              <a:t>Independence Considerations Applicable to Component Auditor Firms outside a Group Auditor Firm’s Network (continued)</a:t>
            </a:r>
            <a:endParaRPr lang="en-US" sz="2000" dirty="0">
              <a:effectLst/>
              <a:latin typeface="Product Sans Thin" panose="020B0203030502040203"/>
              <a:ea typeface="Times New Roman" panose="02020603050405020304" pitchFamily="18" charset="0"/>
            </a:endParaRPr>
          </a:p>
          <a:p>
            <a:pPr marL="804545" marR="0" indent="-804545" algn="just">
              <a:lnSpc>
                <a:spcPts val="2400"/>
              </a:lnSpc>
              <a:spcBef>
                <a:spcPts val="600"/>
              </a:spcBef>
              <a:spcAft>
                <a:spcPts val="600"/>
              </a:spcAft>
            </a:pPr>
            <a:r>
              <a:rPr lang="en-US" sz="2000" dirty="0">
                <a:effectLst/>
                <a:latin typeface="Product Sans Thin" panose="020B0203030502040203"/>
                <a:ea typeface="Times New Roman" panose="02020603050405020304" pitchFamily="18" charset="0"/>
              </a:rPr>
              <a:t>Key Audit Partner</a:t>
            </a:r>
          </a:p>
          <a:p>
            <a:pPr marL="800100" marR="0" indent="-800100" algn="just">
              <a:lnSpc>
                <a:spcPts val="2400"/>
              </a:lnSpc>
              <a:spcBef>
                <a:spcPts val="600"/>
              </a:spcBef>
              <a:spcAft>
                <a:spcPts val="600"/>
              </a:spcAft>
            </a:pPr>
            <a:r>
              <a:rPr lang="en-US" sz="2000" dirty="0">
                <a:effectLst/>
                <a:latin typeface="Product Sans Thin" panose="020B0203030502040203"/>
                <a:ea typeface="Times New Roman" panose="02020603050405020304" pitchFamily="18" charset="0"/>
              </a:rPr>
              <a:t>405.12 A1	The group engagement partner might determine that the engagement partner on the 		audit of a component is a key audit partner on the group audit because that individual 		makes key decisions or judgments on significant matters with respect to the group 		audit. In these circumstances, once the group engagement partner has communicated 		that determination to the engagement partner on the audit of the component, that 		individual will be subject to the provisions in paragraph R411.4, Section 540 and 		paragraph R524.6 that apply to key audit partners. </a:t>
            </a:r>
          </a:p>
        </p:txBody>
      </p:sp>
    </p:spTree>
    <p:extLst>
      <p:ext uri="{BB962C8B-B14F-4D97-AF65-F5344CB8AC3E}">
        <p14:creationId xmlns:p14="http://schemas.microsoft.com/office/powerpoint/2010/main" val="329788021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767505-CAF8-4C95-9734-C9CC99683BE2}"/>
              </a:ext>
            </a:extLst>
          </p:cNvPr>
          <p:cNvSpPr>
            <a:spLocks noGrp="1"/>
          </p:cNvSpPr>
          <p:nvPr>
            <p:ph type="title"/>
          </p:nvPr>
        </p:nvSpPr>
        <p:spPr>
          <a:xfrm>
            <a:off x="422564" y="256252"/>
            <a:ext cx="10515600" cy="868737"/>
          </a:xfrm>
        </p:spPr>
        <p:txBody>
          <a:bodyPr>
            <a:normAutofit/>
          </a:bodyPr>
          <a:lstStyle/>
          <a:p>
            <a:r>
              <a:rPr lang="en-US" sz="3400" dirty="0">
                <a:latin typeface="Product Sans Thin" panose="020B0203030502040203"/>
              </a:rPr>
              <a:t>Updated Strawman – Changes in Component Auditor Firms</a:t>
            </a:r>
          </a:p>
        </p:txBody>
      </p:sp>
      <p:sp>
        <p:nvSpPr>
          <p:cNvPr id="5" name="Slide Number Placeholder 4">
            <a:extLst>
              <a:ext uri="{FF2B5EF4-FFF2-40B4-BE49-F238E27FC236}">
                <a16:creationId xmlns:a16="http://schemas.microsoft.com/office/drawing/2014/main" id="{886189FB-BB93-4B3B-883A-131746CB2F24}"/>
              </a:ext>
            </a:extLst>
          </p:cNvPr>
          <p:cNvSpPr>
            <a:spLocks noGrp="1"/>
          </p:cNvSpPr>
          <p:nvPr>
            <p:ph type="sldNum" sz="quarter" idx="12"/>
          </p:nvPr>
        </p:nvSpPr>
        <p:spPr/>
        <p:txBody>
          <a:bodyPr/>
          <a:lstStyle/>
          <a:p>
            <a:fld id="{A68F81FF-A8B7-8E49-9D5B-3CAD5ADFEE36}" type="slidenum">
              <a:rPr lang="en-US" smtClean="0"/>
              <a:pPr/>
              <a:t>17</a:t>
            </a:fld>
            <a:endParaRPr lang="en-US" dirty="0"/>
          </a:p>
        </p:txBody>
      </p:sp>
      <p:sp>
        <p:nvSpPr>
          <p:cNvPr id="6" name="Subtitle 2">
            <a:extLst>
              <a:ext uri="{FF2B5EF4-FFF2-40B4-BE49-F238E27FC236}">
                <a16:creationId xmlns:a16="http://schemas.microsoft.com/office/drawing/2014/main" id="{05F40EB0-14FD-4D94-8755-1A57339A28B9}"/>
              </a:ext>
            </a:extLst>
          </p:cNvPr>
          <p:cNvSpPr txBox="1">
            <a:spLocks/>
          </p:cNvSpPr>
          <p:nvPr/>
        </p:nvSpPr>
        <p:spPr>
          <a:xfrm>
            <a:off x="422564" y="14159"/>
            <a:ext cx="7620000" cy="304800"/>
          </a:xfrm>
          <a:prstGeom prst="rect">
            <a:avLst/>
          </a:prstGeom>
        </p:spPr>
        <p:txBody>
          <a:bodyPr/>
          <a:lstStyle>
            <a:lvl1pPr marL="457178" indent="-457178" algn="l" rtl="0" eaLnBrk="1" fontAlgn="base" hangingPunct="1">
              <a:spcBef>
                <a:spcPts val="1035"/>
              </a:spcBef>
              <a:spcAft>
                <a:spcPct val="0"/>
              </a:spcAft>
              <a:buChar char="•"/>
              <a:defRPr sz="3200">
                <a:solidFill>
                  <a:schemeClr val="tx2">
                    <a:lumMod val="65000"/>
                    <a:lumOff val="35000"/>
                  </a:schemeClr>
                </a:solidFill>
                <a:latin typeface="+mn-lt"/>
                <a:ea typeface="ＭＳ Ｐゴシック" charset="0"/>
                <a:cs typeface="ＭＳ Ｐゴシック" charset="0"/>
              </a:defRPr>
            </a:lvl1pPr>
            <a:lvl2pPr marL="926546" indent="-463272" algn="l" rtl="0" eaLnBrk="1" fontAlgn="base" hangingPunct="1">
              <a:spcBef>
                <a:spcPts val="1035"/>
              </a:spcBef>
              <a:spcAft>
                <a:spcPct val="0"/>
              </a:spcAft>
              <a:buChar char="–"/>
              <a:defRPr sz="2667">
                <a:solidFill>
                  <a:schemeClr val="tx2">
                    <a:lumMod val="65000"/>
                    <a:lumOff val="35000"/>
                  </a:schemeClr>
                </a:solidFill>
                <a:latin typeface="+mn-lt"/>
                <a:ea typeface="ＭＳ Ｐゴシック" charset="0"/>
                <a:cs typeface="+mn-cs"/>
              </a:defRPr>
            </a:lvl2pPr>
            <a:lvl3pPr marL="1389819" indent="-463272" algn="l" rtl="0" eaLnBrk="1" fontAlgn="base" hangingPunct="1">
              <a:spcBef>
                <a:spcPts val="1035"/>
              </a:spcBef>
              <a:spcAft>
                <a:spcPct val="0"/>
              </a:spcAft>
              <a:buChar char="•"/>
              <a:defRPr sz="2400">
                <a:solidFill>
                  <a:schemeClr val="tx2">
                    <a:lumMod val="65000"/>
                    <a:lumOff val="35000"/>
                  </a:schemeClr>
                </a:solidFill>
                <a:latin typeface="+mn-lt"/>
                <a:ea typeface="ＭＳ Ｐゴシック" charset="0"/>
                <a:cs typeface="+mn-cs"/>
              </a:defRPr>
            </a:lvl3pPr>
            <a:lvl4pPr marL="1853092" indent="-463272" algn="l" rtl="0" eaLnBrk="1" fontAlgn="base" hangingPunct="1">
              <a:spcBef>
                <a:spcPts val="1035"/>
              </a:spcBef>
              <a:spcAft>
                <a:spcPct val="0"/>
              </a:spcAft>
              <a:buChar char="–"/>
              <a:defRPr sz="2133">
                <a:solidFill>
                  <a:schemeClr val="tx2">
                    <a:lumMod val="65000"/>
                    <a:lumOff val="35000"/>
                  </a:schemeClr>
                </a:solidFill>
                <a:latin typeface="+mn-lt"/>
                <a:ea typeface="ＭＳ Ｐゴシック" charset="0"/>
                <a:cs typeface="+mn-cs"/>
              </a:defRPr>
            </a:lvl4pPr>
            <a:lvl5pPr marL="2316365" indent="-463272" algn="l" rtl="0" eaLnBrk="1" fontAlgn="base" hangingPunct="1">
              <a:spcBef>
                <a:spcPts val="1035"/>
              </a:spcBef>
              <a:spcAft>
                <a:spcPct val="0"/>
              </a:spcAft>
              <a:buChar char="»"/>
              <a:defRPr sz="1867">
                <a:solidFill>
                  <a:schemeClr val="tx2">
                    <a:lumMod val="65000"/>
                    <a:lumOff val="35000"/>
                  </a:schemeClr>
                </a:solidFill>
                <a:latin typeface="+mn-lt"/>
                <a:ea typeface="ＭＳ Ｐゴシック" charset="0"/>
                <a:cs typeface="+mn-cs"/>
              </a:defRPr>
            </a:lvl5pPr>
            <a:lvl6pPr marL="3352632" indent="-304784" algn="l" rtl="0" eaLnBrk="1" fontAlgn="base" hangingPunct="1">
              <a:spcBef>
                <a:spcPct val="20000"/>
              </a:spcBef>
              <a:spcAft>
                <a:spcPct val="0"/>
              </a:spcAft>
              <a:buChar char="»"/>
              <a:defRPr sz="2667">
                <a:solidFill>
                  <a:schemeClr val="tx1"/>
                </a:solidFill>
                <a:latin typeface="+mn-lt"/>
                <a:ea typeface="+mn-ea"/>
                <a:cs typeface="+mn-cs"/>
              </a:defRPr>
            </a:lvl6pPr>
            <a:lvl7pPr marL="3962202" indent="-304784" algn="l" rtl="0" eaLnBrk="1" fontAlgn="base" hangingPunct="1">
              <a:spcBef>
                <a:spcPct val="20000"/>
              </a:spcBef>
              <a:spcAft>
                <a:spcPct val="0"/>
              </a:spcAft>
              <a:buChar char="»"/>
              <a:defRPr sz="2667">
                <a:solidFill>
                  <a:schemeClr val="tx1"/>
                </a:solidFill>
                <a:latin typeface="+mn-lt"/>
                <a:ea typeface="+mn-ea"/>
                <a:cs typeface="+mn-cs"/>
              </a:defRPr>
            </a:lvl7pPr>
            <a:lvl8pPr marL="4571772" indent="-304784" algn="l" rtl="0" eaLnBrk="1" fontAlgn="base" hangingPunct="1">
              <a:spcBef>
                <a:spcPct val="20000"/>
              </a:spcBef>
              <a:spcAft>
                <a:spcPct val="0"/>
              </a:spcAft>
              <a:buChar char="»"/>
              <a:defRPr sz="2667">
                <a:solidFill>
                  <a:schemeClr val="tx1"/>
                </a:solidFill>
                <a:latin typeface="+mn-lt"/>
                <a:ea typeface="+mn-ea"/>
                <a:cs typeface="+mn-cs"/>
              </a:defRPr>
            </a:lvl8pPr>
            <a:lvl9pPr marL="5181341" indent="-304784" algn="l" rtl="0" eaLnBrk="1" fontAlgn="base" hangingPunct="1">
              <a:spcBef>
                <a:spcPct val="20000"/>
              </a:spcBef>
              <a:spcAft>
                <a:spcPct val="0"/>
              </a:spcAft>
              <a:buChar char="»"/>
              <a:defRPr sz="2667">
                <a:solidFill>
                  <a:schemeClr val="tx1"/>
                </a:solidFill>
                <a:latin typeface="+mn-lt"/>
                <a:ea typeface="+mn-ea"/>
                <a:cs typeface="+mn-cs"/>
              </a:defRPr>
            </a:lvl9pPr>
          </a:lstStyle>
          <a:p>
            <a:pPr marL="0" indent="0">
              <a:buNone/>
            </a:pPr>
            <a:r>
              <a:rPr lang="en-US" sz="1600" kern="0" dirty="0">
                <a:solidFill>
                  <a:schemeClr val="bg1"/>
                </a:solidFill>
                <a:latin typeface="Arial" panose="020B0604020202020204" pitchFamily="34" charset="0"/>
                <a:cs typeface="Arial" panose="020B0604020202020204" pitchFamily="34" charset="0"/>
              </a:rPr>
              <a:t>Section 405 Group Audits</a:t>
            </a:r>
            <a:endParaRPr lang="en-US" sz="1600" kern="0" dirty="0">
              <a:solidFill>
                <a:schemeClr val="bg1"/>
              </a:solidFill>
            </a:endParaRPr>
          </a:p>
        </p:txBody>
      </p:sp>
      <p:sp>
        <p:nvSpPr>
          <p:cNvPr id="8" name="TextBox 7">
            <a:extLst>
              <a:ext uri="{FF2B5EF4-FFF2-40B4-BE49-F238E27FC236}">
                <a16:creationId xmlns:a16="http://schemas.microsoft.com/office/drawing/2014/main" id="{0AD19BD3-F370-45F9-B04F-1DD6EB794B3B}"/>
              </a:ext>
            </a:extLst>
          </p:cNvPr>
          <p:cNvSpPr txBox="1"/>
          <p:nvPr/>
        </p:nvSpPr>
        <p:spPr>
          <a:xfrm>
            <a:off x="484910" y="1195126"/>
            <a:ext cx="10992196" cy="5482014"/>
          </a:xfrm>
          <a:prstGeom prst="rect">
            <a:avLst/>
          </a:prstGeom>
          <a:noFill/>
        </p:spPr>
        <p:txBody>
          <a:bodyPr wrap="square">
            <a:spAutoFit/>
          </a:bodyPr>
          <a:lstStyle/>
          <a:p>
            <a:pPr marL="758825" marR="0" indent="-758825" algn="just">
              <a:lnSpc>
                <a:spcPts val="2000"/>
              </a:lnSpc>
              <a:spcBef>
                <a:spcPts val="600"/>
              </a:spcBef>
              <a:spcAft>
                <a:spcPts val="600"/>
              </a:spcAft>
              <a:tabLst>
                <a:tab pos="0" algn="l"/>
              </a:tabLst>
            </a:pPr>
            <a:r>
              <a:rPr lang="en-US" sz="2000" b="1" dirty="0">
                <a:effectLst/>
                <a:latin typeface="Product Sans Thin" panose="020B0203030502040203"/>
                <a:ea typeface="Times New Roman" panose="02020603050405020304" pitchFamily="18" charset="0"/>
              </a:rPr>
              <a:t>Changes in Component Auditor Firms</a:t>
            </a:r>
            <a:endParaRPr lang="en-US" sz="2000" dirty="0">
              <a:effectLst/>
              <a:latin typeface="Product Sans Thin" panose="020B0203030502040203"/>
              <a:ea typeface="Times New Roman" panose="02020603050405020304" pitchFamily="18" charset="0"/>
            </a:endParaRPr>
          </a:p>
          <a:p>
            <a:pPr marL="758825" marR="0" indent="-758825" algn="just">
              <a:lnSpc>
                <a:spcPts val="2000"/>
              </a:lnSpc>
              <a:spcBef>
                <a:spcPts val="600"/>
              </a:spcBef>
              <a:spcAft>
                <a:spcPts val="600"/>
              </a:spcAft>
              <a:tabLst>
                <a:tab pos="0" algn="l"/>
              </a:tabLst>
            </a:pPr>
            <a:r>
              <a:rPr lang="en-US" sz="2000" i="1" dirty="0">
                <a:effectLst/>
                <a:latin typeface="Product Sans Thin" panose="020B0203030502040203"/>
                <a:ea typeface="Times New Roman" panose="02020603050405020304" pitchFamily="18" charset="0"/>
              </a:rPr>
              <a:t>All Group Audit Clients </a:t>
            </a:r>
            <a:endParaRPr lang="en-US" sz="2000" dirty="0">
              <a:effectLst/>
              <a:latin typeface="Product Sans Thin" panose="020B0203030502040203"/>
              <a:ea typeface="Times New Roman" panose="02020603050405020304" pitchFamily="18" charset="0"/>
            </a:endParaRPr>
          </a:p>
          <a:p>
            <a:pPr marL="742950" marR="0" indent="-742950" algn="just">
              <a:lnSpc>
                <a:spcPts val="2000"/>
              </a:lnSpc>
              <a:spcBef>
                <a:spcPts val="600"/>
              </a:spcBef>
              <a:spcAft>
                <a:spcPts val="600"/>
              </a:spcAft>
            </a:pPr>
            <a:r>
              <a:rPr lang="en-US" sz="2000" dirty="0">
                <a:effectLst/>
                <a:latin typeface="Product Sans Thin" panose="020B0203030502040203"/>
                <a:ea typeface="Times New Roman" panose="02020603050405020304" pitchFamily="18" charset="0"/>
                <a:cs typeface="Segoe UI" panose="020B0502040204020203" pitchFamily="34" charset="0"/>
              </a:rPr>
              <a:t>405.13 A1	There might be circumstances in which the group auditor firm requests another firm 		to perform audit procedures as a component auditor firm during or after the period 		covered by the group financial statements. A threat to the component auditor firm’s 		independence</a:t>
            </a:r>
            <a:r>
              <a:rPr lang="en-US" sz="2000" dirty="0">
                <a:effectLst/>
                <a:latin typeface="Product Sans Thin" panose="020B0203030502040203"/>
                <a:ea typeface="Times New Roman" panose="02020603050405020304" pitchFamily="18" charset="0"/>
              </a:rPr>
              <a:t> might be created by:</a:t>
            </a:r>
          </a:p>
          <a:p>
            <a:pPr marL="1143000" marR="0" indent="-361950" algn="just">
              <a:lnSpc>
                <a:spcPts val="2000"/>
              </a:lnSpc>
              <a:spcBef>
                <a:spcPts val="600"/>
              </a:spcBef>
              <a:spcAft>
                <a:spcPts val="600"/>
              </a:spcAft>
            </a:pPr>
            <a:r>
              <a:rPr lang="en-US" sz="2000" dirty="0">
                <a:effectLst/>
                <a:latin typeface="Product Sans Thin" panose="020B0203030502040203"/>
                <a:ea typeface="Times New Roman" panose="02020603050405020304" pitchFamily="18" charset="0"/>
              </a:rPr>
              <a:t>		(a) 	Financial or business relationships of the component auditor firm with the 		component audit client during or after the period covered by the financial 		statements but before the component auditor firm agrees to </a:t>
            </a:r>
            <a:r>
              <a:rPr lang="en-US" sz="2000" dirty="0">
                <a:effectLst/>
                <a:latin typeface="Product Sans Thin" panose="020B0203030502040203"/>
                <a:ea typeface="Times New Roman" panose="02020603050405020304" pitchFamily="18" charset="0"/>
                <a:cs typeface="Segoe UI" panose="020B0502040204020203" pitchFamily="34" charset="0"/>
              </a:rPr>
              <a:t>perform the 		audit procedures</a:t>
            </a:r>
            <a:r>
              <a:rPr lang="en-US" sz="2000" dirty="0">
                <a:effectLst/>
                <a:latin typeface="Product Sans Thin" panose="020B0203030502040203"/>
                <a:ea typeface="Times New Roman" panose="02020603050405020304" pitchFamily="18" charset="0"/>
              </a:rPr>
              <a:t>; or </a:t>
            </a:r>
          </a:p>
          <a:p>
            <a:pPr marL="1143000" marR="0" indent="-361950" algn="just">
              <a:lnSpc>
                <a:spcPts val="2000"/>
              </a:lnSpc>
              <a:spcBef>
                <a:spcPts val="600"/>
              </a:spcBef>
              <a:spcAft>
                <a:spcPts val="600"/>
              </a:spcAft>
            </a:pPr>
            <a:r>
              <a:rPr lang="en-US" sz="2000" dirty="0">
                <a:effectLst/>
                <a:latin typeface="Product Sans Thin" panose="020B0203030502040203"/>
                <a:ea typeface="Times New Roman" panose="02020603050405020304" pitchFamily="18" charset="0"/>
              </a:rPr>
              <a:t>		(b) 	Previous services provided to the component audit client by the component 		auditor firm. (Ref: Para R400.31)</a:t>
            </a:r>
          </a:p>
          <a:p>
            <a:pPr marL="740410" marR="0" indent="-740410" algn="just">
              <a:lnSpc>
                <a:spcPts val="2000"/>
              </a:lnSpc>
              <a:spcBef>
                <a:spcPts val="600"/>
              </a:spcBef>
              <a:spcAft>
                <a:spcPts val="600"/>
              </a:spcAft>
            </a:pPr>
            <a:r>
              <a:rPr lang="en-US" sz="2000" dirty="0">
                <a:effectLst/>
                <a:latin typeface="Product Sans Thin" panose="020B0203030502040203"/>
                <a:ea typeface="Times New Roman" panose="02020603050405020304" pitchFamily="18" charset="0"/>
                <a:cs typeface="Segoe UI" panose="020B0502040204020203" pitchFamily="34" charset="0"/>
              </a:rPr>
              <a:t>405.13 A2	Paragraphs 400.31 A1-A2 set out application material relevant to circumstances 		where threats to independence are created if a non-assurance service was provided 		to the component audit client during, or after the period covered by the group 			financial statements, but before the component auditor firm begins to perform the 		audit of the component, and the service would not be permitted during the 			engagement period. </a:t>
            </a:r>
            <a:endParaRPr lang="en-US" sz="2000" dirty="0">
              <a:effectLst/>
              <a:latin typeface="Product Sans Thin" panose="020B0203030502040203"/>
              <a:ea typeface="Times New Roman" panose="02020603050405020304" pitchFamily="18" charset="0"/>
            </a:endParaRPr>
          </a:p>
        </p:txBody>
      </p:sp>
    </p:spTree>
    <p:extLst>
      <p:ext uri="{BB962C8B-B14F-4D97-AF65-F5344CB8AC3E}">
        <p14:creationId xmlns:p14="http://schemas.microsoft.com/office/powerpoint/2010/main" val="423709128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112890-8E90-4742-877F-31EA36316CC8}"/>
              </a:ext>
            </a:extLst>
          </p:cNvPr>
          <p:cNvSpPr>
            <a:spLocks noGrp="1"/>
          </p:cNvSpPr>
          <p:nvPr>
            <p:ph type="title"/>
          </p:nvPr>
        </p:nvSpPr>
        <p:spPr>
          <a:xfrm>
            <a:off x="535269" y="18357"/>
            <a:ext cx="10515600" cy="1068518"/>
          </a:xfrm>
        </p:spPr>
        <p:txBody>
          <a:bodyPr>
            <a:normAutofit fontScale="90000"/>
          </a:bodyPr>
          <a:lstStyle/>
          <a:p>
            <a:r>
              <a:rPr lang="en-US" dirty="0">
                <a:solidFill>
                  <a:srgbClr val="FFFFFF"/>
                </a:solidFill>
                <a:latin typeface="Product Sans Thin" panose="020B0203030502040203"/>
              </a:rPr>
              <a:t>Matters for CAG Consideration:  </a:t>
            </a:r>
            <a:br>
              <a:rPr lang="en-US" dirty="0">
                <a:solidFill>
                  <a:srgbClr val="FFFFFF"/>
                </a:solidFill>
                <a:latin typeface="Product Sans Thin" panose="020B0203030502040203"/>
              </a:rPr>
            </a:br>
            <a:r>
              <a:rPr lang="en-US" sz="4400" dirty="0">
                <a:latin typeface="Product Sans Thin" panose="020B0203030502040203"/>
              </a:rPr>
              <a:t>Component Auditors Outside of Firm Network</a:t>
            </a:r>
            <a:endParaRPr lang="en-US" dirty="0">
              <a:latin typeface="Product Sans Thin" panose="020B0203030502040203"/>
            </a:endParaRPr>
          </a:p>
        </p:txBody>
      </p:sp>
      <p:sp>
        <p:nvSpPr>
          <p:cNvPr id="5" name="Slide Number Placeholder 4">
            <a:extLst>
              <a:ext uri="{FF2B5EF4-FFF2-40B4-BE49-F238E27FC236}">
                <a16:creationId xmlns:a16="http://schemas.microsoft.com/office/drawing/2014/main" id="{AE8732B1-C14C-412E-8C3B-CD11125FFC38}"/>
              </a:ext>
            </a:extLst>
          </p:cNvPr>
          <p:cNvSpPr>
            <a:spLocks noGrp="1"/>
          </p:cNvSpPr>
          <p:nvPr>
            <p:ph type="sldNum" sz="quarter" idx="12"/>
          </p:nvPr>
        </p:nvSpPr>
        <p:spPr/>
        <p:txBody>
          <a:bodyPr/>
          <a:lstStyle/>
          <a:p>
            <a:fld id="{A68F81FF-A8B7-8E49-9D5B-3CAD5ADFEE36}" type="slidenum">
              <a:rPr lang="en-US" smtClean="0"/>
              <a:pPr/>
              <a:t>18</a:t>
            </a:fld>
            <a:endParaRPr lang="en-US" dirty="0"/>
          </a:p>
        </p:txBody>
      </p:sp>
      <p:graphicFrame>
        <p:nvGraphicFramePr>
          <p:cNvPr id="6" name="Content Placeholder 1">
            <a:extLst>
              <a:ext uri="{FF2B5EF4-FFF2-40B4-BE49-F238E27FC236}">
                <a16:creationId xmlns:a16="http://schemas.microsoft.com/office/drawing/2014/main" id="{0733A15E-32B9-4CC7-82F7-6237E3DD36C6}"/>
              </a:ext>
            </a:extLst>
          </p:cNvPr>
          <p:cNvGraphicFramePr>
            <a:graphicFrameLocks/>
          </p:cNvGraphicFramePr>
          <p:nvPr>
            <p:extLst>
              <p:ext uri="{D42A27DB-BD31-4B8C-83A1-F6EECF244321}">
                <p14:modId xmlns:p14="http://schemas.microsoft.com/office/powerpoint/2010/main" val="809890945"/>
              </p:ext>
            </p:extLst>
          </p:nvPr>
        </p:nvGraphicFramePr>
        <p:xfrm>
          <a:off x="644056" y="2112579"/>
          <a:ext cx="10927829" cy="419280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05024923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2563" y="434706"/>
            <a:ext cx="10439400" cy="533400"/>
          </a:xfrm>
        </p:spPr>
        <p:txBody>
          <a:bodyPr>
            <a:noAutofit/>
          </a:bodyPr>
          <a:lstStyle/>
          <a:p>
            <a:r>
              <a:rPr lang="en-US" sz="4000" dirty="0">
                <a:latin typeface="Product Sans Thin" panose="020B0203030502040203"/>
              </a:rPr>
              <a:t>Identification of breach by Component Auditor </a:t>
            </a:r>
          </a:p>
        </p:txBody>
      </p:sp>
      <p:sp>
        <p:nvSpPr>
          <p:cNvPr id="4" name="Subtitle 2">
            <a:extLst>
              <a:ext uri="{FF2B5EF4-FFF2-40B4-BE49-F238E27FC236}">
                <a16:creationId xmlns:a16="http://schemas.microsoft.com/office/drawing/2014/main" id="{B64C2780-4A4F-4909-95E7-8ECAE4F40A62}"/>
              </a:ext>
            </a:extLst>
          </p:cNvPr>
          <p:cNvSpPr txBox="1">
            <a:spLocks/>
          </p:cNvSpPr>
          <p:nvPr/>
        </p:nvSpPr>
        <p:spPr>
          <a:xfrm>
            <a:off x="510019" y="59775"/>
            <a:ext cx="7620000" cy="304800"/>
          </a:xfrm>
          <a:prstGeom prst="rect">
            <a:avLst/>
          </a:prstGeom>
        </p:spPr>
        <p:txBody>
          <a:bodyPr/>
          <a:lstStyle>
            <a:lvl1pPr marL="457178" indent="-457178" algn="l" rtl="0" eaLnBrk="1" fontAlgn="base" hangingPunct="1">
              <a:spcBef>
                <a:spcPts val="1035"/>
              </a:spcBef>
              <a:spcAft>
                <a:spcPct val="0"/>
              </a:spcAft>
              <a:buChar char="•"/>
              <a:defRPr sz="3200">
                <a:solidFill>
                  <a:schemeClr val="tx2">
                    <a:lumMod val="65000"/>
                    <a:lumOff val="35000"/>
                  </a:schemeClr>
                </a:solidFill>
                <a:latin typeface="+mn-lt"/>
                <a:ea typeface="ＭＳ Ｐゴシック" charset="0"/>
                <a:cs typeface="ＭＳ Ｐゴシック" charset="0"/>
              </a:defRPr>
            </a:lvl1pPr>
            <a:lvl2pPr marL="926546" indent="-463272" algn="l" rtl="0" eaLnBrk="1" fontAlgn="base" hangingPunct="1">
              <a:spcBef>
                <a:spcPts val="1035"/>
              </a:spcBef>
              <a:spcAft>
                <a:spcPct val="0"/>
              </a:spcAft>
              <a:buChar char="–"/>
              <a:defRPr sz="2667">
                <a:solidFill>
                  <a:schemeClr val="tx2">
                    <a:lumMod val="65000"/>
                    <a:lumOff val="35000"/>
                  </a:schemeClr>
                </a:solidFill>
                <a:latin typeface="+mn-lt"/>
                <a:ea typeface="ＭＳ Ｐゴシック" charset="0"/>
                <a:cs typeface="+mn-cs"/>
              </a:defRPr>
            </a:lvl2pPr>
            <a:lvl3pPr marL="1389819" indent="-463272" algn="l" rtl="0" eaLnBrk="1" fontAlgn="base" hangingPunct="1">
              <a:spcBef>
                <a:spcPts val="1035"/>
              </a:spcBef>
              <a:spcAft>
                <a:spcPct val="0"/>
              </a:spcAft>
              <a:buChar char="•"/>
              <a:defRPr sz="2400">
                <a:solidFill>
                  <a:schemeClr val="tx2">
                    <a:lumMod val="65000"/>
                    <a:lumOff val="35000"/>
                  </a:schemeClr>
                </a:solidFill>
                <a:latin typeface="+mn-lt"/>
                <a:ea typeface="ＭＳ Ｐゴシック" charset="0"/>
                <a:cs typeface="+mn-cs"/>
              </a:defRPr>
            </a:lvl3pPr>
            <a:lvl4pPr marL="1853092" indent="-463272" algn="l" rtl="0" eaLnBrk="1" fontAlgn="base" hangingPunct="1">
              <a:spcBef>
                <a:spcPts val="1035"/>
              </a:spcBef>
              <a:spcAft>
                <a:spcPct val="0"/>
              </a:spcAft>
              <a:buChar char="–"/>
              <a:defRPr sz="2133">
                <a:solidFill>
                  <a:schemeClr val="tx2">
                    <a:lumMod val="65000"/>
                    <a:lumOff val="35000"/>
                  </a:schemeClr>
                </a:solidFill>
                <a:latin typeface="+mn-lt"/>
                <a:ea typeface="ＭＳ Ｐゴシック" charset="0"/>
                <a:cs typeface="+mn-cs"/>
              </a:defRPr>
            </a:lvl4pPr>
            <a:lvl5pPr marL="2316365" indent="-463272" algn="l" rtl="0" eaLnBrk="1" fontAlgn="base" hangingPunct="1">
              <a:spcBef>
                <a:spcPts val="1035"/>
              </a:spcBef>
              <a:spcAft>
                <a:spcPct val="0"/>
              </a:spcAft>
              <a:buChar char="»"/>
              <a:defRPr sz="1867">
                <a:solidFill>
                  <a:schemeClr val="tx2">
                    <a:lumMod val="65000"/>
                    <a:lumOff val="35000"/>
                  </a:schemeClr>
                </a:solidFill>
                <a:latin typeface="+mn-lt"/>
                <a:ea typeface="ＭＳ Ｐゴシック" charset="0"/>
                <a:cs typeface="+mn-cs"/>
              </a:defRPr>
            </a:lvl5pPr>
            <a:lvl6pPr marL="3352632" indent="-304784" algn="l" rtl="0" eaLnBrk="1" fontAlgn="base" hangingPunct="1">
              <a:spcBef>
                <a:spcPct val="20000"/>
              </a:spcBef>
              <a:spcAft>
                <a:spcPct val="0"/>
              </a:spcAft>
              <a:buChar char="»"/>
              <a:defRPr sz="2667">
                <a:solidFill>
                  <a:schemeClr val="tx1"/>
                </a:solidFill>
                <a:latin typeface="+mn-lt"/>
                <a:ea typeface="+mn-ea"/>
                <a:cs typeface="+mn-cs"/>
              </a:defRPr>
            </a:lvl6pPr>
            <a:lvl7pPr marL="3962202" indent="-304784" algn="l" rtl="0" eaLnBrk="1" fontAlgn="base" hangingPunct="1">
              <a:spcBef>
                <a:spcPct val="20000"/>
              </a:spcBef>
              <a:spcAft>
                <a:spcPct val="0"/>
              </a:spcAft>
              <a:buChar char="»"/>
              <a:defRPr sz="2667">
                <a:solidFill>
                  <a:schemeClr val="tx1"/>
                </a:solidFill>
                <a:latin typeface="+mn-lt"/>
                <a:ea typeface="+mn-ea"/>
                <a:cs typeface="+mn-cs"/>
              </a:defRPr>
            </a:lvl7pPr>
            <a:lvl8pPr marL="4571772" indent="-304784" algn="l" rtl="0" eaLnBrk="1" fontAlgn="base" hangingPunct="1">
              <a:spcBef>
                <a:spcPct val="20000"/>
              </a:spcBef>
              <a:spcAft>
                <a:spcPct val="0"/>
              </a:spcAft>
              <a:buChar char="»"/>
              <a:defRPr sz="2667">
                <a:solidFill>
                  <a:schemeClr val="tx1"/>
                </a:solidFill>
                <a:latin typeface="+mn-lt"/>
                <a:ea typeface="+mn-ea"/>
                <a:cs typeface="+mn-cs"/>
              </a:defRPr>
            </a:lvl8pPr>
            <a:lvl9pPr marL="5181341" indent="-304784" algn="l" rtl="0" eaLnBrk="1" fontAlgn="base" hangingPunct="1">
              <a:spcBef>
                <a:spcPct val="20000"/>
              </a:spcBef>
              <a:spcAft>
                <a:spcPct val="0"/>
              </a:spcAft>
              <a:buChar char="»"/>
              <a:defRPr sz="2667">
                <a:solidFill>
                  <a:schemeClr val="tx1"/>
                </a:solidFill>
                <a:latin typeface="+mn-lt"/>
                <a:ea typeface="+mn-ea"/>
                <a:cs typeface="+mn-cs"/>
              </a:defRPr>
            </a:lvl9pPr>
          </a:lstStyle>
          <a:p>
            <a:pPr marL="0" indent="0">
              <a:buNone/>
            </a:pPr>
            <a:endParaRPr lang="en-US" kern="0" dirty="0">
              <a:solidFill>
                <a:schemeClr val="bg1"/>
              </a:solidFill>
            </a:endParaRPr>
          </a:p>
        </p:txBody>
      </p:sp>
      <p:graphicFrame>
        <p:nvGraphicFramePr>
          <p:cNvPr id="10" name="Diagram 9">
            <a:extLst>
              <a:ext uri="{FF2B5EF4-FFF2-40B4-BE49-F238E27FC236}">
                <a16:creationId xmlns:a16="http://schemas.microsoft.com/office/drawing/2014/main" id="{AA80262B-E374-49C9-AC0E-2CBAA3DE020E}"/>
              </a:ext>
            </a:extLst>
          </p:cNvPr>
          <p:cNvGraphicFramePr/>
          <p:nvPr>
            <p:extLst>
              <p:ext uri="{D42A27DB-BD31-4B8C-83A1-F6EECF244321}">
                <p14:modId xmlns:p14="http://schemas.microsoft.com/office/powerpoint/2010/main" val="833350097"/>
              </p:ext>
            </p:extLst>
          </p:nvPr>
        </p:nvGraphicFramePr>
        <p:xfrm>
          <a:off x="422563" y="1774613"/>
          <a:ext cx="11492345" cy="420744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19" name="Group 18">
            <a:extLst>
              <a:ext uri="{FF2B5EF4-FFF2-40B4-BE49-F238E27FC236}">
                <a16:creationId xmlns:a16="http://schemas.microsoft.com/office/drawing/2014/main" id="{983F3BF9-FFE9-4872-B5E6-298E7E6C5780}"/>
              </a:ext>
            </a:extLst>
          </p:cNvPr>
          <p:cNvGrpSpPr/>
          <p:nvPr/>
        </p:nvGrpSpPr>
        <p:grpSpPr>
          <a:xfrm>
            <a:off x="422564" y="1545828"/>
            <a:ext cx="3123956" cy="1058935"/>
            <a:chOff x="6498550" y="694339"/>
            <a:chExt cx="1625877" cy="3098727"/>
          </a:xfrm>
          <a:noFill/>
        </p:grpSpPr>
        <p:sp>
          <p:nvSpPr>
            <p:cNvPr id="20" name="Rectangle: Rounded Corners 19">
              <a:extLst>
                <a:ext uri="{FF2B5EF4-FFF2-40B4-BE49-F238E27FC236}">
                  <a16:creationId xmlns:a16="http://schemas.microsoft.com/office/drawing/2014/main" id="{CADEC2AF-943D-46C5-AEB8-7885F7F8E588}"/>
                </a:ext>
              </a:extLst>
            </p:cNvPr>
            <p:cNvSpPr/>
            <p:nvPr/>
          </p:nvSpPr>
          <p:spPr>
            <a:xfrm>
              <a:off x="6562724" y="1625600"/>
              <a:ext cx="1561703" cy="2167466"/>
            </a:xfrm>
            <a:prstGeom prst="roundRect">
              <a:avLst/>
            </a:pr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1" name="Rectangle: Rounded Corners 4">
              <a:extLst>
                <a:ext uri="{FF2B5EF4-FFF2-40B4-BE49-F238E27FC236}">
                  <a16:creationId xmlns:a16="http://schemas.microsoft.com/office/drawing/2014/main" id="{D8D50961-B51A-4B62-879C-142617A00B7E}"/>
                </a:ext>
              </a:extLst>
            </p:cNvPr>
            <p:cNvSpPr txBox="1"/>
            <p:nvPr/>
          </p:nvSpPr>
          <p:spPr>
            <a:xfrm>
              <a:off x="6498550" y="694339"/>
              <a:ext cx="1490140" cy="2014993"/>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38100" tIns="38100" rIns="38100" bIns="38100" numCol="1" spcCol="1270" anchor="ctr" anchorCtr="0">
              <a:noAutofit/>
            </a:bodyPr>
            <a:lstStyle/>
            <a:p>
              <a:pPr algn="ctr"/>
              <a:r>
                <a:rPr lang="en-US" sz="1600" i="1" dirty="0">
                  <a:solidFill>
                    <a:schemeClr val="tx1"/>
                  </a:solidFill>
                  <a:latin typeface="Product Sans Thin" panose="020B0203030502040203"/>
                </a:rPr>
                <a:t>**May be different from other requirements (e.g., IESBA PIE or local statutory requirements that are not relevant in the context of the group audit)  </a:t>
              </a:r>
            </a:p>
          </p:txBody>
        </p:sp>
      </p:grpSp>
      <p:sp>
        <p:nvSpPr>
          <p:cNvPr id="28" name="Rectangle: Rounded Corners 4">
            <a:extLst>
              <a:ext uri="{FF2B5EF4-FFF2-40B4-BE49-F238E27FC236}">
                <a16:creationId xmlns:a16="http://schemas.microsoft.com/office/drawing/2014/main" id="{8CF41B7D-DAE0-4635-8DCB-6F3F02914620}"/>
              </a:ext>
            </a:extLst>
          </p:cNvPr>
          <p:cNvSpPr txBox="1"/>
          <p:nvPr/>
        </p:nvSpPr>
        <p:spPr>
          <a:xfrm>
            <a:off x="648071" y="4911123"/>
            <a:ext cx="8531439" cy="486501"/>
          </a:xfrm>
          <a:prstGeom prst="rect">
            <a:avLst/>
          </a:prstGeom>
          <a:solidFill>
            <a:srgbClr val="C0C0C0"/>
          </a:solidFill>
        </p:spPr>
        <p:style>
          <a:lnRef idx="0">
            <a:scrgbClr r="0" g="0" b="0"/>
          </a:lnRef>
          <a:fillRef idx="0">
            <a:scrgbClr r="0" g="0" b="0"/>
          </a:fillRef>
          <a:effectRef idx="0">
            <a:scrgbClr r="0" g="0" b="0"/>
          </a:effectRef>
          <a:fontRef idx="minor">
            <a:schemeClr val="lt1"/>
          </a:fontRef>
        </p:style>
        <p:txBody>
          <a:bodyPr spcFirstLastPara="0" vert="horz" wrap="square" lIns="38100" tIns="38100" rIns="38100" bIns="38100" numCol="1" spcCol="1270" anchor="ctr" anchorCtr="0">
            <a:noAutofit/>
          </a:bodyPr>
          <a:lstStyle/>
          <a:p>
            <a:pPr algn="ctr" defTabSz="444489">
              <a:lnSpc>
                <a:spcPct val="90000"/>
              </a:lnSpc>
              <a:spcAft>
                <a:spcPct val="35000"/>
              </a:spcAft>
            </a:pPr>
            <a:r>
              <a:rPr lang="en-US" b="1" dirty="0">
                <a:solidFill>
                  <a:schemeClr val="tx1"/>
                </a:solidFill>
                <a:latin typeface="Product Sans Thin" panose="020B0203030502040203"/>
              </a:rPr>
              <a:t>Consideration: the role and significance of the CA work in the context of the Group Audit </a:t>
            </a:r>
          </a:p>
        </p:txBody>
      </p:sp>
      <p:cxnSp>
        <p:nvCxnSpPr>
          <p:cNvPr id="40" name="Straight Connector 39">
            <a:extLst>
              <a:ext uri="{FF2B5EF4-FFF2-40B4-BE49-F238E27FC236}">
                <a16:creationId xmlns:a16="http://schemas.microsoft.com/office/drawing/2014/main" id="{574F490E-C2BA-4753-B140-F59B5B3C6F55}"/>
              </a:ext>
            </a:extLst>
          </p:cNvPr>
          <p:cNvCxnSpPr>
            <a:cxnSpLocks/>
          </p:cNvCxnSpPr>
          <p:nvPr/>
        </p:nvCxnSpPr>
        <p:spPr bwMode="auto">
          <a:xfrm>
            <a:off x="1828801" y="2524453"/>
            <a:ext cx="0" cy="263137"/>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11" name="Subtitle 2">
            <a:extLst>
              <a:ext uri="{FF2B5EF4-FFF2-40B4-BE49-F238E27FC236}">
                <a16:creationId xmlns:a16="http://schemas.microsoft.com/office/drawing/2014/main" id="{4241D77E-5865-4F5B-842D-0C8434F11A9D}"/>
              </a:ext>
            </a:extLst>
          </p:cNvPr>
          <p:cNvSpPr txBox="1">
            <a:spLocks/>
          </p:cNvSpPr>
          <p:nvPr/>
        </p:nvSpPr>
        <p:spPr>
          <a:xfrm>
            <a:off x="422564" y="14159"/>
            <a:ext cx="7620000" cy="304800"/>
          </a:xfrm>
          <a:prstGeom prst="rect">
            <a:avLst/>
          </a:prstGeom>
        </p:spPr>
        <p:txBody>
          <a:bodyPr/>
          <a:lstStyle>
            <a:lvl1pPr marL="457178" indent="-457178" algn="l" rtl="0" eaLnBrk="1" fontAlgn="base" hangingPunct="1">
              <a:spcBef>
                <a:spcPts val="1035"/>
              </a:spcBef>
              <a:spcAft>
                <a:spcPct val="0"/>
              </a:spcAft>
              <a:buChar char="•"/>
              <a:defRPr sz="3200">
                <a:solidFill>
                  <a:schemeClr val="tx2">
                    <a:lumMod val="65000"/>
                    <a:lumOff val="35000"/>
                  </a:schemeClr>
                </a:solidFill>
                <a:latin typeface="+mn-lt"/>
                <a:ea typeface="ＭＳ Ｐゴシック" charset="0"/>
                <a:cs typeface="ＭＳ Ｐゴシック" charset="0"/>
              </a:defRPr>
            </a:lvl1pPr>
            <a:lvl2pPr marL="926546" indent="-463272" algn="l" rtl="0" eaLnBrk="1" fontAlgn="base" hangingPunct="1">
              <a:spcBef>
                <a:spcPts val="1035"/>
              </a:spcBef>
              <a:spcAft>
                <a:spcPct val="0"/>
              </a:spcAft>
              <a:buChar char="–"/>
              <a:defRPr sz="2667">
                <a:solidFill>
                  <a:schemeClr val="tx2">
                    <a:lumMod val="65000"/>
                    <a:lumOff val="35000"/>
                  </a:schemeClr>
                </a:solidFill>
                <a:latin typeface="+mn-lt"/>
                <a:ea typeface="ＭＳ Ｐゴシック" charset="0"/>
                <a:cs typeface="+mn-cs"/>
              </a:defRPr>
            </a:lvl2pPr>
            <a:lvl3pPr marL="1389819" indent="-463272" algn="l" rtl="0" eaLnBrk="1" fontAlgn="base" hangingPunct="1">
              <a:spcBef>
                <a:spcPts val="1035"/>
              </a:spcBef>
              <a:spcAft>
                <a:spcPct val="0"/>
              </a:spcAft>
              <a:buChar char="•"/>
              <a:defRPr sz="2400">
                <a:solidFill>
                  <a:schemeClr val="tx2">
                    <a:lumMod val="65000"/>
                    <a:lumOff val="35000"/>
                  </a:schemeClr>
                </a:solidFill>
                <a:latin typeface="+mn-lt"/>
                <a:ea typeface="ＭＳ Ｐゴシック" charset="0"/>
                <a:cs typeface="+mn-cs"/>
              </a:defRPr>
            </a:lvl3pPr>
            <a:lvl4pPr marL="1853092" indent="-463272" algn="l" rtl="0" eaLnBrk="1" fontAlgn="base" hangingPunct="1">
              <a:spcBef>
                <a:spcPts val="1035"/>
              </a:spcBef>
              <a:spcAft>
                <a:spcPct val="0"/>
              </a:spcAft>
              <a:buChar char="–"/>
              <a:defRPr sz="2133">
                <a:solidFill>
                  <a:schemeClr val="tx2">
                    <a:lumMod val="65000"/>
                    <a:lumOff val="35000"/>
                  </a:schemeClr>
                </a:solidFill>
                <a:latin typeface="+mn-lt"/>
                <a:ea typeface="ＭＳ Ｐゴシック" charset="0"/>
                <a:cs typeface="+mn-cs"/>
              </a:defRPr>
            </a:lvl4pPr>
            <a:lvl5pPr marL="2316365" indent="-463272" algn="l" rtl="0" eaLnBrk="1" fontAlgn="base" hangingPunct="1">
              <a:spcBef>
                <a:spcPts val="1035"/>
              </a:spcBef>
              <a:spcAft>
                <a:spcPct val="0"/>
              </a:spcAft>
              <a:buChar char="»"/>
              <a:defRPr sz="1867">
                <a:solidFill>
                  <a:schemeClr val="tx2">
                    <a:lumMod val="65000"/>
                    <a:lumOff val="35000"/>
                  </a:schemeClr>
                </a:solidFill>
                <a:latin typeface="+mn-lt"/>
                <a:ea typeface="ＭＳ Ｐゴシック" charset="0"/>
                <a:cs typeface="+mn-cs"/>
              </a:defRPr>
            </a:lvl5pPr>
            <a:lvl6pPr marL="3352632" indent="-304784" algn="l" rtl="0" eaLnBrk="1" fontAlgn="base" hangingPunct="1">
              <a:spcBef>
                <a:spcPct val="20000"/>
              </a:spcBef>
              <a:spcAft>
                <a:spcPct val="0"/>
              </a:spcAft>
              <a:buChar char="»"/>
              <a:defRPr sz="2667">
                <a:solidFill>
                  <a:schemeClr val="tx1"/>
                </a:solidFill>
                <a:latin typeface="+mn-lt"/>
                <a:ea typeface="+mn-ea"/>
                <a:cs typeface="+mn-cs"/>
              </a:defRPr>
            </a:lvl6pPr>
            <a:lvl7pPr marL="3962202" indent="-304784" algn="l" rtl="0" eaLnBrk="1" fontAlgn="base" hangingPunct="1">
              <a:spcBef>
                <a:spcPct val="20000"/>
              </a:spcBef>
              <a:spcAft>
                <a:spcPct val="0"/>
              </a:spcAft>
              <a:buChar char="»"/>
              <a:defRPr sz="2667">
                <a:solidFill>
                  <a:schemeClr val="tx1"/>
                </a:solidFill>
                <a:latin typeface="+mn-lt"/>
                <a:ea typeface="+mn-ea"/>
                <a:cs typeface="+mn-cs"/>
              </a:defRPr>
            </a:lvl7pPr>
            <a:lvl8pPr marL="4571772" indent="-304784" algn="l" rtl="0" eaLnBrk="1" fontAlgn="base" hangingPunct="1">
              <a:spcBef>
                <a:spcPct val="20000"/>
              </a:spcBef>
              <a:spcAft>
                <a:spcPct val="0"/>
              </a:spcAft>
              <a:buChar char="»"/>
              <a:defRPr sz="2667">
                <a:solidFill>
                  <a:schemeClr val="tx1"/>
                </a:solidFill>
                <a:latin typeface="+mn-lt"/>
                <a:ea typeface="+mn-ea"/>
                <a:cs typeface="+mn-cs"/>
              </a:defRPr>
            </a:lvl8pPr>
            <a:lvl9pPr marL="5181341" indent="-304784" algn="l" rtl="0" eaLnBrk="1" fontAlgn="base" hangingPunct="1">
              <a:spcBef>
                <a:spcPct val="20000"/>
              </a:spcBef>
              <a:spcAft>
                <a:spcPct val="0"/>
              </a:spcAft>
              <a:buChar char="»"/>
              <a:defRPr sz="2667">
                <a:solidFill>
                  <a:schemeClr val="tx1"/>
                </a:solidFill>
                <a:latin typeface="+mn-lt"/>
                <a:ea typeface="+mn-ea"/>
                <a:cs typeface="+mn-cs"/>
              </a:defRPr>
            </a:lvl9pPr>
          </a:lstStyle>
          <a:p>
            <a:pPr marL="0" indent="0">
              <a:buNone/>
            </a:pPr>
            <a:r>
              <a:rPr lang="en-US" sz="1600" kern="0" dirty="0">
                <a:solidFill>
                  <a:schemeClr val="bg1"/>
                </a:solidFill>
                <a:latin typeface="Arial" panose="020B0604020202020204" pitchFamily="34" charset="0"/>
                <a:cs typeface="Arial" panose="020B0604020202020204" pitchFamily="34" charset="0"/>
              </a:rPr>
              <a:t>Section 405 Group Audits</a:t>
            </a:r>
            <a:endParaRPr lang="en-US" sz="1600" kern="0" dirty="0">
              <a:solidFill>
                <a:schemeClr val="bg1"/>
              </a:solidFill>
            </a:endParaRPr>
          </a:p>
        </p:txBody>
      </p:sp>
      <p:sp>
        <p:nvSpPr>
          <p:cNvPr id="12" name="Slide Number Placeholder 4">
            <a:extLst>
              <a:ext uri="{FF2B5EF4-FFF2-40B4-BE49-F238E27FC236}">
                <a16:creationId xmlns:a16="http://schemas.microsoft.com/office/drawing/2014/main" id="{F86F0200-E1F7-468A-8949-E358D9CE6D11}"/>
              </a:ext>
            </a:extLst>
          </p:cNvPr>
          <p:cNvSpPr>
            <a:spLocks noGrp="1"/>
          </p:cNvSpPr>
          <p:nvPr>
            <p:ph type="sldNum" sz="quarter" idx="12"/>
          </p:nvPr>
        </p:nvSpPr>
        <p:spPr>
          <a:xfrm>
            <a:off x="8610600" y="6356350"/>
            <a:ext cx="2743200" cy="365125"/>
          </a:xfrm>
        </p:spPr>
        <p:txBody>
          <a:bodyPr/>
          <a:lstStyle/>
          <a:p>
            <a:fld id="{A68F81FF-A8B7-8E49-9D5B-3CAD5ADFEE36}" type="slidenum">
              <a:rPr lang="en-US" smtClean="0"/>
              <a:pPr/>
              <a:t>19</a:t>
            </a:fld>
            <a:endParaRPr lang="en-US" dirty="0"/>
          </a:p>
        </p:txBody>
      </p:sp>
    </p:spTree>
    <p:extLst>
      <p:ext uri="{BB962C8B-B14F-4D97-AF65-F5344CB8AC3E}">
        <p14:creationId xmlns:p14="http://schemas.microsoft.com/office/powerpoint/2010/main" val="242193017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1">
            <a:extLst>
              <a:ext uri="{FF2B5EF4-FFF2-40B4-BE49-F238E27FC236}">
                <a16:creationId xmlns:a16="http://schemas.microsoft.com/office/drawing/2014/main" id="{49815CE8-202F-4078-BAEE-AA4EB76572A8}"/>
              </a:ext>
            </a:extLst>
          </p:cNvPr>
          <p:cNvGraphicFramePr>
            <a:graphicFrameLocks noGrp="1"/>
          </p:cNvGraphicFramePr>
          <p:nvPr>
            <p:ph sz="half" idx="2"/>
            <p:extLst>
              <p:ext uri="{D42A27DB-BD31-4B8C-83A1-F6EECF244321}">
                <p14:modId xmlns:p14="http://schemas.microsoft.com/office/powerpoint/2010/main" val="3567994224"/>
              </p:ext>
            </p:extLst>
          </p:nvPr>
        </p:nvGraphicFramePr>
        <p:xfrm>
          <a:off x="426387" y="1643752"/>
          <a:ext cx="6835804" cy="48053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Slide Number Placeholder 3">
            <a:extLst>
              <a:ext uri="{FF2B5EF4-FFF2-40B4-BE49-F238E27FC236}">
                <a16:creationId xmlns:a16="http://schemas.microsoft.com/office/drawing/2014/main" id="{7A1C4B08-C1BC-490C-8042-72F790CAADFC}"/>
              </a:ext>
            </a:extLst>
          </p:cNvPr>
          <p:cNvSpPr>
            <a:spLocks noGrp="1"/>
          </p:cNvSpPr>
          <p:nvPr>
            <p:ph type="sldNum" sz="quarter" idx="12"/>
          </p:nvPr>
        </p:nvSpPr>
        <p:spPr/>
        <p:txBody>
          <a:bodyPr/>
          <a:lstStyle/>
          <a:p>
            <a:fld id="{A68F81FF-A8B7-8E49-9D5B-3CAD5ADFEE36}" type="slidenum">
              <a:rPr lang="en-US" smtClean="0"/>
              <a:pPr/>
              <a:t>2</a:t>
            </a:fld>
            <a:endParaRPr lang="en-US" dirty="0"/>
          </a:p>
        </p:txBody>
      </p:sp>
      <p:sp>
        <p:nvSpPr>
          <p:cNvPr id="5" name="Title 4">
            <a:extLst>
              <a:ext uri="{FF2B5EF4-FFF2-40B4-BE49-F238E27FC236}">
                <a16:creationId xmlns:a16="http://schemas.microsoft.com/office/drawing/2014/main" id="{E576D0ED-A3FC-4950-877D-48098B9FCF0C}"/>
              </a:ext>
            </a:extLst>
          </p:cNvPr>
          <p:cNvSpPr>
            <a:spLocks noGrp="1"/>
          </p:cNvSpPr>
          <p:nvPr>
            <p:ph type="title"/>
          </p:nvPr>
        </p:nvSpPr>
        <p:spPr>
          <a:xfrm>
            <a:off x="426387" y="0"/>
            <a:ext cx="10515600" cy="1068518"/>
          </a:xfrm>
        </p:spPr>
        <p:txBody>
          <a:bodyPr/>
          <a:lstStyle/>
          <a:p>
            <a:r>
              <a:rPr lang="en-US" sz="4400" dirty="0">
                <a:latin typeface="Product Sans Thin" panose="020B0203030502040203"/>
              </a:rPr>
              <a:t>Objectives of the Session </a:t>
            </a:r>
            <a:endParaRPr lang="en-US" dirty="0">
              <a:latin typeface="Product Sans Thin" panose="020B0203030502040203"/>
            </a:endParaRPr>
          </a:p>
        </p:txBody>
      </p:sp>
      <p:sp>
        <p:nvSpPr>
          <p:cNvPr id="2" name="TextBox 1">
            <a:extLst>
              <a:ext uri="{FF2B5EF4-FFF2-40B4-BE49-F238E27FC236}">
                <a16:creationId xmlns:a16="http://schemas.microsoft.com/office/drawing/2014/main" id="{90F93D0C-63F1-44EF-BD65-4370A9B401F3}"/>
              </a:ext>
            </a:extLst>
          </p:cNvPr>
          <p:cNvSpPr txBox="1"/>
          <p:nvPr/>
        </p:nvSpPr>
        <p:spPr>
          <a:xfrm>
            <a:off x="1551708" y="5176148"/>
            <a:ext cx="5244970" cy="914400"/>
          </a:xfrm>
          <a:prstGeom prst="rect">
            <a:avLst/>
          </a:prstGeom>
        </p:spPr>
        <p:txBody>
          <a:bodyPr vert="horz" wrap="none" lIns="91440" tIns="45720" rIns="91440" bIns="45720" rtlCol="0" anchor="b">
            <a:noAutofit/>
          </a:bodyPr>
          <a:lstStyle/>
          <a:p>
            <a:pPr defTabSz="800100">
              <a:lnSpc>
                <a:spcPct val="120000"/>
              </a:lnSpc>
              <a:spcBef>
                <a:spcPct val="0"/>
              </a:spcBef>
            </a:pPr>
            <a:r>
              <a:rPr lang="en-US" dirty="0">
                <a:solidFill>
                  <a:srgbClr val="494949">
                    <a:hueOff val="0"/>
                    <a:satOff val="0"/>
                    <a:lumOff val="0"/>
                    <a:alphaOff val="0"/>
                  </a:srgbClr>
                </a:solidFill>
                <a:latin typeface="Product Sans Thin" panose="020B0203030502040203"/>
              </a:rPr>
              <a:t>To receive an update on Engagement Team provisions and </a:t>
            </a:r>
          </a:p>
          <a:p>
            <a:pPr defTabSz="800100">
              <a:lnSpc>
                <a:spcPct val="120000"/>
              </a:lnSpc>
              <a:spcBef>
                <a:spcPct val="0"/>
              </a:spcBef>
            </a:pPr>
            <a:r>
              <a:rPr lang="en-US" dirty="0">
                <a:solidFill>
                  <a:srgbClr val="494949">
                    <a:hueOff val="0"/>
                    <a:satOff val="0"/>
                    <a:lumOff val="0"/>
                    <a:alphaOff val="0"/>
                  </a:srgbClr>
                </a:solidFill>
                <a:latin typeface="Product Sans Thin" panose="020B0203030502040203"/>
              </a:rPr>
              <a:t>on the QM – related amendments arising from the </a:t>
            </a:r>
          </a:p>
          <a:p>
            <a:pPr defTabSz="800100">
              <a:lnSpc>
                <a:spcPct val="120000"/>
              </a:lnSpc>
              <a:spcBef>
                <a:spcPct val="0"/>
              </a:spcBef>
            </a:pPr>
            <a:r>
              <a:rPr lang="en-US" dirty="0">
                <a:solidFill>
                  <a:srgbClr val="494949">
                    <a:hueOff val="0"/>
                    <a:satOff val="0"/>
                    <a:lumOff val="0"/>
                    <a:alphaOff val="0"/>
                  </a:srgbClr>
                </a:solidFill>
                <a:latin typeface="Product Sans Thin" panose="020B0203030502040203"/>
              </a:rPr>
              <a:t>finalization of the IAASB’s QM Standards</a:t>
            </a:r>
          </a:p>
        </p:txBody>
      </p:sp>
    </p:spTree>
    <p:extLst>
      <p:ext uri="{BB962C8B-B14F-4D97-AF65-F5344CB8AC3E}">
        <p14:creationId xmlns:p14="http://schemas.microsoft.com/office/powerpoint/2010/main" val="347708317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767505-CAF8-4C95-9734-C9CC99683BE2}"/>
              </a:ext>
            </a:extLst>
          </p:cNvPr>
          <p:cNvSpPr>
            <a:spLocks noGrp="1"/>
          </p:cNvSpPr>
          <p:nvPr>
            <p:ph type="title"/>
          </p:nvPr>
        </p:nvSpPr>
        <p:spPr>
          <a:xfrm>
            <a:off x="422564" y="256252"/>
            <a:ext cx="10515600" cy="868737"/>
          </a:xfrm>
        </p:spPr>
        <p:txBody>
          <a:bodyPr>
            <a:normAutofit/>
          </a:bodyPr>
          <a:lstStyle/>
          <a:p>
            <a:r>
              <a:rPr lang="en-US" dirty="0">
                <a:latin typeface="Product Sans Thin" panose="020B0203030502040203"/>
              </a:rPr>
              <a:t>Updated Strawman – Breach</a:t>
            </a:r>
          </a:p>
        </p:txBody>
      </p:sp>
      <p:sp>
        <p:nvSpPr>
          <p:cNvPr id="5" name="Slide Number Placeholder 4">
            <a:extLst>
              <a:ext uri="{FF2B5EF4-FFF2-40B4-BE49-F238E27FC236}">
                <a16:creationId xmlns:a16="http://schemas.microsoft.com/office/drawing/2014/main" id="{886189FB-BB93-4B3B-883A-131746CB2F24}"/>
              </a:ext>
            </a:extLst>
          </p:cNvPr>
          <p:cNvSpPr>
            <a:spLocks noGrp="1"/>
          </p:cNvSpPr>
          <p:nvPr>
            <p:ph type="sldNum" sz="quarter" idx="12"/>
          </p:nvPr>
        </p:nvSpPr>
        <p:spPr/>
        <p:txBody>
          <a:bodyPr/>
          <a:lstStyle/>
          <a:p>
            <a:fld id="{A68F81FF-A8B7-8E49-9D5B-3CAD5ADFEE36}" type="slidenum">
              <a:rPr lang="en-US" smtClean="0"/>
              <a:pPr/>
              <a:t>20</a:t>
            </a:fld>
            <a:endParaRPr lang="en-US" dirty="0"/>
          </a:p>
        </p:txBody>
      </p:sp>
      <p:sp>
        <p:nvSpPr>
          <p:cNvPr id="6" name="Subtitle 2">
            <a:extLst>
              <a:ext uri="{FF2B5EF4-FFF2-40B4-BE49-F238E27FC236}">
                <a16:creationId xmlns:a16="http://schemas.microsoft.com/office/drawing/2014/main" id="{05F40EB0-14FD-4D94-8755-1A57339A28B9}"/>
              </a:ext>
            </a:extLst>
          </p:cNvPr>
          <p:cNvSpPr txBox="1">
            <a:spLocks/>
          </p:cNvSpPr>
          <p:nvPr/>
        </p:nvSpPr>
        <p:spPr>
          <a:xfrm>
            <a:off x="422564" y="14159"/>
            <a:ext cx="7620000" cy="304800"/>
          </a:xfrm>
          <a:prstGeom prst="rect">
            <a:avLst/>
          </a:prstGeom>
        </p:spPr>
        <p:txBody>
          <a:bodyPr/>
          <a:lstStyle>
            <a:lvl1pPr marL="457178" indent="-457178" algn="l" rtl="0" eaLnBrk="1" fontAlgn="base" hangingPunct="1">
              <a:spcBef>
                <a:spcPts val="1035"/>
              </a:spcBef>
              <a:spcAft>
                <a:spcPct val="0"/>
              </a:spcAft>
              <a:buChar char="•"/>
              <a:defRPr sz="3200">
                <a:solidFill>
                  <a:schemeClr val="tx2">
                    <a:lumMod val="65000"/>
                    <a:lumOff val="35000"/>
                  </a:schemeClr>
                </a:solidFill>
                <a:latin typeface="+mn-lt"/>
                <a:ea typeface="ＭＳ Ｐゴシック" charset="0"/>
                <a:cs typeface="ＭＳ Ｐゴシック" charset="0"/>
              </a:defRPr>
            </a:lvl1pPr>
            <a:lvl2pPr marL="926546" indent="-463272" algn="l" rtl="0" eaLnBrk="1" fontAlgn="base" hangingPunct="1">
              <a:spcBef>
                <a:spcPts val="1035"/>
              </a:spcBef>
              <a:spcAft>
                <a:spcPct val="0"/>
              </a:spcAft>
              <a:buChar char="–"/>
              <a:defRPr sz="2667">
                <a:solidFill>
                  <a:schemeClr val="tx2">
                    <a:lumMod val="65000"/>
                    <a:lumOff val="35000"/>
                  </a:schemeClr>
                </a:solidFill>
                <a:latin typeface="+mn-lt"/>
                <a:ea typeface="ＭＳ Ｐゴシック" charset="0"/>
                <a:cs typeface="+mn-cs"/>
              </a:defRPr>
            </a:lvl2pPr>
            <a:lvl3pPr marL="1389819" indent="-463272" algn="l" rtl="0" eaLnBrk="1" fontAlgn="base" hangingPunct="1">
              <a:spcBef>
                <a:spcPts val="1035"/>
              </a:spcBef>
              <a:spcAft>
                <a:spcPct val="0"/>
              </a:spcAft>
              <a:buChar char="•"/>
              <a:defRPr sz="2400">
                <a:solidFill>
                  <a:schemeClr val="tx2">
                    <a:lumMod val="65000"/>
                    <a:lumOff val="35000"/>
                  </a:schemeClr>
                </a:solidFill>
                <a:latin typeface="+mn-lt"/>
                <a:ea typeface="ＭＳ Ｐゴシック" charset="0"/>
                <a:cs typeface="+mn-cs"/>
              </a:defRPr>
            </a:lvl3pPr>
            <a:lvl4pPr marL="1853092" indent="-463272" algn="l" rtl="0" eaLnBrk="1" fontAlgn="base" hangingPunct="1">
              <a:spcBef>
                <a:spcPts val="1035"/>
              </a:spcBef>
              <a:spcAft>
                <a:spcPct val="0"/>
              </a:spcAft>
              <a:buChar char="–"/>
              <a:defRPr sz="2133">
                <a:solidFill>
                  <a:schemeClr val="tx2">
                    <a:lumMod val="65000"/>
                    <a:lumOff val="35000"/>
                  </a:schemeClr>
                </a:solidFill>
                <a:latin typeface="+mn-lt"/>
                <a:ea typeface="ＭＳ Ｐゴシック" charset="0"/>
                <a:cs typeface="+mn-cs"/>
              </a:defRPr>
            </a:lvl4pPr>
            <a:lvl5pPr marL="2316365" indent="-463272" algn="l" rtl="0" eaLnBrk="1" fontAlgn="base" hangingPunct="1">
              <a:spcBef>
                <a:spcPts val="1035"/>
              </a:spcBef>
              <a:spcAft>
                <a:spcPct val="0"/>
              </a:spcAft>
              <a:buChar char="»"/>
              <a:defRPr sz="1867">
                <a:solidFill>
                  <a:schemeClr val="tx2">
                    <a:lumMod val="65000"/>
                    <a:lumOff val="35000"/>
                  </a:schemeClr>
                </a:solidFill>
                <a:latin typeface="+mn-lt"/>
                <a:ea typeface="ＭＳ Ｐゴシック" charset="0"/>
                <a:cs typeface="+mn-cs"/>
              </a:defRPr>
            </a:lvl5pPr>
            <a:lvl6pPr marL="3352632" indent="-304784" algn="l" rtl="0" eaLnBrk="1" fontAlgn="base" hangingPunct="1">
              <a:spcBef>
                <a:spcPct val="20000"/>
              </a:spcBef>
              <a:spcAft>
                <a:spcPct val="0"/>
              </a:spcAft>
              <a:buChar char="»"/>
              <a:defRPr sz="2667">
                <a:solidFill>
                  <a:schemeClr val="tx1"/>
                </a:solidFill>
                <a:latin typeface="+mn-lt"/>
                <a:ea typeface="+mn-ea"/>
                <a:cs typeface="+mn-cs"/>
              </a:defRPr>
            </a:lvl6pPr>
            <a:lvl7pPr marL="3962202" indent="-304784" algn="l" rtl="0" eaLnBrk="1" fontAlgn="base" hangingPunct="1">
              <a:spcBef>
                <a:spcPct val="20000"/>
              </a:spcBef>
              <a:spcAft>
                <a:spcPct val="0"/>
              </a:spcAft>
              <a:buChar char="»"/>
              <a:defRPr sz="2667">
                <a:solidFill>
                  <a:schemeClr val="tx1"/>
                </a:solidFill>
                <a:latin typeface="+mn-lt"/>
                <a:ea typeface="+mn-ea"/>
                <a:cs typeface="+mn-cs"/>
              </a:defRPr>
            </a:lvl7pPr>
            <a:lvl8pPr marL="4571772" indent="-304784" algn="l" rtl="0" eaLnBrk="1" fontAlgn="base" hangingPunct="1">
              <a:spcBef>
                <a:spcPct val="20000"/>
              </a:spcBef>
              <a:spcAft>
                <a:spcPct val="0"/>
              </a:spcAft>
              <a:buChar char="»"/>
              <a:defRPr sz="2667">
                <a:solidFill>
                  <a:schemeClr val="tx1"/>
                </a:solidFill>
                <a:latin typeface="+mn-lt"/>
                <a:ea typeface="+mn-ea"/>
                <a:cs typeface="+mn-cs"/>
              </a:defRPr>
            </a:lvl8pPr>
            <a:lvl9pPr marL="5181341" indent="-304784" algn="l" rtl="0" eaLnBrk="1" fontAlgn="base" hangingPunct="1">
              <a:spcBef>
                <a:spcPct val="20000"/>
              </a:spcBef>
              <a:spcAft>
                <a:spcPct val="0"/>
              </a:spcAft>
              <a:buChar char="»"/>
              <a:defRPr sz="2667">
                <a:solidFill>
                  <a:schemeClr val="tx1"/>
                </a:solidFill>
                <a:latin typeface="+mn-lt"/>
                <a:ea typeface="+mn-ea"/>
                <a:cs typeface="+mn-cs"/>
              </a:defRPr>
            </a:lvl9pPr>
          </a:lstStyle>
          <a:p>
            <a:pPr marL="0" indent="0">
              <a:buNone/>
            </a:pPr>
            <a:r>
              <a:rPr lang="en-US" sz="1600" kern="0" dirty="0">
                <a:solidFill>
                  <a:schemeClr val="bg1"/>
                </a:solidFill>
                <a:latin typeface="Arial" panose="020B0604020202020204" pitchFamily="34" charset="0"/>
                <a:cs typeface="Arial" panose="020B0604020202020204" pitchFamily="34" charset="0"/>
              </a:rPr>
              <a:t>Section 405 Group Audits</a:t>
            </a:r>
            <a:endParaRPr lang="en-US" sz="1600" kern="0" dirty="0">
              <a:solidFill>
                <a:schemeClr val="bg1"/>
              </a:solidFill>
            </a:endParaRPr>
          </a:p>
        </p:txBody>
      </p:sp>
      <p:sp>
        <p:nvSpPr>
          <p:cNvPr id="7" name="TextBox 6">
            <a:extLst>
              <a:ext uri="{FF2B5EF4-FFF2-40B4-BE49-F238E27FC236}">
                <a16:creationId xmlns:a16="http://schemas.microsoft.com/office/drawing/2014/main" id="{66709B47-B681-47BB-84CC-282EB759D1DE}"/>
              </a:ext>
            </a:extLst>
          </p:cNvPr>
          <p:cNvSpPr txBox="1"/>
          <p:nvPr/>
        </p:nvSpPr>
        <p:spPr>
          <a:xfrm>
            <a:off x="495992" y="1325486"/>
            <a:ext cx="11091949" cy="3631763"/>
          </a:xfrm>
          <a:prstGeom prst="rect">
            <a:avLst/>
          </a:prstGeom>
          <a:noFill/>
        </p:spPr>
        <p:txBody>
          <a:bodyPr wrap="square">
            <a:spAutoFit/>
          </a:bodyPr>
          <a:lstStyle/>
          <a:p>
            <a:pPr marL="758825" marR="0" indent="-758825" algn="just">
              <a:lnSpc>
                <a:spcPts val="2400"/>
              </a:lnSpc>
              <a:spcBef>
                <a:spcPts val="600"/>
              </a:spcBef>
              <a:spcAft>
                <a:spcPts val="600"/>
              </a:spcAft>
              <a:tabLst>
                <a:tab pos="0" algn="l"/>
              </a:tabLst>
            </a:pPr>
            <a:r>
              <a:rPr lang="en-US" sz="2000" b="1" dirty="0">
                <a:effectLst/>
                <a:latin typeface="Product Sans Thin" panose="020B0203030502040203"/>
                <a:ea typeface="Times New Roman" panose="02020603050405020304" pitchFamily="18" charset="0"/>
              </a:rPr>
              <a:t>Breach of an Independence Provision by a Component Auditor Firm</a:t>
            </a:r>
            <a:endParaRPr lang="en-US" sz="2000" dirty="0">
              <a:effectLst/>
              <a:latin typeface="Product Sans Thin" panose="020B0203030502040203"/>
              <a:ea typeface="Times New Roman" panose="02020603050405020304" pitchFamily="18" charset="0"/>
            </a:endParaRPr>
          </a:p>
          <a:p>
            <a:pPr marL="758825" marR="0" indent="-758825" algn="just">
              <a:lnSpc>
                <a:spcPts val="2400"/>
              </a:lnSpc>
              <a:spcBef>
                <a:spcPts val="600"/>
              </a:spcBef>
              <a:spcAft>
                <a:spcPts val="600"/>
              </a:spcAft>
              <a:tabLst>
                <a:tab pos="0" algn="l"/>
              </a:tabLst>
            </a:pPr>
            <a:r>
              <a:rPr lang="en-US" sz="2000" dirty="0">
                <a:effectLst/>
                <a:latin typeface="Product Sans Thin" panose="020B0203030502040203"/>
                <a:ea typeface="Times New Roman" panose="02020603050405020304" pitchFamily="18" charset="0"/>
              </a:rPr>
              <a:t>405.14 A1	ISA 600 (Revised) requires</a:t>
            </a:r>
            <a:r>
              <a:rPr lang="en-US" sz="2000" dirty="0">
                <a:effectLst/>
                <a:latin typeface="Product Sans Thin" panose="020B0203030502040203"/>
                <a:ea typeface="Times New Roman" panose="02020603050405020304" pitchFamily="18" charset="0"/>
                <a:cs typeface="Segoe UI" panose="020B0502040204020203" pitchFamily="34" charset="0"/>
              </a:rPr>
              <a:t> the component auditor firm to take actions when the 		component auditor concludes that a breach of a relevant ethical requirement applicable 		to the group audit has occurred. These actions may include promptly communicating 		the breach to the group engagement partner, including the component auditor firm’s 		assessment of the significance of the breach and any actions proposed or taken to 		address the consequences of the breach.</a:t>
            </a:r>
            <a:endParaRPr lang="en-US" sz="2000" dirty="0">
              <a:effectLst/>
              <a:latin typeface="Product Sans Thin" panose="020B0203030502040203"/>
              <a:ea typeface="Times New Roman" panose="02020603050405020304" pitchFamily="18" charset="0"/>
            </a:endParaRPr>
          </a:p>
          <a:p>
            <a:pPr marL="758825" marR="0" indent="-758825" algn="just">
              <a:lnSpc>
                <a:spcPts val="2400"/>
              </a:lnSpc>
              <a:spcBef>
                <a:spcPts val="600"/>
              </a:spcBef>
              <a:spcAft>
                <a:spcPts val="600"/>
              </a:spcAft>
              <a:tabLst>
                <a:tab pos="0" algn="l"/>
              </a:tabLst>
            </a:pPr>
            <a:r>
              <a:rPr lang="en-US" sz="2000" i="1" dirty="0">
                <a:effectLst/>
                <a:latin typeface="Product Sans Thin" panose="020B0203030502040203"/>
                <a:ea typeface="Times New Roman" panose="02020603050405020304" pitchFamily="18" charset="0"/>
              </a:rPr>
              <a:t>When a Component Auditor Firm Within the Group Auditor Firm’s Network Identifies a Breach</a:t>
            </a:r>
            <a:endParaRPr lang="en-US" sz="2000" dirty="0">
              <a:effectLst/>
              <a:latin typeface="Product Sans Thin" panose="020B0203030502040203"/>
              <a:ea typeface="Times New Roman" panose="02020603050405020304" pitchFamily="18" charset="0"/>
            </a:endParaRPr>
          </a:p>
          <a:p>
            <a:pPr marL="758825" marR="0" indent="-758825" algn="just">
              <a:lnSpc>
                <a:spcPts val="2400"/>
              </a:lnSpc>
              <a:spcBef>
                <a:spcPts val="600"/>
              </a:spcBef>
              <a:spcAft>
                <a:spcPts val="600"/>
              </a:spcAft>
              <a:tabLst>
                <a:tab pos="0" algn="l"/>
              </a:tabLst>
            </a:pPr>
            <a:r>
              <a:rPr lang="en-US" sz="2000" dirty="0">
                <a:effectLst/>
                <a:latin typeface="Product Sans Thin" panose="020B0203030502040203"/>
                <a:ea typeface="Times New Roman" panose="02020603050405020304" pitchFamily="18" charset="0"/>
              </a:rPr>
              <a:t>405.14 A2	When the component auditor firm is a network firm of the group auditor firm, 			paragraphs R400.80 to R400.89 apply.</a:t>
            </a:r>
          </a:p>
        </p:txBody>
      </p:sp>
    </p:spTree>
    <p:extLst>
      <p:ext uri="{BB962C8B-B14F-4D97-AF65-F5344CB8AC3E}">
        <p14:creationId xmlns:p14="http://schemas.microsoft.com/office/powerpoint/2010/main" val="350706738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767505-CAF8-4C95-9734-C9CC99683BE2}"/>
              </a:ext>
            </a:extLst>
          </p:cNvPr>
          <p:cNvSpPr>
            <a:spLocks noGrp="1"/>
          </p:cNvSpPr>
          <p:nvPr>
            <p:ph type="title"/>
          </p:nvPr>
        </p:nvSpPr>
        <p:spPr>
          <a:xfrm>
            <a:off x="422564" y="256252"/>
            <a:ext cx="10515600" cy="868737"/>
          </a:xfrm>
        </p:spPr>
        <p:txBody>
          <a:bodyPr>
            <a:normAutofit/>
          </a:bodyPr>
          <a:lstStyle/>
          <a:p>
            <a:r>
              <a:rPr lang="en-US" dirty="0">
                <a:latin typeface="Product Sans Thin" panose="020B0203030502040203"/>
              </a:rPr>
              <a:t>Updated Strawman – Breach</a:t>
            </a:r>
          </a:p>
        </p:txBody>
      </p:sp>
      <p:sp>
        <p:nvSpPr>
          <p:cNvPr id="5" name="Slide Number Placeholder 4">
            <a:extLst>
              <a:ext uri="{FF2B5EF4-FFF2-40B4-BE49-F238E27FC236}">
                <a16:creationId xmlns:a16="http://schemas.microsoft.com/office/drawing/2014/main" id="{886189FB-BB93-4B3B-883A-131746CB2F24}"/>
              </a:ext>
            </a:extLst>
          </p:cNvPr>
          <p:cNvSpPr>
            <a:spLocks noGrp="1"/>
          </p:cNvSpPr>
          <p:nvPr>
            <p:ph type="sldNum" sz="quarter" idx="12"/>
          </p:nvPr>
        </p:nvSpPr>
        <p:spPr/>
        <p:txBody>
          <a:bodyPr/>
          <a:lstStyle/>
          <a:p>
            <a:fld id="{A68F81FF-A8B7-8E49-9D5B-3CAD5ADFEE36}" type="slidenum">
              <a:rPr lang="en-US" smtClean="0"/>
              <a:pPr/>
              <a:t>21</a:t>
            </a:fld>
            <a:endParaRPr lang="en-US" dirty="0"/>
          </a:p>
        </p:txBody>
      </p:sp>
      <p:sp>
        <p:nvSpPr>
          <p:cNvPr id="6" name="Subtitle 2">
            <a:extLst>
              <a:ext uri="{FF2B5EF4-FFF2-40B4-BE49-F238E27FC236}">
                <a16:creationId xmlns:a16="http://schemas.microsoft.com/office/drawing/2014/main" id="{05F40EB0-14FD-4D94-8755-1A57339A28B9}"/>
              </a:ext>
            </a:extLst>
          </p:cNvPr>
          <p:cNvSpPr txBox="1">
            <a:spLocks/>
          </p:cNvSpPr>
          <p:nvPr/>
        </p:nvSpPr>
        <p:spPr>
          <a:xfrm>
            <a:off x="422564" y="14159"/>
            <a:ext cx="7620000" cy="304800"/>
          </a:xfrm>
          <a:prstGeom prst="rect">
            <a:avLst/>
          </a:prstGeom>
        </p:spPr>
        <p:txBody>
          <a:bodyPr/>
          <a:lstStyle>
            <a:lvl1pPr marL="457178" indent="-457178" algn="l" rtl="0" eaLnBrk="1" fontAlgn="base" hangingPunct="1">
              <a:spcBef>
                <a:spcPts val="1035"/>
              </a:spcBef>
              <a:spcAft>
                <a:spcPct val="0"/>
              </a:spcAft>
              <a:buChar char="•"/>
              <a:defRPr sz="3200">
                <a:solidFill>
                  <a:schemeClr val="tx2">
                    <a:lumMod val="65000"/>
                    <a:lumOff val="35000"/>
                  </a:schemeClr>
                </a:solidFill>
                <a:latin typeface="+mn-lt"/>
                <a:ea typeface="ＭＳ Ｐゴシック" charset="0"/>
                <a:cs typeface="ＭＳ Ｐゴシック" charset="0"/>
              </a:defRPr>
            </a:lvl1pPr>
            <a:lvl2pPr marL="926546" indent="-463272" algn="l" rtl="0" eaLnBrk="1" fontAlgn="base" hangingPunct="1">
              <a:spcBef>
                <a:spcPts val="1035"/>
              </a:spcBef>
              <a:spcAft>
                <a:spcPct val="0"/>
              </a:spcAft>
              <a:buChar char="–"/>
              <a:defRPr sz="2667">
                <a:solidFill>
                  <a:schemeClr val="tx2">
                    <a:lumMod val="65000"/>
                    <a:lumOff val="35000"/>
                  </a:schemeClr>
                </a:solidFill>
                <a:latin typeface="+mn-lt"/>
                <a:ea typeface="ＭＳ Ｐゴシック" charset="0"/>
                <a:cs typeface="+mn-cs"/>
              </a:defRPr>
            </a:lvl2pPr>
            <a:lvl3pPr marL="1389819" indent="-463272" algn="l" rtl="0" eaLnBrk="1" fontAlgn="base" hangingPunct="1">
              <a:spcBef>
                <a:spcPts val="1035"/>
              </a:spcBef>
              <a:spcAft>
                <a:spcPct val="0"/>
              </a:spcAft>
              <a:buChar char="•"/>
              <a:defRPr sz="2400">
                <a:solidFill>
                  <a:schemeClr val="tx2">
                    <a:lumMod val="65000"/>
                    <a:lumOff val="35000"/>
                  </a:schemeClr>
                </a:solidFill>
                <a:latin typeface="+mn-lt"/>
                <a:ea typeface="ＭＳ Ｐゴシック" charset="0"/>
                <a:cs typeface="+mn-cs"/>
              </a:defRPr>
            </a:lvl3pPr>
            <a:lvl4pPr marL="1853092" indent="-463272" algn="l" rtl="0" eaLnBrk="1" fontAlgn="base" hangingPunct="1">
              <a:spcBef>
                <a:spcPts val="1035"/>
              </a:spcBef>
              <a:spcAft>
                <a:spcPct val="0"/>
              </a:spcAft>
              <a:buChar char="–"/>
              <a:defRPr sz="2133">
                <a:solidFill>
                  <a:schemeClr val="tx2">
                    <a:lumMod val="65000"/>
                    <a:lumOff val="35000"/>
                  </a:schemeClr>
                </a:solidFill>
                <a:latin typeface="+mn-lt"/>
                <a:ea typeface="ＭＳ Ｐゴシック" charset="0"/>
                <a:cs typeface="+mn-cs"/>
              </a:defRPr>
            </a:lvl4pPr>
            <a:lvl5pPr marL="2316365" indent="-463272" algn="l" rtl="0" eaLnBrk="1" fontAlgn="base" hangingPunct="1">
              <a:spcBef>
                <a:spcPts val="1035"/>
              </a:spcBef>
              <a:spcAft>
                <a:spcPct val="0"/>
              </a:spcAft>
              <a:buChar char="»"/>
              <a:defRPr sz="1867">
                <a:solidFill>
                  <a:schemeClr val="tx2">
                    <a:lumMod val="65000"/>
                    <a:lumOff val="35000"/>
                  </a:schemeClr>
                </a:solidFill>
                <a:latin typeface="+mn-lt"/>
                <a:ea typeface="ＭＳ Ｐゴシック" charset="0"/>
                <a:cs typeface="+mn-cs"/>
              </a:defRPr>
            </a:lvl5pPr>
            <a:lvl6pPr marL="3352632" indent="-304784" algn="l" rtl="0" eaLnBrk="1" fontAlgn="base" hangingPunct="1">
              <a:spcBef>
                <a:spcPct val="20000"/>
              </a:spcBef>
              <a:spcAft>
                <a:spcPct val="0"/>
              </a:spcAft>
              <a:buChar char="»"/>
              <a:defRPr sz="2667">
                <a:solidFill>
                  <a:schemeClr val="tx1"/>
                </a:solidFill>
                <a:latin typeface="+mn-lt"/>
                <a:ea typeface="+mn-ea"/>
                <a:cs typeface="+mn-cs"/>
              </a:defRPr>
            </a:lvl6pPr>
            <a:lvl7pPr marL="3962202" indent="-304784" algn="l" rtl="0" eaLnBrk="1" fontAlgn="base" hangingPunct="1">
              <a:spcBef>
                <a:spcPct val="20000"/>
              </a:spcBef>
              <a:spcAft>
                <a:spcPct val="0"/>
              </a:spcAft>
              <a:buChar char="»"/>
              <a:defRPr sz="2667">
                <a:solidFill>
                  <a:schemeClr val="tx1"/>
                </a:solidFill>
                <a:latin typeface="+mn-lt"/>
                <a:ea typeface="+mn-ea"/>
                <a:cs typeface="+mn-cs"/>
              </a:defRPr>
            </a:lvl7pPr>
            <a:lvl8pPr marL="4571772" indent="-304784" algn="l" rtl="0" eaLnBrk="1" fontAlgn="base" hangingPunct="1">
              <a:spcBef>
                <a:spcPct val="20000"/>
              </a:spcBef>
              <a:spcAft>
                <a:spcPct val="0"/>
              </a:spcAft>
              <a:buChar char="»"/>
              <a:defRPr sz="2667">
                <a:solidFill>
                  <a:schemeClr val="tx1"/>
                </a:solidFill>
                <a:latin typeface="+mn-lt"/>
                <a:ea typeface="+mn-ea"/>
                <a:cs typeface="+mn-cs"/>
              </a:defRPr>
            </a:lvl8pPr>
            <a:lvl9pPr marL="5181341" indent="-304784" algn="l" rtl="0" eaLnBrk="1" fontAlgn="base" hangingPunct="1">
              <a:spcBef>
                <a:spcPct val="20000"/>
              </a:spcBef>
              <a:spcAft>
                <a:spcPct val="0"/>
              </a:spcAft>
              <a:buChar char="»"/>
              <a:defRPr sz="2667">
                <a:solidFill>
                  <a:schemeClr val="tx1"/>
                </a:solidFill>
                <a:latin typeface="+mn-lt"/>
                <a:ea typeface="+mn-ea"/>
                <a:cs typeface="+mn-cs"/>
              </a:defRPr>
            </a:lvl9pPr>
          </a:lstStyle>
          <a:p>
            <a:pPr marL="0" indent="0">
              <a:buNone/>
            </a:pPr>
            <a:r>
              <a:rPr lang="en-US" sz="1600" kern="0" dirty="0">
                <a:solidFill>
                  <a:schemeClr val="bg1"/>
                </a:solidFill>
                <a:latin typeface="Arial" panose="020B0604020202020204" pitchFamily="34" charset="0"/>
                <a:cs typeface="Arial" panose="020B0604020202020204" pitchFamily="34" charset="0"/>
              </a:rPr>
              <a:t>Section 405 Group Audits</a:t>
            </a:r>
            <a:endParaRPr lang="en-US" sz="1600" kern="0" dirty="0">
              <a:solidFill>
                <a:schemeClr val="bg1"/>
              </a:solidFill>
            </a:endParaRPr>
          </a:p>
          <a:p>
            <a:pPr marL="0" indent="0">
              <a:buNone/>
            </a:pPr>
            <a:endParaRPr lang="en-US" sz="1600" kern="0" dirty="0">
              <a:solidFill>
                <a:schemeClr val="bg1"/>
              </a:solidFill>
            </a:endParaRPr>
          </a:p>
        </p:txBody>
      </p:sp>
      <p:sp>
        <p:nvSpPr>
          <p:cNvPr id="7" name="TextBox 6">
            <a:extLst>
              <a:ext uri="{FF2B5EF4-FFF2-40B4-BE49-F238E27FC236}">
                <a16:creationId xmlns:a16="http://schemas.microsoft.com/office/drawing/2014/main" id="{C2E730BA-C903-49CA-A6B2-D15B17B24034}"/>
              </a:ext>
            </a:extLst>
          </p:cNvPr>
          <p:cNvSpPr txBox="1"/>
          <p:nvPr/>
        </p:nvSpPr>
        <p:spPr>
          <a:xfrm>
            <a:off x="490450" y="1124989"/>
            <a:ext cx="10947863" cy="6247864"/>
          </a:xfrm>
          <a:prstGeom prst="rect">
            <a:avLst/>
          </a:prstGeom>
          <a:noFill/>
        </p:spPr>
        <p:txBody>
          <a:bodyPr wrap="square">
            <a:spAutoFit/>
          </a:bodyPr>
          <a:lstStyle/>
          <a:p>
            <a:pPr marL="758825" marR="0" indent="-758825" algn="just">
              <a:lnSpc>
                <a:spcPts val="2400"/>
              </a:lnSpc>
              <a:spcBef>
                <a:spcPts val="600"/>
              </a:spcBef>
              <a:spcAft>
                <a:spcPts val="600"/>
              </a:spcAft>
            </a:pPr>
            <a:r>
              <a:rPr lang="en-US" sz="2000" i="1" dirty="0">
                <a:effectLst/>
                <a:latin typeface="Product Sans Thin" panose="020B0203030502040203"/>
                <a:ea typeface="Times New Roman" panose="02020603050405020304" pitchFamily="18" charset="0"/>
              </a:rPr>
              <a:t>When a Component Auditor Firm Outside the Group Auditor Firm’s Network Identifies a Breach</a:t>
            </a:r>
            <a:endParaRPr lang="en-US" sz="2000" dirty="0">
              <a:effectLst/>
              <a:latin typeface="Product Sans Thin" panose="020B0203030502040203"/>
              <a:ea typeface="Times New Roman" panose="02020603050405020304" pitchFamily="18" charset="0"/>
            </a:endParaRPr>
          </a:p>
          <a:p>
            <a:pPr marL="762000" marR="0" indent="-762000" algn="just">
              <a:lnSpc>
                <a:spcPts val="2400"/>
              </a:lnSpc>
              <a:spcBef>
                <a:spcPts val="600"/>
              </a:spcBef>
              <a:spcAft>
                <a:spcPts val="600"/>
              </a:spcAft>
              <a:tabLst>
                <a:tab pos="0" algn="l"/>
              </a:tabLst>
            </a:pPr>
            <a:r>
              <a:rPr lang="en-US" sz="2000" b="1" dirty="0">
                <a:effectLst/>
                <a:latin typeface="Product Sans Thin" panose="020B0203030502040203"/>
                <a:ea typeface="Times New Roman" panose="02020603050405020304" pitchFamily="18" charset="0"/>
              </a:rPr>
              <a:t>R405.15		</a:t>
            </a:r>
            <a:r>
              <a:rPr lang="en-US" sz="2000" dirty="0">
                <a:effectLst/>
                <a:latin typeface="Product Sans Thin" panose="020B0203030502040203"/>
                <a:ea typeface="Times New Roman" panose="02020603050405020304" pitchFamily="18" charset="0"/>
              </a:rPr>
              <a:t>If a component auditor firm concludes that a breach of a relevant ethical requirement 		applicable to the group audit has occurred, the component auditor firm shall: </a:t>
            </a:r>
          </a:p>
          <a:p>
            <a:pPr marL="1143000" marR="0" indent="-361950" algn="just">
              <a:lnSpc>
                <a:spcPts val="2400"/>
              </a:lnSpc>
              <a:spcBef>
                <a:spcPts val="600"/>
              </a:spcBef>
              <a:spcAft>
                <a:spcPts val="600"/>
              </a:spcAft>
            </a:pPr>
            <a:r>
              <a:rPr lang="en-US" sz="2000" b="1" dirty="0">
                <a:effectLst/>
                <a:latin typeface="Product Sans Thin" panose="020B0203030502040203"/>
                <a:ea typeface="Times New Roman" panose="02020603050405020304" pitchFamily="18" charset="0"/>
              </a:rPr>
              <a:t>		(a)</a:t>
            </a:r>
            <a:r>
              <a:rPr lang="en-US" sz="2000" dirty="0">
                <a:effectLst/>
                <a:latin typeface="Product Sans Thin" panose="020B0203030502040203"/>
                <a:ea typeface="Times New Roman" panose="02020603050405020304" pitchFamily="18" charset="0"/>
              </a:rPr>
              <a:t>	Comply with paragraph R400.80 (a); </a:t>
            </a:r>
          </a:p>
          <a:p>
            <a:pPr marL="1143000" marR="0" indent="-361950" algn="just">
              <a:lnSpc>
                <a:spcPts val="2400"/>
              </a:lnSpc>
              <a:spcBef>
                <a:spcPts val="600"/>
              </a:spcBef>
              <a:spcAft>
                <a:spcPts val="600"/>
              </a:spcAft>
            </a:pPr>
            <a:r>
              <a:rPr lang="en-US" sz="2000" b="1" dirty="0">
                <a:effectLst/>
                <a:latin typeface="Product Sans Thin" panose="020B0203030502040203"/>
                <a:ea typeface="Times New Roman" panose="02020603050405020304" pitchFamily="18" charset="0"/>
              </a:rPr>
              <a:t>		(b)</a:t>
            </a:r>
            <a:r>
              <a:rPr lang="en-US" sz="2000" dirty="0">
                <a:effectLst/>
                <a:latin typeface="Product Sans Thin" panose="020B0203030502040203"/>
                <a:ea typeface="Times New Roman" panose="02020603050405020304" pitchFamily="18" charset="0"/>
              </a:rPr>
              <a:t>	Evaluate the significance of the breach and its impact on the component 		auditor firm’s objectivity and ability to express an opinion on the component 		audit client’s financial information for group reporting purposes (Ref: Para 		400.80 A2); </a:t>
            </a:r>
          </a:p>
          <a:p>
            <a:pPr marL="1143000" marR="0" indent="-361950" algn="just">
              <a:lnSpc>
                <a:spcPts val="2400"/>
              </a:lnSpc>
              <a:spcBef>
                <a:spcPts val="600"/>
              </a:spcBef>
              <a:spcAft>
                <a:spcPts val="600"/>
              </a:spcAft>
            </a:pPr>
            <a:r>
              <a:rPr lang="en-US" sz="2000" b="1" dirty="0">
                <a:effectLst/>
                <a:latin typeface="Product Sans Thin" panose="020B0203030502040203"/>
                <a:ea typeface="Times New Roman" panose="02020603050405020304" pitchFamily="18" charset="0"/>
              </a:rPr>
              <a:t>		(c)</a:t>
            </a:r>
            <a:r>
              <a:rPr lang="en-US" sz="2000" dirty="0">
                <a:effectLst/>
                <a:latin typeface="Product Sans Thin" panose="020B0203030502040203"/>
                <a:ea typeface="Times New Roman" panose="02020603050405020304" pitchFamily="18" charset="0"/>
              </a:rPr>
              <a:t>	Depending on the significance of the breach, determine whether it is possible 		to take action that satisfactorily addresses the consequences of the breach 		and whether such action can be taken and is appropriate in the 			circumstances; and (Ref: Para 400.80 A3) </a:t>
            </a:r>
          </a:p>
          <a:p>
            <a:pPr marL="1143000" marR="0" indent="-361950" algn="just">
              <a:lnSpc>
                <a:spcPts val="2400"/>
              </a:lnSpc>
              <a:spcBef>
                <a:spcPts val="600"/>
              </a:spcBef>
              <a:spcAft>
                <a:spcPts val="600"/>
              </a:spcAft>
            </a:pPr>
            <a:r>
              <a:rPr lang="en-US" sz="2000" b="1" dirty="0">
                <a:effectLst/>
                <a:latin typeface="Product Sans Thin" panose="020B0203030502040203"/>
                <a:ea typeface="Times New Roman" panose="02020603050405020304" pitchFamily="18" charset="0"/>
              </a:rPr>
              <a:t>		(d)</a:t>
            </a:r>
            <a:r>
              <a:rPr lang="en-US" sz="2000" dirty="0">
                <a:effectLst/>
                <a:latin typeface="Product Sans Thin" panose="020B0203030502040203"/>
                <a:ea typeface="Times New Roman" panose="02020603050405020304" pitchFamily="18" charset="0"/>
              </a:rPr>
              <a:t>	Promptly communicate the breach to the group engagement partner, 			including the component auditor firm’s assessment of the significance of the 		breach and any actions proposed or taken to address the consequences of 		the breach.</a:t>
            </a:r>
          </a:p>
          <a:p>
            <a:pPr marL="762000" marR="0" indent="-762000" algn="just">
              <a:lnSpc>
                <a:spcPts val="2400"/>
              </a:lnSpc>
              <a:spcBef>
                <a:spcPts val="600"/>
              </a:spcBef>
              <a:spcAft>
                <a:spcPts val="600"/>
              </a:spcAft>
              <a:tabLst>
                <a:tab pos="0" algn="l"/>
              </a:tabLst>
            </a:pPr>
            <a:endParaRPr lang="en-US" sz="2000" dirty="0">
              <a:effectLst/>
              <a:latin typeface="Product Sans Thin" panose="020B0203030502040203"/>
              <a:ea typeface="Times New Roman" panose="02020603050405020304" pitchFamily="18" charset="0"/>
            </a:endParaRPr>
          </a:p>
        </p:txBody>
      </p:sp>
    </p:spTree>
    <p:extLst>
      <p:ext uri="{BB962C8B-B14F-4D97-AF65-F5344CB8AC3E}">
        <p14:creationId xmlns:p14="http://schemas.microsoft.com/office/powerpoint/2010/main" val="236179166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767505-CAF8-4C95-9734-C9CC99683BE2}"/>
              </a:ext>
            </a:extLst>
          </p:cNvPr>
          <p:cNvSpPr>
            <a:spLocks noGrp="1"/>
          </p:cNvSpPr>
          <p:nvPr>
            <p:ph type="title"/>
          </p:nvPr>
        </p:nvSpPr>
        <p:spPr>
          <a:xfrm>
            <a:off x="422564" y="256252"/>
            <a:ext cx="10515600" cy="868737"/>
          </a:xfrm>
        </p:spPr>
        <p:txBody>
          <a:bodyPr>
            <a:normAutofit/>
          </a:bodyPr>
          <a:lstStyle/>
          <a:p>
            <a:r>
              <a:rPr lang="en-US" dirty="0">
                <a:latin typeface="Product Sans Thin" panose="020B0203030502040203"/>
              </a:rPr>
              <a:t>Updated Strawman – Breach</a:t>
            </a:r>
          </a:p>
        </p:txBody>
      </p:sp>
      <p:sp>
        <p:nvSpPr>
          <p:cNvPr id="5" name="Slide Number Placeholder 4">
            <a:extLst>
              <a:ext uri="{FF2B5EF4-FFF2-40B4-BE49-F238E27FC236}">
                <a16:creationId xmlns:a16="http://schemas.microsoft.com/office/drawing/2014/main" id="{886189FB-BB93-4B3B-883A-131746CB2F24}"/>
              </a:ext>
            </a:extLst>
          </p:cNvPr>
          <p:cNvSpPr>
            <a:spLocks noGrp="1"/>
          </p:cNvSpPr>
          <p:nvPr>
            <p:ph type="sldNum" sz="quarter" idx="12"/>
          </p:nvPr>
        </p:nvSpPr>
        <p:spPr/>
        <p:txBody>
          <a:bodyPr/>
          <a:lstStyle/>
          <a:p>
            <a:fld id="{A68F81FF-A8B7-8E49-9D5B-3CAD5ADFEE36}" type="slidenum">
              <a:rPr lang="en-US" smtClean="0"/>
              <a:pPr/>
              <a:t>22</a:t>
            </a:fld>
            <a:endParaRPr lang="en-US" dirty="0"/>
          </a:p>
        </p:txBody>
      </p:sp>
      <p:sp>
        <p:nvSpPr>
          <p:cNvPr id="6" name="Subtitle 2">
            <a:extLst>
              <a:ext uri="{FF2B5EF4-FFF2-40B4-BE49-F238E27FC236}">
                <a16:creationId xmlns:a16="http://schemas.microsoft.com/office/drawing/2014/main" id="{05F40EB0-14FD-4D94-8755-1A57339A28B9}"/>
              </a:ext>
            </a:extLst>
          </p:cNvPr>
          <p:cNvSpPr txBox="1">
            <a:spLocks/>
          </p:cNvSpPr>
          <p:nvPr/>
        </p:nvSpPr>
        <p:spPr>
          <a:xfrm>
            <a:off x="422564" y="14159"/>
            <a:ext cx="7620000" cy="304800"/>
          </a:xfrm>
          <a:prstGeom prst="rect">
            <a:avLst/>
          </a:prstGeom>
        </p:spPr>
        <p:txBody>
          <a:bodyPr/>
          <a:lstStyle>
            <a:lvl1pPr marL="457178" indent="-457178" algn="l" rtl="0" eaLnBrk="1" fontAlgn="base" hangingPunct="1">
              <a:spcBef>
                <a:spcPts val="1035"/>
              </a:spcBef>
              <a:spcAft>
                <a:spcPct val="0"/>
              </a:spcAft>
              <a:buChar char="•"/>
              <a:defRPr sz="3200">
                <a:solidFill>
                  <a:schemeClr val="tx2">
                    <a:lumMod val="65000"/>
                    <a:lumOff val="35000"/>
                  </a:schemeClr>
                </a:solidFill>
                <a:latin typeface="+mn-lt"/>
                <a:ea typeface="ＭＳ Ｐゴシック" charset="0"/>
                <a:cs typeface="ＭＳ Ｐゴシック" charset="0"/>
              </a:defRPr>
            </a:lvl1pPr>
            <a:lvl2pPr marL="926546" indent="-463272" algn="l" rtl="0" eaLnBrk="1" fontAlgn="base" hangingPunct="1">
              <a:spcBef>
                <a:spcPts val="1035"/>
              </a:spcBef>
              <a:spcAft>
                <a:spcPct val="0"/>
              </a:spcAft>
              <a:buChar char="–"/>
              <a:defRPr sz="2667">
                <a:solidFill>
                  <a:schemeClr val="tx2">
                    <a:lumMod val="65000"/>
                    <a:lumOff val="35000"/>
                  </a:schemeClr>
                </a:solidFill>
                <a:latin typeface="+mn-lt"/>
                <a:ea typeface="ＭＳ Ｐゴシック" charset="0"/>
                <a:cs typeface="+mn-cs"/>
              </a:defRPr>
            </a:lvl2pPr>
            <a:lvl3pPr marL="1389819" indent="-463272" algn="l" rtl="0" eaLnBrk="1" fontAlgn="base" hangingPunct="1">
              <a:spcBef>
                <a:spcPts val="1035"/>
              </a:spcBef>
              <a:spcAft>
                <a:spcPct val="0"/>
              </a:spcAft>
              <a:buChar char="•"/>
              <a:defRPr sz="2400">
                <a:solidFill>
                  <a:schemeClr val="tx2">
                    <a:lumMod val="65000"/>
                    <a:lumOff val="35000"/>
                  </a:schemeClr>
                </a:solidFill>
                <a:latin typeface="+mn-lt"/>
                <a:ea typeface="ＭＳ Ｐゴシック" charset="0"/>
                <a:cs typeface="+mn-cs"/>
              </a:defRPr>
            </a:lvl3pPr>
            <a:lvl4pPr marL="1853092" indent="-463272" algn="l" rtl="0" eaLnBrk="1" fontAlgn="base" hangingPunct="1">
              <a:spcBef>
                <a:spcPts val="1035"/>
              </a:spcBef>
              <a:spcAft>
                <a:spcPct val="0"/>
              </a:spcAft>
              <a:buChar char="–"/>
              <a:defRPr sz="2133">
                <a:solidFill>
                  <a:schemeClr val="tx2">
                    <a:lumMod val="65000"/>
                    <a:lumOff val="35000"/>
                  </a:schemeClr>
                </a:solidFill>
                <a:latin typeface="+mn-lt"/>
                <a:ea typeface="ＭＳ Ｐゴシック" charset="0"/>
                <a:cs typeface="+mn-cs"/>
              </a:defRPr>
            </a:lvl4pPr>
            <a:lvl5pPr marL="2316365" indent="-463272" algn="l" rtl="0" eaLnBrk="1" fontAlgn="base" hangingPunct="1">
              <a:spcBef>
                <a:spcPts val="1035"/>
              </a:spcBef>
              <a:spcAft>
                <a:spcPct val="0"/>
              </a:spcAft>
              <a:buChar char="»"/>
              <a:defRPr sz="1867">
                <a:solidFill>
                  <a:schemeClr val="tx2">
                    <a:lumMod val="65000"/>
                    <a:lumOff val="35000"/>
                  </a:schemeClr>
                </a:solidFill>
                <a:latin typeface="+mn-lt"/>
                <a:ea typeface="ＭＳ Ｐゴシック" charset="0"/>
                <a:cs typeface="+mn-cs"/>
              </a:defRPr>
            </a:lvl5pPr>
            <a:lvl6pPr marL="3352632" indent="-304784" algn="l" rtl="0" eaLnBrk="1" fontAlgn="base" hangingPunct="1">
              <a:spcBef>
                <a:spcPct val="20000"/>
              </a:spcBef>
              <a:spcAft>
                <a:spcPct val="0"/>
              </a:spcAft>
              <a:buChar char="»"/>
              <a:defRPr sz="2667">
                <a:solidFill>
                  <a:schemeClr val="tx1"/>
                </a:solidFill>
                <a:latin typeface="+mn-lt"/>
                <a:ea typeface="+mn-ea"/>
                <a:cs typeface="+mn-cs"/>
              </a:defRPr>
            </a:lvl6pPr>
            <a:lvl7pPr marL="3962202" indent="-304784" algn="l" rtl="0" eaLnBrk="1" fontAlgn="base" hangingPunct="1">
              <a:spcBef>
                <a:spcPct val="20000"/>
              </a:spcBef>
              <a:spcAft>
                <a:spcPct val="0"/>
              </a:spcAft>
              <a:buChar char="»"/>
              <a:defRPr sz="2667">
                <a:solidFill>
                  <a:schemeClr val="tx1"/>
                </a:solidFill>
                <a:latin typeface="+mn-lt"/>
                <a:ea typeface="+mn-ea"/>
                <a:cs typeface="+mn-cs"/>
              </a:defRPr>
            </a:lvl7pPr>
            <a:lvl8pPr marL="4571772" indent="-304784" algn="l" rtl="0" eaLnBrk="1" fontAlgn="base" hangingPunct="1">
              <a:spcBef>
                <a:spcPct val="20000"/>
              </a:spcBef>
              <a:spcAft>
                <a:spcPct val="0"/>
              </a:spcAft>
              <a:buChar char="»"/>
              <a:defRPr sz="2667">
                <a:solidFill>
                  <a:schemeClr val="tx1"/>
                </a:solidFill>
                <a:latin typeface="+mn-lt"/>
                <a:ea typeface="+mn-ea"/>
                <a:cs typeface="+mn-cs"/>
              </a:defRPr>
            </a:lvl8pPr>
            <a:lvl9pPr marL="5181341" indent="-304784" algn="l" rtl="0" eaLnBrk="1" fontAlgn="base" hangingPunct="1">
              <a:spcBef>
                <a:spcPct val="20000"/>
              </a:spcBef>
              <a:spcAft>
                <a:spcPct val="0"/>
              </a:spcAft>
              <a:buChar char="»"/>
              <a:defRPr sz="2667">
                <a:solidFill>
                  <a:schemeClr val="tx1"/>
                </a:solidFill>
                <a:latin typeface="+mn-lt"/>
                <a:ea typeface="+mn-ea"/>
                <a:cs typeface="+mn-cs"/>
              </a:defRPr>
            </a:lvl9pPr>
          </a:lstStyle>
          <a:p>
            <a:pPr marL="0" indent="0">
              <a:buNone/>
            </a:pPr>
            <a:r>
              <a:rPr lang="en-US" sz="1600" kern="0" dirty="0">
                <a:solidFill>
                  <a:schemeClr val="bg1"/>
                </a:solidFill>
                <a:latin typeface="Arial" panose="020B0604020202020204" pitchFamily="34" charset="0"/>
                <a:cs typeface="Arial" panose="020B0604020202020204" pitchFamily="34" charset="0"/>
              </a:rPr>
              <a:t>Section 405 Group Audits</a:t>
            </a:r>
            <a:endParaRPr lang="en-US" sz="1600" kern="0" dirty="0">
              <a:solidFill>
                <a:schemeClr val="bg1"/>
              </a:solidFill>
            </a:endParaRPr>
          </a:p>
        </p:txBody>
      </p:sp>
      <p:sp>
        <p:nvSpPr>
          <p:cNvPr id="7" name="TextBox 6">
            <a:extLst>
              <a:ext uri="{FF2B5EF4-FFF2-40B4-BE49-F238E27FC236}">
                <a16:creationId xmlns:a16="http://schemas.microsoft.com/office/drawing/2014/main" id="{4C90A644-137E-4D55-8F0F-388BB3412799}"/>
              </a:ext>
            </a:extLst>
          </p:cNvPr>
          <p:cNvSpPr txBox="1"/>
          <p:nvPr/>
        </p:nvSpPr>
        <p:spPr>
          <a:xfrm>
            <a:off x="422564" y="1235535"/>
            <a:ext cx="11021291" cy="5366213"/>
          </a:xfrm>
          <a:prstGeom prst="rect">
            <a:avLst/>
          </a:prstGeom>
          <a:noFill/>
        </p:spPr>
        <p:txBody>
          <a:bodyPr wrap="square">
            <a:spAutoFit/>
          </a:bodyPr>
          <a:lstStyle/>
          <a:p>
            <a:pPr marL="762000" marR="0" indent="-762000" algn="just">
              <a:lnSpc>
                <a:spcPts val="2200"/>
              </a:lnSpc>
              <a:spcBef>
                <a:spcPts val="600"/>
              </a:spcBef>
              <a:spcAft>
                <a:spcPts val="600"/>
              </a:spcAft>
              <a:tabLst>
                <a:tab pos="0" algn="l"/>
              </a:tabLst>
            </a:pPr>
            <a:r>
              <a:rPr lang="en-US" sz="1800" b="1" dirty="0">
                <a:effectLst/>
                <a:latin typeface="Product Sans Thin" panose="020B0203030502040203"/>
                <a:ea typeface="Times New Roman" panose="02020603050405020304" pitchFamily="18" charset="0"/>
              </a:rPr>
              <a:t>R405.16</a:t>
            </a:r>
            <a:r>
              <a:rPr lang="en-US" sz="1800" dirty="0">
                <a:effectLst/>
                <a:latin typeface="Product Sans Thin" panose="020B0203030502040203"/>
                <a:ea typeface="Times New Roman" panose="02020603050405020304" pitchFamily="18" charset="0"/>
              </a:rPr>
              <a:t>		Upon receipt of the component auditor firm’s communication of the breach,</a:t>
            </a:r>
            <a:r>
              <a:rPr lang="en-US" sz="1800" b="1" dirty="0">
                <a:effectLst/>
                <a:latin typeface="Product Sans Thin" panose="020B0203030502040203"/>
                <a:ea typeface="Times New Roman" panose="02020603050405020304" pitchFamily="18" charset="0"/>
              </a:rPr>
              <a:t> </a:t>
            </a:r>
            <a:r>
              <a:rPr lang="en-US" sz="1800" dirty="0">
                <a:effectLst/>
                <a:latin typeface="Product Sans Thin" panose="020B0203030502040203"/>
                <a:ea typeface="Times New Roman" panose="02020603050405020304" pitchFamily="18" charset="0"/>
              </a:rPr>
              <a:t>the group 			engagement partner shall: </a:t>
            </a:r>
          </a:p>
          <a:p>
            <a:pPr marL="1143000" marR="0" indent="-342900" algn="just">
              <a:lnSpc>
                <a:spcPts val="2200"/>
              </a:lnSpc>
              <a:spcBef>
                <a:spcPts val="600"/>
              </a:spcBef>
              <a:spcAft>
                <a:spcPts val="600"/>
              </a:spcAft>
            </a:pPr>
            <a:r>
              <a:rPr lang="en-US" sz="1800" b="1" dirty="0">
                <a:effectLst/>
                <a:latin typeface="Product Sans Thin" panose="020B0203030502040203"/>
                <a:ea typeface="Times New Roman" panose="02020603050405020304" pitchFamily="18" charset="0"/>
              </a:rPr>
              <a:t>		(a)</a:t>
            </a:r>
            <a:r>
              <a:rPr lang="en-US" sz="1800" dirty="0">
                <a:effectLst/>
                <a:latin typeface="Product Sans Thin" panose="020B0203030502040203"/>
                <a:ea typeface="Times New Roman" panose="02020603050405020304" pitchFamily="18" charset="0"/>
              </a:rPr>
              <a:t>	Review the component auditor firm’s assessment of the significance of the breach and 		any actions proposed or taken to address the consequences of the breach;  </a:t>
            </a:r>
          </a:p>
          <a:p>
            <a:pPr marL="1143000" marR="0" indent="-342900" algn="just">
              <a:lnSpc>
                <a:spcPts val="2200"/>
              </a:lnSpc>
              <a:spcBef>
                <a:spcPts val="600"/>
              </a:spcBef>
              <a:spcAft>
                <a:spcPts val="600"/>
              </a:spcAft>
            </a:pPr>
            <a:r>
              <a:rPr lang="en-US" sz="1800" b="1" dirty="0">
                <a:effectLst/>
                <a:latin typeface="Product Sans Thin" panose="020B0203030502040203"/>
                <a:ea typeface="Times New Roman" panose="02020603050405020304" pitchFamily="18" charset="0"/>
              </a:rPr>
              <a:t>		(b)</a:t>
            </a:r>
            <a:r>
              <a:rPr lang="en-US" sz="1800" dirty="0">
                <a:effectLst/>
                <a:latin typeface="Product Sans Thin" panose="020B0203030502040203"/>
                <a:ea typeface="Times New Roman" panose="02020603050405020304" pitchFamily="18" charset="0"/>
              </a:rPr>
              <a:t>	Evaluate the impact of the breach on the group auditor firm’s ability to use the work of 		the component auditor firm for purposes of the group audit; and</a:t>
            </a:r>
          </a:p>
          <a:p>
            <a:pPr marL="1143000" marR="0" indent="-342900" algn="just">
              <a:lnSpc>
                <a:spcPts val="2200"/>
              </a:lnSpc>
              <a:spcBef>
                <a:spcPts val="600"/>
              </a:spcBef>
              <a:spcAft>
                <a:spcPts val="600"/>
              </a:spcAft>
            </a:pPr>
            <a:r>
              <a:rPr lang="en-US" sz="1800" b="1" dirty="0">
                <a:effectLst/>
                <a:latin typeface="Product Sans Thin" panose="020B0203030502040203"/>
                <a:ea typeface="Times New Roman" panose="02020603050405020304" pitchFamily="18" charset="0"/>
              </a:rPr>
              <a:t>		(c)	</a:t>
            </a:r>
            <a:r>
              <a:rPr lang="en-US" sz="1800" dirty="0">
                <a:effectLst/>
                <a:latin typeface="Product Sans Thin" panose="020B0203030502040203"/>
                <a:ea typeface="Times New Roman" panose="02020603050405020304" pitchFamily="18" charset="0"/>
              </a:rPr>
              <a:t>Determine the need for any further action.</a:t>
            </a:r>
            <a:endParaRPr lang="en-US" sz="1800" b="1" dirty="0">
              <a:effectLst/>
              <a:latin typeface="Product Sans Thin" panose="020B0203030502040203"/>
              <a:ea typeface="Times New Roman" panose="02020603050405020304" pitchFamily="18" charset="0"/>
            </a:endParaRPr>
          </a:p>
          <a:p>
            <a:pPr marL="762000" marR="0" indent="-762000" algn="just">
              <a:lnSpc>
                <a:spcPts val="2200"/>
              </a:lnSpc>
              <a:spcBef>
                <a:spcPts val="600"/>
              </a:spcBef>
              <a:spcAft>
                <a:spcPts val="600"/>
              </a:spcAft>
              <a:tabLst>
                <a:tab pos="0" algn="l"/>
              </a:tabLst>
            </a:pPr>
            <a:r>
              <a:rPr lang="en-US" sz="1800" b="1" dirty="0">
                <a:effectLst/>
                <a:latin typeface="Product Sans Thin" panose="020B0203030502040203"/>
                <a:ea typeface="Times New Roman" panose="02020603050405020304" pitchFamily="18" charset="0"/>
              </a:rPr>
              <a:t>R405.17</a:t>
            </a:r>
            <a:r>
              <a:rPr lang="en-US" sz="1800" dirty="0">
                <a:effectLst/>
                <a:latin typeface="Product Sans Thin" panose="020B0203030502040203"/>
                <a:ea typeface="Times New Roman" panose="02020603050405020304" pitchFamily="18" charset="0"/>
              </a:rPr>
              <a:t>		In making this determination, the group engagement partner shall exercise professional 			judgment and take into account whether a reasonable and informed third party would be likely 		to conclude that the component auditor firm’s objectivity would be compromised, and 			therefore, the group auditor firm is unable to use the work of the component auditor firm  for 		the purposes of the group audit.</a:t>
            </a:r>
          </a:p>
          <a:p>
            <a:pPr marL="762000" marR="0" indent="-762000" algn="just">
              <a:lnSpc>
                <a:spcPts val="2200"/>
              </a:lnSpc>
              <a:spcBef>
                <a:spcPts val="600"/>
              </a:spcBef>
              <a:spcAft>
                <a:spcPts val="600"/>
              </a:spcAft>
              <a:tabLst>
                <a:tab pos="0" algn="l"/>
              </a:tabLst>
            </a:pPr>
            <a:r>
              <a:rPr lang="en-US" sz="1800" dirty="0">
                <a:effectLst/>
                <a:latin typeface="Product Sans Thin" panose="020B0203030502040203"/>
                <a:ea typeface="Times New Roman" panose="02020603050405020304" pitchFamily="18" charset="0"/>
              </a:rPr>
              <a:t>405.18 A1	If the group engagement partner determines that the breach has been satisfactorily addressed 		by the component auditor firm and does not impact the component auditor firm’s objectivity, 		the group auditor firm may continue to use the work of the component auditor for the group 		audit.</a:t>
            </a:r>
          </a:p>
        </p:txBody>
      </p:sp>
    </p:spTree>
    <p:extLst>
      <p:ext uri="{BB962C8B-B14F-4D97-AF65-F5344CB8AC3E}">
        <p14:creationId xmlns:p14="http://schemas.microsoft.com/office/powerpoint/2010/main" val="368344473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767505-CAF8-4C95-9734-C9CC99683BE2}"/>
              </a:ext>
            </a:extLst>
          </p:cNvPr>
          <p:cNvSpPr>
            <a:spLocks noGrp="1"/>
          </p:cNvSpPr>
          <p:nvPr>
            <p:ph type="title"/>
          </p:nvPr>
        </p:nvSpPr>
        <p:spPr>
          <a:xfrm>
            <a:off x="422564" y="256252"/>
            <a:ext cx="10515600" cy="868737"/>
          </a:xfrm>
        </p:spPr>
        <p:txBody>
          <a:bodyPr>
            <a:normAutofit/>
          </a:bodyPr>
          <a:lstStyle/>
          <a:p>
            <a:r>
              <a:rPr lang="en-US" dirty="0">
                <a:latin typeface="Product Sans Thin" panose="020B0203030502040203"/>
              </a:rPr>
              <a:t>Updated Strawman – Breach</a:t>
            </a:r>
          </a:p>
        </p:txBody>
      </p:sp>
      <p:sp>
        <p:nvSpPr>
          <p:cNvPr id="5" name="Slide Number Placeholder 4">
            <a:extLst>
              <a:ext uri="{FF2B5EF4-FFF2-40B4-BE49-F238E27FC236}">
                <a16:creationId xmlns:a16="http://schemas.microsoft.com/office/drawing/2014/main" id="{886189FB-BB93-4B3B-883A-131746CB2F24}"/>
              </a:ext>
            </a:extLst>
          </p:cNvPr>
          <p:cNvSpPr>
            <a:spLocks noGrp="1"/>
          </p:cNvSpPr>
          <p:nvPr>
            <p:ph type="sldNum" sz="quarter" idx="12"/>
          </p:nvPr>
        </p:nvSpPr>
        <p:spPr/>
        <p:txBody>
          <a:bodyPr/>
          <a:lstStyle/>
          <a:p>
            <a:fld id="{A68F81FF-A8B7-8E49-9D5B-3CAD5ADFEE36}" type="slidenum">
              <a:rPr lang="en-US" smtClean="0"/>
              <a:pPr/>
              <a:t>23</a:t>
            </a:fld>
            <a:endParaRPr lang="en-US" dirty="0"/>
          </a:p>
        </p:txBody>
      </p:sp>
      <p:sp>
        <p:nvSpPr>
          <p:cNvPr id="6" name="Subtitle 2">
            <a:extLst>
              <a:ext uri="{FF2B5EF4-FFF2-40B4-BE49-F238E27FC236}">
                <a16:creationId xmlns:a16="http://schemas.microsoft.com/office/drawing/2014/main" id="{05F40EB0-14FD-4D94-8755-1A57339A28B9}"/>
              </a:ext>
            </a:extLst>
          </p:cNvPr>
          <p:cNvSpPr txBox="1">
            <a:spLocks/>
          </p:cNvSpPr>
          <p:nvPr/>
        </p:nvSpPr>
        <p:spPr>
          <a:xfrm>
            <a:off x="422564" y="14159"/>
            <a:ext cx="7620000" cy="304800"/>
          </a:xfrm>
          <a:prstGeom prst="rect">
            <a:avLst/>
          </a:prstGeom>
        </p:spPr>
        <p:txBody>
          <a:bodyPr/>
          <a:lstStyle>
            <a:lvl1pPr marL="457178" indent="-457178" algn="l" rtl="0" eaLnBrk="1" fontAlgn="base" hangingPunct="1">
              <a:spcBef>
                <a:spcPts val="1035"/>
              </a:spcBef>
              <a:spcAft>
                <a:spcPct val="0"/>
              </a:spcAft>
              <a:buChar char="•"/>
              <a:defRPr sz="3200">
                <a:solidFill>
                  <a:schemeClr val="tx2">
                    <a:lumMod val="65000"/>
                    <a:lumOff val="35000"/>
                  </a:schemeClr>
                </a:solidFill>
                <a:latin typeface="+mn-lt"/>
                <a:ea typeface="ＭＳ Ｐゴシック" charset="0"/>
                <a:cs typeface="ＭＳ Ｐゴシック" charset="0"/>
              </a:defRPr>
            </a:lvl1pPr>
            <a:lvl2pPr marL="926546" indent="-463272" algn="l" rtl="0" eaLnBrk="1" fontAlgn="base" hangingPunct="1">
              <a:spcBef>
                <a:spcPts val="1035"/>
              </a:spcBef>
              <a:spcAft>
                <a:spcPct val="0"/>
              </a:spcAft>
              <a:buChar char="–"/>
              <a:defRPr sz="2667">
                <a:solidFill>
                  <a:schemeClr val="tx2">
                    <a:lumMod val="65000"/>
                    <a:lumOff val="35000"/>
                  </a:schemeClr>
                </a:solidFill>
                <a:latin typeface="+mn-lt"/>
                <a:ea typeface="ＭＳ Ｐゴシック" charset="0"/>
                <a:cs typeface="+mn-cs"/>
              </a:defRPr>
            </a:lvl2pPr>
            <a:lvl3pPr marL="1389819" indent="-463272" algn="l" rtl="0" eaLnBrk="1" fontAlgn="base" hangingPunct="1">
              <a:spcBef>
                <a:spcPts val="1035"/>
              </a:spcBef>
              <a:spcAft>
                <a:spcPct val="0"/>
              </a:spcAft>
              <a:buChar char="•"/>
              <a:defRPr sz="2400">
                <a:solidFill>
                  <a:schemeClr val="tx2">
                    <a:lumMod val="65000"/>
                    <a:lumOff val="35000"/>
                  </a:schemeClr>
                </a:solidFill>
                <a:latin typeface="+mn-lt"/>
                <a:ea typeface="ＭＳ Ｐゴシック" charset="0"/>
                <a:cs typeface="+mn-cs"/>
              </a:defRPr>
            </a:lvl3pPr>
            <a:lvl4pPr marL="1853092" indent="-463272" algn="l" rtl="0" eaLnBrk="1" fontAlgn="base" hangingPunct="1">
              <a:spcBef>
                <a:spcPts val="1035"/>
              </a:spcBef>
              <a:spcAft>
                <a:spcPct val="0"/>
              </a:spcAft>
              <a:buChar char="–"/>
              <a:defRPr sz="2133">
                <a:solidFill>
                  <a:schemeClr val="tx2">
                    <a:lumMod val="65000"/>
                    <a:lumOff val="35000"/>
                  </a:schemeClr>
                </a:solidFill>
                <a:latin typeface="+mn-lt"/>
                <a:ea typeface="ＭＳ Ｐゴシック" charset="0"/>
                <a:cs typeface="+mn-cs"/>
              </a:defRPr>
            </a:lvl4pPr>
            <a:lvl5pPr marL="2316365" indent="-463272" algn="l" rtl="0" eaLnBrk="1" fontAlgn="base" hangingPunct="1">
              <a:spcBef>
                <a:spcPts val="1035"/>
              </a:spcBef>
              <a:spcAft>
                <a:spcPct val="0"/>
              </a:spcAft>
              <a:buChar char="»"/>
              <a:defRPr sz="1867">
                <a:solidFill>
                  <a:schemeClr val="tx2">
                    <a:lumMod val="65000"/>
                    <a:lumOff val="35000"/>
                  </a:schemeClr>
                </a:solidFill>
                <a:latin typeface="+mn-lt"/>
                <a:ea typeface="ＭＳ Ｐゴシック" charset="0"/>
                <a:cs typeface="+mn-cs"/>
              </a:defRPr>
            </a:lvl5pPr>
            <a:lvl6pPr marL="3352632" indent="-304784" algn="l" rtl="0" eaLnBrk="1" fontAlgn="base" hangingPunct="1">
              <a:spcBef>
                <a:spcPct val="20000"/>
              </a:spcBef>
              <a:spcAft>
                <a:spcPct val="0"/>
              </a:spcAft>
              <a:buChar char="»"/>
              <a:defRPr sz="2667">
                <a:solidFill>
                  <a:schemeClr val="tx1"/>
                </a:solidFill>
                <a:latin typeface="+mn-lt"/>
                <a:ea typeface="+mn-ea"/>
                <a:cs typeface="+mn-cs"/>
              </a:defRPr>
            </a:lvl6pPr>
            <a:lvl7pPr marL="3962202" indent="-304784" algn="l" rtl="0" eaLnBrk="1" fontAlgn="base" hangingPunct="1">
              <a:spcBef>
                <a:spcPct val="20000"/>
              </a:spcBef>
              <a:spcAft>
                <a:spcPct val="0"/>
              </a:spcAft>
              <a:buChar char="»"/>
              <a:defRPr sz="2667">
                <a:solidFill>
                  <a:schemeClr val="tx1"/>
                </a:solidFill>
                <a:latin typeface="+mn-lt"/>
                <a:ea typeface="+mn-ea"/>
                <a:cs typeface="+mn-cs"/>
              </a:defRPr>
            </a:lvl7pPr>
            <a:lvl8pPr marL="4571772" indent="-304784" algn="l" rtl="0" eaLnBrk="1" fontAlgn="base" hangingPunct="1">
              <a:spcBef>
                <a:spcPct val="20000"/>
              </a:spcBef>
              <a:spcAft>
                <a:spcPct val="0"/>
              </a:spcAft>
              <a:buChar char="»"/>
              <a:defRPr sz="2667">
                <a:solidFill>
                  <a:schemeClr val="tx1"/>
                </a:solidFill>
                <a:latin typeface="+mn-lt"/>
                <a:ea typeface="+mn-ea"/>
                <a:cs typeface="+mn-cs"/>
              </a:defRPr>
            </a:lvl8pPr>
            <a:lvl9pPr marL="5181341" indent="-304784" algn="l" rtl="0" eaLnBrk="1" fontAlgn="base" hangingPunct="1">
              <a:spcBef>
                <a:spcPct val="20000"/>
              </a:spcBef>
              <a:spcAft>
                <a:spcPct val="0"/>
              </a:spcAft>
              <a:buChar char="»"/>
              <a:defRPr sz="2667">
                <a:solidFill>
                  <a:schemeClr val="tx1"/>
                </a:solidFill>
                <a:latin typeface="+mn-lt"/>
                <a:ea typeface="+mn-ea"/>
                <a:cs typeface="+mn-cs"/>
              </a:defRPr>
            </a:lvl9pPr>
          </a:lstStyle>
          <a:p>
            <a:pPr marL="0" indent="0">
              <a:buNone/>
            </a:pPr>
            <a:r>
              <a:rPr lang="en-US" sz="1600" kern="0" dirty="0">
                <a:solidFill>
                  <a:schemeClr val="bg1"/>
                </a:solidFill>
                <a:latin typeface="Arial" panose="020B0604020202020204" pitchFamily="34" charset="0"/>
                <a:cs typeface="Arial" panose="020B0604020202020204" pitchFamily="34" charset="0"/>
              </a:rPr>
              <a:t>Section 405 Group Audits</a:t>
            </a:r>
            <a:endParaRPr lang="en-US" sz="1600" kern="0" dirty="0">
              <a:solidFill>
                <a:schemeClr val="bg1"/>
              </a:solidFill>
            </a:endParaRPr>
          </a:p>
        </p:txBody>
      </p:sp>
      <p:sp>
        <p:nvSpPr>
          <p:cNvPr id="7" name="TextBox 6">
            <a:extLst>
              <a:ext uri="{FF2B5EF4-FFF2-40B4-BE49-F238E27FC236}">
                <a16:creationId xmlns:a16="http://schemas.microsoft.com/office/drawing/2014/main" id="{4C90A644-137E-4D55-8F0F-388BB3412799}"/>
              </a:ext>
            </a:extLst>
          </p:cNvPr>
          <p:cNvSpPr txBox="1"/>
          <p:nvPr/>
        </p:nvSpPr>
        <p:spPr>
          <a:xfrm>
            <a:off x="483523" y="1293243"/>
            <a:ext cx="11021291" cy="5308505"/>
          </a:xfrm>
          <a:prstGeom prst="rect">
            <a:avLst/>
          </a:prstGeom>
          <a:noFill/>
        </p:spPr>
        <p:txBody>
          <a:bodyPr wrap="square">
            <a:spAutoFit/>
          </a:bodyPr>
          <a:lstStyle/>
          <a:p>
            <a:pPr marL="762000" marR="0" indent="-762000" algn="just">
              <a:lnSpc>
                <a:spcPts val="2400"/>
              </a:lnSpc>
              <a:spcBef>
                <a:spcPts val="600"/>
              </a:spcBef>
              <a:spcAft>
                <a:spcPts val="600"/>
              </a:spcAft>
              <a:tabLst>
                <a:tab pos="0" algn="l"/>
              </a:tabLst>
            </a:pPr>
            <a:r>
              <a:rPr lang="en-US" sz="1800" dirty="0">
                <a:effectLst/>
                <a:latin typeface="Product Sans Thin" panose="020B0203030502040203"/>
                <a:ea typeface="Times New Roman" panose="02020603050405020304" pitchFamily="18" charset="0"/>
              </a:rPr>
              <a:t>405.18 A2	In all other cases, the nature and extent of action the group auditor firm might take will depend 		on the group engagement partner’s evaluation of the significance and impact of the breach on 		the component auditor firm’s objectivity:</a:t>
            </a:r>
          </a:p>
          <a:p>
            <a:pPr marL="1104900" marR="0" indent="-347345" algn="just">
              <a:lnSpc>
                <a:spcPts val="2400"/>
              </a:lnSpc>
              <a:spcBef>
                <a:spcPts val="600"/>
              </a:spcBef>
              <a:spcAft>
                <a:spcPts val="600"/>
              </a:spcAft>
            </a:pPr>
            <a:r>
              <a:rPr lang="en-US" sz="1800" dirty="0">
                <a:effectLst/>
                <a:latin typeface="Product Sans Thin" panose="020B0203030502040203"/>
                <a:ea typeface="Times New Roman" panose="02020603050405020304" pitchFamily="18" charset="0"/>
              </a:rPr>
              <a:t>		(a)	In some circumstances, the group auditor firm might determine that actions can be 		taken to allow the group auditor firm to use the component auditor firm’s work. 		Examples of such action include the group auditor firm performing specific procedures 		on the areas impacted by the breach or requesting the component auditor firm to 		perform appropriate remedial work on the affected areas; or</a:t>
            </a:r>
          </a:p>
          <a:p>
            <a:pPr marL="1104900" marR="0" indent="-347345" algn="just">
              <a:lnSpc>
                <a:spcPts val="2400"/>
              </a:lnSpc>
              <a:spcBef>
                <a:spcPts val="600"/>
              </a:spcBef>
              <a:spcAft>
                <a:spcPts val="600"/>
              </a:spcAft>
              <a:tabLst>
                <a:tab pos="804545" algn="l"/>
              </a:tabLst>
            </a:pPr>
            <a:r>
              <a:rPr lang="en-US" sz="1800" dirty="0">
                <a:effectLst/>
                <a:latin typeface="Product Sans Thin" panose="020B0203030502040203"/>
                <a:ea typeface="Times New Roman" panose="02020603050405020304" pitchFamily="18" charset="0"/>
              </a:rPr>
              <a:t>			(b)	In other circumstances, the group auditor firm might determine that it cannot use the 		component auditor firm’s work. In such situations, the group auditor firm might need 		to take further action to obtain the necessary audit evidence on the component audit 		client’s financial information. Examples of such action include requesting the group 		audit client to arrange for another component auditor firm to be engaged to perform 		the audit procedures on the component audit client’s financial information, or the 		group auditor firm carrying out the necessary audit procedures on the component 		audit client’s financial information.</a:t>
            </a:r>
          </a:p>
        </p:txBody>
      </p:sp>
    </p:spTree>
    <p:extLst>
      <p:ext uri="{BB962C8B-B14F-4D97-AF65-F5344CB8AC3E}">
        <p14:creationId xmlns:p14="http://schemas.microsoft.com/office/powerpoint/2010/main" val="129348703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767505-CAF8-4C95-9734-C9CC99683BE2}"/>
              </a:ext>
            </a:extLst>
          </p:cNvPr>
          <p:cNvSpPr>
            <a:spLocks noGrp="1"/>
          </p:cNvSpPr>
          <p:nvPr>
            <p:ph type="title"/>
          </p:nvPr>
        </p:nvSpPr>
        <p:spPr>
          <a:xfrm>
            <a:off x="422564" y="256252"/>
            <a:ext cx="10515600" cy="868737"/>
          </a:xfrm>
        </p:spPr>
        <p:txBody>
          <a:bodyPr>
            <a:normAutofit/>
          </a:bodyPr>
          <a:lstStyle/>
          <a:p>
            <a:r>
              <a:rPr lang="en-US" dirty="0">
                <a:latin typeface="Product Sans Thin" panose="020B0203030502040203"/>
              </a:rPr>
              <a:t>Updated Strawman – Comm with TCWG</a:t>
            </a:r>
          </a:p>
        </p:txBody>
      </p:sp>
      <p:sp>
        <p:nvSpPr>
          <p:cNvPr id="5" name="Slide Number Placeholder 4">
            <a:extLst>
              <a:ext uri="{FF2B5EF4-FFF2-40B4-BE49-F238E27FC236}">
                <a16:creationId xmlns:a16="http://schemas.microsoft.com/office/drawing/2014/main" id="{886189FB-BB93-4B3B-883A-131746CB2F24}"/>
              </a:ext>
            </a:extLst>
          </p:cNvPr>
          <p:cNvSpPr>
            <a:spLocks noGrp="1"/>
          </p:cNvSpPr>
          <p:nvPr>
            <p:ph type="sldNum" sz="quarter" idx="12"/>
          </p:nvPr>
        </p:nvSpPr>
        <p:spPr/>
        <p:txBody>
          <a:bodyPr/>
          <a:lstStyle/>
          <a:p>
            <a:fld id="{A68F81FF-A8B7-8E49-9D5B-3CAD5ADFEE36}" type="slidenum">
              <a:rPr lang="en-US" smtClean="0"/>
              <a:pPr/>
              <a:t>24</a:t>
            </a:fld>
            <a:endParaRPr lang="en-US" dirty="0"/>
          </a:p>
        </p:txBody>
      </p:sp>
      <p:sp>
        <p:nvSpPr>
          <p:cNvPr id="6" name="Subtitle 2">
            <a:extLst>
              <a:ext uri="{FF2B5EF4-FFF2-40B4-BE49-F238E27FC236}">
                <a16:creationId xmlns:a16="http://schemas.microsoft.com/office/drawing/2014/main" id="{05F40EB0-14FD-4D94-8755-1A57339A28B9}"/>
              </a:ext>
            </a:extLst>
          </p:cNvPr>
          <p:cNvSpPr txBox="1">
            <a:spLocks/>
          </p:cNvSpPr>
          <p:nvPr/>
        </p:nvSpPr>
        <p:spPr>
          <a:xfrm>
            <a:off x="422564" y="14159"/>
            <a:ext cx="7620000" cy="304800"/>
          </a:xfrm>
          <a:prstGeom prst="rect">
            <a:avLst/>
          </a:prstGeom>
        </p:spPr>
        <p:txBody>
          <a:bodyPr/>
          <a:lstStyle>
            <a:lvl1pPr marL="457178" indent="-457178" algn="l" rtl="0" eaLnBrk="1" fontAlgn="base" hangingPunct="1">
              <a:spcBef>
                <a:spcPts val="1035"/>
              </a:spcBef>
              <a:spcAft>
                <a:spcPct val="0"/>
              </a:spcAft>
              <a:buChar char="•"/>
              <a:defRPr sz="3200">
                <a:solidFill>
                  <a:schemeClr val="tx2">
                    <a:lumMod val="65000"/>
                    <a:lumOff val="35000"/>
                  </a:schemeClr>
                </a:solidFill>
                <a:latin typeface="+mn-lt"/>
                <a:ea typeface="ＭＳ Ｐゴシック" charset="0"/>
                <a:cs typeface="ＭＳ Ｐゴシック" charset="0"/>
              </a:defRPr>
            </a:lvl1pPr>
            <a:lvl2pPr marL="926546" indent="-463272" algn="l" rtl="0" eaLnBrk="1" fontAlgn="base" hangingPunct="1">
              <a:spcBef>
                <a:spcPts val="1035"/>
              </a:spcBef>
              <a:spcAft>
                <a:spcPct val="0"/>
              </a:spcAft>
              <a:buChar char="–"/>
              <a:defRPr sz="2667">
                <a:solidFill>
                  <a:schemeClr val="tx2">
                    <a:lumMod val="65000"/>
                    <a:lumOff val="35000"/>
                  </a:schemeClr>
                </a:solidFill>
                <a:latin typeface="+mn-lt"/>
                <a:ea typeface="ＭＳ Ｐゴシック" charset="0"/>
                <a:cs typeface="+mn-cs"/>
              </a:defRPr>
            </a:lvl2pPr>
            <a:lvl3pPr marL="1389819" indent="-463272" algn="l" rtl="0" eaLnBrk="1" fontAlgn="base" hangingPunct="1">
              <a:spcBef>
                <a:spcPts val="1035"/>
              </a:spcBef>
              <a:spcAft>
                <a:spcPct val="0"/>
              </a:spcAft>
              <a:buChar char="•"/>
              <a:defRPr sz="2400">
                <a:solidFill>
                  <a:schemeClr val="tx2">
                    <a:lumMod val="65000"/>
                    <a:lumOff val="35000"/>
                  </a:schemeClr>
                </a:solidFill>
                <a:latin typeface="+mn-lt"/>
                <a:ea typeface="ＭＳ Ｐゴシック" charset="0"/>
                <a:cs typeface="+mn-cs"/>
              </a:defRPr>
            </a:lvl3pPr>
            <a:lvl4pPr marL="1853092" indent="-463272" algn="l" rtl="0" eaLnBrk="1" fontAlgn="base" hangingPunct="1">
              <a:spcBef>
                <a:spcPts val="1035"/>
              </a:spcBef>
              <a:spcAft>
                <a:spcPct val="0"/>
              </a:spcAft>
              <a:buChar char="–"/>
              <a:defRPr sz="2133">
                <a:solidFill>
                  <a:schemeClr val="tx2">
                    <a:lumMod val="65000"/>
                    <a:lumOff val="35000"/>
                  </a:schemeClr>
                </a:solidFill>
                <a:latin typeface="+mn-lt"/>
                <a:ea typeface="ＭＳ Ｐゴシック" charset="0"/>
                <a:cs typeface="+mn-cs"/>
              </a:defRPr>
            </a:lvl4pPr>
            <a:lvl5pPr marL="2316365" indent="-463272" algn="l" rtl="0" eaLnBrk="1" fontAlgn="base" hangingPunct="1">
              <a:spcBef>
                <a:spcPts val="1035"/>
              </a:spcBef>
              <a:spcAft>
                <a:spcPct val="0"/>
              </a:spcAft>
              <a:buChar char="»"/>
              <a:defRPr sz="1867">
                <a:solidFill>
                  <a:schemeClr val="tx2">
                    <a:lumMod val="65000"/>
                    <a:lumOff val="35000"/>
                  </a:schemeClr>
                </a:solidFill>
                <a:latin typeface="+mn-lt"/>
                <a:ea typeface="ＭＳ Ｐゴシック" charset="0"/>
                <a:cs typeface="+mn-cs"/>
              </a:defRPr>
            </a:lvl5pPr>
            <a:lvl6pPr marL="3352632" indent="-304784" algn="l" rtl="0" eaLnBrk="1" fontAlgn="base" hangingPunct="1">
              <a:spcBef>
                <a:spcPct val="20000"/>
              </a:spcBef>
              <a:spcAft>
                <a:spcPct val="0"/>
              </a:spcAft>
              <a:buChar char="»"/>
              <a:defRPr sz="2667">
                <a:solidFill>
                  <a:schemeClr val="tx1"/>
                </a:solidFill>
                <a:latin typeface="+mn-lt"/>
                <a:ea typeface="+mn-ea"/>
                <a:cs typeface="+mn-cs"/>
              </a:defRPr>
            </a:lvl6pPr>
            <a:lvl7pPr marL="3962202" indent="-304784" algn="l" rtl="0" eaLnBrk="1" fontAlgn="base" hangingPunct="1">
              <a:spcBef>
                <a:spcPct val="20000"/>
              </a:spcBef>
              <a:spcAft>
                <a:spcPct val="0"/>
              </a:spcAft>
              <a:buChar char="»"/>
              <a:defRPr sz="2667">
                <a:solidFill>
                  <a:schemeClr val="tx1"/>
                </a:solidFill>
                <a:latin typeface="+mn-lt"/>
                <a:ea typeface="+mn-ea"/>
                <a:cs typeface="+mn-cs"/>
              </a:defRPr>
            </a:lvl7pPr>
            <a:lvl8pPr marL="4571772" indent="-304784" algn="l" rtl="0" eaLnBrk="1" fontAlgn="base" hangingPunct="1">
              <a:spcBef>
                <a:spcPct val="20000"/>
              </a:spcBef>
              <a:spcAft>
                <a:spcPct val="0"/>
              </a:spcAft>
              <a:buChar char="»"/>
              <a:defRPr sz="2667">
                <a:solidFill>
                  <a:schemeClr val="tx1"/>
                </a:solidFill>
                <a:latin typeface="+mn-lt"/>
                <a:ea typeface="+mn-ea"/>
                <a:cs typeface="+mn-cs"/>
              </a:defRPr>
            </a:lvl8pPr>
            <a:lvl9pPr marL="5181341" indent="-304784" algn="l" rtl="0" eaLnBrk="1" fontAlgn="base" hangingPunct="1">
              <a:spcBef>
                <a:spcPct val="20000"/>
              </a:spcBef>
              <a:spcAft>
                <a:spcPct val="0"/>
              </a:spcAft>
              <a:buChar char="»"/>
              <a:defRPr sz="2667">
                <a:solidFill>
                  <a:schemeClr val="tx1"/>
                </a:solidFill>
                <a:latin typeface="+mn-lt"/>
                <a:ea typeface="+mn-ea"/>
                <a:cs typeface="+mn-cs"/>
              </a:defRPr>
            </a:lvl9pPr>
          </a:lstStyle>
          <a:p>
            <a:pPr marL="0" indent="0">
              <a:buNone/>
            </a:pPr>
            <a:r>
              <a:rPr lang="en-US" sz="1600" kern="0" dirty="0">
                <a:solidFill>
                  <a:schemeClr val="bg1"/>
                </a:solidFill>
                <a:latin typeface="Arial" panose="020B0604020202020204" pitchFamily="34" charset="0"/>
                <a:cs typeface="Arial" panose="020B0604020202020204" pitchFamily="34" charset="0"/>
              </a:rPr>
              <a:t>Section 405 Group Audits</a:t>
            </a:r>
            <a:endParaRPr lang="en-US" sz="1600" kern="0" dirty="0">
              <a:solidFill>
                <a:schemeClr val="bg1"/>
              </a:solidFill>
            </a:endParaRPr>
          </a:p>
        </p:txBody>
      </p:sp>
      <p:sp>
        <p:nvSpPr>
          <p:cNvPr id="7" name="TextBox 6">
            <a:extLst>
              <a:ext uri="{FF2B5EF4-FFF2-40B4-BE49-F238E27FC236}">
                <a16:creationId xmlns:a16="http://schemas.microsoft.com/office/drawing/2014/main" id="{135843D0-DF40-4239-99E0-DAFAA0C885D6}"/>
              </a:ext>
            </a:extLst>
          </p:cNvPr>
          <p:cNvSpPr txBox="1"/>
          <p:nvPr/>
        </p:nvSpPr>
        <p:spPr>
          <a:xfrm>
            <a:off x="422564" y="1191756"/>
            <a:ext cx="11186160" cy="5529719"/>
          </a:xfrm>
          <a:prstGeom prst="rect">
            <a:avLst/>
          </a:prstGeom>
          <a:noFill/>
        </p:spPr>
        <p:txBody>
          <a:bodyPr wrap="square">
            <a:spAutoFit/>
          </a:bodyPr>
          <a:lstStyle/>
          <a:p>
            <a:pPr marL="0" marR="0" algn="just">
              <a:lnSpc>
                <a:spcPts val="2000"/>
              </a:lnSpc>
              <a:spcBef>
                <a:spcPts val="600"/>
              </a:spcBef>
              <a:spcAft>
                <a:spcPts val="600"/>
              </a:spcAft>
            </a:pPr>
            <a:r>
              <a:rPr lang="en-US" sz="1800" i="1" dirty="0">
                <a:effectLst/>
                <a:latin typeface="Product Sans Thin" panose="020B0203030502040203"/>
                <a:ea typeface="Times New Roman" panose="02020603050405020304" pitchFamily="18" charset="0"/>
              </a:rPr>
              <a:t>Communication with Those Charged with Governance of the Group Audit Client</a:t>
            </a:r>
            <a:endParaRPr lang="en-US" sz="1800" dirty="0">
              <a:effectLst/>
              <a:latin typeface="Product Sans Thin" panose="020B0203030502040203"/>
              <a:ea typeface="Times New Roman" panose="02020603050405020304" pitchFamily="18" charset="0"/>
            </a:endParaRPr>
          </a:p>
          <a:p>
            <a:pPr marL="762000" marR="0" indent="-762000" algn="just">
              <a:lnSpc>
                <a:spcPts val="2000"/>
              </a:lnSpc>
              <a:spcBef>
                <a:spcPts val="600"/>
              </a:spcBef>
              <a:spcAft>
                <a:spcPts val="600"/>
              </a:spcAft>
              <a:tabLst>
                <a:tab pos="0" algn="l"/>
              </a:tabLst>
            </a:pPr>
            <a:r>
              <a:rPr lang="en-US" sz="1800" b="1" dirty="0">
                <a:effectLst/>
                <a:latin typeface="Product Sans Thin" panose="020B0203030502040203"/>
                <a:ea typeface="Times New Roman" panose="02020603050405020304" pitchFamily="18" charset="0"/>
              </a:rPr>
              <a:t>R405.19		</a:t>
            </a:r>
            <a:r>
              <a:rPr lang="en-US" sz="1800" dirty="0">
                <a:effectLst/>
                <a:latin typeface="Product Sans Thin" panose="020B0203030502040203"/>
                <a:ea typeface="Times New Roman" panose="02020603050405020304" pitchFamily="18" charset="0"/>
              </a:rPr>
              <a:t>Unless already addressed by a process pre-agreed with those charged with governance, the group 			auditor firm shall discuss with those charged with governance as soon as possible:</a:t>
            </a:r>
            <a:r>
              <a:rPr lang="en-US" sz="1800" b="1" dirty="0">
                <a:effectLst/>
                <a:latin typeface="Product Sans Thin" panose="020B0203030502040203"/>
                <a:ea typeface="Times New Roman" panose="02020603050405020304" pitchFamily="18" charset="0"/>
              </a:rPr>
              <a:t> </a:t>
            </a:r>
            <a:endParaRPr lang="en-US" sz="1800" dirty="0">
              <a:effectLst/>
              <a:latin typeface="Product Sans Thin" panose="020B0203030502040203"/>
              <a:ea typeface="Times New Roman" panose="02020603050405020304" pitchFamily="18" charset="0"/>
            </a:endParaRPr>
          </a:p>
          <a:p>
            <a:pPr marL="1104900" marR="0" indent="-347345" algn="just">
              <a:lnSpc>
                <a:spcPts val="2000"/>
              </a:lnSpc>
              <a:spcBef>
                <a:spcPts val="600"/>
              </a:spcBef>
              <a:spcAft>
                <a:spcPts val="600"/>
              </a:spcAft>
              <a:tabLst>
                <a:tab pos="804545" algn="l"/>
              </a:tabLst>
            </a:pPr>
            <a:r>
              <a:rPr lang="en-US" sz="1800" b="1" dirty="0">
                <a:effectLst/>
                <a:latin typeface="Product Sans Thin" panose="020B0203030502040203"/>
                <a:ea typeface="Times New Roman" panose="02020603050405020304" pitchFamily="18" charset="0"/>
              </a:rPr>
              <a:t>			(a)</a:t>
            </a:r>
            <a:r>
              <a:rPr lang="en-US" sz="1800" dirty="0">
                <a:effectLst/>
                <a:latin typeface="Product Sans Thin" panose="020B0203030502040203"/>
                <a:ea typeface="Times New Roman" panose="02020603050405020304" pitchFamily="18" charset="0"/>
              </a:rPr>
              <a:t>	The significance of the breach at the component auditor firm, including its nature and 			duration; </a:t>
            </a:r>
          </a:p>
          <a:p>
            <a:pPr marL="1104900" marR="0" indent="-347345" algn="just">
              <a:lnSpc>
                <a:spcPts val="2000"/>
              </a:lnSpc>
              <a:spcBef>
                <a:spcPts val="600"/>
              </a:spcBef>
              <a:spcAft>
                <a:spcPts val="600"/>
              </a:spcAft>
              <a:tabLst>
                <a:tab pos="804545" algn="l"/>
              </a:tabLst>
            </a:pPr>
            <a:r>
              <a:rPr lang="en-US" sz="1800" b="1" dirty="0">
                <a:effectLst/>
                <a:latin typeface="Product Sans Thin" panose="020B0203030502040203"/>
                <a:ea typeface="Times New Roman" panose="02020603050405020304" pitchFamily="18" charset="0"/>
              </a:rPr>
              <a:t>			(b)</a:t>
            </a:r>
            <a:r>
              <a:rPr lang="en-US" sz="1800" dirty="0">
                <a:effectLst/>
                <a:latin typeface="Product Sans Thin" panose="020B0203030502040203"/>
                <a:ea typeface="Times New Roman" panose="02020603050405020304" pitchFamily="18" charset="0"/>
              </a:rPr>
              <a:t>	Whether the action proposed or taken would satisfactorily address the consequences of 			the breach and enable the group auditor firm to issue the audit report on the group 			financial 	statements;</a:t>
            </a:r>
          </a:p>
          <a:p>
            <a:pPr marL="1104900" marR="0" indent="-347345" algn="just">
              <a:lnSpc>
                <a:spcPts val="2000"/>
              </a:lnSpc>
              <a:spcBef>
                <a:spcPts val="600"/>
              </a:spcBef>
              <a:spcAft>
                <a:spcPts val="600"/>
              </a:spcAft>
              <a:tabLst>
                <a:tab pos="804545" algn="l"/>
              </a:tabLst>
            </a:pPr>
            <a:r>
              <a:rPr lang="en-US" sz="1800" b="1" dirty="0">
                <a:effectLst/>
                <a:latin typeface="Product Sans Thin" panose="020B0203030502040203"/>
                <a:ea typeface="Times New Roman" panose="02020603050405020304" pitchFamily="18" charset="0"/>
              </a:rPr>
              <a:t>			(c)</a:t>
            </a:r>
            <a:r>
              <a:rPr lang="en-US" sz="1800" dirty="0">
                <a:effectLst/>
                <a:latin typeface="Product Sans Thin" panose="020B0203030502040203"/>
                <a:ea typeface="Times New Roman" panose="02020603050405020304" pitchFamily="18" charset="0"/>
              </a:rPr>
              <a:t>	The group auditor firm’s conclusion as to whether the objectivity of the component 			auditor firm has been compromised and the rationale for that conclusion.</a:t>
            </a:r>
          </a:p>
          <a:p>
            <a:pPr marL="762000" marR="0" indent="-762000" algn="just">
              <a:lnSpc>
                <a:spcPts val="2000"/>
              </a:lnSpc>
              <a:spcBef>
                <a:spcPts val="600"/>
              </a:spcBef>
              <a:spcAft>
                <a:spcPts val="600"/>
              </a:spcAft>
              <a:tabLst>
                <a:tab pos="0" algn="l"/>
              </a:tabLst>
            </a:pPr>
            <a:r>
              <a:rPr lang="en-US" sz="1800" b="1" dirty="0">
                <a:effectLst/>
                <a:latin typeface="Product Sans Thin" panose="020B0203030502040203"/>
                <a:ea typeface="Times New Roman" panose="02020603050405020304" pitchFamily="18" charset="0"/>
              </a:rPr>
              <a:t>R405.20		</a:t>
            </a:r>
            <a:r>
              <a:rPr lang="en-US" sz="1800" dirty="0">
                <a:effectLst/>
                <a:latin typeface="Product Sans Thin" panose="020B0203030502040203"/>
                <a:ea typeface="Times New Roman" panose="02020603050405020304" pitchFamily="18" charset="0"/>
              </a:rPr>
              <a:t>If those charged with governance do not concur that the actions proposed or taken by the 			component auditor firm satisfactorily address the consequences of the breach at the 				component auditor firm, the 	group auditor firm shall:</a:t>
            </a:r>
          </a:p>
          <a:p>
            <a:pPr marL="1104900" marR="0" indent="-347345" algn="just">
              <a:lnSpc>
                <a:spcPts val="2000"/>
              </a:lnSpc>
              <a:spcBef>
                <a:spcPts val="600"/>
              </a:spcBef>
              <a:spcAft>
                <a:spcPts val="600"/>
              </a:spcAft>
              <a:tabLst>
                <a:tab pos="804545" algn="l"/>
              </a:tabLst>
            </a:pPr>
            <a:r>
              <a:rPr lang="en-US" sz="1800" b="1" dirty="0">
                <a:effectLst/>
                <a:latin typeface="Product Sans Thin" panose="020B0203030502040203"/>
                <a:ea typeface="Times New Roman" panose="02020603050405020304" pitchFamily="18" charset="0"/>
              </a:rPr>
              <a:t>			(a) 	</a:t>
            </a:r>
            <a:r>
              <a:rPr lang="en-US" sz="1800" dirty="0">
                <a:effectLst/>
                <a:latin typeface="Product Sans Thin" panose="020B0203030502040203"/>
                <a:ea typeface="Times New Roman" panose="02020603050405020304" pitchFamily="18" charset="0"/>
              </a:rPr>
              <a:t>Not use the work performed by the component auditor firm for the purposes of the 			group audit; 	and</a:t>
            </a:r>
            <a:r>
              <a:rPr lang="en-US" sz="1800" b="1" dirty="0">
                <a:effectLst/>
                <a:latin typeface="Product Sans Thin" panose="020B0203030502040203"/>
                <a:ea typeface="Times New Roman" panose="02020603050405020304" pitchFamily="18" charset="0"/>
              </a:rPr>
              <a:t> </a:t>
            </a:r>
            <a:endParaRPr lang="en-US" sz="1800" dirty="0">
              <a:effectLst/>
              <a:latin typeface="Product Sans Thin" panose="020B0203030502040203"/>
              <a:ea typeface="Times New Roman" panose="02020603050405020304" pitchFamily="18" charset="0"/>
            </a:endParaRPr>
          </a:p>
          <a:p>
            <a:pPr marL="1085850" marR="0" indent="-762000" algn="just">
              <a:lnSpc>
                <a:spcPts val="2000"/>
              </a:lnSpc>
              <a:spcBef>
                <a:spcPts val="600"/>
              </a:spcBef>
              <a:spcAft>
                <a:spcPts val="600"/>
              </a:spcAft>
              <a:tabLst>
                <a:tab pos="742950" algn="l"/>
              </a:tabLst>
            </a:pPr>
            <a:r>
              <a:rPr lang="en-US" sz="1800" dirty="0">
                <a:effectLst/>
                <a:latin typeface="Product Sans Thin" panose="020B0203030502040203"/>
                <a:ea typeface="Times New Roman" panose="02020603050405020304" pitchFamily="18" charset="0"/>
              </a:rPr>
              <a:t> 			</a:t>
            </a:r>
            <a:r>
              <a:rPr lang="en-US" sz="1800" b="1" dirty="0">
                <a:effectLst/>
                <a:latin typeface="Product Sans Thin" panose="020B0203030502040203"/>
                <a:ea typeface="Times New Roman" panose="02020603050405020304" pitchFamily="18" charset="0"/>
              </a:rPr>
              <a:t>(b)</a:t>
            </a:r>
            <a:r>
              <a:rPr lang="en-US" sz="1800" dirty="0">
                <a:effectLst/>
                <a:latin typeface="Product Sans Thin" panose="020B0203030502040203"/>
                <a:ea typeface="Times New Roman" panose="02020603050405020304" pitchFamily="18" charset="0"/>
              </a:rPr>
              <a:t>   	Determine whether to perform further or alternative procedures, or perform itself the   			necessary audit procedures on the component audit client, to obtain such concurrence. </a:t>
            </a:r>
          </a:p>
        </p:txBody>
      </p:sp>
    </p:spTree>
    <p:extLst>
      <p:ext uri="{BB962C8B-B14F-4D97-AF65-F5344CB8AC3E}">
        <p14:creationId xmlns:p14="http://schemas.microsoft.com/office/powerpoint/2010/main" val="120866578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112890-8E90-4742-877F-31EA36316CC8}"/>
              </a:ext>
            </a:extLst>
          </p:cNvPr>
          <p:cNvSpPr>
            <a:spLocks noGrp="1"/>
          </p:cNvSpPr>
          <p:nvPr>
            <p:ph type="title"/>
          </p:nvPr>
        </p:nvSpPr>
        <p:spPr>
          <a:xfrm>
            <a:off x="535269" y="18357"/>
            <a:ext cx="10515600" cy="1068518"/>
          </a:xfrm>
        </p:spPr>
        <p:txBody>
          <a:bodyPr>
            <a:normAutofit fontScale="90000"/>
          </a:bodyPr>
          <a:lstStyle/>
          <a:p>
            <a:r>
              <a:rPr lang="en-US" dirty="0">
                <a:solidFill>
                  <a:srgbClr val="FFFFFF"/>
                </a:solidFill>
                <a:latin typeface="Product Sans Thin" panose="020B0203030502040203"/>
              </a:rPr>
              <a:t>Matters for CAG Consideration: </a:t>
            </a:r>
            <a:br>
              <a:rPr lang="en-US" dirty="0">
                <a:solidFill>
                  <a:srgbClr val="FFFFFF"/>
                </a:solidFill>
                <a:latin typeface="Product Sans Thin" panose="020B0203030502040203"/>
              </a:rPr>
            </a:br>
            <a:r>
              <a:rPr lang="en-US" dirty="0">
                <a:solidFill>
                  <a:srgbClr val="FFFFFF"/>
                </a:solidFill>
                <a:latin typeface="Product Sans Thin" panose="020B0203030502040203"/>
              </a:rPr>
              <a:t>Breach of Independence</a:t>
            </a:r>
            <a:endParaRPr lang="en-US" dirty="0">
              <a:latin typeface="Product Sans Thin" panose="020B0203030502040203"/>
            </a:endParaRPr>
          </a:p>
        </p:txBody>
      </p:sp>
      <p:sp>
        <p:nvSpPr>
          <p:cNvPr id="5" name="Slide Number Placeholder 4">
            <a:extLst>
              <a:ext uri="{FF2B5EF4-FFF2-40B4-BE49-F238E27FC236}">
                <a16:creationId xmlns:a16="http://schemas.microsoft.com/office/drawing/2014/main" id="{AE8732B1-C14C-412E-8C3B-CD11125FFC38}"/>
              </a:ext>
            </a:extLst>
          </p:cNvPr>
          <p:cNvSpPr>
            <a:spLocks noGrp="1"/>
          </p:cNvSpPr>
          <p:nvPr>
            <p:ph type="sldNum" sz="quarter" idx="12"/>
          </p:nvPr>
        </p:nvSpPr>
        <p:spPr/>
        <p:txBody>
          <a:bodyPr/>
          <a:lstStyle/>
          <a:p>
            <a:fld id="{A68F81FF-A8B7-8E49-9D5B-3CAD5ADFEE36}" type="slidenum">
              <a:rPr lang="en-US" smtClean="0"/>
              <a:pPr/>
              <a:t>25</a:t>
            </a:fld>
            <a:endParaRPr lang="en-US" dirty="0"/>
          </a:p>
        </p:txBody>
      </p:sp>
      <p:graphicFrame>
        <p:nvGraphicFramePr>
          <p:cNvPr id="6" name="Content Placeholder 1">
            <a:extLst>
              <a:ext uri="{FF2B5EF4-FFF2-40B4-BE49-F238E27FC236}">
                <a16:creationId xmlns:a16="http://schemas.microsoft.com/office/drawing/2014/main" id="{0733A15E-32B9-4CC7-82F7-6237E3DD36C6}"/>
              </a:ext>
            </a:extLst>
          </p:cNvPr>
          <p:cNvGraphicFramePr>
            <a:graphicFrameLocks/>
          </p:cNvGraphicFramePr>
          <p:nvPr>
            <p:extLst>
              <p:ext uri="{D42A27DB-BD31-4B8C-83A1-F6EECF244321}">
                <p14:modId xmlns:p14="http://schemas.microsoft.com/office/powerpoint/2010/main" val="915295096"/>
              </p:ext>
            </p:extLst>
          </p:nvPr>
        </p:nvGraphicFramePr>
        <p:xfrm>
          <a:off x="644056" y="2112579"/>
          <a:ext cx="10927829" cy="419280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72260482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75458" y="309977"/>
            <a:ext cx="10058400" cy="533400"/>
          </a:xfrm>
        </p:spPr>
        <p:txBody>
          <a:bodyPr>
            <a:noAutofit/>
          </a:bodyPr>
          <a:lstStyle/>
          <a:p>
            <a:r>
              <a:rPr lang="en-US" dirty="0">
                <a:latin typeface="Product Sans Thin" panose="020B0203030502040203"/>
              </a:rPr>
              <a:t>Updated Section 400 (</a:t>
            </a:r>
            <a:r>
              <a:rPr lang="en-US" dirty="0">
                <a:latin typeface="Product Sans Thin" panose="020B0203030502040203"/>
                <a:hlinkClick r:id="rId3"/>
              </a:rPr>
              <a:t>Agenda Item D-2</a:t>
            </a:r>
            <a:r>
              <a:rPr lang="en-US" dirty="0">
                <a:latin typeface="Product Sans Thin" panose="020B0203030502040203"/>
              </a:rPr>
              <a:t>)</a:t>
            </a:r>
          </a:p>
        </p:txBody>
      </p:sp>
      <p:sp>
        <p:nvSpPr>
          <p:cNvPr id="8" name="Slide Number Placeholder 4">
            <a:extLst>
              <a:ext uri="{FF2B5EF4-FFF2-40B4-BE49-F238E27FC236}">
                <a16:creationId xmlns:a16="http://schemas.microsoft.com/office/drawing/2014/main" id="{A832706C-D683-4D7A-8B49-7EE34C954A04}"/>
              </a:ext>
            </a:extLst>
          </p:cNvPr>
          <p:cNvSpPr>
            <a:spLocks noGrp="1"/>
          </p:cNvSpPr>
          <p:nvPr>
            <p:ph type="sldNum" sz="quarter" idx="12"/>
          </p:nvPr>
        </p:nvSpPr>
        <p:spPr>
          <a:xfrm>
            <a:off x="8610600" y="6356350"/>
            <a:ext cx="2743200" cy="365125"/>
          </a:xfrm>
        </p:spPr>
        <p:txBody>
          <a:bodyPr/>
          <a:lstStyle/>
          <a:p>
            <a:fld id="{A68F81FF-A8B7-8E49-9D5B-3CAD5ADFEE36}" type="slidenum">
              <a:rPr lang="en-US" smtClean="0"/>
              <a:pPr/>
              <a:t>26</a:t>
            </a:fld>
            <a:endParaRPr lang="en-US" dirty="0"/>
          </a:p>
        </p:txBody>
      </p:sp>
      <p:sp>
        <p:nvSpPr>
          <p:cNvPr id="6" name="TextBox 5">
            <a:extLst>
              <a:ext uri="{FF2B5EF4-FFF2-40B4-BE49-F238E27FC236}">
                <a16:creationId xmlns:a16="http://schemas.microsoft.com/office/drawing/2014/main" id="{5123FBDA-5B6F-4FCF-8915-DDC6E1B7C816}"/>
              </a:ext>
            </a:extLst>
          </p:cNvPr>
          <p:cNvSpPr txBox="1"/>
          <p:nvPr/>
        </p:nvSpPr>
        <p:spPr>
          <a:xfrm>
            <a:off x="477225" y="1150078"/>
            <a:ext cx="11093222" cy="5366213"/>
          </a:xfrm>
          <a:prstGeom prst="rect">
            <a:avLst/>
          </a:prstGeom>
          <a:noFill/>
        </p:spPr>
        <p:txBody>
          <a:bodyPr wrap="square">
            <a:spAutoFit/>
          </a:bodyPr>
          <a:lstStyle/>
          <a:p>
            <a:pPr algn="just">
              <a:lnSpc>
                <a:spcPts val="2200"/>
              </a:lnSpc>
            </a:pPr>
            <a:r>
              <a:rPr lang="en-US" b="1" u="sng" dirty="0">
                <a:solidFill>
                  <a:srgbClr val="000000"/>
                </a:solidFill>
                <a:latin typeface="Product Sans Thin" panose="020B0203030502040203"/>
              </a:rPr>
              <a:t>Definition of Engagement Team:</a:t>
            </a:r>
          </a:p>
          <a:p>
            <a:pPr marL="342900" indent="-342900" algn="just">
              <a:lnSpc>
                <a:spcPts val="2000"/>
              </a:lnSpc>
              <a:buFont typeface="Arial" panose="020B0604020202020204" pitchFamily="34" charset="0"/>
              <a:buChar char="•"/>
            </a:pPr>
            <a:r>
              <a:rPr lang="en-US" dirty="0">
                <a:solidFill>
                  <a:srgbClr val="000000"/>
                </a:solidFill>
                <a:latin typeface="Product Sans Thin" panose="020B0203030502040203"/>
              </a:rPr>
              <a:t>alignment with ISQM 1 and ISA 220 (Revised)</a:t>
            </a:r>
          </a:p>
          <a:p>
            <a:pPr marL="342900" indent="-342900" algn="just">
              <a:lnSpc>
                <a:spcPts val="2000"/>
              </a:lnSpc>
              <a:buFont typeface="Arial" panose="020B0604020202020204" pitchFamily="34" charset="0"/>
              <a:buChar char="•"/>
            </a:pPr>
            <a:r>
              <a:rPr lang="en-US" dirty="0">
                <a:solidFill>
                  <a:srgbClr val="000000"/>
                </a:solidFill>
                <a:latin typeface="Product Sans Thin" panose="020B0203030502040203"/>
              </a:rPr>
              <a:t>Feedback from ISA 600 Task Force</a:t>
            </a:r>
          </a:p>
          <a:p>
            <a:pPr algn="just">
              <a:lnSpc>
                <a:spcPts val="2000"/>
              </a:lnSpc>
            </a:pPr>
            <a:endParaRPr lang="en-US" dirty="0">
              <a:solidFill>
                <a:srgbClr val="000000"/>
              </a:solidFill>
              <a:latin typeface="Product Sans Thin" panose="020B0203030502040203"/>
            </a:endParaRPr>
          </a:p>
          <a:p>
            <a:pPr marL="740410" indent="-740410" algn="just">
              <a:lnSpc>
                <a:spcPts val="2200"/>
              </a:lnSpc>
              <a:spcBef>
                <a:spcPts val="600"/>
              </a:spcBef>
              <a:spcAft>
                <a:spcPts val="600"/>
              </a:spcAft>
            </a:pPr>
            <a:r>
              <a:rPr lang="en-US" b="1" dirty="0">
                <a:solidFill>
                  <a:srgbClr val="000000"/>
                </a:solidFill>
                <a:latin typeface="Product Sans Thin" panose="020B0203030502040203"/>
              </a:rPr>
              <a:t>Engagement Team and Audit Team</a:t>
            </a:r>
          </a:p>
          <a:p>
            <a:pPr marL="740410" indent="-740410" algn="just">
              <a:lnSpc>
                <a:spcPts val="2200"/>
              </a:lnSpc>
              <a:spcBef>
                <a:spcPts val="600"/>
              </a:spcBef>
              <a:spcAft>
                <a:spcPts val="600"/>
              </a:spcAft>
              <a:tabLst>
                <a:tab pos="0" algn="l"/>
              </a:tabLst>
            </a:pPr>
            <a:r>
              <a:rPr lang="en-US" dirty="0">
                <a:solidFill>
                  <a:srgbClr val="000000"/>
                </a:solidFill>
                <a:latin typeface="Product Sans Thin" panose="020B0203030502040203"/>
              </a:rPr>
              <a:t>400.A			An engagement team for an audit of financial statements includes partners and staff in the firm 		who perform audit procedures on the engagement, and any other individuals who perform such 		procedures who are from:</a:t>
            </a:r>
          </a:p>
          <a:p>
            <a:pPr marL="740410" indent="-740410" algn="just">
              <a:lnSpc>
                <a:spcPts val="2200"/>
              </a:lnSpc>
              <a:spcBef>
                <a:spcPts val="600"/>
              </a:spcBef>
              <a:spcAft>
                <a:spcPts val="600"/>
              </a:spcAft>
            </a:pPr>
            <a:r>
              <a:rPr lang="en-US" dirty="0">
                <a:solidFill>
                  <a:srgbClr val="000000"/>
                </a:solidFill>
                <a:latin typeface="Product Sans Thin" panose="020B0203030502040203"/>
              </a:rPr>
              <a:t>			(a)	A network firm; or</a:t>
            </a:r>
          </a:p>
          <a:p>
            <a:pPr marL="740410" indent="-740410" algn="just">
              <a:lnSpc>
                <a:spcPts val="2200"/>
              </a:lnSpc>
              <a:spcBef>
                <a:spcPts val="600"/>
              </a:spcBef>
              <a:spcAft>
                <a:spcPts val="600"/>
              </a:spcAft>
            </a:pPr>
            <a:r>
              <a:rPr lang="en-US" dirty="0">
                <a:solidFill>
                  <a:srgbClr val="000000"/>
                </a:solidFill>
                <a:latin typeface="Product Sans Thin" panose="020B0203030502040203"/>
              </a:rPr>
              <a:t>			(b)	A firm that is not a network firm, or another service provider.</a:t>
            </a:r>
          </a:p>
          <a:p>
            <a:pPr marL="740410" indent="-740410" algn="just">
              <a:lnSpc>
                <a:spcPts val="2200"/>
              </a:lnSpc>
              <a:spcBef>
                <a:spcPts val="600"/>
              </a:spcBef>
              <a:spcAft>
                <a:spcPts val="600"/>
              </a:spcAft>
            </a:pPr>
            <a:r>
              <a:rPr lang="en-US" dirty="0">
                <a:solidFill>
                  <a:srgbClr val="000000"/>
                </a:solidFill>
                <a:latin typeface="Product Sans Thin" panose="020B0203030502040203"/>
              </a:rPr>
              <a:t>			For example, an individual from a component auditor firm who performs audit 			procedures on the financial information of a component in a group audit is a member of 		the engagement team for the group audit.</a:t>
            </a:r>
          </a:p>
          <a:p>
            <a:pPr marL="740410" indent="-740410" algn="just">
              <a:lnSpc>
                <a:spcPts val="2200"/>
              </a:lnSpc>
              <a:spcBef>
                <a:spcPts val="600"/>
              </a:spcBef>
              <a:spcAft>
                <a:spcPts val="600"/>
              </a:spcAft>
              <a:tabLst>
                <a:tab pos="0" algn="l"/>
              </a:tabLst>
            </a:pPr>
            <a:r>
              <a:rPr lang="en-US" dirty="0">
                <a:solidFill>
                  <a:srgbClr val="000000"/>
                </a:solidFill>
                <a:latin typeface="Product Sans Thin" panose="020B0203030502040203"/>
              </a:rPr>
              <a:t>400.B			In ISQM 1, a service provider includes an individual or organization external to the firm that 		provides a resource that is used in the performance of an engagement. Service providers 		exclude the firm, a network firm or other structures or organizations in the network. </a:t>
            </a:r>
          </a:p>
        </p:txBody>
      </p:sp>
      <p:sp>
        <p:nvSpPr>
          <p:cNvPr id="3" name="Rectangle 2">
            <a:extLst>
              <a:ext uri="{FF2B5EF4-FFF2-40B4-BE49-F238E27FC236}">
                <a16:creationId xmlns:a16="http://schemas.microsoft.com/office/drawing/2014/main" id="{6EC7717B-86A0-4872-99F4-C825BE80742E}"/>
              </a:ext>
            </a:extLst>
          </p:cNvPr>
          <p:cNvSpPr/>
          <p:nvPr/>
        </p:nvSpPr>
        <p:spPr>
          <a:xfrm>
            <a:off x="477225" y="2288989"/>
            <a:ext cx="11135057" cy="4117788"/>
          </a:xfrm>
          <a:prstGeom prst="rect">
            <a:avLst/>
          </a:prstGeom>
          <a:noFill/>
          <a:ln>
            <a:solidFill>
              <a:schemeClr val="tx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121430943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3291" y="304436"/>
            <a:ext cx="10058400" cy="533400"/>
          </a:xfrm>
        </p:spPr>
        <p:txBody>
          <a:bodyPr>
            <a:noAutofit/>
          </a:bodyPr>
          <a:lstStyle/>
          <a:p>
            <a:r>
              <a:rPr lang="en-US" dirty="0">
                <a:latin typeface="Product Sans Thin" panose="020B0203030502040203"/>
              </a:rPr>
              <a:t>Updated Section 400</a:t>
            </a:r>
          </a:p>
        </p:txBody>
      </p:sp>
      <p:sp>
        <p:nvSpPr>
          <p:cNvPr id="8" name="Slide Number Placeholder 4">
            <a:extLst>
              <a:ext uri="{FF2B5EF4-FFF2-40B4-BE49-F238E27FC236}">
                <a16:creationId xmlns:a16="http://schemas.microsoft.com/office/drawing/2014/main" id="{A832706C-D683-4D7A-8B49-7EE34C954A04}"/>
              </a:ext>
            </a:extLst>
          </p:cNvPr>
          <p:cNvSpPr>
            <a:spLocks noGrp="1"/>
          </p:cNvSpPr>
          <p:nvPr>
            <p:ph type="sldNum" sz="quarter" idx="12"/>
          </p:nvPr>
        </p:nvSpPr>
        <p:spPr>
          <a:xfrm>
            <a:off x="8610600" y="6356350"/>
            <a:ext cx="2743200" cy="365125"/>
          </a:xfrm>
        </p:spPr>
        <p:txBody>
          <a:bodyPr/>
          <a:lstStyle/>
          <a:p>
            <a:fld id="{A68F81FF-A8B7-8E49-9D5B-3CAD5ADFEE36}" type="slidenum">
              <a:rPr lang="en-US" smtClean="0"/>
              <a:pPr/>
              <a:t>27</a:t>
            </a:fld>
            <a:endParaRPr lang="en-US" dirty="0"/>
          </a:p>
        </p:txBody>
      </p:sp>
      <p:sp>
        <p:nvSpPr>
          <p:cNvPr id="6" name="TextBox 5">
            <a:extLst>
              <a:ext uri="{FF2B5EF4-FFF2-40B4-BE49-F238E27FC236}">
                <a16:creationId xmlns:a16="http://schemas.microsoft.com/office/drawing/2014/main" id="{5123FBDA-5B6F-4FCF-8915-DDC6E1B7C816}"/>
              </a:ext>
            </a:extLst>
          </p:cNvPr>
          <p:cNvSpPr txBox="1"/>
          <p:nvPr/>
        </p:nvSpPr>
        <p:spPr>
          <a:xfrm>
            <a:off x="450273" y="1268059"/>
            <a:ext cx="11136283" cy="5793894"/>
          </a:xfrm>
          <a:prstGeom prst="rect">
            <a:avLst/>
          </a:prstGeom>
          <a:noFill/>
        </p:spPr>
        <p:txBody>
          <a:bodyPr wrap="square">
            <a:spAutoFit/>
          </a:bodyPr>
          <a:lstStyle/>
          <a:p>
            <a:pPr marL="740410" indent="-740410" algn="just">
              <a:lnSpc>
                <a:spcPts val="2200"/>
              </a:lnSpc>
              <a:spcBef>
                <a:spcPts val="600"/>
              </a:spcBef>
              <a:spcAft>
                <a:spcPts val="600"/>
              </a:spcAft>
            </a:pPr>
            <a:r>
              <a:rPr lang="en-US" b="1" dirty="0">
                <a:solidFill>
                  <a:srgbClr val="000000"/>
                </a:solidFill>
                <a:latin typeface="+mj-lt"/>
              </a:rPr>
              <a:t>Engagement Team and Audit Team (continued)</a:t>
            </a:r>
          </a:p>
          <a:p>
            <a:pPr marL="740410" marR="0" indent="-740410" algn="just">
              <a:lnSpc>
                <a:spcPts val="2200"/>
              </a:lnSpc>
              <a:spcBef>
                <a:spcPts val="600"/>
              </a:spcBef>
              <a:spcAft>
                <a:spcPts val="600"/>
              </a:spcAft>
              <a:tabLst>
                <a:tab pos="0" algn="l"/>
              </a:tabLst>
            </a:pPr>
            <a:r>
              <a:rPr lang="en-US" dirty="0">
                <a:solidFill>
                  <a:srgbClr val="000000"/>
                </a:solidFill>
                <a:latin typeface="Product Sans Thin" panose="020B0203030502040203"/>
              </a:rPr>
              <a:t>400.C			An audit engagement might involve experts from the firm or network firm, or external experts 		who assist in the engagement. Depending on the role of the individuals, they might be members 		of the engagement team or the audit team. For example:</a:t>
            </a:r>
          </a:p>
          <a:p>
            <a:pPr marL="2569210" lvl="6" indent="-740410" algn="just">
              <a:lnSpc>
                <a:spcPts val="2200"/>
              </a:lnSpc>
              <a:spcBef>
                <a:spcPts val="600"/>
              </a:spcBef>
              <a:spcAft>
                <a:spcPts val="600"/>
              </a:spcAft>
              <a:buFont typeface="Symbol" panose="05050102010706020507" pitchFamily="18" charset="2"/>
              <a:buChar char=""/>
              <a:tabLst>
                <a:tab pos="0" algn="l"/>
              </a:tabLst>
            </a:pPr>
            <a:r>
              <a:rPr lang="en-US" dirty="0">
                <a:solidFill>
                  <a:srgbClr val="000000"/>
                </a:solidFill>
                <a:latin typeface="Product Sans Thin" panose="020B0203030502040203"/>
              </a:rPr>
              <a:t>Individuals with expertise in a specialized area of accounting or auditing who perform audit procedures are members of the engagement team. These include, for example, individuals with expertise in accounting for income taxes or in auditing client information using automated tools and techniques. </a:t>
            </a:r>
          </a:p>
          <a:p>
            <a:pPr marL="2569210" lvl="6" indent="-740410" algn="just">
              <a:lnSpc>
                <a:spcPts val="2200"/>
              </a:lnSpc>
              <a:spcBef>
                <a:spcPts val="600"/>
              </a:spcBef>
              <a:spcAft>
                <a:spcPts val="600"/>
              </a:spcAft>
              <a:buFont typeface="Symbol" panose="05050102010706020507" pitchFamily="18" charset="2"/>
              <a:buChar char=""/>
              <a:tabLst>
                <a:tab pos="0" algn="l"/>
              </a:tabLst>
            </a:pPr>
            <a:r>
              <a:rPr lang="en-US" dirty="0">
                <a:solidFill>
                  <a:srgbClr val="000000"/>
                </a:solidFill>
                <a:latin typeface="Product Sans Thin" panose="020B0203030502040203"/>
              </a:rPr>
              <a:t>Individuals whose involvement with the engagement is limited to consultation are not members of the engagement team but, depending on the nature of the consultation, might be members of the audit team. </a:t>
            </a:r>
          </a:p>
          <a:p>
            <a:pPr marL="2569210" lvl="6" indent="-740410" algn="just">
              <a:lnSpc>
                <a:spcPts val="2200"/>
              </a:lnSpc>
              <a:spcBef>
                <a:spcPts val="600"/>
              </a:spcBef>
              <a:spcAft>
                <a:spcPts val="600"/>
              </a:spcAft>
              <a:buFont typeface="Symbol" panose="05050102010706020507" pitchFamily="18" charset="2"/>
              <a:buChar char=""/>
              <a:tabLst>
                <a:tab pos="0" algn="l"/>
              </a:tabLst>
            </a:pPr>
            <a:r>
              <a:rPr lang="en-US" dirty="0">
                <a:solidFill>
                  <a:srgbClr val="000000"/>
                </a:solidFill>
                <a:latin typeface="Product Sans Thin" panose="020B0203030502040203"/>
              </a:rPr>
              <a:t>Individuals who are external experts in fields other than accounting or auditing are not members of the engagement team or the audit team. </a:t>
            </a:r>
          </a:p>
          <a:p>
            <a:pPr marL="740410" marR="0" indent="-740410" algn="just">
              <a:lnSpc>
                <a:spcPts val="2200"/>
              </a:lnSpc>
              <a:spcBef>
                <a:spcPts val="600"/>
              </a:spcBef>
              <a:spcAft>
                <a:spcPts val="600"/>
              </a:spcAft>
              <a:tabLst>
                <a:tab pos="0" algn="l"/>
              </a:tabLst>
            </a:pPr>
            <a:r>
              <a:rPr lang="en-US" dirty="0">
                <a:solidFill>
                  <a:srgbClr val="000000"/>
                </a:solidFill>
                <a:latin typeface="Product Sans Thin" panose="020B0203030502040203"/>
              </a:rPr>
              <a:t>400.D			If the audit engagement is subject to an engagement quality review, the engagement quality 		reviewer and any other individuals performing the engagement quality review are not members 		of the engagement team. Such individuals are members of the audit team.</a:t>
            </a:r>
          </a:p>
          <a:p>
            <a:pPr marL="740410" indent="-740410" algn="just">
              <a:lnSpc>
                <a:spcPts val="2200"/>
              </a:lnSpc>
              <a:spcBef>
                <a:spcPts val="600"/>
              </a:spcBef>
              <a:spcAft>
                <a:spcPts val="600"/>
              </a:spcAft>
              <a:tabLst>
                <a:tab pos="0" algn="l"/>
              </a:tabLst>
            </a:pPr>
            <a:endParaRPr lang="en-US" dirty="0">
              <a:solidFill>
                <a:srgbClr val="000000"/>
              </a:solidFill>
              <a:latin typeface="+mj-lt"/>
            </a:endParaRPr>
          </a:p>
        </p:txBody>
      </p:sp>
    </p:spTree>
    <p:extLst>
      <p:ext uri="{BB962C8B-B14F-4D97-AF65-F5344CB8AC3E}">
        <p14:creationId xmlns:p14="http://schemas.microsoft.com/office/powerpoint/2010/main" val="322642034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AD9ACE4F-D92A-4338-B556-7AEE278BC886}"/>
              </a:ext>
            </a:extLst>
          </p:cNvPr>
          <p:cNvSpPr>
            <a:spLocks noGrp="1"/>
          </p:cNvSpPr>
          <p:nvPr>
            <p:ph type="sldNum" sz="quarter" idx="12"/>
          </p:nvPr>
        </p:nvSpPr>
        <p:spPr/>
        <p:txBody>
          <a:bodyPr/>
          <a:lstStyle/>
          <a:p>
            <a:fld id="{A68F81FF-A8B7-8E49-9D5B-3CAD5ADFEE36}" type="slidenum">
              <a:rPr lang="en-US" smtClean="0"/>
              <a:pPr/>
              <a:t>28</a:t>
            </a:fld>
            <a:endParaRPr lang="en-US" dirty="0"/>
          </a:p>
        </p:txBody>
      </p:sp>
      <p:sp>
        <p:nvSpPr>
          <p:cNvPr id="4" name="Title 3">
            <a:extLst>
              <a:ext uri="{FF2B5EF4-FFF2-40B4-BE49-F238E27FC236}">
                <a16:creationId xmlns:a16="http://schemas.microsoft.com/office/drawing/2014/main" id="{C8AD8EC3-6878-4C0C-80F9-6F8563F5D540}"/>
              </a:ext>
            </a:extLst>
          </p:cNvPr>
          <p:cNvSpPr>
            <a:spLocks noGrp="1"/>
          </p:cNvSpPr>
          <p:nvPr>
            <p:ph type="title"/>
          </p:nvPr>
        </p:nvSpPr>
        <p:spPr>
          <a:xfrm>
            <a:off x="396582" y="0"/>
            <a:ext cx="10515600" cy="1068518"/>
          </a:xfrm>
        </p:spPr>
        <p:txBody>
          <a:bodyPr>
            <a:normAutofit fontScale="90000"/>
          </a:bodyPr>
          <a:lstStyle/>
          <a:p>
            <a:r>
              <a:rPr lang="en-US" dirty="0"/>
              <a:t>Engagement Team: Updates </a:t>
            </a:r>
            <a:r>
              <a:rPr lang="en-US" sz="4400" dirty="0">
                <a:latin typeface="+mj-lt"/>
              </a:rPr>
              <a:t>(</a:t>
            </a:r>
            <a:r>
              <a:rPr lang="en-US" sz="4400" dirty="0">
                <a:latin typeface="+mj-lt"/>
                <a:hlinkClick r:id="rId2"/>
              </a:rPr>
              <a:t>Agenda item D-3</a:t>
            </a:r>
            <a:r>
              <a:rPr lang="en-US" sz="4400" dirty="0">
                <a:latin typeface="+mj-lt"/>
              </a:rPr>
              <a:t>)</a:t>
            </a:r>
            <a:endParaRPr lang="en-US" dirty="0"/>
          </a:p>
        </p:txBody>
      </p:sp>
      <p:sp>
        <p:nvSpPr>
          <p:cNvPr id="6" name="TextBox 5">
            <a:extLst>
              <a:ext uri="{FF2B5EF4-FFF2-40B4-BE49-F238E27FC236}">
                <a16:creationId xmlns:a16="http://schemas.microsoft.com/office/drawing/2014/main" id="{8207BF41-6E2E-47E9-8C22-E3CB72E0E16F}"/>
              </a:ext>
            </a:extLst>
          </p:cNvPr>
          <p:cNvSpPr txBox="1"/>
          <p:nvPr/>
        </p:nvSpPr>
        <p:spPr>
          <a:xfrm>
            <a:off x="448768" y="1428245"/>
            <a:ext cx="10856046" cy="4132606"/>
          </a:xfrm>
          <a:prstGeom prst="rect">
            <a:avLst/>
          </a:prstGeom>
          <a:noFill/>
        </p:spPr>
        <p:txBody>
          <a:bodyPr wrap="square">
            <a:spAutoFit/>
          </a:bodyPr>
          <a:lstStyle/>
          <a:p>
            <a:pPr>
              <a:lnSpc>
                <a:spcPts val="3000"/>
              </a:lnSpc>
              <a:spcBef>
                <a:spcPts val="1200"/>
              </a:spcBef>
              <a:spcAft>
                <a:spcPts val="1200"/>
              </a:spcAft>
            </a:pPr>
            <a:r>
              <a:rPr lang="en-US" sz="2000" dirty="0">
                <a:latin typeface="+mj-lt"/>
              </a:rPr>
              <a:t>Update on Engagement Team provisions and on the QM – related amendments arising from the finalization of the IAASB’s QM Standards:</a:t>
            </a:r>
          </a:p>
          <a:p>
            <a:pPr marL="342900" indent="-342900">
              <a:lnSpc>
                <a:spcPts val="3000"/>
              </a:lnSpc>
              <a:spcBef>
                <a:spcPts val="600"/>
              </a:spcBef>
              <a:spcAft>
                <a:spcPts val="600"/>
              </a:spcAft>
              <a:buFont typeface="Arial" panose="020B0604020202020204" pitchFamily="34" charset="0"/>
              <a:buChar char="•"/>
            </a:pPr>
            <a:r>
              <a:rPr lang="en-US" sz="2000" dirty="0">
                <a:latin typeface="+mj-lt"/>
              </a:rPr>
              <a:t>Editorial in nature </a:t>
            </a:r>
          </a:p>
          <a:p>
            <a:pPr marL="800100" lvl="1" indent="-342900">
              <a:lnSpc>
                <a:spcPts val="3000"/>
              </a:lnSpc>
              <a:spcBef>
                <a:spcPts val="600"/>
              </a:spcBef>
              <a:spcAft>
                <a:spcPts val="600"/>
              </a:spcAft>
              <a:buFont typeface="Wingdings" panose="05000000000000000000" pitchFamily="2" charset="2"/>
              <a:buChar char="Ø"/>
            </a:pPr>
            <a:r>
              <a:rPr lang="en-US" sz="2000" dirty="0">
                <a:latin typeface="+mj-lt"/>
              </a:rPr>
              <a:t>R540.4, R800.10, R940.4, R990.7</a:t>
            </a:r>
          </a:p>
          <a:p>
            <a:pPr marL="342900" indent="-342900">
              <a:lnSpc>
                <a:spcPts val="3000"/>
              </a:lnSpc>
              <a:spcBef>
                <a:spcPts val="600"/>
              </a:spcBef>
              <a:spcAft>
                <a:spcPts val="600"/>
              </a:spcAft>
              <a:buFont typeface="Arial" panose="020B0604020202020204" pitchFamily="34" charset="0"/>
              <a:buChar char="•"/>
            </a:pPr>
            <a:r>
              <a:rPr lang="en-US" sz="2000" dirty="0">
                <a:latin typeface="+mj-lt"/>
              </a:rPr>
              <a:t>Conforming amendments</a:t>
            </a:r>
          </a:p>
          <a:p>
            <a:pPr marL="800100" lvl="1" indent="-342900">
              <a:lnSpc>
                <a:spcPts val="3000"/>
              </a:lnSpc>
              <a:spcBef>
                <a:spcPts val="600"/>
              </a:spcBef>
              <a:spcAft>
                <a:spcPts val="600"/>
              </a:spcAft>
              <a:buFont typeface="Wingdings" panose="05000000000000000000" pitchFamily="2" charset="2"/>
              <a:buChar char="Ø"/>
            </a:pPr>
            <a:r>
              <a:rPr lang="en-US" sz="2000" dirty="0">
                <a:latin typeface="+mj-lt"/>
              </a:rPr>
              <a:t>Glossary of terms</a:t>
            </a:r>
          </a:p>
          <a:p>
            <a:pPr marL="342900" indent="-342900">
              <a:lnSpc>
                <a:spcPts val="3000"/>
              </a:lnSpc>
              <a:spcBef>
                <a:spcPts val="600"/>
              </a:spcBef>
              <a:spcAft>
                <a:spcPts val="600"/>
              </a:spcAft>
              <a:buFont typeface="Arial" panose="020B0604020202020204" pitchFamily="34" charset="0"/>
              <a:buChar char="•"/>
            </a:pPr>
            <a:r>
              <a:rPr lang="en-US" sz="2000" dirty="0">
                <a:latin typeface="+mj-lt"/>
              </a:rPr>
              <a:t>Out of scope for Engagement Team – Group Audits project</a:t>
            </a:r>
          </a:p>
          <a:p>
            <a:pPr marL="800100" lvl="1" indent="-342900">
              <a:lnSpc>
                <a:spcPts val="3000"/>
              </a:lnSpc>
              <a:spcBef>
                <a:spcPts val="600"/>
              </a:spcBef>
              <a:spcAft>
                <a:spcPts val="600"/>
              </a:spcAft>
              <a:buFont typeface="Wingdings" panose="05000000000000000000" pitchFamily="2" charset="2"/>
              <a:buChar char="Ø"/>
            </a:pPr>
            <a:r>
              <a:rPr lang="en-US" sz="2000" dirty="0">
                <a:latin typeface="+mj-lt"/>
              </a:rPr>
              <a:t>400.53 A4 (definition of a network) </a:t>
            </a:r>
          </a:p>
        </p:txBody>
      </p:sp>
    </p:spTree>
    <p:extLst>
      <p:ext uri="{BB962C8B-B14F-4D97-AF65-F5344CB8AC3E}">
        <p14:creationId xmlns:p14="http://schemas.microsoft.com/office/powerpoint/2010/main" val="317543495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112890-8E90-4742-877F-31EA36316CC8}"/>
              </a:ext>
            </a:extLst>
          </p:cNvPr>
          <p:cNvSpPr>
            <a:spLocks noGrp="1"/>
          </p:cNvSpPr>
          <p:nvPr>
            <p:ph type="title"/>
          </p:nvPr>
        </p:nvSpPr>
        <p:spPr>
          <a:xfrm>
            <a:off x="431855" y="18357"/>
            <a:ext cx="10515600" cy="1068518"/>
          </a:xfrm>
        </p:spPr>
        <p:txBody>
          <a:bodyPr>
            <a:noAutofit/>
          </a:bodyPr>
          <a:lstStyle/>
          <a:p>
            <a:r>
              <a:rPr lang="en-US" sz="4000" dirty="0">
                <a:solidFill>
                  <a:srgbClr val="FFFFFF"/>
                </a:solidFill>
                <a:latin typeface="Product Sans Thin" panose="020B0203030502040203"/>
              </a:rPr>
              <a:t>Matters for CAG Consideration:</a:t>
            </a:r>
            <a:br>
              <a:rPr lang="en-US" dirty="0">
                <a:solidFill>
                  <a:srgbClr val="FFFFFF"/>
                </a:solidFill>
                <a:latin typeface="Product Sans Thin" panose="020B0203030502040203"/>
              </a:rPr>
            </a:br>
            <a:r>
              <a:rPr lang="en-US" dirty="0">
                <a:solidFill>
                  <a:srgbClr val="FFFFFF"/>
                </a:solidFill>
                <a:latin typeface="Product Sans Thin" panose="020B0203030502040203"/>
              </a:rPr>
              <a:t>Engagement Team</a:t>
            </a:r>
            <a:endParaRPr lang="en-US" dirty="0">
              <a:latin typeface="Product Sans Thin" panose="020B0203030502040203"/>
            </a:endParaRPr>
          </a:p>
        </p:txBody>
      </p:sp>
      <p:sp>
        <p:nvSpPr>
          <p:cNvPr id="5" name="Slide Number Placeholder 4">
            <a:extLst>
              <a:ext uri="{FF2B5EF4-FFF2-40B4-BE49-F238E27FC236}">
                <a16:creationId xmlns:a16="http://schemas.microsoft.com/office/drawing/2014/main" id="{AE8732B1-C14C-412E-8C3B-CD11125FFC38}"/>
              </a:ext>
            </a:extLst>
          </p:cNvPr>
          <p:cNvSpPr>
            <a:spLocks noGrp="1"/>
          </p:cNvSpPr>
          <p:nvPr>
            <p:ph type="sldNum" sz="quarter" idx="12"/>
          </p:nvPr>
        </p:nvSpPr>
        <p:spPr/>
        <p:txBody>
          <a:bodyPr/>
          <a:lstStyle/>
          <a:p>
            <a:fld id="{A68F81FF-A8B7-8E49-9D5B-3CAD5ADFEE36}" type="slidenum">
              <a:rPr lang="en-US" smtClean="0"/>
              <a:pPr/>
              <a:t>29</a:t>
            </a:fld>
            <a:endParaRPr lang="en-US" dirty="0"/>
          </a:p>
        </p:txBody>
      </p:sp>
      <p:graphicFrame>
        <p:nvGraphicFramePr>
          <p:cNvPr id="6" name="Content Placeholder 1">
            <a:extLst>
              <a:ext uri="{FF2B5EF4-FFF2-40B4-BE49-F238E27FC236}">
                <a16:creationId xmlns:a16="http://schemas.microsoft.com/office/drawing/2014/main" id="{0733A15E-32B9-4CC7-82F7-6237E3DD36C6}"/>
              </a:ext>
            </a:extLst>
          </p:cNvPr>
          <p:cNvGraphicFramePr>
            <a:graphicFrameLocks/>
          </p:cNvGraphicFramePr>
          <p:nvPr/>
        </p:nvGraphicFramePr>
        <p:xfrm>
          <a:off x="644056" y="2112579"/>
          <a:ext cx="10927829" cy="419280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76771878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B05072DB-3968-4061-BF43-15FC4E45DBE1}"/>
              </a:ext>
            </a:extLst>
          </p:cNvPr>
          <p:cNvSpPr>
            <a:spLocks noGrp="1"/>
          </p:cNvSpPr>
          <p:nvPr>
            <p:ph type="sldNum" sz="quarter" idx="12"/>
          </p:nvPr>
        </p:nvSpPr>
        <p:spPr>
          <a:xfrm>
            <a:off x="8610600" y="6356350"/>
            <a:ext cx="2743200" cy="365125"/>
          </a:xfrm>
        </p:spPr>
        <p:txBody>
          <a:bodyPr vert="horz" lIns="91440" tIns="45720" rIns="91440" bIns="45720" rtlCol="0" anchor="ctr">
            <a:normAutofit/>
          </a:bodyPr>
          <a:lstStyle/>
          <a:p>
            <a:pPr>
              <a:spcAft>
                <a:spcPts val="600"/>
              </a:spcAft>
            </a:pPr>
            <a:fld id="{A68F81FF-A8B7-8E49-9D5B-3CAD5ADFEE36}" type="slidenum">
              <a:rPr lang="en-US" smtClean="0">
                <a:solidFill>
                  <a:schemeClr val="tx1">
                    <a:tint val="75000"/>
                  </a:schemeClr>
                </a:solidFill>
                <a:latin typeface="+mn-lt"/>
              </a:rPr>
              <a:pPr>
                <a:spcAft>
                  <a:spcPts val="600"/>
                </a:spcAft>
              </a:pPr>
              <a:t>3</a:t>
            </a:fld>
            <a:endParaRPr lang="en-US">
              <a:solidFill>
                <a:schemeClr val="tx1">
                  <a:tint val="75000"/>
                </a:schemeClr>
              </a:solidFill>
              <a:latin typeface="+mn-lt"/>
            </a:endParaRPr>
          </a:p>
        </p:txBody>
      </p:sp>
      <p:sp>
        <p:nvSpPr>
          <p:cNvPr id="2" name="Title 1">
            <a:extLst>
              <a:ext uri="{FF2B5EF4-FFF2-40B4-BE49-F238E27FC236}">
                <a16:creationId xmlns:a16="http://schemas.microsoft.com/office/drawing/2014/main" id="{1C8B0930-B02B-4F88-92E0-41BA229D77CC}"/>
              </a:ext>
            </a:extLst>
          </p:cNvPr>
          <p:cNvSpPr>
            <a:spLocks noGrp="1"/>
          </p:cNvSpPr>
          <p:nvPr>
            <p:ph type="title"/>
          </p:nvPr>
        </p:nvSpPr>
        <p:spPr>
          <a:xfrm>
            <a:off x="518442" y="0"/>
            <a:ext cx="10515600" cy="1068518"/>
          </a:xfrm>
        </p:spPr>
        <p:txBody>
          <a:bodyPr/>
          <a:lstStyle/>
          <a:p>
            <a:r>
              <a:rPr lang="en-US">
                <a:latin typeface="Product Sans Thin" panose="020B0203030502040203"/>
              </a:rPr>
              <a:t>Agenda of the Session</a:t>
            </a:r>
            <a:endParaRPr lang="en-US" dirty="0">
              <a:latin typeface="Product Sans Thin" panose="020B0203030502040203"/>
            </a:endParaRPr>
          </a:p>
        </p:txBody>
      </p:sp>
      <p:graphicFrame>
        <p:nvGraphicFramePr>
          <p:cNvPr id="6" name="TextBox 2">
            <a:extLst>
              <a:ext uri="{FF2B5EF4-FFF2-40B4-BE49-F238E27FC236}">
                <a16:creationId xmlns:a16="http://schemas.microsoft.com/office/drawing/2014/main" id="{15D36161-2454-4891-9CC9-C52AF24882D0}"/>
              </a:ext>
            </a:extLst>
          </p:cNvPr>
          <p:cNvGraphicFramePr/>
          <p:nvPr>
            <p:extLst>
              <p:ext uri="{D42A27DB-BD31-4B8C-83A1-F6EECF244321}">
                <p14:modId xmlns:p14="http://schemas.microsoft.com/office/powerpoint/2010/main" val="1715003490"/>
              </p:ext>
            </p:extLst>
          </p:nvPr>
        </p:nvGraphicFramePr>
        <p:xfrm>
          <a:off x="1897557" y="1358004"/>
          <a:ext cx="7980163" cy="499834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53246586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8000" y="333786"/>
            <a:ext cx="10058400" cy="533400"/>
          </a:xfrm>
        </p:spPr>
        <p:txBody>
          <a:bodyPr>
            <a:noAutofit/>
          </a:bodyPr>
          <a:lstStyle/>
          <a:p>
            <a:r>
              <a:rPr lang="en-US" dirty="0">
                <a:latin typeface="+mj-lt"/>
              </a:rPr>
              <a:t>Timeline: ET-GA Independence Project</a:t>
            </a:r>
          </a:p>
        </p:txBody>
      </p:sp>
      <p:graphicFrame>
        <p:nvGraphicFramePr>
          <p:cNvPr id="5" name="Content Placeholder 4">
            <a:extLst>
              <a:ext uri="{FF2B5EF4-FFF2-40B4-BE49-F238E27FC236}">
                <a16:creationId xmlns:a16="http://schemas.microsoft.com/office/drawing/2014/main" id="{ABCFB3E0-0FE4-4C3C-AE5E-4AB0AFD0C643}"/>
              </a:ext>
            </a:extLst>
          </p:cNvPr>
          <p:cNvGraphicFramePr>
            <a:graphicFrameLocks noGrp="1"/>
          </p:cNvGraphicFramePr>
          <p:nvPr>
            <p:ph idx="1"/>
            <p:extLst>
              <p:ext uri="{D42A27DB-BD31-4B8C-83A1-F6EECF244321}">
                <p14:modId xmlns:p14="http://schemas.microsoft.com/office/powerpoint/2010/main" val="147772676"/>
              </p:ext>
            </p:extLst>
          </p:nvPr>
        </p:nvGraphicFramePr>
        <p:xfrm>
          <a:off x="457200" y="1530638"/>
          <a:ext cx="11277600" cy="438248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TextBox 5">
            <a:extLst>
              <a:ext uri="{FF2B5EF4-FFF2-40B4-BE49-F238E27FC236}">
                <a16:creationId xmlns:a16="http://schemas.microsoft.com/office/drawing/2014/main" id="{09080B4C-5FAE-48A3-A345-070AC97542CC}"/>
              </a:ext>
            </a:extLst>
          </p:cNvPr>
          <p:cNvSpPr txBox="1"/>
          <p:nvPr/>
        </p:nvSpPr>
        <p:spPr>
          <a:xfrm>
            <a:off x="680358" y="3259723"/>
            <a:ext cx="1676400" cy="338554"/>
          </a:xfrm>
          <a:prstGeom prst="rect">
            <a:avLst/>
          </a:prstGeom>
          <a:noFill/>
        </p:spPr>
        <p:txBody>
          <a:bodyPr wrap="square" rtlCol="0">
            <a:spAutoFit/>
          </a:bodyPr>
          <a:lstStyle/>
          <a:p>
            <a:pPr algn="ctr"/>
            <a:r>
              <a:rPr lang="en-US" sz="1600" dirty="0">
                <a:latin typeface="+mj-lt"/>
              </a:rPr>
              <a:t>December 2019</a:t>
            </a:r>
          </a:p>
        </p:txBody>
      </p:sp>
      <p:sp>
        <p:nvSpPr>
          <p:cNvPr id="8" name="TextBox 7">
            <a:extLst>
              <a:ext uri="{FF2B5EF4-FFF2-40B4-BE49-F238E27FC236}">
                <a16:creationId xmlns:a16="http://schemas.microsoft.com/office/drawing/2014/main" id="{9DF2E333-E70D-48C5-8281-DA95C814F6DC}"/>
              </a:ext>
            </a:extLst>
          </p:cNvPr>
          <p:cNvSpPr txBox="1"/>
          <p:nvPr/>
        </p:nvSpPr>
        <p:spPr>
          <a:xfrm>
            <a:off x="9933713" y="3271648"/>
            <a:ext cx="1524000" cy="338554"/>
          </a:xfrm>
          <a:prstGeom prst="rect">
            <a:avLst/>
          </a:prstGeom>
          <a:noFill/>
        </p:spPr>
        <p:txBody>
          <a:bodyPr wrap="square" rtlCol="0">
            <a:spAutoFit/>
          </a:bodyPr>
          <a:lstStyle/>
          <a:p>
            <a:pPr algn="ctr"/>
            <a:r>
              <a:rPr lang="en-US" sz="1600" dirty="0">
                <a:latin typeface="+mj-lt"/>
              </a:rPr>
              <a:t>June 2021</a:t>
            </a:r>
          </a:p>
        </p:txBody>
      </p:sp>
      <p:sp>
        <p:nvSpPr>
          <p:cNvPr id="9" name="TextBox 8">
            <a:extLst>
              <a:ext uri="{FF2B5EF4-FFF2-40B4-BE49-F238E27FC236}">
                <a16:creationId xmlns:a16="http://schemas.microsoft.com/office/drawing/2014/main" id="{7D47461E-F708-42B7-AB22-3FA4849943C6}"/>
              </a:ext>
            </a:extLst>
          </p:cNvPr>
          <p:cNvSpPr txBox="1"/>
          <p:nvPr/>
        </p:nvSpPr>
        <p:spPr>
          <a:xfrm>
            <a:off x="9933713" y="5465117"/>
            <a:ext cx="1524000" cy="584775"/>
          </a:xfrm>
          <a:prstGeom prst="rect">
            <a:avLst/>
          </a:prstGeom>
          <a:noFill/>
        </p:spPr>
        <p:txBody>
          <a:bodyPr wrap="square" rtlCol="0">
            <a:spAutoFit/>
          </a:bodyPr>
          <a:lstStyle/>
          <a:p>
            <a:pPr algn="ctr"/>
            <a:r>
              <a:rPr lang="en-US" sz="1600" dirty="0">
                <a:latin typeface="+mj-lt"/>
              </a:rPr>
              <a:t>September 2021</a:t>
            </a:r>
          </a:p>
        </p:txBody>
      </p:sp>
      <p:sp>
        <p:nvSpPr>
          <p:cNvPr id="10" name="TextBox 9">
            <a:extLst>
              <a:ext uri="{FF2B5EF4-FFF2-40B4-BE49-F238E27FC236}">
                <a16:creationId xmlns:a16="http://schemas.microsoft.com/office/drawing/2014/main" id="{2754D47C-4077-4A66-88D0-11E257590ADE}"/>
              </a:ext>
            </a:extLst>
          </p:cNvPr>
          <p:cNvSpPr txBox="1"/>
          <p:nvPr/>
        </p:nvSpPr>
        <p:spPr>
          <a:xfrm>
            <a:off x="6869382" y="5465117"/>
            <a:ext cx="1524000" cy="584775"/>
          </a:xfrm>
          <a:prstGeom prst="rect">
            <a:avLst/>
          </a:prstGeom>
          <a:noFill/>
        </p:spPr>
        <p:txBody>
          <a:bodyPr wrap="square" rtlCol="0">
            <a:spAutoFit/>
          </a:bodyPr>
          <a:lstStyle/>
          <a:p>
            <a:pPr algn="ctr"/>
            <a:r>
              <a:rPr lang="en-US" sz="1600" dirty="0">
                <a:latin typeface="+mj-lt"/>
              </a:rPr>
              <a:t>December 2021</a:t>
            </a:r>
          </a:p>
        </p:txBody>
      </p:sp>
      <p:sp>
        <p:nvSpPr>
          <p:cNvPr id="11" name="TextBox 10">
            <a:extLst>
              <a:ext uri="{FF2B5EF4-FFF2-40B4-BE49-F238E27FC236}">
                <a16:creationId xmlns:a16="http://schemas.microsoft.com/office/drawing/2014/main" id="{02FAF82D-1E3A-42DB-BBC5-7389086E6DEE}"/>
              </a:ext>
            </a:extLst>
          </p:cNvPr>
          <p:cNvSpPr txBox="1"/>
          <p:nvPr/>
        </p:nvSpPr>
        <p:spPr>
          <a:xfrm>
            <a:off x="3516086" y="5465117"/>
            <a:ext cx="2133600" cy="584775"/>
          </a:xfrm>
          <a:prstGeom prst="rect">
            <a:avLst/>
          </a:prstGeom>
          <a:noFill/>
        </p:spPr>
        <p:txBody>
          <a:bodyPr wrap="square" rtlCol="0">
            <a:spAutoFit/>
          </a:bodyPr>
          <a:lstStyle/>
          <a:p>
            <a:pPr algn="ctr"/>
            <a:r>
              <a:rPr lang="en-US" sz="1600" dirty="0">
                <a:latin typeface="+mj-lt"/>
              </a:rPr>
              <a:t>Align with (proposed) ISA 600 (Revised)</a:t>
            </a:r>
          </a:p>
        </p:txBody>
      </p:sp>
      <p:sp>
        <p:nvSpPr>
          <p:cNvPr id="12" name="TextBox 11">
            <a:extLst>
              <a:ext uri="{FF2B5EF4-FFF2-40B4-BE49-F238E27FC236}">
                <a16:creationId xmlns:a16="http://schemas.microsoft.com/office/drawing/2014/main" id="{B0FF45F9-7572-4F4A-8009-04B9E28DFF2B}"/>
              </a:ext>
            </a:extLst>
          </p:cNvPr>
          <p:cNvSpPr txBox="1"/>
          <p:nvPr/>
        </p:nvSpPr>
        <p:spPr>
          <a:xfrm>
            <a:off x="3706586" y="3271648"/>
            <a:ext cx="1676400" cy="338554"/>
          </a:xfrm>
          <a:prstGeom prst="rect">
            <a:avLst/>
          </a:prstGeom>
          <a:noFill/>
        </p:spPr>
        <p:txBody>
          <a:bodyPr wrap="square" rtlCol="0">
            <a:spAutoFit/>
          </a:bodyPr>
          <a:lstStyle/>
          <a:p>
            <a:pPr algn="ctr"/>
            <a:r>
              <a:rPr lang="en-US" sz="1600" dirty="0">
                <a:latin typeface="+mj-lt"/>
              </a:rPr>
              <a:t>March 2021</a:t>
            </a:r>
          </a:p>
        </p:txBody>
      </p:sp>
      <p:sp>
        <p:nvSpPr>
          <p:cNvPr id="13" name="Slide Number Placeholder 4">
            <a:extLst>
              <a:ext uri="{FF2B5EF4-FFF2-40B4-BE49-F238E27FC236}">
                <a16:creationId xmlns:a16="http://schemas.microsoft.com/office/drawing/2014/main" id="{FA80B122-FA67-4543-90F8-5CF15623E9E0}"/>
              </a:ext>
            </a:extLst>
          </p:cNvPr>
          <p:cNvSpPr>
            <a:spLocks noGrp="1"/>
          </p:cNvSpPr>
          <p:nvPr>
            <p:ph type="sldNum" sz="quarter" idx="12"/>
          </p:nvPr>
        </p:nvSpPr>
        <p:spPr>
          <a:xfrm>
            <a:off x="8610600" y="6356350"/>
            <a:ext cx="2743200" cy="365125"/>
          </a:xfrm>
        </p:spPr>
        <p:txBody>
          <a:bodyPr/>
          <a:lstStyle/>
          <a:p>
            <a:fld id="{A68F81FF-A8B7-8E49-9D5B-3CAD5ADFEE36}" type="slidenum">
              <a:rPr lang="en-US" smtClean="0"/>
              <a:pPr/>
              <a:t>30</a:t>
            </a:fld>
            <a:endParaRPr lang="en-US" dirty="0"/>
          </a:p>
        </p:txBody>
      </p:sp>
      <p:grpSp>
        <p:nvGrpSpPr>
          <p:cNvPr id="14" name="Group 13">
            <a:extLst>
              <a:ext uri="{FF2B5EF4-FFF2-40B4-BE49-F238E27FC236}">
                <a16:creationId xmlns:a16="http://schemas.microsoft.com/office/drawing/2014/main" id="{DBBC3E56-5CF7-4AE9-BB92-920F9075C70A}"/>
              </a:ext>
            </a:extLst>
          </p:cNvPr>
          <p:cNvGrpSpPr/>
          <p:nvPr/>
        </p:nvGrpSpPr>
        <p:grpSpPr>
          <a:xfrm>
            <a:off x="5866313" y="2406622"/>
            <a:ext cx="459374" cy="537382"/>
            <a:chOff x="2362503" y="839118"/>
            <a:chExt cx="459374" cy="537382"/>
          </a:xfrm>
        </p:grpSpPr>
        <p:sp>
          <p:nvSpPr>
            <p:cNvPr id="15" name="Arrow: Right 14">
              <a:extLst>
                <a:ext uri="{FF2B5EF4-FFF2-40B4-BE49-F238E27FC236}">
                  <a16:creationId xmlns:a16="http://schemas.microsoft.com/office/drawing/2014/main" id="{5307741C-2AC4-4A63-8F63-DF55F07504A8}"/>
                </a:ext>
              </a:extLst>
            </p:cNvPr>
            <p:cNvSpPr/>
            <p:nvPr/>
          </p:nvSpPr>
          <p:spPr>
            <a:xfrm>
              <a:off x="2362503" y="839118"/>
              <a:ext cx="459374" cy="537382"/>
            </a:xfrm>
            <a:prstGeom prst="rightArrow">
              <a:avLst>
                <a:gd name="adj1" fmla="val 60000"/>
                <a:gd name="adj2" fmla="val 50000"/>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16" name="Arrow: Right 4">
              <a:extLst>
                <a:ext uri="{FF2B5EF4-FFF2-40B4-BE49-F238E27FC236}">
                  <a16:creationId xmlns:a16="http://schemas.microsoft.com/office/drawing/2014/main" id="{C16FE107-70A8-4529-85A6-35B3C668C12F}"/>
                </a:ext>
              </a:extLst>
            </p:cNvPr>
            <p:cNvSpPr txBox="1"/>
            <p:nvPr/>
          </p:nvSpPr>
          <p:spPr>
            <a:xfrm>
              <a:off x="2362503" y="946594"/>
              <a:ext cx="321562" cy="322430"/>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marL="0" lvl="0" indent="0" algn="ctr" defTabSz="711200">
                <a:lnSpc>
                  <a:spcPct val="90000"/>
                </a:lnSpc>
                <a:spcBef>
                  <a:spcPct val="0"/>
                </a:spcBef>
                <a:spcAft>
                  <a:spcPct val="35000"/>
                </a:spcAft>
                <a:buNone/>
              </a:pPr>
              <a:endParaRPr lang="en-US" sz="1600" b="1" kern="1200">
                <a:latin typeface="Product Sans Thin" panose="020B0203030502040203"/>
              </a:endParaRPr>
            </a:p>
          </p:txBody>
        </p:sp>
      </p:grpSp>
    </p:spTree>
    <p:extLst>
      <p:ext uri="{BB962C8B-B14F-4D97-AF65-F5344CB8AC3E}">
        <p14:creationId xmlns:p14="http://schemas.microsoft.com/office/powerpoint/2010/main" val="208855273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3552666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7DA9D0-3121-4BF4-A46A-36A58DEC90BD}"/>
              </a:ext>
            </a:extLst>
          </p:cNvPr>
          <p:cNvSpPr>
            <a:spLocks noGrp="1"/>
          </p:cNvSpPr>
          <p:nvPr>
            <p:ph type="title"/>
          </p:nvPr>
        </p:nvSpPr>
        <p:spPr>
          <a:xfrm>
            <a:off x="365956" y="20645"/>
            <a:ext cx="11149977" cy="1068518"/>
          </a:xfrm>
        </p:spPr>
        <p:txBody>
          <a:bodyPr>
            <a:noAutofit/>
          </a:bodyPr>
          <a:lstStyle/>
          <a:p>
            <a:r>
              <a:rPr lang="en-US" sz="3200" dirty="0">
                <a:latin typeface="+mj-lt"/>
              </a:rPr>
              <a:t>CAG and Stakeholders’ Input: </a:t>
            </a:r>
            <a:br>
              <a:rPr lang="en-US" sz="3200" dirty="0">
                <a:latin typeface="+mj-lt"/>
              </a:rPr>
            </a:br>
            <a:r>
              <a:rPr lang="en-US" sz="3200" dirty="0">
                <a:latin typeface="+mj-lt"/>
              </a:rPr>
              <a:t>NSS, IOSCO, IFIAR and Firms Outreach</a:t>
            </a:r>
          </a:p>
        </p:txBody>
      </p:sp>
      <p:sp>
        <p:nvSpPr>
          <p:cNvPr id="5" name="Slide Number Placeholder 4">
            <a:extLst>
              <a:ext uri="{FF2B5EF4-FFF2-40B4-BE49-F238E27FC236}">
                <a16:creationId xmlns:a16="http://schemas.microsoft.com/office/drawing/2014/main" id="{DD641DE0-E864-44F3-AC97-7982FBC90D01}"/>
              </a:ext>
            </a:extLst>
          </p:cNvPr>
          <p:cNvSpPr>
            <a:spLocks noGrp="1"/>
          </p:cNvSpPr>
          <p:nvPr>
            <p:ph type="sldNum" sz="quarter" idx="12"/>
          </p:nvPr>
        </p:nvSpPr>
        <p:spPr/>
        <p:txBody>
          <a:bodyPr/>
          <a:lstStyle/>
          <a:p>
            <a:fld id="{A68F81FF-A8B7-8E49-9D5B-3CAD5ADFEE36}" type="slidenum">
              <a:rPr lang="en-US" smtClean="0"/>
              <a:pPr/>
              <a:t>4</a:t>
            </a:fld>
            <a:endParaRPr lang="en-US" dirty="0"/>
          </a:p>
        </p:txBody>
      </p:sp>
      <p:sp>
        <p:nvSpPr>
          <p:cNvPr id="9" name="TextBox 8">
            <a:extLst>
              <a:ext uri="{FF2B5EF4-FFF2-40B4-BE49-F238E27FC236}">
                <a16:creationId xmlns:a16="http://schemas.microsoft.com/office/drawing/2014/main" id="{916A76BD-8926-479A-9C46-1762E42D05C2}"/>
              </a:ext>
            </a:extLst>
          </p:cNvPr>
          <p:cNvSpPr txBox="1"/>
          <p:nvPr/>
        </p:nvSpPr>
        <p:spPr>
          <a:xfrm>
            <a:off x="450666" y="1321499"/>
            <a:ext cx="11149978" cy="5170646"/>
          </a:xfrm>
          <a:prstGeom prst="rect">
            <a:avLst/>
          </a:prstGeom>
          <a:noFill/>
        </p:spPr>
        <p:txBody>
          <a:bodyPr wrap="square">
            <a:spAutoFit/>
          </a:bodyPr>
          <a:lstStyle/>
          <a:p>
            <a:pPr marL="285750" indent="-285750">
              <a:lnSpc>
                <a:spcPts val="2400"/>
              </a:lnSpc>
              <a:spcBef>
                <a:spcPts val="300"/>
              </a:spcBef>
              <a:spcAft>
                <a:spcPts val="300"/>
              </a:spcAft>
              <a:buFont typeface="Arial" panose="020B0604020202020204" pitchFamily="34" charset="0"/>
              <a:buChar char="•"/>
            </a:pPr>
            <a:r>
              <a:rPr lang="en-US" sz="2000" dirty="0">
                <a:latin typeface="+mj-lt"/>
              </a:rPr>
              <a:t>General support for coordination effort and the proposed principles on independence requirements of non-network CAs and breaches requirements</a:t>
            </a:r>
          </a:p>
          <a:p>
            <a:pPr>
              <a:lnSpc>
                <a:spcPts val="2400"/>
              </a:lnSpc>
              <a:spcBef>
                <a:spcPts val="300"/>
              </a:spcBef>
              <a:spcAft>
                <a:spcPts val="300"/>
              </a:spcAft>
            </a:pPr>
            <a:r>
              <a:rPr lang="en-US" sz="2000" u="sng" dirty="0">
                <a:latin typeface="+mj-lt"/>
              </a:rPr>
              <a:t>Definition of Engagement Team and AT</a:t>
            </a:r>
          </a:p>
          <a:p>
            <a:pPr marL="285750" indent="-285750">
              <a:lnSpc>
                <a:spcPts val="2400"/>
              </a:lnSpc>
              <a:spcBef>
                <a:spcPts val="300"/>
              </a:spcBef>
              <a:spcAft>
                <a:spcPts val="300"/>
              </a:spcAft>
              <a:buFont typeface="Arial" panose="020B0604020202020204" pitchFamily="34" charset="0"/>
              <a:buChar char="•"/>
            </a:pPr>
            <a:r>
              <a:rPr lang="en-US" sz="2000" dirty="0">
                <a:latin typeface="+mj-lt"/>
              </a:rPr>
              <a:t>External experts </a:t>
            </a:r>
          </a:p>
          <a:p>
            <a:pPr marL="285750" indent="-285750">
              <a:lnSpc>
                <a:spcPts val="2400"/>
              </a:lnSpc>
              <a:spcBef>
                <a:spcPts val="300"/>
              </a:spcBef>
              <a:spcAft>
                <a:spcPts val="300"/>
              </a:spcAft>
              <a:buFont typeface="Arial" panose="020B0604020202020204" pitchFamily="34" charset="0"/>
              <a:buChar char="•"/>
            </a:pPr>
            <a:r>
              <a:rPr lang="en-US" sz="2000" dirty="0">
                <a:latin typeface="+mj-lt"/>
              </a:rPr>
              <a:t>Service providers</a:t>
            </a:r>
          </a:p>
          <a:p>
            <a:pPr marL="285750" indent="-285750">
              <a:lnSpc>
                <a:spcPts val="2400"/>
              </a:lnSpc>
              <a:spcBef>
                <a:spcPts val="300"/>
              </a:spcBef>
              <a:spcAft>
                <a:spcPts val="300"/>
              </a:spcAft>
              <a:buFont typeface="Arial" panose="020B0604020202020204" pitchFamily="34" charset="0"/>
              <a:buChar char="•"/>
            </a:pPr>
            <a:r>
              <a:rPr lang="en-US" sz="2000" dirty="0">
                <a:latin typeface="+mj-lt"/>
              </a:rPr>
              <a:t>Individuals performing quality reviews</a:t>
            </a:r>
          </a:p>
          <a:p>
            <a:pPr>
              <a:lnSpc>
                <a:spcPts val="2400"/>
              </a:lnSpc>
              <a:spcBef>
                <a:spcPts val="300"/>
              </a:spcBef>
              <a:spcAft>
                <a:spcPts val="300"/>
              </a:spcAft>
            </a:pPr>
            <a:r>
              <a:rPr lang="en-US" sz="2000" u="sng" dirty="0">
                <a:latin typeface="+mj-lt"/>
              </a:rPr>
              <a:t>Group Audit Independence</a:t>
            </a:r>
          </a:p>
          <a:p>
            <a:pPr marL="285750" indent="-285750">
              <a:lnSpc>
                <a:spcPts val="2400"/>
              </a:lnSpc>
              <a:spcBef>
                <a:spcPts val="300"/>
              </a:spcBef>
              <a:spcAft>
                <a:spcPts val="300"/>
              </a:spcAft>
              <a:buFont typeface="Arial" panose="020B0604020202020204" pitchFamily="34" charset="0"/>
              <a:buChar char="•"/>
            </a:pPr>
            <a:r>
              <a:rPr lang="en-US" sz="2000" dirty="0">
                <a:latin typeface="+mj-lt"/>
              </a:rPr>
              <a:t>Component/Related Entities “enforceability”</a:t>
            </a:r>
          </a:p>
          <a:p>
            <a:pPr marL="285750" indent="-285750">
              <a:lnSpc>
                <a:spcPts val="2400"/>
              </a:lnSpc>
              <a:spcBef>
                <a:spcPts val="300"/>
              </a:spcBef>
              <a:spcAft>
                <a:spcPts val="300"/>
              </a:spcAft>
              <a:buFont typeface="Arial" panose="020B0604020202020204" pitchFamily="34" charset="0"/>
              <a:buChar char="•"/>
            </a:pPr>
            <a:r>
              <a:rPr lang="en-US" sz="2000" dirty="0">
                <a:latin typeface="+mj-lt"/>
              </a:rPr>
              <a:t>Consider transitional period in cases of mergers</a:t>
            </a:r>
          </a:p>
          <a:p>
            <a:pPr marL="285750" indent="-285750">
              <a:lnSpc>
                <a:spcPts val="2400"/>
              </a:lnSpc>
              <a:spcBef>
                <a:spcPts val="300"/>
              </a:spcBef>
              <a:spcAft>
                <a:spcPts val="300"/>
              </a:spcAft>
              <a:buFont typeface="Arial" panose="020B0604020202020204" pitchFamily="34" charset="0"/>
              <a:buChar char="•"/>
            </a:pPr>
            <a:r>
              <a:rPr lang="en-US" sz="2000" dirty="0">
                <a:latin typeface="+mj-lt"/>
              </a:rPr>
              <a:t>Suggested that IESBA also consider consultation with the investor community and public sector as one of the stakeholders</a:t>
            </a:r>
          </a:p>
          <a:p>
            <a:pPr>
              <a:lnSpc>
                <a:spcPts val="2400"/>
              </a:lnSpc>
              <a:spcBef>
                <a:spcPts val="300"/>
              </a:spcBef>
              <a:spcAft>
                <a:spcPts val="300"/>
              </a:spcAft>
            </a:pPr>
            <a:r>
              <a:rPr lang="en-US" sz="2000" u="sng" dirty="0">
                <a:latin typeface="+mj-lt"/>
              </a:rPr>
              <a:t>Effective Date</a:t>
            </a:r>
          </a:p>
          <a:p>
            <a:pPr marL="285750" indent="-285750">
              <a:lnSpc>
                <a:spcPts val="2400"/>
              </a:lnSpc>
              <a:spcBef>
                <a:spcPts val="300"/>
              </a:spcBef>
              <a:spcAft>
                <a:spcPts val="300"/>
              </a:spcAft>
              <a:buFont typeface="Arial" panose="020B0604020202020204" pitchFamily="34" charset="0"/>
              <a:buChar char="•"/>
            </a:pPr>
            <a:r>
              <a:rPr lang="en-US" sz="2000" dirty="0">
                <a:latin typeface="+mj-lt"/>
              </a:rPr>
              <a:t>Encouraged IESBA to coordinate with IAASB in terms of effective date of the proposed standard</a:t>
            </a:r>
          </a:p>
        </p:txBody>
      </p:sp>
    </p:spTree>
    <p:extLst>
      <p:ext uri="{BB962C8B-B14F-4D97-AF65-F5344CB8AC3E}">
        <p14:creationId xmlns:p14="http://schemas.microsoft.com/office/powerpoint/2010/main" val="148214932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4528A1-53DF-4A9E-9FD5-54C3B7876685}"/>
              </a:ext>
            </a:extLst>
          </p:cNvPr>
          <p:cNvSpPr>
            <a:spLocks noGrp="1"/>
          </p:cNvSpPr>
          <p:nvPr>
            <p:ph type="title"/>
          </p:nvPr>
        </p:nvSpPr>
        <p:spPr>
          <a:xfrm>
            <a:off x="428684" y="0"/>
            <a:ext cx="10515600" cy="1068518"/>
          </a:xfrm>
        </p:spPr>
        <p:txBody>
          <a:bodyPr/>
          <a:lstStyle/>
          <a:p>
            <a:r>
              <a:rPr lang="en-US" dirty="0">
                <a:latin typeface="Product Sans Thin" panose="020B0203030502040203"/>
              </a:rPr>
              <a:t>Update on Coordination with ISA 600 TF</a:t>
            </a:r>
          </a:p>
        </p:txBody>
      </p:sp>
      <p:sp>
        <p:nvSpPr>
          <p:cNvPr id="5" name="Slide Number Placeholder 4">
            <a:extLst>
              <a:ext uri="{FF2B5EF4-FFF2-40B4-BE49-F238E27FC236}">
                <a16:creationId xmlns:a16="http://schemas.microsoft.com/office/drawing/2014/main" id="{AD9ACE4F-D92A-4338-B556-7AEE278BC886}"/>
              </a:ext>
            </a:extLst>
          </p:cNvPr>
          <p:cNvSpPr>
            <a:spLocks noGrp="1"/>
          </p:cNvSpPr>
          <p:nvPr>
            <p:ph type="sldNum" sz="quarter" idx="12"/>
          </p:nvPr>
        </p:nvSpPr>
        <p:spPr/>
        <p:txBody>
          <a:bodyPr/>
          <a:lstStyle/>
          <a:p>
            <a:fld id="{A68F81FF-A8B7-8E49-9D5B-3CAD5ADFEE36}" type="slidenum">
              <a:rPr lang="en-US" smtClean="0"/>
              <a:pPr/>
              <a:t>5</a:t>
            </a:fld>
            <a:endParaRPr lang="en-US" dirty="0"/>
          </a:p>
        </p:txBody>
      </p:sp>
      <p:pic>
        <p:nvPicPr>
          <p:cNvPr id="8" name="Picture 7">
            <a:extLst>
              <a:ext uri="{FF2B5EF4-FFF2-40B4-BE49-F238E27FC236}">
                <a16:creationId xmlns:a16="http://schemas.microsoft.com/office/drawing/2014/main" id="{7E7BB390-A7A3-4277-BCFE-D56E066AA6B9}"/>
              </a:ext>
            </a:extLst>
          </p:cNvPr>
          <p:cNvPicPr>
            <a:picLocks noChangeAspect="1"/>
          </p:cNvPicPr>
          <p:nvPr/>
        </p:nvPicPr>
        <p:blipFill>
          <a:blip r:embed="rId2"/>
          <a:stretch>
            <a:fillRect/>
          </a:stretch>
        </p:blipFill>
        <p:spPr>
          <a:xfrm>
            <a:off x="599661" y="1746411"/>
            <a:ext cx="3220278" cy="4155703"/>
          </a:xfrm>
          <a:prstGeom prst="roundRect">
            <a:avLst>
              <a:gd name="adj" fmla="val 11111"/>
            </a:avLst>
          </a:prstGeom>
          <a:ln w="190500" cap="rnd">
            <a:solidFill>
              <a:srgbClr val="C8C6BD"/>
            </a:solidFill>
            <a:prstDash val="solid"/>
          </a:ln>
          <a:effectLst>
            <a:outerShdw blurRad="101600" dist="50800" dir="7200000" algn="tl" rotWithShape="0">
              <a:srgbClr val="000000">
                <a:alpha val="45000"/>
              </a:srgbClr>
            </a:outerShdw>
          </a:effectLst>
          <a:scene3d>
            <a:camera prst="perspectiveFront" fov="5400000"/>
            <a:lightRig rig="threePt" dir="t">
              <a:rot lat="0" lon="0" rev="19200000"/>
            </a:lightRig>
          </a:scene3d>
          <a:sp3d extrusionH="25400">
            <a:bevelT w="304800" h="152400" prst="hardEdge"/>
            <a:extrusionClr>
              <a:srgbClr val="FFFFFF"/>
            </a:extrusionClr>
          </a:sp3d>
        </p:spPr>
      </p:pic>
      <p:sp>
        <p:nvSpPr>
          <p:cNvPr id="9" name="Rectangle 8">
            <a:extLst>
              <a:ext uri="{FF2B5EF4-FFF2-40B4-BE49-F238E27FC236}">
                <a16:creationId xmlns:a16="http://schemas.microsoft.com/office/drawing/2014/main" id="{FB6AC012-9BC9-478B-A228-A3673B87A8D8}"/>
              </a:ext>
            </a:extLst>
          </p:cNvPr>
          <p:cNvSpPr/>
          <p:nvPr/>
        </p:nvSpPr>
        <p:spPr bwMode="auto">
          <a:xfrm>
            <a:off x="4169726" y="1810476"/>
            <a:ext cx="7550958" cy="4027572"/>
          </a:xfrm>
          <a:prstGeom prst="rect">
            <a:avLst/>
          </a:prstGeom>
          <a:noFill/>
          <a:ln/>
          <a:effectLst>
            <a:glow rad="63500">
              <a:schemeClr val="accent6">
                <a:satMod val="175000"/>
                <a:alpha val="40000"/>
              </a:schemeClr>
            </a:glow>
            <a:outerShdw blurRad="40000" dist="20000" dir="5400000" rotWithShape="0">
              <a:srgbClr val="000000">
                <a:alpha val="38000"/>
              </a:srgbClr>
            </a:outerShdw>
          </a:effectLst>
          <a:extLst>
            <a:ext uri="{FAA26D3D-D897-4be2-8F04-BA451C77F1D7}">
              <ma14:placeholderFlag xmlns:ma14="http://schemas.microsoft.com/office/mac/drawingml/2011/main" xmlns="" val="1"/>
            </a:ext>
          </a:extLst>
        </p:spPr>
        <p:style>
          <a:lnRef idx="3">
            <a:schemeClr val="lt1"/>
          </a:lnRef>
          <a:fillRef idx="1">
            <a:schemeClr val="accent2"/>
          </a:fillRef>
          <a:effectRef idx="1">
            <a:schemeClr val="accent2"/>
          </a:effectRef>
          <a:fontRef idx="minor">
            <a:schemeClr val="lt1"/>
          </a:fontRef>
        </p:style>
        <p:txBody>
          <a:bodyPr vert="horz" wrap="square" lIns="91440" tIns="45720" rIns="91440" bIns="45720" numCol="1" anchor="t" anchorCtr="0" compatLnSpc="1">
            <a:prstTxWarp prst="textNoShape">
              <a:avLst/>
            </a:prstTxWarp>
            <a:noAutofit/>
          </a:bodyPr>
          <a:lstStyle/>
          <a:p>
            <a:pPr algn="ctr" eaLnBrk="1" hangingPunct="1">
              <a:spcBef>
                <a:spcPts val="0"/>
              </a:spcBef>
              <a:spcAft>
                <a:spcPts val="0"/>
              </a:spcAft>
            </a:pPr>
            <a:endParaRPr lang="en-US" sz="800" u="sng" dirty="0">
              <a:solidFill>
                <a:schemeClr val="tx2">
                  <a:lumMod val="65000"/>
                  <a:lumOff val="35000"/>
                </a:schemeClr>
              </a:solidFill>
              <a:ea typeface="ＭＳ Ｐゴシック" charset="0"/>
            </a:endParaRPr>
          </a:p>
          <a:p>
            <a:pPr algn="ctr" eaLnBrk="1" hangingPunct="1">
              <a:lnSpc>
                <a:spcPts val="1600"/>
              </a:lnSpc>
              <a:spcBef>
                <a:spcPts val="600"/>
              </a:spcBef>
              <a:spcAft>
                <a:spcPts val="600"/>
              </a:spcAft>
            </a:pPr>
            <a:r>
              <a:rPr lang="en-US" sz="1800" u="sng" dirty="0">
                <a:solidFill>
                  <a:schemeClr val="tx1"/>
                </a:solidFill>
                <a:ea typeface="ＭＳ Ｐゴシック" charset="0"/>
              </a:rPr>
              <a:t>Coordination activities during Q3 2021</a:t>
            </a:r>
          </a:p>
          <a:p>
            <a:pPr eaLnBrk="1" hangingPunct="1">
              <a:lnSpc>
                <a:spcPts val="1600"/>
              </a:lnSpc>
              <a:spcBef>
                <a:spcPts val="600"/>
              </a:spcBef>
              <a:spcAft>
                <a:spcPts val="600"/>
              </a:spcAft>
            </a:pPr>
            <a:r>
              <a:rPr lang="en-US" sz="1800" dirty="0">
                <a:solidFill>
                  <a:schemeClr val="tx1"/>
                </a:solidFill>
                <a:latin typeface="+mn-lt"/>
                <a:ea typeface="ＭＳ Ｐゴシック" charset="0"/>
              </a:rPr>
              <a:t>       Teleconferences and email exchanges at TF and Staff level</a:t>
            </a:r>
          </a:p>
          <a:p>
            <a:pPr marL="800080" lvl="1" indent="-342891" eaLnBrk="1" hangingPunct="1">
              <a:lnSpc>
                <a:spcPts val="1600"/>
              </a:lnSpc>
              <a:spcBef>
                <a:spcPts val="600"/>
              </a:spcBef>
              <a:spcAft>
                <a:spcPts val="600"/>
              </a:spcAft>
              <a:buFont typeface="Courier New" panose="02070309020205020404" pitchFamily="49" charset="0"/>
              <a:buChar char="o"/>
            </a:pPr>
            <a:r>
              <a:rPr lang="en-US" sz="1800" dirty="0">
                <a:solidFill>
                  <a:schemeClr val="tx1"/>
                </a:solidFill>
                <a:latin typeface="+mn-lt"/>
                <a:ea typeface="ＭＳ Ｐゴシック" charset="0"/>
              </a:rPr>
              <a:t>Staff (Biweekly catch-ups)</a:t>
            </a:r>
          </a:p>
          <a:p>
            <a:pPr marL="800080" lvl="1" indent="-342891" eaLnBrk="1" hangingPunct="1">
              <a:lnSpc>
                <a:spcPts val="1600"/>
              </a:lnSpc>
              <a:spcBef>
                <a:spcPts val="600"/>
              </a:spcBef>
              <a:spcAft>
                <a:spcPts val="600"/>
              </a:spcAft>
              <a:buFont typeface="Courier New" panose="02070309020205020404" pitchFamily="49" charset="0"/>
              <a:buChar char="o"/>
            </a:pPr>
            <a:r>
              <a:rPr lang="en-US" sz="1800" dirty="0">
                <a:solidFill>
                  <a:schemeClr val="tx1"/>
                </a:solidFill>
                <a:latin typeface="+mn-lt"/>
                <a:ea typeface="ＭＳ Ｐゴシック" charset="0"/>
              </a:rPr>
              <a:t>Joint Task Force Teleconference (August &amp; September 2021)</a:t>
            </a:r>
          </a:p>
          <a:p>
            <a:pPr marL="457189" lvl="1" eaLnBrk="1" hangingPunct="1">
              <a:lnSpc>
                <a:spcPts val="1600"/>
              </a:lnSpc>
              <a:spcBef>
                <a:spcPts val="600"/>
              </a:spcBef>
              <a:spcAft>
                <a:spcPts val="600"/>
              </a:spcAft>
            </a:pPr>
            <a:endParaRPr lang="en-US" sz="1800" dirty="0">
              <a:solidFill>
                <a:schemeClr val="tx1"/>
              </a:solidFill>
              <a:ea typeface="ＭＳ Ｐゴシック" charset="0"/>
            </a:endParaRPr>
          </a:p>
          <a:p>
            <a:pPr marL="457189" lvl="1" eaLnBrk="1" hangingPunct="1">
              <a:lnSpc>
                <a:spcPts val="1600"/>
              </a:lnSpc>
              <a:spcBef>
                <a:spcPts val="600"/>
              </a:spcBef>
              <a:spcAft>
                <a:spcPts val="600"/>
              </a:spcAft>
            </a:pPr>
            <a:r>
              <a:rPr lang="en-US" sz="1800" dirty="0">
                <a:solidFill>
                  <a:schemeClr val="tx1"/>
                </a:solidFill>
                <a:ea typeface="ＭＳ Ｐゴシック" charset="0"/>
              </a:rPr>
              <a:t>Matters Discussed:</a:t>
            </a:r>
          </a:p>
          <a:p>
            <a:pPr marL="800080" lvl="1" indent="-342891" eaLnBrk="1" hangingPunct="1">
              <a:lnSpc>
                <a:spcPts val="1600"/>
              </a:lnSpc>
              <a:spcBef>
                <a:spcPts val="600"/>
              </a:spcBef>
              <a:spcAft>
                <a:spcPts val="600"/>
              </a:spcAft>
              <a:buFont typeface="Courier New" panose="02070309020205020404" pitchFamily="49" charset="0"/>
              <a:buChar char="o"/>
            </a:pPr>
            <a:r>
              <a:rPr lang="en-US" sz="1800" dirty="0">
                <a:solidFill>
                  <a:schemeClr val="tx1"/>
                </a:solidFill>
                <a:ea typeface="ＭＳ Ｐゴシック" charset="0"/>
              </a:rPr>
              <a:t>Terminologies</a:t>
            </a:r>
          </a:p>
          <a:p>
            <a:pPr marL="800080" lvl="1" indent="-342891" eaLnBrk="1" hangingPunct="1">
              <a:lnSpc>
                <a:spcPts val="1600"/>
              </a:lnSpc>
              <a:spcBef>
                <a:spcPts val="600"/>
              </a:spcBef>
              <a:spcAft>
                <a:spcPts val="600"/>
              </a:spcAft>
              <a:buFont typeface="Courier New" panose="02070309020205020404" pitchFamily="49" charset="0"/>
              <a:buChar char="o"/>
            </a:pPr>
            <a:r>
              <a:rPr lang="en-US" sz="1800" dirty="0">
                <a:solidFill>
                  <a:schemeClr val="tx1"/>
                </a:solidFill>
                <a:ea typeface="ＭＳ Ｐゴシック" charset="0"/>
              </a:rPr>
              <a:t>ISA 600 TF Areas of Focus (</a:t>
            </a:r>
            <a:r>
              <a:rPr lang="en-US" dirty="0">
                <a:solidFill>
                  <a:schemeClr val="tx1"/>
                </a:solidFill>
                <a:ea typeface="ＭＳ Ｐゴシック" charset="0"/>
              </a:rPr>
              <a:t>September</a:t>
            </a:r>
            <a:r>
              <a:rPr lang="en-US" sz="1800" dirty="0">
                <a:solidFill>
                  <a:schemeClr val="tx1"/>
                </a:solidFill>
                <a:ea typeface="ＭＳ Ｐゴシック" charset="0"/>
              </a:rPr>
              <a:t> 2021) </a:t>
            </a:r>
          </a:p>
          <a:p>
            <a:pPr marL="800080" lvl="1" indent="-342891" eaLnBrk="1" hangingPunct="1">
              <a:lnSpc>
                <a:spcPts val="1600"/>
              </a:lnSpc>
              <a:spcBef>
                <a:spcPts val="600"/>
              </a:spcBef>
              <a:spcAft>
                <a:spcPts val="1200"/>
              </a:spcAft>
              <a:buFont typeface="Courier New" panose="02070309020205020404" pitchFamily="49" charset="0"/>
              <a:buChar char="o"/>
            </a:pPr>
            <a:r>
              <a:rPr lang="en-US" sz="1800" dirty="0">
                <a:solidFill>
                  <a:schemeClr val="tx1"/>
                </a:solidFill>
                <a:ea typeface="ＭＳ Ｐゴシック" charset="0"/>
              </a:rPr>
              <a:t>Expected ISA 600 (Revised) approval in December 2021</a:t>
            </a:r>
            <a:endParaRPr lang="en-US" sz="1800" dirty="0">
              <a:solidFill>
                <a:schemeClr val="tx2">
                  <a:lumMod val="65000"/>
                  <a:lumOff val="35000"/>
                </a:schemeClr>
              </a:solidFill>
              <a:latin typeface="+mn-lt"/>
              <a:ea typeface="ＭＳ Ｐゴシック" charset="0"/>
            </a:endParaRPr>
          </a:p>
          <a:p>
            <a:pPr marL="800080" lvl="1" indent="-342891" eaLnBrk="1" hangingPunct="1">
              <a:lnSpc>
                <a:spcPct val="90000"/>
              </a:lnSpc>
              <a:spcBef>
                <a:spcPts val="1035"/>
              </a:spcBef>
              <a:buFont typeface="Courier New" panose="02070309020205020404" pitchFamily="49" charset="0"/>
              <a:buChar char="o"/>
            </a:pPr>
            <a:endParaRPr lang="en-US" sz="1800" dirty="0">
              <a:solidFill>
                <a:schemeClr val="tx2">
                  <a:lumMod val="65000"/>
                  <a:lumOff val="35000"/>
                </a:schemeClr>
              </a:solidFill>
              <a:latin typeface="+mn-lt"/>
              <a:ea typeface="ＭＳ Ｐゴシック" charset="0"/>
            </a:endParaRPr>
          </a:p>
        </p:txBody>
      </p:sp>
    </p:spTree>
    <p:extLst>
      <p:ext uri="{BB962C8B-B14F-4D97-AF65-F5344CB8AC3E}">
        <p14:creationId xmlns:p14="http://schemas.microsoft.com/office/powerpoint/2010/main" val="57862558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AE3441-5BC8-4E39-B40B-41A735E673F6}"/>
              </a:ext>
            </a:extLst>
          </p:cNvPr>
          <p:cNvSpPr>
            <a:spLocks noGrp="1"/>
          </p:cNvSpPr>
          <p:nvPr>
            <p:ph type="title"/>
          </p:nvPr>
        </p:nvSpPr>
        <p:spPr>
          <a:xfrm>
            <a:off x="468610" y="136525"/>
            <a:ext cx="10515600" cy="847898"/>
          </a:xfrm>
        </p:spPr>
        <p:txBody>
          <a:bodyPr>
            <a:normAutofit/>
          </a:bodyPr>
          <a:lstStyle/>
          <a:p>
            <a:r>
              <a:rPr lang="en-US" dirty="0">
                <a:latin typeface="Product Sans Thin" panose="020B0203030502040203"/>
              </a:rPr>
              <a:t>Section 405 (</a:t>
            </a:r>
            <a:r>
              <a:rPr lang="en-US" dirty="0">
                <a:latin typeface="Product Sans Thin" panose="020B0203030502040203"/>
                <a:hlinkClick r:id="rId2"/>
              </a:rPr>
              <a:t>Agenda Item D-2</a:t>
            </a:r>
            <a:r>
              <a:rPr lang="en-US" dirty="0">
                <a:latin typeface="Product Sans Thin" panose="020B0203030502040203"/>
              </a:rPr>
              <a:t>)</a:t>
            </a:r>
          </a:p>
        </p:txBody>
      </p:sp>
      <p:sp>
        <p:nvSpPr>
          <p:cNvPr id="5" name="Slide Number Placeholder 4">
            <a:extLst>
              <a:ext uri="{FF2B5EF4-FFF2-40B4-BE49-F238E27FC236}">
                <a16:creationId xmlns:a16="http://schemas.microsoft.com/office/drawing/2014/main" id="{96B61961-9060-4738-8910-4D4ABFFCEAAB}"/>
              </a:ext>
            </a:extLst>
          </p:cNvPr>
          <p:cNvSpPr>
            <a:spLocks noGrp="1"/>
          </p:cNvSpPr>
          <p:nvPr>
            <p:ph type="sldNum" sz="quarter" idx="12"/>
          </p:nvPr>
        </p:nvSpPr>
        <p:spPr/>
        <p:txBody>
          <a:bodyPr/>
          <a:lstStyle/>
          <a:p>
            <a:fld id="{A68F81FF-A8B7-8E49-9D5B-3CAD5ADFEE36}" type="slidenum">
              <a:rPr lang="en-US" smtClean="0"/>
              <a:pPr/>
              <a:t>6</a:t>
            </a:fld>
            <a:endParaRPr lang="en-US" dirty="0"/>
          </a:p>
        </p:txBody>
      </p:sp>
      <p:graphicFrame>
        <p:nvGraphicFramePr>
          <p:cNvPr id="7" name="TextBox 1">
            <a:extLst>
              <a:ext uri="{FF2B5EF4-FFF2-40B4-BE49-F238E27FC236}">
                <a16:creationId xmlns:a16="http://schemas.microsoft.com/office/drawing/2014/main" id="{A492B9ED-77E9-4695-A9A8-274C7117558F}"/>
              </a:ext>
            </a:extLst>
          </p:cNvPr>
          <p:cNvGraphicFramePr/>
          <p:nvPr>
            <p:extLst>
              <p:ext uri="{D42A27DB-BD31-4B8C-83A1-F6EECF244321}">
                <p14:modId xmlns:p14="http://schemas.microsoft.com/office/powerpoint/2010/main" val="2163830193"/>
              </p:ext>
            </p:extLst>
          </p:nvPr>
        </p:nvGraphicFramePr>
        <p:xfrm>
          <a:off x="557279" y="1706894"/>
          <a:ext cx="11277600" cy="456644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97408793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492313"/>
            <a:ext cx="10058400" cy="533400"/>
          </a:xfrm>
        </p:spPr>
        <p:txBody>
          <a:bodyPr>
            <a:noAutofit/>
          </a:bodyPr>
          <a:lstStyle/>
          <a:p>
            <a:r>
              <a:rPr lang="en-US" dirty="0">
                <a:latin typeface="Product Sans Thin" panose="020B0203030502040203"/>
              </a:rPr>
              <a:t>Updated Strawman – New Definitions</a:t>
            </a:r>
          </a:p>
        </p:txBody>
      </p:sp>
      <p:sp>
        <p:nvSpPr>
          <p:cNvPr id="9" name="Subtitle 2">
            <a:extLst>
              <a:ext uri="{FF2B5EF4-FFF2-40B4-BE49-F238E27FC236}">
                <a16:creationId xmlns:a16="http://schemas.microsoft.com/office/drawing/2014/main" id="{91502AC6-4969-40A9-89B1-F7238CA12047}"/>
              </a:ext>
            </a:extLst>
          </p:cNvPr>
          <p:cNvSpPr txBox="1">
            <a:spLocks/>
          </p:cNvSpPr>
          <p:nvPr/>
        </p:nvSpPr>
        <p:spPr>
          <a:xfrm>
            <a:off x="381000" y="29530"/>
            <a:ext cx="7620000" cy="304800"/>
          </a:xfrm>
          <a:prstGeom prst="rect">
            <a:avLst/>
          </a:prstGeom>
        </p:spPr>
        <p:txBody>
          <a:bodyPr/>
          <a:lstStyle>
            <a:lvl1pPr marL="457178" indent="-457178" algn="l" rtl="0" eaLnBrk="1" fontAlgn="base" hangingPunct="1">
              <a:spcBef>
                <a:spcPts val="1035"/>
              </a:spcBef>
              <a:spcAft>
                <a:spcPct val="0"/>
              </a:spcAft>
              <a:buChar char="•"/>
              <a:defRPr sz="3200">
                <a:solidFill>
                  <a:schemeClr val="tx2">
                    <a:lumMod val="65000"/>
                    <a:lumOff val="35000"/>
                  </a:schemeClr>
                </a:solidFill>
                <a:latin typeface="+mn-lt"/>
                <a:ea typeface="ＭＳ Ｐゴシック" charset="0"/>
                <a:cs typeface="ＭＳ Ｐゴシック" charset="0"/>
              </a:defRPr>
            </a:lvl1pPr>
            <a:lvl2pPr marL="926546" indent="-463272" algn="l" rtl="0" eaLnBrk="1" fontAlgn="base" hangingPunct="1">
              <a:spcBef>
                <a:spcPts val="1035"/>
              </a:spcBef>
              <a:spcAft>
                <a:spcPct val="0"/>
              </a:spcAft>
              <a:buChar char="–"/>
              <a:defRPr sz="2667">
                <a:solidFill>
                  <a:schemeClr val="tx2">
                    <a:lumMod val="65000"/>
                    <a:lumOff val="35000"/>
                  </a:schemeClr>
                </a:solidFill>
                <a:latin typeface="+mn-lt"/>
                <a:ea typeface="ＭＳ Ｐゴシック" charset="0"/>
                <a:cs typeface="+mn-cs"/>
              </a:defRPr>
            </a:lvl2pPr>
            <a:lvl3pPr marL="1389819" indent="-463272" algn="l" rtl="0" eaLnBrk="1" fontAlgn="base" hangingPunct="1">
              <a:spcBef>
                <a:spcPts val="1035"/>
              </a:spcBef>
              <a:spcAft>
                <a:spcPct val="0"/>
              </a:spcAft>
              <a:buChar char="•"/>
              <a:defRPr sz="2400">
                <a:solidFill>
                  <a:schemeClr val="tx2">
                    <a:lumMod val="65000"/>
                    <a:lumOff val="35000"/>
                  </a:schemeClr>
                </a:solidFill>
                <a:latin typeface="+mn-lt"/>
                <a:ea typeface="ＭＳ Ｐゴシック" charset="0"/>
                <a:cs typeface="+mn-cs"/>
              </a:defRPr>
            </a:lvl3pPr>
            <a:lvl4pPr marL="1853092" indent="-463272" algn="l" rtl="0" eaLnBrk="1" fontAlgn="base" hangingPunct="1">
              <a:spcBef>
                <a:spcPts val="1035"/>
              </a:spcBef>
              <a:spcAft>
                <a:spcPct val="0"/>
              </a:spcAft>
              <a:buChar char="–"/>
              <a:defRPr sz="2133">
                <a:solidFill>
                  <a:schemeClr val="tx2">
                    <a:lumMod val="65000"/>
                    <a:lumOff val="35000"/>
                  </a:schemeClr>
                </a:solidFill>
                <a:latin typeface="+mn-lt"/>
                <a:ea typeface="ＭＳ Ｐゴシック" charset="0"/>
                <a:cs typeface="+mn-cs"/>
              </a:defRPr>
            </a:lvl4pPr>
            <a:lvl5pPr marL="2316365" indent="-463272" algn="l" rtl="0" eaLnBrk="1" fontAlgn="base" hangingPunct="1">
              <a:spcBef>
                <a:spcPts val="1035"/>
              </a:spcBef>
              <a:spcAft>
                <a:spcPct val="0"/>
              </a:spcAft>
              <a:buChar char="»"/>
              <a:defRPr sz="1867">
                <a:solidFill>
                  <a:schemeClr val="tx2">
                    <a:lumMod val="65000"/>
                    <a:lumOff val="35000"/>
                  </a:schemeClr>
                </a:solidFill>
                <a:latin typeface="+mn-lt"/>
                <a:ea typeface="ＭＳ Ｐゴシック" charset="0"/>
                <a:cs typeface="+mn-cs"/>
              </a:defRPr>
            </a:lvl5pPr>
            <a:lvl6pPr marL="3352632" indent="-304784" algn="l" rtl="0" eaLnBrk="1" fontAlgn="base" hangingPunct="1">
              <a:spcBef>
                <a:spcPct val="20000"/>
              </a:spcBef>
              <a:spcAft>
                <a:spcPct val="0"/>
              </a:spcAft>
              <a:buChar char="»"/>
              <a:defRPr sz="2667">
                <a:solidFill>
                  <a:schemeClr val="tx1"/>
                </a:solidFill>
                <a:latin typeface="+mn-lt"/>
                <a:ea typeface="+mn-ea"/>
                <a:cs typeface="+mn-cs"/>
              </a:defRPr>
            </a:lvl6pPr>
            <a:lvl7pPr marL="3962202" indent="-304784" algn="l" rtl="0" eaLnBrk="1" fontAlgn="base" hangingPunct="1">
              <a:spcBef>
                <a:spcPct val="20000"/>
              </a:spcBef>
              <a:spcAft>
                <a:spcPct val="0"/>
              </a:spcAft>
              <a:buChar char="»"/>
              <a:defRPr sz="2667">
                <a:solidFill>
                  <a:schemeClr val="tx1"/>
                </a:solidFill>
                <a:latin typeface="+mn-lt"/>
                <a:ea typeface="+mn-ea"/>
                <a:cs typeface="+mn-cs"/>
              </a:defRPr>
            </a:lvl7pPr>
            <a:lvl8pPr marL="4571772" indent="-304784" algn="l" rtl="0" eaLnBrk="1" fontAlgn="base" hangingPunct="1">
              <a:spcBef>
                <a:spcPct val="20000"/>
              </a:spcBef>
              <a:spcAft>
                <a:spcPct val="0"/>
              </a:spcAft>
              <a:buChar char="»"/>
              <a:defRPr sz="2667">
                <a:solidFill>
                  <a:schemeClr val="tx1"/>
                </a:solidFill>
                <a:latin typeface="+mn-lt"/>
                <a:ea typeface="+mn-ea"/>
                <a:cs typeface="+mn-cs"/>
              </a:defRPr>
            </a:lvl8pPr>
            <a:lvl9pPr marL="5181341" indent="-304784" algn="l" rtl="0" eaLnBrk="1" fontAlgn="base" hangingPunct="1">
              <a:spcBef>
                <a:spcPct val="20000"/>
              </a:spcBef>
              <a:spcAft>
                <a:spcPct val="0"/>
              </a:spcAft>
              <a:buChar char="»"/>
              <a:defRPr sz="2667">
                <a:solidFill>
                  <a:schemeClr val="tx1"/>
                </a:solidFill>
                <a:latin typeface="+mn-lt"/>
                <a:ea typeface="+mn-ea"/>
                <a:cs typeface="+mn-cs"/>
              </a:defRPr>
            </a:lvl9pPr>
          </a:lstStyle>
          <a:p>
            <a:pPr marL="0" indent="0">
              <a:buNone/>
            </a:pPr>
            <a:r>
              <a:rPr lang="en-US" sz="1600" kern="0" dirty="0">
                <a:solidFill>
                  <a:schemeClr val="bg1"/>
                </a:solidFill>
                <a:latin typeface="Arial" panose="020B0604020202020204" pitchFamily="34" charset="0"/>
                <a:cs typeface="Arial" panose="020B0604020202020204" pitchFamily="34" charset="0"/>
              </a:rPr>
              <a:t>Section 405 Group Audits</a:t>
            </a:r>
            <a:endParaRPr lang="en-US" sz="1600" kern="0" dirty="0">
              <a:solidFill>
                <a:schemeClr val="bg1"/>
              </a:solidFill>
            </a:endParaRPr>
          </a:p>
        </p:txBody>
      </p:sp>
      <p:sp>
        <p:nvSpPr>
          <p:cNvPr id="8" name="Slide Number Placeholder 4">
            <a:extLst>
              <a:ext uri="{FF2B5EF4-FFF2-40B4-BE49-F238E27FC236}">
                <a16:creationId xmlns:a16="http://schemas.microsoft.com/office/drawing/2014/main" id="{FE6E90F4-2FC8-4283-B015-8CBA61BF74A1}"/>
              </a:ext>
            </a:extLst>
          </p:cNvPr>
          <p:cNvSpPr>
            <a:spLocks noGrp="1"/>
          </p:cNvSpPr>
          <p:nvPr>
            <p:ph type="sldNum" sz="quarter" idx="12"/>
          </p:nvPr>
        </p:nvSpPr>
        <p:spPr>
          <a:xfrm>
            <a:off x="8610600" y="6356350"/>
            <a:ext cx="2743200" cy="365125"/>
          </a:xfrm>
        </p:spPr>
        <p:txBody>
          <a:bodyPr/>
          <a:lstStyle/>
          <a:p>
            <a:fld id="{A68F81FF-A8B7-8E49-9D5B-3CAD5ADFEE36}" type="slidenum">
              <a:rPr lang="en-US" smtClean="0"/>
              <a:pPr/>
              <a:t>7</a:t>
            </a:fld>
            <a:endParaRPr lang="en-US" dirty="0"/>
          </a:p>
        </p:txBody>
      </p:sp>
      <p:sp>
        <p:nvSpPr>
          <p:cNvPr id="6" name="TextBox 5">
            <a:extLst>
              <a:ext uri="{FF2B5EF4-FFF2-40B4-BE49-F238E27FC236}">
                <a16:creationId xmlns:a16="http://schemas.microsoft.com/office/drawing/2014/main" id="{23920189-57DB-43FF-AB30-06E6CC2E2675}"/>
              </a:ext>
            </a:extLst>
          </p:cNvPr>
          <p:cNvSpPr txBox="1"/>
          <p:nvPr/>
        </p:nvSpPr>
        <p:spPr>
          <a:xfrm>
            <a:off x="381000" y="1288676"/>
            <a:ext cx="11035145" cy="5170646"/>
          </a:xfrm>
          <a:prstGeom prst="rect">
            <a:avLst/>
          </a:prstGeom>
          <a:noFill/>
        </p:spPr>
        <p:txBody>
          <a:bodyPr wrap="square">
            <a:spAutoFit/>
          </a:bodyPr>
          <a:lstStyle/>
          <a:p>
            <a:pPr marL="740410" marR="0" indent="-740410" algn="just">
              <a:lnSpc>
                <a:spcPts val="2400"/>
              </a:lnSpc>
              <a:spcBef>
                <a:spcPts val="600"/>
              </a:spcBef>
              <a:spcAft>
                <a:spcPts val="600"/>
              </a:spcAft>
            </a:pPr>
            <a:r>
              <a:rPr lang="en-US" sz="2200" dirty="0">
                <a:solidFill>
                  <a:srgbClr val="000000"/>
                </a:solidFill>
                <a:effectLst/>
                <a:latin typeface="Product Sans Thin" panose="020B0203030502040203"/>
                <a:ea typeface="Times New Roman" panose="02020603050405020304" pitchFamily="18" charset="0"/>
              </a:rPr>
              <a:t>405.3 A2	For purposes of this section:</a:t>
            </a:r>
          </a:p>
          <a:p>
            <a:pPr marL="2171700" lvl="4" indent="-342900" algn="just">
              <a:lnSpc>
                <a:spcPts val="2400"/>
              </a:lnSpc>
              <a:spcBef>
                <a:spcPts val="600"/>
              </a:spcBef>
              <a:spcAft>
                <a:spcPts val="600"/>
              </a:spcAft>
              <a:buFont typeface="Arial" panose="020B0604020202020204" pitchFamily="34" charset="0"/>
              <a:buChar char="•"/>
            </a:pPr>
            <a:r>
              <a:rPr lang="en-US" sz="2200" b="1" dirty="0">
                <a:effectLst/>
                <a:highlight>
                  <a:srgbClr val="D3D3D3"/>
                </a:highlight>
                <a:latin typeface="Product Sans Thin" panose="020B0203030502040203"/>
                <a:ea typeface="Times New Roman" panose="02020603050405020304" pitchFamily="18" charset="0"/>
                <a:cs typeface="Times New Roman" panose="02020603050405020304" pitchFamily="18" charset="0"/>
              </a:rPr>
              <a:t>Group financial statements </a:t>
            </a:r>
            <a:r>
              <a:rPr lang="en-US" sz="2200" dirty="0">
                <a:effectLst/>
                <a:highlight>
                  <a:srgbClr val="D3D3D3"/>
                </a:highlight>
                <a:latin typeface="Product Sans Thin" panose="020B0203030502040203"/>
                <a:ea typeface="Times New Roman" panose="02020603050405020304" pitchFamily="18" charset="0"/>
                <a:cs typeface="Times New Roman" panose="02020603050405020304" pitchFamily="18" charset="0"/>
              </a:rPr>
              <a:t>are financial statements that include the financial information of more </a:t>
            </a:r>
            <a:r>
              <a:rPr lang="en-US" sz="2200" dirty="0">
                <a:effectLst/>
                <a:highlight>
                  <a:srgbClr val="D3D3D3"/>
                </a:highlight>
                <a:latin typeface="Product Sans Thin" panose="020B0203030502040203"/>
                <a:ea typeface="Calibri" panose="020F0502020204030204" pitchFamily="34" charset="0"/>
                <a:cs typeface="Times New Roman" panose="02020603050405020304" pitchFamily="18" charset="0"/>
              </a:rPr>
              <a:t>than</a:t>
            </a:r>
            <a:r>
              <a:rPr lang="en-US" sz="2200" dirty="0">
                <a:effectLst/>
                <a:highlight>
                  <a:srgbClr val="D3D3D3"/>
                </a:highlight>
                <a:latin typeface="Product Sans Thin" panose="020B0203030502040203"/>
                <a:ea typeface="Times New Roman" panose="02020603050405020304" pitchFamily="18" charset="0"/>
                <a:cs typeface="Times New Roman" panose="02020603050405020304" pitchFamily="18" charset="0"/>
              </a:rPr>
              <a:t> one entity or business unit through a consolidation process.</a:t>
            </a:r>
            <a:endParaRPr lang="en-US" sz="2200" dirty="0">
              <a:effectLst/>
              <a:latin typeface="Product Sans Thin" panose="020B0203030502040203"/>
              <a:ea typeface="Times New Roman" panose="02020603050405020304" pitchFamily="18" charset="0"/>
              <a:cs typeface="Times New Roman" panose="02020603050405020304" pitchFamily="18" charset="0"/>
            </a:endParaRPr>
          </a:p>
          <a:p>
            <a:pPr marL="2171700" lvl="4" indent="-342900" algn="just">
              <a:lnSpc>
                <a:spcPts val="2400"/>
              </a:lnSpc>
              <a:spcBef>
                <a:spcPts val="600"/>
              </a:spcBef>
              <a:spcAft>
                <a:spcPts val="600"/>
              </a:spcAft>
              <a:buFont typeface="Arial" panose="020B0604020202020204" pitchFamily="34" charset="0"/>
              <a:buChar char="•"/>
            </a:pPr>
            <a:r>
              <a:rPr lang="en-US" sz="2200" dirty="0">
                <a:effectLst/>
                <a:highlight>
                  <a:srgbClr val="D3D3D3"/>
                </a:highlight>
                <a:latin typeface="Product Sans Thin" panose="020B0203030502040203"/>
                <a:ea typeface="Times New Roman" panose="02020603050405020304" pitchFamily="18" charset="0"/>
                <a:cs typeface="Times New Roman" panose="02020603050405020304" pitchFamily="18" charset="0"/>
              </a:rPr>
              <a:t>A </a:t>
            </a:r>
            <a:r>
              <a:rPr lang="en-US" sz="2200" b="1" dirty="0">
                <a:effectLst/>
                <a:highlight>
                  <a:srgbClr val="D3D3D3"/>
                </a:highlight>
                <a:latin typeface="Product Sans Thin" panose="020B0203030502040203"/>
                <a:ea typeface="Calibri" panose="020F0502020204030204" pitchFamily="34" charset="0"/>
                <a:cs typeface="Times New Roman" panose="02020603050405020304" pitchFamily="18" charset="0"/>
              </a:rPr>
              <a:t>group</a:t>
            </a:r>
            <a:r>
              <a:rPr lang="en-US" sz="2200" b="1" dirty="0">
                <a:effectLst/>
                <a:highlight>
                  <a:srgbClr val="D3D3D3"/>
                </a:highlight>
                <a:latin typeface="Product Sans Thin" panose="020B0203030502040203"/>
                <a:ea typeface="Times New Roman" panose="02020603050405020304" pitchFamily="18" charset="0"/>
                <a:cs typeface="Times New Roman" panose="02020603050405020304" pitchFamily="18" charset="0"/>
              </a:rPr>
              <a:t> audit </a:t>
            </a:r>
            <a:r>
              <a:rPr lang="en-US" sz="2200" dirty="0">
                <a:effectLst/>
                <a:highlight>
                  <a:srgbClr val="D3D3D3"/>
                </a:highlight>
                <a:latin typeface="Product Sans Thin" panose="020B0203030502040203"/>
                <a:ea typeface="Times New Roman" panose="02020603050405020304" pitchFamily="18" charset="0"/>
                <a:cs typeface="Times New Roman" panose="02020603050405020304" pitchFamily="18" charset="0"/>
              </a:rPr>
              <a:t>is an </a:t>
            </a:r>
            <a:r>
              <a:rPr lang="en-US" sz="2200" dirty="0">
                <a:effectLst/>
                <a:highlight>
                  <a:srgbClr val="D3D3D3"/>
                </a:highlight>
                <a:latin typeface="Product Sans Thin" panose="020B0203030502040203"/>
                <a:ea typeface="Calibri" panose="020F0502020204030204" pitchFamily="34" charset="0"/>
                <a:cs typeface="Times New Roman" panose="02020603050405020304" pitchFamily="18" charset="0"/>
              </a:rPr>
              <a:t>audit of group financial statements.</a:t>
            </a:r>
            <a:endParaRPr lang="en-US" sz="2200" dirty="0">
              <a:effectLst/>
              <a:latin typeface="Product Sans Thin" panose="020B0203030502040203"/>
              <a:ea typeface="Times New Roman" panose="02020603050405020304" pitchFamily="18" charset="0"/>
              <a:cs typeface="Times New Roman" panose="02020603050405020304" pitchFamily="18" charset="0"/>
            </a:endParaRPr>
          </a:p>
          <a:p>
            <a:pPr marL="2171700" lvl="4" indent="-342900" algn="just">
              <a:lnSpc>
                <a:spcPts val="2400"/>
              </a:lnSpc>
              <a:spcBef>
                <a:spcPts val="600"/>
              </a:spcBef>
              <a:spcAft>
                <a:spcPts val="600"/>
              </a:spcAft>
              <a:buFont typeface="Arial" panose="020B0604020202020204" pitchFamily="34" charset="0"/>
              <a:buChar char="•"/>
            </a:pPr>
            <a:r>
              <a:rPr lang="en-US" sz="2200" dirty="0">
                <a:effectLst/>
                <a:highlight>
                  <a:srgbClr val="D3D3D3"/>
                </a:highlight>
                <a:latin typeface="Product Sans Thin" panose="020B0203030502040203"/>
                <a:ea typeface="Times New Roman" panose="02020603050405020304" pitchFamily="18" charset="0"/>
                <a:cs typeface="Times New Roman" panose="02020603050405020304" pitchFamily="18" charset="0"/>
              </a:rPr>
              <a:t>A </a:t>
            </a:r>
            <a:r>
              <a:rPr lang="en-US" sz="2200" b="1" dirty="0">
                <a:effectLst/>
                <a:highlight>
                  <a:srgbClr val="D3D3D3"/>
                </a:highlight>
                <a:latin typeface="Product Sans Thin" panose="020B0203030502040203"/>
                <a:ea typeface="Times New Roman" panose="02020603050405020304" pitchFamily="18" charset="0"/>
                <a:cs typeface="Times New Roman" panose="02020603050405020304" pitchFamily="18" charset="0"/>
              </a:rPr>
              <a:t>group engagement partner </a:t>
            </a:r>
            <a:r>
              <a:rPr lang="en-US" sz="2200" dirty="0">
                <a:effectLst/>
                <a:highlight>
                  <a:srgbClr val="D3D3D3"/>
                </a:highlight>
                <a:latin typeface="Product Sans Thin" panose="020B0203030502040203"/>
                <a:ea typeface="Times New Roman" panose="02020603050405020304" pitchFamily="18" charset="0"/>
                <a:cs typeface="Times New Roman" panose="02020603050405020304" pitchFamily="18" charset="0"/>
              </a:rPr>
              <a:t>is the engagement partner who is responsible for the group audit.</a:t>
            </a:r>
            <a:endParaRPr lang="en-US" sz="2200" dirty="0">
              <a:effectLst/>
              <a:latin typeface="Product Sans Thin" panose="020B0203030502040203"/>
              <a:ea typeface="Times New Roman" panose="02020603050405020304" pitchFamily="18" charset="0"/>
              <a:cs typeface="Times New Roman" panose="02020603050405020304" pitchFamily="18" charset="0"/>
            </a:endParaRPr>
          </a:p>
          <a:p>
            <a:pPr marL="2171700" lvl="4" indent="-342900" algn="just">
              <a:lnSpc>
                <a:spcPts val="2400"/>
              </a:lnSpc>
              <a:spcBef>
                <a:spcPts val="600"/>
              </a:spcBef>
              <a:spcAft>
                <a:spcPts val="600"/>
              </a:spcAft>
              <a:buFont typeface="Arial" panose="020B0604020202020204" pitchFamily="34" charset="0"/>
              <a:buChar char="•"/>
            </a:pPr>
            <a:r>
              <a:rPr lang="en-US" sz="2200" dirty="0">
                <a:effectLst/>
                <a:highlight>
                  <a:srgbClr val="D3D3D3"/>
                </a:highlight>
                <a:latin typeface="Product Sans Thin" panose="020B0203030502040203"/>
                <a:ea typeface="Times New Roman" panose="02020603050405020304" pitchFamily="18" charset="0"/>
                <a:cs typeface="Times New Roman" panose="02020603050405020304" pitchFamily="18" charset="0"/>
              </a:rPr>
              <a:t>A </a:t>
            </a:r>
            <a:r>
              <a:rPr lang="en-US" sz="2200" b="1" dirty="0">
                <a:effectLst/>
                <a:highlight>
                  <a:srgbClr val="D3D3D3"/>
                </a:highlight>
                <a:latin typeface="Product Sans Thin" panose="020B0203030502040203"/>
                <a:ea typeface="Times New Roman" panose="02020603050405020304" pitchFamily="18" charset="0"/>
                <a:cs typeface="Times New Roman" panose="02020603050405020304" pitchFamily="18" charset="0"/>
              </a:rPr>
              <a:t>component</a:t>
            </a:r>
            <a:r>
              <a:rPr lang="en-US" sz="2200" dirty="0">
                <a:effectLst/>
                <a:highlight>
                  <a:srgbClr val="D3D3D3"/>
                </a:highlight>
                <a:latin typeface="Product Sans Thin" panose="020B0203030502040203"/>
                <a:ea typeface="Times New Roman" panose="02020603050405020304" pitchFamily="18" charset="0"/>
                <a:cs typeface="Times New Roman" panose="02020603050405020304" pitchFamily="18" charset="0"/>
              </a:rPr>
              <a:t> is an entity or business unit or a function or activity (or some combination thereof) </a:t>
            </a:r>
            <a:r>
              <a:rPr lang="en-US" sz="2200" dirty="0">
                <a:effectLst/>
                <a:highlight>
                  <a:srgbClr val="D3D3D3"/>
                </a:highlight>
                <a:latin typeface="Product Sans Thin" panose="020B0203030502040203"/>
                <a:ea typeface="Calibri" panose="020F0502020204030204" pitchFamily="34" charset="0"/>
                <a:cs typeface="Times New Roman" panose="02020603050405020304" pitchFamily="18" charset="0"/>
              </a:rPr>
              <a:t>determined</a:t>
            </a:r>
            <a:r>
              <a:rPr lang="en-US" sz="2200" dirty="0">
                <a:effectLst/>
                <a:highlight>
                  <a:srgbClr val="D3D3D3"/>
                </a:highlight>
                <a:latin typeface="Product Sans Thin" panose="020B0203030502040203"/>
                <a:ea typeface="Times New Roman" panose="02020603050405020304" pitchFamily="18" charset="0"/>
                <a:cs typeface="Times New Roman" panose="02020603050405020304" pitchFamily="18" charset="0"/>
              </a:rPr>
              <a:t> by the group auditor for purposes of planning and performing audit procedures in a group audit. </a:t>
            </a:r>
            <a:endParaRPr lang="en-US" sz="2200" dirty="0">
              <a:effectLst/>
              <a:latin typeface="Product Sans Thin" panose="020B0203030502040203"/>
              <a:ea typeface="Times New Roman" panose="02020603050405020304" pitchFamily="18" charset="0"/>
              <a:cs typeface="Times New Roman" panose="02020603050405020304" pitchFamily="18" charset="0"/>
            </a:endParaRPr>
          </a:p>
          <a:p>
            <a:pPr marL="2171700" lvl="4" indent="-342900" algn="just">
              <a:lnSpc>
                <a:spcPts val="2400"/>
              </a:lnSpc>
              <a:spcBef>
                <a:spcPts val="600"/>
              </a:spcBef>
              <a:spcAft>
                <a:spcPts val="600"/>
              </a:spcAft>
              <a:buFont typeface="Arial" panose="020B0604020202020204" pitchFamily="34" charset="0"/>
              <a:buChar char="•"/>
            </a:pPr>
            <a:r>
              <a:rPr lang="en-US" sz="2200" dirty="0">
                <a:effectLst/>
                <a:highlight>
                  <a:srgbClr val="D3D3D3"/>
                </a:highlight>
                <a:latin typeface="Product Sans Thin" panose="020B0203030502040203"/>
                <a:ea typeface="Times New Roman" panose="02020603050405020304" pitchFamily="18" charset="0"/>
                <a:cs typeface="Times New Roman" panose="02020603050405020304" pitchFamily="18" charset="0"/>
              </a:rPr>
              <a:t>A </a:t>
            </a:r>
            <a:r>
              <a:rPr lang="en-US" sz="2200" b="1" dirty="0">
                <a:effectLst/>
                <a:highlight>
                  <a:srgbClr val="D3D3D3"/>
                </a:highlight>
                <a:latin typeface="Product Sans Thin" panose="020B0203030502040203"/>
                <a:ea typeface="Times New Roman" panose="02020603050405020304" pitchFamily="18" charset="0"/>
                <a:cs typeface="Times New Roman" panose="02020603050405020304" pitchFamily="18" charset="0"/>
              </a:rPr>
              <a:t>component auditor </a:t>
            </a:r>
            <a:r>
              <a:rPr lang="en-US" sz="2200" dirty="0">
                <a:effectLst/>
                <a:highlight>
                  <a:srgbClr val="D3D3D3"/>
                </a:highlight>
                <a:latin typeface="Product Sans Thin" panose="020B0203030502040203"/>
                <a:ea typeface="Times New Roman" panose="02020603050405020304" pitchFamily="18" charset="0"/>
                <a:cs typeface="Times New Roman" panose="02020603050405020304" pitchFamily="18" charset="0"/>
              </a:rPr>
              <a:t>is an auditor who, at the request of the group auditor, performs audit procedures related to a component for purposes of the group audit. A component auditor is a part of the engagement team for a group audit.</a:t>
            </a:r>
            <a:endParaRPr lang="en-US" sz="2200" dirty="0">
              <a:effectLst/>
              <a:latin typeface="Product Sans Thin" panose="020B0203030502040203"/>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90928661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492313"/>
            <a:ext cx="10058400" cy="533400"/>
          </a:xfrm>
        </p:spPr>
        <p:txBody>
          <a:bodyPr>
            <a:noAutofit/>
          </a:bodyPr>
          <a:lstStyle/>
          <a:p>
            <a:r>
              <a:rPr lang="en-US" dirty="0">
                <a:latin typeface="Product Sans Thin" panose="020B0203030502040203"/>
              </a:rPr>
              <a:t>Updated Strawman – New Definitions</a:t>
            </a:r>
          </a:p>
        </p:txBody>
      </p:sp>
      <p:sp>
        <p:nvSpPr>
          <p:cNvPr id="9" name="Subtitle 2">
            <a:extLst>
              <a:ext uri="{FF2B5EF4-FFF2-40B4-BE49-F238E27FC236}">
                <a16:creationId xmlns:a16="http://schemas.microsoft.com/office/drawing/2014/main" id="{91502AC6-4969-40A9-89B1-F7238CA12047}"/>
              </a:ext>
            </a:extLst>
          </p:cNvPr>
          <p:cNvSpPr txBox="1">
            <a:spLocks/>
          </p:cNvSpPr>
          <p:nvPr/>
        </p:nvSpPr>
        <p:spPr>
          <a:xfrm>
            <a:off x="381000" y="29530"/>
            <a:ext cx="7620000" cy="304800"/>
          </a:xfrm>
          <a:prstGeom prst="rect">
            <a:avLst/>
          </a:prstGeom>
        </p:spPr>
        <p:txBody>
          <a:bodyPr/>
          <a:lstStyle>
            <a:lvl1pPr marL="457178" indent="-457178" algn="l" rtl="0" eaLnBrk="1" fontAlgn="base" hangingPunct="1">
              <a:spcBef>
                <a:spcPts val="1035"/>
              </a:spcBef>
              <a:spcAft>
                <a:spcPct val="0"/>
              </a:spcAft>
              <a:buChar char="•"/>
              <a:defRPr sz="3200">
                <a:solidFill>
                  <a:schemeClr val="tx2">
                    <a:lumMod val="65000"/>
                    <a:lumOff val="35000"/>
                  </a:schemeClr>
                </a:solidFill>
                <a:latin typeface="+mn-lt"/>
                <a:ea typeface="ＭＳ Ｐゴシック" charset="0"/>
                <a:cs typeface="ＭＳ Ｐゴシック" charset="0"/>
              </a:defRPr>
            </a:lvl1pPr>
            <a:lvl2pPr marL="926546" indent="-463272" algn="l" rtl="0" eaLnBrk="1" fontAlgn="base" hangingPunct="1">
              <a:spcBef>
                <a:spcPts val="1035"/>
              </a:spcBef>
              <a:spcAft>
                <a:spcPct val="0"/>
              </a:spcAft>
              <a:buChar char="–"/>
              <a:defRPr sz="2667">
                <a:solidFill>
                  <a:schemeClr val="tx2">
                    <a:lumMod val="65000"/>
                    <a:lumOff val="35000"/>
                  </a:schemeClr>
                </a:solidFill>
                <a:latin typeface="+mn-lt"/>
                <a:ea typeface="ＭＳ Ｐゴシック" charset="0"/>
                <a:cs typeface="+mn-cs"/>
              </a:defRPr>
            </a:lvl2pPr>
            <a:lvl3pPr marL="1389819" indent="-463272" algn="l" rtl="0" eaLnBrk="1" fontAlgn="base" hangingPunct="1">
              <a:spcBef>
                <a:spcPts val="1035"/>
              </a:spcBef>
              <a:spcAft>
                <a:spcPct val="0"/>
              </a:spcAft>
              <a:buChar char="•"/>
              <a:defRPr sz="2400">
                <a:solidFill>
                  <a:schemeClr val="tx2">
                    <a:lumMod val="65000"/>
                    <a:lumOff val="35000"/>
                  </a:schemeClr>
                </a:solidFill>
                <a:latin typeface="+mn-lt"/>
                <a:ea typeface="ＭＳ Ｐゴシック" charset="0"/>
                <a:cs typeface="+mn-cs"/>
              </a:defRPr>
            </a:lvl3pPr>
            <a:lvl4pPr marL="1853092" indent="-463272" algn="l" rtl="0" eaLnBrk="1" fontAlgn="base" hangingPunct="1">
              <a:spcBef>
                <a:spcPts val="1035"/>
              </a:spcBef>
              <a:spcAft>
                <a:spcPct val="0"/>
              </a:spcAft>
              <a:buChar char="–"/>
              <a:defRPr sz="2133">
                <a:solidFill>
                  <a:schemeClr val="tx2">
                    <a:lumMod val="65000"/>
                    <a:lumOff val="35000"/>
                  </a:schemeClr>
                </a:solidFill>
                <a:latin typeface="+mn-lt"/>
                <a:ea typeface="ＭＳ Ｐゴシック" charset="0"/>
                <a:cs typeface="+mn-cs"/>
              </a:defRPr>
            </a:lvl4pPr>
            <a:lvl5pPr marL="2316365" indent="-463272" algn="l" rtl="0" eaLnBrk="1" fontAlgn="base" hangingPunct="1">
              <a:spcBef>
                <a:spcPts val="1035"/>
              </a:spcBef>
              <a:spcAft>
                <a:spcPct val="0"/>
              </a:spcAft>
              <a:buChar char="»"/>
              <a:defRPr sz="1867">
                <a:solidFill>
                  <a:schemeClr val="tx2">
                    <a:lumMod val="65000"/>
                    <a:lumOff val="35000"/>
                  </a:schemeClr>
                </a:solidFill>
                <a:latin typeface="+mn-lt"/>
                <a:ea typeface="ＭＳ Ｐゴシック" charset="0"/>
                <a:cs typeface="+mn-cs"/>
              </a:defRPr>
            </a:lvl5pPr>
            <a:lvl6pPr marL="3352632" indent="-304784" algn="l" rtl="0" eaLnBrk="1" fontAlgn="base" hangingPunct="1">
              <a:spcBef>
                <a:spcPct val="20000"/>
              </a:spcBef>
              <a:spcAft>
                <a:spcPct val="0"/>
              </a:spcAft>
              <a:buChar char="»"/>
              <a:defRPr sz="2667">
                <a:solidFill>
                  <a:schemeClr val="tx1"/>
                </a:solidFill>
                <a:latin typeface="+mn-lt"/>
                <a:ea typeface="+mn-ea"/>
                <a:cs typeface="+mn-cs"/>
              </a:defRPr>
            </a:lvl6pPr>
            <a:lvl7pPr marL="3962202" indent="-304784" algn="l" rtl="0" eaLnBrk="1" fontAlgn="base" hangingPunct="1">
              <a:spcBef>
                <a:spcPct val="20000"/>
              </a:spcBef>
              <a:spcAft>
                <a:spcPct val="0"/>
              </a:spcAft>
              <a:buChar char="»"/>
              <a:defRPr sz="2667">
                <a:solidFill>
                  <a:schemeClr val="tx1"/>
                </a:solidFill>
                <a:latin typeface="+mn-lt"/>
                <a:ea typeface="+mn-ea"/>
                <a:cs typeface="+mn-cs"/>
              </a:defRPr>
            </a:lvl7pPr>
            <a:lvl8pPr marL="4571772" indent="-304784" algn="l" rtl="0" eaLnBrk="1" fontAlgn="base" hangingPunct="1">
              <a:spcBef>
                <a:spcPct val="20000"/>
              </a:spcBef>
              <a:spcAft>
                <a:spcPct val="0"/>
              </a:spcAft>
              <a:buChar char="»"/>
              <a:defRPr sz="2667">
                <a:solidFill>
                  <a:schemeClr val="tx1"/>
                </a:solidFill>
                <a:latin typeface="+mn-lt"/>
                <a:ea typeface="+mn-ea"/>
                <a:cs typeface="+mn-cs"/>
              </a:defRPr>
            </a:lvl8pPr>
            <a:lvl9pPr marL="5181341" indent="-304784" algn="l" rtl="0" eaLnBrk="1" fontAlgn="base" hangingPunct="1">
              <a:spcBef>
                <a:spcPct val="20000"/>
              </a:spcBef>
              <a:spcAft>
                <a:spcPct val="0"/>
              </a:spcAft>
              <a:buChar char="»"/>
              <a:defRPr sz="2667">
                <a:solidFill>
                  <a:schemeClr val="tx1"/>
                </a:solidFill>
                <a:latin typeface="+mn-lt"/>
                <a:ea typeface="+mn-ea"/>
                <a:cs typeface="+mn-cs"/>
              </a:defRPr>
            </a:lvl9pPr>
          </a:lstStyle>
          <a:p>
            <a:pPr marL="0" indent="0">
              <a:buNone/>
            </a:pPr>
            <a:r>
              <a:rPr lang="en-US" sz="1600" kern="0" dirty="0">
                <a:solidFill>
                  <a:schemeClr val="bg1"/>
                </a:solidFill>
                <a:latin typeface="Arial" panose="020B0604020202020204" pitchFamily="34" charset="0"/>
                <a:cs typeface="Arial" panose="020B0604020202020204" pitchFamily="34" charset="0"/>
              </a:rPr>
              <a:t>Section 405 Group Audits</a:t>
            </a:r>
            <a:endParaRPr lang="en-US" sz="1600" kern="0" dirty="0">
              <a:solidFill>
                <a:schemeClr val="bg1"/>
              </a:solidFill>
            </a:endParaRPr>
          </a:p>
        </p:txBody>
      </p:sp>
      <p:sp>
        <p:nvSpPr>
          <p:cNvPr id="8" name="Slide Number Placeholder 4">
            <a:extLst>
              <a:ext uri="{FF2B5EF4-FFF2-40B4-BE49-F238E27FC236}">
                <a16:creationId xmlns:a16="http://schemas.microsoft.com/office/drawing/2014/main" id="{FE6E90F4-2FC8-4283-B015-8CBA61BF74A1}"/>
              </a:ext>
            </a:extLst>
          </p:cNvPr>
          <p:cNvSpPr>
            <a:spLocks noGrp="1"/>
          </p:cNvSpPr>
          <p:nvPr>
            <p:ph type="sldNum" sz="quarter" idx="12"/>
          </p:nvPr>
        </p:nvSpPr>
        <p:spPr>
          <a:xfrm>
            <a:off x="8610600" y="6356350"/>
            <a:ext cx="2743200" cy="365125"/>
          </a:xfrm>
        </p:spPr>
        <p:txBody>
          <a:bodyPr/>
          <a:lstStyle/>
          <a:p>
            <a:fld id="{A68F81FF-A8B7-8E49-9D5B-3CAD5ADFEE36}" type="slidenum">
              <a:rPr lang="en-US" smtClean="0"/>
              <a:pPr/>
              <a:t>8</a:t>
            </a:fld>
            <a:endParaRPr lang="en-US" dirty="0"/>
          </a:p>
        </p:txBody>
      </p:sp>
      <p:sp>
        <p:nvSpPr>
          <p:cNvPr id="6" name="TextBox 5">
            <a:extLst>
              <a:ext uri="{FF2B5EF4-FFF2-40B4-BE49-F238E27FC236}">
                <a16:creationId xmlns:a16="http://schemas.microsoft.com/office/drawing/2014/main" id="{920207D5-3855-49B2-A5AC-5C021D41E9B2}"/>
              </a:ext>
            </a:extLst>
          </p:cNvPr>
          <p:cNvSpPr txBox="1"/>
          <p:nvPr/>
        </p:nvSpPr>
        <p:spPr>
          <a:xfrm>
            <a:off x="-1384068" y="1312848"/>
            <a:ext cx="12822382" cy="5170646"/>
          </a:xfrm>
          <a:prstGeom prst="rect">
            <a:avLst/>
          </a:prstGeom>
          <a:noFill/>
        </p:spPr>
        <p:txBody>
          <a:bodyPr wrap="square">
            <a:spAutoFit/>
          </a:bodyPr>
          <a:lstStyle/>
          <a:p>
            <a:pPr marL="2171700" marR="0" lvl="4" indent="-342900" algn="just">
              <a:lnSpc>
                <a:spcPts val="2400"/>
              </a:lnSpc>
              <a:spcBef>
                <a:spcPts val="600"/>
              </a:spcBef>
              <a:spcAft>
                <a:spcPts val="600"/>
              </a:spcAft>
              <a:buFont typeface="Arial" panose="020B0604020202020204" pitchFamily="34" charset="0"/>
              <a:buChar char="•"/>
            </a:pPr>
            <a:r>
              <a:rPr lang="en-US" sz="2200" dirty="0">
                <a:latin typeface="Product Sans Thin" panose="020B0203030502040203"/>
                <a:cs typeface="Times New Roman" panose="02020603050405020304" pitchFamily="18" charset="0"/>
              </a:rPr>
              <a:t>A </a:t>
            </a:r>
            <a:r>
              <a:rPr lang="en-US" sz="2200" b="1" dirty="0">
                <a:latin typeface="Product Sans Thin" panose="020B0203030502040203"/>
                <a:cs typeface="Times New Roman" panose="02020603050405020304" pitchFamily="18" charset="0"/>
              </a:rPr>
              <a:t>group auditor firm </a:t>
            </a:r>
            <a:r>
              <a:rPr lang="en-US" sz="2200" dirty="0">
                <a:latin typeface="Product Sans Thin" panose="020B0203030502040203"/>
                <a:cs typeface="Times New Roman" panose="02020603050405020304" pitchFamily="18" charset="0"/>
              </a:rPr>
              <a:t>is the firm that expresses the opinion on the group financial statements.</a:t>
            </a:r>
          </a:p>
          <a:p>
            <a:pPr marL="2171700" lvl="4" indent="-342900" algn="just">
              <a:lnSpc>
                <a:spcPts val="2400"/>
              </a:lnSpc>
              <a:spcBef>
                <a:spcPts val="600"/>
              </a:spcBef>
              <a:spcAft>
                <a:spcPts val="600"/>
              </a:spcAft>
              <a:buFont typeface="Arial" panose="020B0604020202020204" pitchFamily="34" charset="0"/>
              <a:buChar char="•"/>
            </a:pPr>
            <a:r>
              <a:rPr lang="en-US" sz="2200" dirty="0">
                <a:latin typeface="Product Sans Thin" panose="020B0203030502040203"/>
                <a:cs typeface="Times New Roman" panose="02020603050405020304" pitchFamily="18" charset="0"/>
              </a:rPr>
              <a:t>A </a:t>
            </a:r>
            <a:r>
              <a:rPr lang="en-US" sz="2200" b="1" dirty="0">
                <a:latin typeface="Product Sans Thin" panose="020B0203030502040203"/>
                <a:cs typeface="Times New Roman" panose="02020603050405020304" pitchFamily="18" charset="0"/>
              </a:rPr>
              <a:t>group audit client </a:t>
            </a:r>
            <a:r>
              <a:rPr lang="en-US" sz="2200" dirty="0">
                <a:latin typeface="Product Sans Thin" panose="020B0203030502040203"/>
                <a:cs typeface="Times New Roman" panose="02020603050405020304" pitchFamily="18" charset="0"/>
              </a:rPr>
              <a:t>is the entity on whose group financial statements the group auditor firm conducts an audit engagement. The group audit client includes its related entities as specified in paragraph R400.20 and any other components that are subject to audit procedures.</a:t>
            </a:r>
          </a:p>
          <a:p>
            <a:pPr marL="2171700" lvl="4" indent="-342900" algn="just">
              <a:lnSpc>
                <a:spcPts val="2400"/>
              </a:lnSpc>
              <a:spcBef>
                <a:spcPts val="600"/>
              </a:spcBef>
              <a:spcAft>
                <a:spcPts val="600"/>
              </a:spcAft>
              <a:buFont typeface="Arial" panose="020B0604020202020204" pitchFamily="34" charset="0"/>
              <a:buChar char="•"/>
            </a:pPr>
            <a:r>
              <a:rPr lang="en-US" sz="2200" dirty="0">
                <a:latin typeface="Product Sans Thin" panose="020B0203030502040203"/>
                <a:cs typeface="Times New Roman" panose="02020603050405020304" pitchFamily="18" charset="0"/>
              </a:rPr>
              <a:t>A </a:t>
            </a:r>
            <a:r>
              <a:rPr lang="en-US" sz="2200" b="1" dirty="0">
                <a:latin typeface="Product Sans Thin" panose="020B0203030502040203"/>
                <a:cs typeface="Times New Roman" panose="02020603050405020304" pitchFamily="18" charset="0"/>
              </a:rPr>
              <a:t>component audit client </a:t>
            </a:r>
            <a:r>
              <a:rPr lang="en-US" sz="2200" dirty="0">
                <a:latin typeface="Product Sans Thin" panose="020B0203030502040203"/>
                <a:cs typeface="Times New Roman" panose="02020603050405020304" pitchFamily="18" charset="0"/>
              </a:rPr>
              <a:t>is:</a:t>
            </a:r>
          </a:p>
          <a:p>
            <a:pPr marL="2628900" lvl="5" indent="-342900" algn="just">
              <a:lnSpc>
                <a:spcPts val="2400"/>
              </a:lnSpc>
              <a:spcBef>
                <a:spcPts val="600"/>
              </a:spcBef>
              <a:spcAft>
                <a:spcPts val="600"/>
              </a:spcAft>
              <a:buFont typeface="Courier New" panose="02070309020205020404" pitchFamily="49" charset="0"/>
              <a:buChar char="o"/>
            </a:pPr>
            <a:r>
              <a:rPr lang="en-US" sz="2200" dirty="0">
                <a:effectLst/>
                <a:latin typeface="Product Sans Thin" panose="020B0203030502040203"/>
                <a:ea typeface="Times New Roman" panose="02020603050405020304" pitchFamily="18" charset="0"/>
                <a:cs typeface="Times New Roman" panose="02020603050405020304" pitchFamily="18" charset="0"/>
              </a:rPr>
              <a:t>When a component is an entity, the entity and any controlled related entities.</a:t>
            </a:r>
          </a:p>
          <a:p>
            <a:pPr marL="2628900" lvl="5" indent="-342900" algn="just">
              <a:lnSpc>
                <a:spcPts val="2400"/>
              </a:lnSpc>
              <a:spcBef>
                <a:spcPts val="600"/>
              </a:spcBef>
              <a:spcAft>
                <a:spcPts val="600"/>
              </a:spcAft>
              <a:buFont typeface="Courier New" panose="02070309020205020404" pitchFamily="49" charset="0"/>
              <a:buChar char="o"/>
            </a:pPr>
            <a:r>
              <a:rPr lang="en-US" sz="2200" dirty="0">
                <a:effectLst/>
                <a:latin typeface="Product Sans Thin" panose="020B0203030502040203"/>
                <a:ea typeface="Times New Roman" panose="02020603050405020304" pitchFamily="18" charset="0"/>
                <a:cs typeface="Times New Roman" panose="02020603050405020304" pitchFamily="18" charset="0"/>
              </a:rPr>
              <a:t>When a component is a business unit or a function or activity (or some combination thereof), the entity or entities to which the business unit belongs or in which the function or activity is being performed.</a:t>
            </a:r>
          </a:p>
          <a:p>
            <a:pPr lvl="5" algn="just">
              <a:lnSpc>
                <a:spcPts val="2400"/>
              </a:lnSpc>
              <a:spcBef>
                <a:spcPts val="600"/>
              </a:spcBef>
              <a:spcAft>
                <a:spcPts val="600"/>
              </a:spcAft>
            </a:pPr>
            <a:r>
              <a:rPr lang="en-US" sz="2200" dirty="0">
                <a:latin typeface="Product Sans Thin" panose="020B0203030502040203"/>
                <a:cs typeface="Times New Roman" panose="02020603050405020304" pitchFamily="18" charset="0"/>
              </a:rPr>
              <a:t>Depending on the nature of the component and the audit work requested by the group engagement partner, a component auditor firm might perform an audit of financial statements or an audit of financial information.</a:t>
            </a:r>
          </a:p>
        </p:txBody>
      </p:sp>
    </p:spTree>
    <p:extLst>
      <p:ext uri="{BB962C8B-B14F-4D97-AF65-F5344CB8AC3E}">
        <p14:creationId xmlns:p14="http://schemas.microsoft.com/office/powerpoint/2010/main" val="328997526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492313"/>
            <a:ext cx="10058400" cy="533400"/>
          </a:xfrm>
        </p:spPr>
        <p:txBody>
          <a:bodyPr>
            <a:noAutofit/>
          </a:bodyPr>
          <a:lstStyle/>
          <a:p>
            <a:r>
              <a:rPr lang="en-US" dirty="0">
                <a:latin typeface="Product Sans Thin" panose="020B0203030502040203"/>
              </a:rPr>
              <a:t>Updated Strawman – New Definitions</a:t>
            </a:r>
          </a:p>
        </p:txBody>
      </p:sp>
      <p:sp>
        <p:nvSpPr>
          <p:cNvPr id="9" name="Subtitle 2">
            <a:extLst>
              <a:ext uri="{FF2B5EF4-FFF2-40B4-BE49-F238E27FC236}">
                <a16:creationId xmlns:a16="http://schemas.microsoft.com/office/drawing/2014/main" id="{91502AC6-4969-40A9-89B1-F7238CA12047}"/>
              </a:ext>
            </a:extLst>
          </p:cNvPr>
          <p:cNvSpPr txBox="1">
            <a:spLocks/>
          </p:cNvSpPr>
          <p:nvPr/>
        </p:nvSpPr>
        <p:spPr>
          <a:xfrm>
            <a:off x="381000" y="29530"/>
            <a:ext cx="7620000" cy="304800"/>
          </a:xfrm>
          <a:prstGeom prst="rect">
            <a:avLst/>
          </a:prstGeom>
        </p:spPr>
        <p:txBody>
          <a:bodyPr/>
          <a:lstStyle>
            <a:lvl1pPr marL="457178" indent="-457178" algn="l" rtl="0" eaLnBrk="1" fontAlgn="base" hangingPunct="1">
              <a:spcBef>
                <a:spcPts val="1035"/>
              </a:spcBef>
              <a:spcAft>
                <a:spcPct val="0"/>
              </a:spcAft>
              <a:buChar char="•"/>
              <a:defRPr sz="3200">
                <a:solidFill>
                  <a:schemeClr val="tx2">
                    <a:lumMod val="65000"/>
                    <a:lumOff val="35000"/>
                  </a:schemeClr>
                </a:solidFill>
                <a:latin typeface="+mn-lt"/>
                <a:ea typeface="ＭＳ Ｐゴシック" charset="0"/>
                <a:cs typeface="ＭＳ Ｐゴシック" charset="0"/>
              </a:defRPr>
            </a:lvl1pPr>
            <a:lvl2pPr marL="926546" indent="-463272" algn="l" rtl="0" eaLnBrk="1" fontAlgn="base" hangingPunct="1">
              <a:spcBef>
                <a:spcPts val="1035"/>
              </a:spcBef>
              <a:spcAft>
                <a:spcPct val="0"/>
              </a:spcAft>
              <a:buChar char="–"/>
              <a:defRPr sz="2667">
                <a:solidFill>
                  <a:schemeClr val="tx2">
                    <a:lumMod val="65000"/>
                    <a:lumOff val="35000"/>
                  </a:schemeClr>
                </a:solidFill>
                <a:latin typeface="+mn-lt"/>
                <a:ea typeface="ＭＳ Ｐゴシック" charset="0"/>
                <a:cs typeface="+mn-cs"/>
              </a:defRPr>
            </a:lvl2pPr>
            <a:lvl3pPr marL="1389819" indent="-463272" algn="l" rtl="0" eaLnBrk="1" fontAlgn="base" hangingPunct="1">
              <a:spcBef>
                <a:spcPts val="1035"/>
              </a:spcBef>
              <a:spcAft>
                <a:spcPct val="0"/>
              </a:spcAft>
              <a:buChar char="•"/>
              <a:defRPr sz="2400">
                <a:solidFill>
                  <a:schemeClr val="tx2">
                    <a:lumMod val="65000"/>
                    <a:lumOff val="35000"/>
                  </a:schemeClr>
                </a:solidFill>
                <a:latin typeface="+mn-lt"/>
                <a:ea typeface="ＭＳ Ｐゴシック" charset="0"/>
                <a:cs typeface="+mn-cs"/>
              </a:defRPr>
            </a:lvl3pPr>
            <a:lvl4pPr marL="1853092" indent="-463272" algn="l" rtl="0" eaLnBrk="1" fontAlgn="base" hangingPunct="1">
              <a:spcBef>
                <a:spcPts val="1035"/>
              </a:spcBef>
              <a:spcAft>
                <a:spcPct val="0"/>
              </a:spcAft>
              <a:buChar char="–"/>
              <a:defRPr sz="2133">
                <a:solidFill>
                  <a:schemeClr val="tx2">
                    <a:lumMod val="65000"/>
                    <a:lumOff val="35000"/>
                  </a:schemeClr>
                </a:solidFill>
                <a:latin typeface="+mn-lt"/>
                <a:ea typeface="ＭＳ Ｐゴシック" charset="0"/>
                <a:cs typeface="+mn-cs"/>
              </a:defRPr>
            </a:lvl4pPr>
            <a:lvl5pPr marL="2316365" indent="-463272" algn="l" rtl="0" eaLnBrk="1" fontAlgn="base" hangingPunct="1">
              <a:spcBef>
                <a:spcPts val="1035"/>
              </a:spcBef>
              <a:spcAft>
                <a:spcPct val="0"/>
              </a:spcAft>
              <a:buChar char="»"/>
              <a:defRPr sz="1867">
                <a:solidFill>
                  <a:schemeClr val="tx2">
                    <a:lumMod val="65000"/>
                    <a:lumOff val="35000"/>
                  </a:schemeClr>
                </a:solidFill>
                <a:latin typeface="+mn-lt"/>
                <a:ea typeface="ＭＳ Ｐゴシック" charset="0"/>
                <a:cs typeface="+mn-cs"/>
              </a:defRPr>
            </a:lvl5pPr>
            <a:lvl6pPr marL="3352632" indent="-304784" algn="l" rtl="0" eaLnBrk="1" fontAlgn="base" hangingPunct="1">
              <a:spcBef>
                <a:spcPct val="20000"/>
              </a:spcBef>
              <a:spcAft>
                <a:spcPct val="0"/>
              </a:spcAft>
              <a:buChar char="»"/>
              <a:defRPr sz="2667">
                <a:solidFill>
                  <a:schemeClr val="tx1"/>
                </a:solidFill>
                <a:latin typeface="+mn-lt"/>
                <a:ea typeface="+mn-ea"/>
                <a:cs typeface="+mn-cs"/>
              </a:defRPr>
            </a:lvl6pPr>
            <a:lvl7pPr marL="3962202" indent="-304784" algn="l" rtl="0" eaLnBrk="1" fontAlgn="base" hangingPunct="1">
              <a:spcBef>
                <a:spcPct val="20000"/>
              </a:spcBef>
              <a:spcAft>
                <a:spcPct val="0"/>
              </a:spcAft>
              <a:buChar char="»"/>
              <a:defRPr sz="2667">
                <a:solidFill>
                  <a:schemeClr val="tx1"/>
                </a:solidFill>
                <a:latin typeface="+mn-lt"/>
                <a:ea typeface="+mn-ea"/>
                <a:cs typeface="+mn-cs"/>
              </a:defRPr>
            </a:lvl7pPr>
            <a:lvl8pPr marL="4571772" indent="-304784" algn="l" rtl="0" eaLnBrk="1" fontAlgn="base" hangingPunct="1">
              <a:spcBef>
                <a:spcPct val="20000"/>
              </a:spcBef>
              <a:spcAft>
                <a:spcPct val="0"/>
              </a:spcAft>
              <a:buChar char="»"/>
              <a:defRPr sz="2667">
                <a:solidFill>
                  <a:schemeClr val="tx1"/>
                </a:solidFill>
                <a:latin typeface="+mn-lt"/>
                <a:ea typeface="+mn-ea"/>
                <a:cs typeface="+mn-cs"/>
              </a:defRPr>
            </a:lvl8pPr>
            <a:lvl9pPr marL="5181341" indent="-304784" algn="l" rtl="0" eaLnBrk="1" fontAlgn="base" hangingPunct="1">
              <a:spcBef>
                <a:spcPct val="20000"/>
              </a:spcBef>
              <a:spcAft>
                <a:spcPct val="0"/>
              </a:spcAft>
              <a:buChar char="»"/>
              <a:defRPr sz="2667">
                <a:solidFill>
                  <a:schemeClr val="tx1"/>
                </a:solidFill>
                <a:latin typeface="+mn-lt"/>
                <a:ea typeface="+mn-ea"/>
                <a:cs typeface="+mn-cs"/>
              </a:defRPr>
            </a:lvl9pPr>
          </a:lstStyle>
          <a:p>
            <a:pPr marL="0" indent="0">
              <a:buNone/>
            </a:pPr>
            <a:r>
              <a:rPr lang="en-US" sz="1600" kern="0" dirty="0">
                <a:solidFill>
                  <a:schemeClr val="bg1"/>
                </a:solidFill>
                <a:latin typeface="Arial" panose="020B0604020202020204" pitchFamily="34" charset="0"/>
                <a:cs typeface="Arial" panose="020B0604020202020204" pitchFamily="34" charset="0"/>
              </a:rPr>
              <a:t>Section 405 Group Audits</a:t>
            </a:r>
            <a:endParaRPr lang="en-US" sz="1600" kern="0" dirty="0">
              <a:solidFill>
                <a:schemeClr val="bg1"/>
              </a:solidFill>
            </a:endParaRPr>
          </a:p>
        </p:txBody>
      </p:sp>
      <p:sp>
        <p:nvSpPr>
          <p:cNvPr id="8" name="Slide Number Placeholder 4">
            <a:extLst>
              <a:ext uri="{FF2B5EF4-FFF2-40B4-BE49-F238E27FC236}">
                <a16:creationId xmlns:a16="http://schemas.microsoft.com/office/drawing/2014/main" id="{FE6E90F4-2FC8-4283-B015-8CBA61BF74A1}"/>
              </a:ext>
            </a:extLst>
          </p:cNvPr>
          <p:cNvSpPr>
            <a:spLocks noGrp="1"/>
          </p:cNvSpPr>
          <p:nvPr>
            <p:ph type="sldNum" sz="quarter" idx="12"/>
          </p:nvPr>
        </p:nvSpPr>
        <p:spPr>
          <a:xfrm>
            <a:off x="8610600" y="6356350"/>
            <a:ext cx="2743200" cy="365125"/>
          </a:xfrm>
        </p:spPr>
        <p:txBody>
          <a:bodyPr/>
          <a:lstStyle/>
          <a:p>
            <a:fld id="{A68F81FF-A8B7-8E49-9D5B-3CAD5ADFEE36}" type="slidenum">
              <a:rPr lang="en-US" smtClean="0"/>
              <a:pPr/>
              <a:t>9</a:t>
            </a:fld>
            <a:endParaRPr lang="en-US" dirty="0"/>
          </a:p>
        </p:txBody>
      </p:sp>
      <p:sp>
        <p:nvSpPr>
          <p:cNvPr id="6" name="TextBox 5">
            <a:extLst>
              <a:ext uri="{FF2B5EF4-FFF2-40B4-BE49-F238E27FC236}">
                <a16:creationId xmlns:a16="http://schemas.microsoft.com/office/drawing/2014/main" id="{E2B26131-3DDB-4792-B176-1EEFE563C687}"/>
              </a:ext>
            </a:extLst>
          </p:cNvPr>
          <p:cNvSpPr txBox="1"/>
          <p:nvPr/>
        </p:nvSpPr>
        <p:spPr>
          <a:xfrm>
            <a:off x="381000" y="1234992"/>
            <a:ext cx="11177846" cy="5533310"/>
          </a:xfrm>
          <a:prstGeom prst="rect">
            <a:avLst/>
          </a:prstGeom>
          <a:noFill/>
        </p:spPr>
        <p:txBody>
          <a:bodyPr wrap="square">
            <a:spAutoFit/>
          </a:bodyPr>
          <a:lstStyle/>
          <a:p>
            <a:pPr marL="342900" indent="-342900" algn="just">
              <a:lnSpc>
                <a:spcPts val="2000"/>
              </a:lnSpc>
              <a:spcBef>
                <a:spcPts val="600"/>
              </a:spcBef>
              <a:spcAft>
                <a:spcPts val="600"/>
              </a:spcAft>
              <a:buFont typeface="Arial" panose="020B0604020202020204" pitchFamily="34" charset="0"/>
              <a:buChar char="•"/>
            </a:pPr>
            <a:r>
              <a:rPr lang="en-US" sz="2000" dirty="0">
                <a:latin typeface="Product Sans Thin" panose="020B0203030502040203"/>
                <a:cs typeface="Times New Roman" panose="02020603050405020304" pitchFamily="18" charset="0"/>
              </a:rPr>
              <a:t>A </a:t>
            </a:r>
            <a:r>
              <a:rPr lang="en-US" sz="2000" b="1" dirty="0">
                <a:latin typeface="Product Sans Thin" panose="020B0203030502040203"/>
                <a:cs typeface="Times New Roman" panose="02020603050405020304" pitchFamily="18" charset="0"/>
              </a:rPr>
              <a:t>component auditor firm</a:t>
            </a:r>
            <a:r>
              <a:rPr lang="en-US" sz="2000" dirty="0">
                <a:latin typeface="Product Sans Thin" panose="020B0203030502040203"/>
                <a:cs typeface="Times New Roman" panose="02020603050405020304" pitchFamily="18" charset="0"/>
              </a:rPr>
              <a:t> is the firm carrying out audit procedures on the component at the request of the group auditor firm.</a:t>
            </a:r>
          </a:p>
          <a:p>
            <a:pPr marL="342900" indent="-342900" algn="just">
              <a:lnSpc>
                <a:spcPts val="2000"/>
              </a:lnSpc>
              <a:spcBef>
                <a:spcPts val="600"/>
              </a:spcBef>
              <a:spcAft>
                <a:spcPts val="600"/>
              </a:spcAft>
              <a:buFont typeface="Arial" panose="020B0604020202020204" pitchFamily="34" charset="0"/>
              <a:buChar char="•"/>
            </a:pPr>
            <a:r>
              <a:rPr lang="en-US" sz="2000" dirty="0">
                <a:latin typeface="Product Sans Thin" panose="020B0203030502040203"/>
                <a:cs typeface="Times New Roman" panose="02020603050405020304" pitchFamily="18" charset="0"/>
              </a:rPr>
              <a:t>A </a:t>
            </a:r>
            <a:r>
              <a:rPr lang="en-US" sz="2000" b="1" dirty="0">
                <a:latin typeface="Product Sans Thin" panose="020B0203030502040203"/>
                <a:cs typeface="Times New Roman" panose="02020603050405020304" pitchFamily="18" charset="0"/>
              </a:rPr>
              <a:t>group audit team </a:t>
            </a:r>
            <a:r>
              <a:rPr lang="en-US" sz="2000" dirty="0">
                <a:latin typeface="Product Sans Thin" panose="020B0203030502040203"/>
                <a:cs typeface="Times New Roman" panose="02020603050405020304" pitchFamily="18" charset="0"/>
              </a:rPr>
              <a:t>comprises:</a:t>
            </a:r>
          </a:p>
          <a:p>
            <a:pPr algn="just">
              <a:lnSpc>
                <a:spcPts val="2000"/>
              </a:lnSpc>
              <a:spcBef>
                <a:spcPts val="600"/>
              </a:spcBef>
              <a:spcAft>
                <a:spcPts val="600"/>
              </a:spcAft>
            </a:pPr>
            <a:r>
              <a:rPr lang="en-US" sz="2000" dirty="0">
                <a:solidFill>
                  <a:srgbClr val="000000"/>
                </a:solidFill>
                <a:effectLst/>
                <a:latin typeface="Product Sans Thin" panose="020B0203030502040203"/>
                <a:ea typeface="Times New Roman" panose="02020603050405020304" pitchFamily="18" charset="0"/>
                <a:cs typeface="Times New Roman" panose="02020603050405020304" pitchFamily="18" charset="0"/>
              </a:rPr>
              <a:t>	</a:t>
            </a:r>
            <a:r>
              <a:rPr lang="en-US" sz="2000" dirty="0">
                <a:solidFill>
                  <a:srgbClr val="000000"/>
                </a:solidFill>
                <a:effectLst/>
                <a:latin typeface="Product Sans Thin" panose="020B0203030502040203"/>
                <a:ea typeface="Times New Roman" panose="02020603050405020304" pitchFamily="18" charset="0"/>
              </a:rPr>
              <a:t>(a)	The engagement team for the group audit, including component auditors;</a:t>
            </a:r>
          </a:p>
          <a:p>
            <a:pPr algn="just">
              <a:lnSpc>
                <a:spcPts val="2000"/>
              </a:lnSpc>
              <a:spcBef>
                <a:spcPts val="600"/>
              </a:spcBef>
              <a:spcAft>
                <a:spcPts val="600"/>
              </a:spcAft>
            </a:pPr>
            <a:r>
              <a:rPr lang="en-US" sz="2000" dirty="0">
                <a:solidFill>
                  <a:srgbClr val="000000"/>
                </a:solidFill>
                <a:latin typeface="Product Sans Thin" panose="020B0203030502040203"/>
                <a:ea typeface="Times New Roman" panose="02020603050405020304" pitchFamily="18" charset="0"/>
              </a:rPr>
              <a:t>	</a:t>
            </a:r>
            <a:r>
              <a:rPr lang="en-US" sz="2000" dirty="0">
                <a:solidFill>
                  <a:srgbClr val="000000"/>
                </a:solidFill>
                <a:effectLst/>
                <a:latin typeface="Product Sans Thin" panose="020B0203030502040203"/>
                <a:ea typeface="Times New Roman" panose="02020603050405020304" pitchFamily="18" charset="0"/>
              </a:rPr>
              <a:t>(b)	</a:t>
            </a:r>
            <a:r>
              <a:rPr lang="en-US" sz="2000" dirty="0">
                <a:solidFill>
                  <a:srgbClr val="000000"/>
                </a:solidFill>
                <a:effectLst/>
                <a:latin typeface="Product Sans Thin" panose="020B0203030502040203"/>
                <a:ea typeface="Times New Roman" panose="02020603050405020304" pitchFamily="18" charset="0"/>
                <a:cs typeface="Times New Roman" panose="02020603050405020304" pitchFamily="18" charset="0"/>
              </a:rPr>
              <a:t>All others within the group auditor firm who can directly influence the outcome of the 			group audit, including:</a:t>
            </a:r>
            <a:endParaRPr lang="en-US" sz="2000" dirty="0">
              <a:solidFill>
                <a:srgbClr val="000000"/>
              </a:solidFill>
              <a:effectLst/>
              <a:latin typeface="Product Sans Thin" panose="020B0203030502040203"/>
              <a:ea typeface="Times New Roman" panose="02020603050405020304" pitchFamily="18" charset="0"/>
            </a:endParaRPr>
          </a:p>
          <a:p>
            <a:pPr marL="2286000" lvl="1" indent="-342900" algn="just">
              <a:lnSpc>
                <a:spcPts val="2000"/>
              </a:lnSpc>
              <a:spcBef>
                <a:spcPts val="600"/>
              </a:spcBef>
              <a:spcAft>
                <a:spcPts val="600"/>
              </a:spcAft>
            </a:pPr>
            <a:r>
              <a:rPr lang="en-US" sz="2000" dirty="0">
                <a:solidFill>
                  <a:srgbClr val="000000"/>
                </a:solidFill>
                <a:effectLst/>
                <a:latin typeface="Product Sans Thin" panose="020B0203030502040203"/>
                <a:ea typeface="Times New Roman" panose="02020603050405020304" pitchFamily="18" charset="0"/>
                <a:cs typeface="Times New Roman" panose="02020603050405020304" pitchFamily="18" charset="0"/>
              </a:rPr>
              <a:t>(</a:t>
            </a:r>
            <a:r>
              <a:rPr lang="en-US" sz="2000" dirty="0" err="1">
                <a:solidFill>
                  <a:srgbClr val="000000"/>
                </a:solidFill>
                <a:effectLst/>
                <a:latin typeface="Product Sans Thin" panose="020B0203030502040203"/>
                <a:ea typeface="Times New Roman" panose="02020603050405020304" pitchFamily="18" charset="0"/>
                <a:cs typeface="Times New Roman" panose="02020603050405020304" pitchFamily="18" charset="0"/>
              </a:rPr>
              <a:t>i</a:t>
            </a:r>
            <a:r>
              <a:rPr lang="en-US" sz="2000" dirty="0">
                <a:solidFill>
                  <a:srgbClr val="000000"/>
                </a:solidFill>
                <a:effectLst/>
                <a:latin typeface="Product Sans Thin" panose="020B0203030502040203"/>
                <a:ea typeface="Times New Roman" panose="02020603050405020304" pitchFamily="18" charset="0"/>
                <a:cs typeface="Times New Roman" panose="02020603050405020304" pitchFamily="18" charset="0"/>
              </a:rPr>
              <a:t>)	Those who recommend the compensation of, or who provide direct supervisory, management or other oversight of the group engagement partner in connection with the performance of the group audit, including those at all successively senior levels above the group engagement partner through to the individual who is the firm’s Senior or Managing Partner (Chief Executive or equivalent);</a:t>
            </a:r>
            <a:endParaRPr lang="en-US" sz="2000" dirty="0">
              <a:solidFill>
                <a:srgbClr val="000000"/>
              </a:solidFill>
              <a:effectLst/>
              <a:latin typeface="Product Sans Thin" panose="020B0203030502040203"/>
              <a:ea typeface="Times New Roman" panose="02020603050405020304" pitchFamily="18" charset="0"/>
            </a:endParaRPr>
          </a:p>
          <a:p>
            <a:pPr marL="2286000" lvl="1" indent="-342900" algn="just">
              <a:lnSpc>
                <a:spcPts val="2000"/>
              </a:lnSpc>
              <a:spcBef>
                <a:spcPts val="600"/>
              </a:spcBef>
              <a:spcAft>
                <a:spcPts val="600"/>
              </a:spcAft>
            </a:pPr>
            <a:r>
              <a:rPr lang="en-US" sz="2000" dirty="0">
                <a:solidFill>
                  <a:srgbClr val="000000"/>
                </a:solidFill>
                <a:effectLst/>
                <a:latin typeface="Product Sans Thin" panose="020B0203030502040203"/>
                <a:ea typeface="Times New Roman" panose="02020603050405020304" pitchFamily="18" charset="0"/>
                <a:cs typeface="Times New Roman" panose="02020603050405020304" pitchFamily="18" charset="0"/>
              </a:rPr>
              <a:t>(ii)	Those who provide consultation regarding technical or industry-specific issues, transactions or events for the group audit; and</a:t>
            </a:r>
            <a:endParaRPr lang="en-US" sz="2000" dirty="0">
              <a:solidFill>
                <a:srgbClr val="000000"/>
              </a:solidFill>
              <a:effectLst/>
              <a:latin typeface="Product Sans Thin" panose="020B0203030502040203"/>
              <a:ea typeface="Times New Roman" panose="02020603050405020304" pitchFamily="18" charset="0"/>
            </a:endParaRPr>
          </a:p>
          <a:p>
            <a:pPr marL="2286000" lvl="1" indent="-342900" algn="just">
              <a:lnSpc>
                <a:spcPts val="2000"/>
              </a:lnSpc>
              <a:spcBef>
                <a:spcPts val="600"/>
              </a:spcBef>
              <a:spcAft>
                <a:spcPts val="600"/>
              </a:spcAft>
            </a:pPr>
            <a:r>
              <a:rPr lang="en-US" sz="2000" dirty="0">
                <a:solidFill>
                  <a:srgbClr val="000000"/>
                </a:solidFill>
                <a:effectLst/>
                <a:latin typeface="Product Sans Thin" panose="020B0203030502040203"/>
                <a:ea typeface="Times New Roman" panose="02020603050405020304" pitchFamily="18" charset="0"/>
                <a:cs typeface="Times New Roman" panose="02020603050405020304" pitchFamily="18" charset="0"/>
              </a:rPr>
              <a:t>(iii)	</a:t>
            </a:r>
            <a:r>
              <a:rPr lang="en-US" sz="2000" dirty="0">
                <a:solidFill>
                  <a:srgbClr val="000000"/>
                </a:solidFill>
                <a:effectLst/>
                <a:latin typeface="Product Sans Thin" panose="020B0203030502040203"/>
                <a:ea typeface="Times New Roman" panose="02020603050405020304" pitchFamily="18" charset="0"/>
              </a:rPr>
              <a:t>Those who perform an engagement quality review, or a review consistent with the objective of an engagement quality review, for the group audit; and</a:t>
            </a:r>
          </a:p>
          <a:p>
            <a:pPr lvl="2" indent="-342900" algn="just">
              <a:lnSpc>
                <a:spcPts val="2000"/>
              </a:lnSpc>
              <a:spcBef>
                <a:spcPts val="600"/>
              </a:spcBef>
              <a:spcAft>
                <a:spcPts val="600"/>
              </a:spcAft>
            </a:pPr>
            <a:r>
              <a:rPr lang="en-US" sz="2000" dirty="0">
                <a:solidFill>
                  <a:srgbClr val="000000"/>
                </a:solidFill>
                <a:latin typeface="Product Sans Thin" panose="020B0203030502040203"/>
                <a:cs typeface="Times New Roman" panose="02020603050405020304" pitchFamily="18" charset="0"/>
              </a:rPr>
              <a:t>	(c)	All those within a network firm who can directly influence the outcome of the group 	audit.</a:t>
            </a:r>
          </a:p>
        </p:txBody>
      </p:sp>
    </p:spTree>
    <p:extLst>
      <p:ext uri="{BB962C8B-B14F-4D97-AF65-F5344CB8AC3E}">
        <p14:creationId xmlns:p14="http://schemas.microsoft.com/office/powerpoint/2010/main" val="2787264119"/>
      </p:ext>
    </p:extLst>
  </p:cSld>
  <p:clrMapOvr>
    <a:masterClrMapping/>
  </p:clrMapOvr>
</p:sld>
</file>

<file path=ppt/theme/theme1.xml><?xml version="1.0" encoding="utf-8"?>
<a:theme xmlns:a="http://schemas.openxmlformats.org/drawingml/2006/main" name="Custom Design">
  <a:themeElements>
    <a:clrScheme name="IFAC Colours">
      <a:dk1>
        <a:srgbClr val="494949"/>
      </a:dk1>
      <a:lt1>
        <a:srgbClr val="FFFFFF"/>
      </a:lt1>
      <a:dk2>
        <a:srgbClr val="838383"/>
      </a:dk2>
      <a:lt2>
        <a:srgbClr val="C3C8CD"/>
      </a:lt2>
      <a:accent1>
        <a:srgbClr val="00AA55"/>
      </a:accent1>
      <a:accent2>
        <a:srgbClr val="00A3A6"/>
      </a:accent2>
      <a:accent3>
        <a:srgbClr val="7928A1"/>
      </a:accent3>
      <a:accent4>
        <a:srgbClr val="870C24"/>
      </a:accent4>
      <a:accent5>
        <a:srgbClr val="E65722"/>
      </a:accent5>
      <a:accent6>
        <a:srgbClr val="083861"/>
      </a:accent6>
      <a:hlink>
        <a:srgbClr val="7A4679"/>
      </a:hlink>
      <a:folHlink>
        <a:srgbClr val="7030A0"/>
      </a:folHlink>
    </a:clrScheme>
    <a:fontScheme name="Arial-Times New Roman">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imes New Roman" panose="02020603050405020304"/>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lumMod val="95000"/>
          </a:schemeClr>
        </a:solidFill>
        <a:ln>
          <a:noFill/>
        </a:ln>
      </a:spPr>
      <a:bodyPr rtlCol="0" anchor="ctr"/>
      <a:lstStyle>
        <a:defPPr algn="ctr">
          <a:defRPr>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txDef>
      <a:spPr/>
      <a:bodyPr vert="horz" lIns="91440" tIns="45720" rIns="91440" bIns="45720" rtlCol="0" anchor="b">
        <a:normAutofit/>
      </a:bodyPr>
      <a:lstStyle>
        <a:defPPr algn="l">
          <a:defRPr sz="2200" dirty="0" smtClean="0">
            <a:solidFill>
              <a:srgbClr val="0B5494"/>
            </a:solidFill>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IESBA_Powerpoint_template_GREEN RIBBON_WIDESCREEN">
  <a:themeElements>
    <a:clrScheme name="IFAC">
      <a:dk1>
        <a:srgbClr val="000000"/>
      </a:dk1>
      <a:lt1>
        <a:srgbClr val="FFFFFF"/>
      </a:lt1>
      <a:dk2>
        <a:srgbClr val="000000"/>
      </a:dk2>
      <a:lt2>
        <a:srgbClr val="808080"/>
      </a:lt2>
      <a:accent1>
        <a:srgbClr val="005BAA"/>
      </a:accent1>
      <a:accent2>
        <a:srgbClr val="00C0F3"/>
      </a:accent2>
      <a:accent3>
        <a:srgbClr val="F15A22"/>
      </a:accent3>
      <a:accent4>
        <a:srgbClr val="FAA61A"/>
      </a:accent4>
      <a:accent5>
        <a:srgbClr val="0D9C4A"/>
      </a:accent5>
      <a:accent6>
        <a:srgbClr val="8DC63F"/>
      </a:accent6>
      <a:hlink>
        <a:srgbClr val="009999"/>
      </a:hlink>
      <a:folHlink>
        <a:srgbClr val="99CC0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Arial" charset="0"/>
            <a:ea typeface="ヒラギノ角ゴ Pro W3" charset="-128"/>
            <a:cs typeface="ヒラギノ角ゴ Pro W3"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Arial" charset="0"/>
            <a:ea typeface="ヒラギノ角ゴ Pro W3" charset="-128"/>
            <a:cs typeface="ヒラギノ角ゴ Pro W3" charset="-128"/>
          </a:defRPr>
        </a:defPPr>
      </a:lstStyle>
    </a:ln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IESBA_Powerpoint_template_GREEN RIBBON_WIDESCREEN" id="{97502708-9843-4C1B-BCA0-FFB288AF1A20}" vid="{C211E3E3-D26C-42E5-AA10-D3816BA2BE4E}"/>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5070AA681E7D548B8B494A836FA7E69" ma:contentTypeVersion="18" ma:contentTypeDescription="Create a new document." ma:contentTypeScope="" ma:versionID="cb222e97186193972999f5661624ce27">
  <xsd:schema xmlns:xsd="http://www.w3.org/2001/XMLSchema" xmlns:xs="http://www.w3.org/2001/XMLSchema" xmlns:p="http://schemas.microsoft.com/office/2006/metadata/properties" xmlns:ns2="38e2ba9e-27b9-4c48-9a8a-216353f57068" xmlns:ns3="a5f5a3eb-0a2d-4d6a-9165-21ef9946a014" targetNamespace="http://schemas.microsoft.com/office/2006/metadata/properties" ma:root="true" ma:fieldsID="afda0393c149a81c5ab891f872ef7f1d" ns2:_="" ns3:_="">
    <xsd:import namespace="38e2ba9e-27b9-4c48-9a8a-216353f57068"/>
    <xsd:import namespace="a5f5a3eb-0a2d-4d6a-9165-21ef9946a014"/>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LengthInSeconds" minOccurs="0"/>
                <xsd:element ref="ns2:MediaServiceAutoTags" minOccurs="0"/>
                <xsd:element ref="ns2:MediaServiceGenerationTime" minOccurs="0"/>
                <xsd:element ref="ns2:MediaServiceEventHashCode" minOccurs="0"/>
                <xsd:element ref="ns2:MediaServiceOCR" minOccurs="0"/>
                <xsd:element ref="ns3:SharedWithUsers" minOccurs="0"/>
                <xsd:element ref="ns3:SharedWithDetails" minOccurs="0"/>
                <xsd:element ref="ns2:lcf76f155ced4ddcb4097134ff3c332f" minOccurs="0"/>
                <xsd:element ref="ns3:TaxCatchAll" minOccurs="0"/>
                <xsd:element ref="ns2:MediaServiceLocation"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8e2ba9e-27b9-4c48-9a8a-216353f5706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0c7e2ae9-edfb-4f0f-b9fa-bdacd0fc226d" ma:termSetId="09814cd3-568e-fe90-9814-8d621ff8fb84" ma:anchorId="fba54fb3-c3e1-fe81-a776-ca4b69148c4d" ma:open="true" ma:isKeyword="false">
      <xsd:complexType>
        <xsd:sequence>
          <xsd:element ref="pc:Terms" minOccurs="0" maxOccurs="1"/>
        </xsd:sequence>
      </xsd:complexType>
    </xsd:element>
    <xsd:element name="MediaServiceLocation" ma:index="23" nillable="true" ma:displayName="Location" ma:description="" ma:indexed="true" ma:internalName="MediaServiceLocation" ma:readOnly="true">
      <xsd:simpleType>
        <xsd:restriction base="dms:Text"/>
      </xsd:simple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a5f5a3eb-0a2d-4d6a-9165-21ef9946a01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f7cc8cff-5d31-4a56-b24b-a9f0825dd0ce}" ma:internalName="TaxCatchAll" ma:showField="CatchAllData" ma:web="a5f5a3eb-0a2d-4d6a-9165-21ef9946a014">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a5f5a3eb-0a2d-4d6a-9165-21ef9946a014" xsi:nil="true"/>
    <lcf76f155ced4ddcb4097134ff3c332f xmlns="38e2ba9e-27b9-4c48-9a8a-216353f57068">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BF0C5411-1AC7-4081-B051-91EE04D54A30}"/>
</file>

<file path=customXml/itemProps2.xml><?xml version="1.0" encoding="utf-8"?>
<ds:datastoreItem xmlns:ds="http://schemas.openxmlformats.org/officeDocument/2006/customXml" ds:itemID="{0764BD18-2431-4006-8238-139C98E32867}"/>
</file>

<file path=customXml/itemProps3.xml><?xml version="1.0" encoding="utf-8"?>
<ds:datastoreItem xmlns:ds="http://schemas.openxmlformats.org/officeDocument/2006/customXml" ds:itemID="{26453B8E-650B-4C09-B2FE-6B5B87E76E3D}"/>
</file>

<file path=docProps/app.xml><?xml version="1.0" encoding="utf-8"?>
<Properties xmlns="http://schemas.openxmlformats.org/officeDocument/2006/extended-properties" xmlns:vt="http://schemas.openxmlformats.org/officeDocument/2006/docPropsVTypes">
  <Template/>
  <TotalTime>18222</TotalTime>
  <Words>4019</Words>
  <Application>Microsoft Office PowerPoint</Application>
  <PresentationFormat>Widescreen</PresentationFormat>
  <Paragraphs>263</Paragraphs>
  <Slides>31</Slides>
  <Notes>11</Notes>
  <HiddenSlides>0</HiddenSlides>
  <MMClips>0</MMClips>
  <ScaleCrop>false</ScaleCrop>
  <HeadingPairs>
    <vt:vector size="6" baseType="variant">
      <vt:variant>
        <vt:lpstr>Fonts Used</vt:lpstr>
      </vt:variant>
      <vt:variant>
        <vt:i4>11</vt:i4>
      </vt:variant>
      <vt:variant>
        <vt:lpstr>Theme</vt:lpstr>
      </vt:variant>
      <vt:variant>
        <vt:i4>2</vt:i4>
      </vt:variant>
      <vt:variant>
        <vt:lpstr>Slide Titles</vt:lpstr>
      </vt:variant>
      <vt:variant>
        <vt:i4>31</vt:i4>
      </vt:variant>
    </vt:vector>
  </HeadingPairs>
  <TitlesOfParts>
    <vt:vector size="44" baseType="lpstr">
      <vt:lpstr>Arial</vt:lpstr>
      <vt:lpstr>Arial Narrow</vt:lpstr>
      <vt:lpstr>Bauer Bodoni Std</vt:lpstr>
      <vt:lpstr>Calibri</vt:lpstr>
      <vt:lpstr>Courier New</vt:lpstr>
      <vt:lpstr>Product Sans Light</vt:lpstr>
      <vt:lpstr>Product Sans Thin</vt:lpstr>
      <vt:lpstr>Symbol</vt:lpstr>
      <vt:lpstr>System Font Regular</vt:lpstr>
      <vt:lpstr>Times New Roman</vt:lpstr>
      <vt:lpstr>Wingdings</vt:lpstr>
      <vt:lpstr>Custom Design</vt:lpstr>
      <vt:lpstr>IESBA_Powerpoint_template_GREEN RIBBON_WIDESCREEN</vt:lpstr>
      <vt:lpstr>PowerPoint Presentation</vt:lpstr>
      <vt:lpstr>Objectives of the Session </vt:lpstr>
      <vt:lpstr>Agenda of the Session</vt:lpstr>
      <vt:lpstr>CAG and Stakeholders’ Input:  NSS, IOSCO, IFIAR and Firms Outreach</vt:lpstr>
      <vt:lpstr>Update on Coordination with ISA 600 TF</vt:lpstr>
      <vt:lpstr>Section 405 (Agenda Item D-2)</vt:lpstr>
      <vt:lpstr>Updated Strawman – New Definitions</vt:lpstr>
      <vt:lpstr>Updated Strawman – New Definitions</vt:lpstr>
      <vt:lpstr>Updated Strawman – New Definitions</vt:lpstr>
      <vt:lpstr>Matters for CAG Consideration:  New Definitions</vt:lpstr>
      <vt:lpstr>Updated Strawman – Independence considerations</vt:lpstr>
      <vt:lpstr>Key Principles</vt:lpstr>
      <vt:lpstr>Updated Strawman – CA Outside of Firm Network</vt:lpstr>
      <vt:lpstr>Updated Strawman – CA Outside of Firm Network</vt:lpstr>
      <vt:lpstr>Updated Strawman – CA Outside of Firm Network</vt:lpstr>
      <vt:lpstr>Updated Strawman – CA Outside of Firm Network</vt:lpstr>
      <vt:lpstr>Updated Strawman – Changes in Component Auditor Firms</vt:lpstr>
      <vt:lpstr>Matters for CAG Consideration:   Component Auditors Outside of Firm Network</vt:lpstr>
      <vt:lpstr>Identification of breach by Component Auditor </vt:lpstr>
      <vt:lpstr>Updated Strawman – Breach</vt:lpstr>
      <vt:lpstr>Updated Strawman – Breach</vt:lpstr>
      <vt:lpstr>Updated Strawman – Breach</vt:lpstr>
      <vt:lpstr>Updated Strawman – Breach</vt:lpstr>
      <vt:lpstr>Updated Strawman – Comm with TCWG</vt:lpstr>
      <vt:lpstr>Matters for CAG Consideration:  Breach of Independence</vt:lpstr>
      <vt:lpstr>Updated Section 400 (Agenda Item D-2)</vt:lpstr>
      <vt:lpstr>Updated Section 400</vt:lpstr>
      <vt:lpstr>Engagement Team: Updates (Agenda item D-3)</vt:lpstr>
      <vt:lpstr>Matters for CAG Consideration: Engagement Team</vt:lpstr>
      <vt:lpstr>Timeline: ET-GA Independence Project</vt:lpstr>
      <vt:lpstr>PowerPoint Presentation</vt:lpstr>
    </vt:vector>
  </TitlesOfParts>
  <Manager/>
  <Company>International Public Sector Accounting Board</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Megan Hartman</dc:creator>
  <cp:keywords/>
  <dc:description/>
  <cp:lastModifiedBy>Carla Vijian</cp:lastModifiedBy>
  <cp:revision>879</cp:revision>
  <cp:lastPrinted>2020-01-09T14:46:46Z</cp:lastPrinted>
  <dcterms:created xsi:type="dcterms:W3CDTF">2018-10-18T19:25:41Z</dcterms:created>
  <dcterms:modified xsi:type="dcterms:W3CDTF">2021-09-17T13:31:18Z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0x010100B5070AA681E7D548B8B494A836FA7E69</vt:lpwstr>
  </property>
  <property fmtid="{D5CDD505-2E9C-101B-9397-08002B2CF9AE}" pid="3" name="Order">
    <vt:r8>7878800</vt:r8>
  </property>
</Properties>
</file>