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1"/>
  </p:sldMasterIdLst>
  <p:notesMasterIdLst>
    <p:notesMasterId r:id="rId22"/>
  </p:notesMasterIdLst>
  <p:sldIdLst>
    <p:sldId id="256" r:id="rId2"/>
    <p:sldId id="278" r:id="rId3"/>
    <p:sldId id="290" r:id="rId4"/>
    <p:sldId id="279" r:id="rId5"/>
    <p:sldId id="284" r:id="rId6"/>
    <p:sldId id="282" r:id="rId7"/>
    <p:sldId id="270" r:id="rId8"/>
    <p:sldId id="271" r:id="rId9"/>
    <p:sldId id="291" r:id="rId10"/>
    <p:sldId id="259" r:id="rId11"/>
    <p:sldId id="267" r:id="rId12"/>
    <p:sldId id="272" r:id="rId13"/>
    <p:sldId id="276" r:id="rId14"/>
    <p:sldId id="289" r:id="rId15"/>
    <p:sldId id="277" r:id="rId16"/>
    <p:sldId id="285" r:id="rId17"/>
    <p:sldId id="262" r:id="rId18"/>
    <p:sldId id="263" r:id="rId19"/>
    <p:sldId id="287" r:id="rId20"/>
    <p:sldId id="266" r:id="rId21"/>
  </p:sldIdLst>
  <p:sldSz cx="12192000" cy="6858000"/>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snkim0018@hanmail.net" initials="s" lastIdx="2" clrIdx="6">
    <p:extLst>
      <p:ext uri="{19B8F6BF-5375-455C-9EA6-DF929625EA0E}">
        <p15:presenceInfo xmlns:p15="http://schemas.microsoft.com/office/powerpoint/2012/main" userId="ac1bde267ce9af90" providerId="Windows Live"/>
      </p:ext>
    </p:extLst>
  </p:cmAuthor>
  <p:cmAuthor id="1" name="Megan Zietsman" initials="MZ" lastIdx="79" clrIdx="0">
    <p:extLst>
      <p:ext uri="{19B8F6BF-5375-455C-9EA6-DF929625EA0E}">
        <p15:presenceInfo xmlns:p15="http://schemas.microsoft.com/office/powerpoint/2012/main" userId="Megan Zietsman" providerId="None"/>
      </p:ext>
    </p:extLst>
  </p:cmAuthor>
  <p:cmAuthor id="8" name="Ken Siong" initials="KS" lastIdx="17" clrIdx="7">
    <p:extLst>
      <p:ext uri="{19B8F6BF-5375-455C-9EA6-DF929625EA0E}">
        <p15:presenceInfo xmlns:p15="http://schemas.microsoft.com/office/powerpoint/2012/main" userId="S::KenSiong@ethicsboard.org::f7679ae9-de6b-4f69-a967-87584c14b709" providerId="AD"/>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5494"/>
    <a:srgbClr val="083FAC"/>
    <a:srgbClr val="838383"/>
    <a:srgbClr val="F2F2F2"/>
    <a:srgbClr val="00AA55"/>
    <a:srgbClr val="289DD8"/>
    <a:srgbClr val="C3C8CD"/>
    <a:srgbClr val="4A4A4A"/>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7EE429-CA11-4618-ADD8-103B4908ACFA}" v="1" dt="2021-09-09T23:56:07.6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64" autoAdjust="0"/>
    <p:restoredTop sz="70190" autoAdjust="0"/>
  </p:normalViewPr>
  <p:slideViewPr>
    <p:cSldViewPr snapToGrid="0">
      <p:cViewPr varScale="1">
        <p:scale>
          <a:sx n="132" d="100"/>
          <a:sy n="132" d="100"/>
        </p:scale>
        <p:origin x="96" y="666"/>
      </p:cViewPr>
      <p:guideLst/>
    </p:cSldViewPr>
  </p:slideViewPr>
  <p:outlineViewPr>
    <p:cViewPr>
      <p:scale>
        <a:sx n="33" d="100"/>
        <a:sy n="33" d="100"/>
      </p:scale>
      <p:origin x="0" y="0"/>
    </p:cViewPr>
  </p:outlineViewPr>
  <p:notesTextViewPr>
    <p:cViewPr>
      <p:scale>
        <a:sx n="115" d="100"/>
        <a:sy n="11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off Kwan" userId="c3a5c4b8-7020-4697-b49e-ebe9f60812c0" providerId="ADAL" clId="{334D121E-9B27-46CE-9D1A-000ED49E2BD2}"/>
    <pc:docChg chg="modSld">
      <pc:chgData name="Geoff Kwan" userId="c3a5c4b8-7020-4697-b49e-ebe9f60812c0" providerId="ADAL" clId="{334D121E-9B27-46CE-9D1A-000ED49E2BD2}" dt="2021-08-25T07:17:35.260" v="101" actId="207"/>
      <pc:docMkLst>
        <pc:docMk/>
      </pc:docMkLst>
      <pc:sldChg chg="modSp mod">
        <pc:chgData name="Geoff Kwan" userId="c3a5c4b8-7020-4697-b49e-ebe9f60812c0" providerId="ADAL" clId="{334D121E-9B27-46CE-9D1A-000ED49E2BD2}" dt="2021-08-25T07:17:35.260" v="101" actId="207"/>
        <pc:sldMkLst>
          <pc:docMk/>
          <pc:sldMk cId="2611777404" sldId="266"/>
        </pc:sldMkLst>
        <pc:graphicFrameChg chg="mod modGraphic">
          <ac:chgData name="Geoff Kwan" userId="c3a5c4b8-7020-4697-b49e-ebe9f60812c0" providerId="ADAL" clId="{334D121E-9B27-46CE-9D1A-000ED49E2BD2}" dt="2021-08-25T07:17:35.260" v="101" actId="207"/>
          <ac:graphicFrameMkLst>
            <pc:docMk/>
            <pc:sldMk cId="2611777404" sldId="266"/>
            <ac:graphicFrameMk id="3" creationId="{332F3E7F-46B5-4C4F-A059-99C9F562F1F7}"/>
          </ac:graphicFrameMkLst>
        </pc:graphicFrameChg>
      </pc:sldChg>
    </pc:docChg>
  </pc:docChgLst>
  <pc:docChgLst>
    <pc:chgData name="Geoff Kwan" userId="c3a5c4b8-7020-4697-b49e-ebe9f60812c0" providerId="ADAL" clId="{E8BE42D1-1A0C-4B46-98A0-7314B15D2C48}"/>
    <pc:docChg chg="undo custSel addSld delSld modSld sldOrd">
      <pc:chgData name="Geoff Kwan" userId="c3a5c4b8-7020-4697-b49e-ebe9f60812c0" providerId="ADAL" clId="{E8BE42D1-1A0C-4B46-98A0-7314B15D2C48}" dt="2021-09-07T09:59:57.950" v="3176" actId="1076"/>
      <pc:docMkLst>
        <pc:docMk/>
      </pc:docMkLst>
      <pc:sldChg chg="modSp mod">
        <pc:chgData name="Geoff Kwan" userId="c3a5c4b8-7020-4697-b49e-ebe9f60812c0" providerId="ADAL" clId="{E8BE42D1-1A0C-4B46-98A0-7314B15D2C48}" dt="2021-09-07T01:42:29.425" v="7" actId="20577"/>
        <pc:sldMkLst>
          <pc:docMk/>
          <pc:sldMk cId="1691839240" sldId="256"/>
        </pc:sldMkLst>
        <pc:spChg chg="mod">
          <ac:chgData name="Geoff Kwan" userId="c3a5c4b8-7020-4697-b49e-ebe9f60812c0" providerId="ADAL" clId="{E8BE42D1-1A0C-4B46-98A0-7314B15D2C48}" dt="2021-09-07T01:42:29.425" v="7" actId="20577"/>
          <ac:spMkLst>
            <pc:docMk/>
            <pc:sldMk cId="1691839240" sldId="256"/>
            <ac:spMk id="3" creationId="{A048284E-A6B3-4F4E-80B4-07EA3458CF42}"/>
          </ac:spMkLst>
        </pc:spChg>
      </pc:sldChg>
      <pc:sldChg chg="addSp delSp modSp del mod">
        <pc:chgData name="Geoff Kwan" userId="c3a5c4b8-7020-4697-b49e-ebe9f60812c0" providerId="ADAL" clId="{E8BE42D1-1A0C-4B46-98A0-7314B15D2C48}" dt="2021-09-07T02:24:32.093" v="144" actId="47"/>
        <pc:sldMkLst>
          <pc:docMk/>
          <pc:sldMk cId="3204209434" sldId="257"/>
        </pc:sldMkLst>
        <pc:spChg chg="del mod">
          <ac:chgData name="Geoff Kwan" userId="c3a5c4b8-7020-4697-b49e-ebe9f60812c0" providerId="ADAL" clId="{E8BE42D1-1A0C-4B46-98A0-7314B15D2C48}" dt="2021-09-07T01:44:59.523" v="97" actId="478"/>
          <ac:spMkLst>
            <pc:docMk/>
            <pc:sldMk cId="3204209434" sldId="257"/>
            <ac:spMk id="2" creationId="{F91DC28F-77B6-4672-B8BF-79CFC26411FD}"/>
          </ac:spMkLst>
        </pc:spChg>
        <pc:spChg chg="del mod">
          <ac:chgData name="Geoff Kwan" userId="c3a5c4b8-7020-4697-b49e-ebe9f60812c0" providerId="ADAL" clId="{E8BE42D1-1A0C-4B46-98A0-7314B15D2C48}" dt="2021-09-07T02:22:11.523" v="125" actId="478"/>
          <ac:spMkLst>
            <pc:docMk/>
            <pc:sldMk cId="3204209434" sldId="257"/>
            <ac:spMk id="3" creationId="{D06FD82E-20DB-49D5-A65D-D048B09AB272}"/>
          </ac:spMkLst>
        </pc:spChg>
        <pc:spChg chg="add del mod">
          <ac:chgData name="Geoff Kwan" userId="c3a5c4b8-7020-4697-b49e-ebe9f60812c0" providerId="ADAL" clId="{E8BE42D1-1A0C-4B46-98A0-7314B15D2C48}" dt="2021-09-07T01:45:06.257" v="98" actId="478"/>
          <ac:spMkLst>
            <pc:docMk/>
            <pc:sldMk cId="3204209434" sldId="257"/>
            <ac:spMk id="7" creationId="{F8580A20-5B90-4133-820F-467177D5C509}"/>
          </ac:spMkLst>
        </pc:spChg>
        <pc:graphicFrameChg chg="add mod">
          <ac:chgData name="Geoff Kwan" userId="c3a5c4b8-7020-4697-b49e-ebe9f60812c0" providerId="ADAL" clId="{E8BE42D1-1A0C-4B46-98A0-7314B15D2C48}" dt="2021-09-07T01:46:05.834" v="114" actId="1076"/>
          <ac:graphicFrameMkLst>
            <pc:docMk/>
            <pc:sldMk cId="3204209434" sldId="257"/>
            <ac:graphicFrameMk id="6" creationId="{94127F90-2CA5-415B-8442-77FBE28F63B1}"/>
          </ac:graphicFrameMkLst>
        </pc:graphicFrameChg>
      </pc:sldChg>
      <pc:sldChg chg="delSp modSp del mod">
        <pc:chgData name="Geoff Kwan" userId="c3a5c4b8-7020-4697-b49e-ebe9f60812c0" providerId="ADAL" clId="{E8BE42D1-1A0C-4B46-98A0-7314B15D2C48}" dt="2021-09-07T07:16:07.572" v="2176" actId="47"/>
        <pc:sldMkLst>
          <pc:docMk/>
          <pc:sldMk cId="646706383" sldId="264"/>
        </pc:sldMkLst>
        <pc:graphicFrameChg chg="del mod">
          <ac:chgData name="Geoff Kwan" userId="c3a5c4b8-7020-4697-b49e-ebe9f60812c0" providerId="ADAL" clId="{E8BE42D1-1A0C-4B46-98A0-7314B15D2C48}" dt="2021-09-07T07:15:59.995" v="2174" actId="21"/>
          <ac:graphicFrameMkLst>
            <pc:docMk/>
            <pc:sldMk cId="646706383" sldId="264"/>
            <ac:graphicFrameMk id="3" creationId="{F1A28846-72F6-431B-A28D-5728CFDACA0F}"/>
          </ac:graphicFrameMkLst>
        </pc:graphicFrameChg>
      </pc:sldChg>
      <pc:sldChg chg="addSp delSp modSp del mod setBg">
        <pc:chgData name="Geoff Kwan" userId="c3a5c4b8-7020-4697-b49e-ebe9f60812c0" providerId="ADAL" clId="{E8BE42D1-1A0C-4B46-98A0-7314B15D2C48}" dt="2021-09-07T09:30:35.416" v="2737" actId="47"/>
        <pc:sldMkLst>
          <pc:docMk/>
          <pc:sldMk cId="2841461824" sldId="265"/>
        </pc:sldMkLst>
        <pc:spChg chg="mod">
          <ac:chgData name="Geoff Kwan" userId="c3a5c4b8-7020-4697-b49e-ebe9f60812c0" providerId="ADAL" clId="{E8BE42D1-1A0C-4B46-98A0-7314B15D2C48}" dt="2021-09-07T09:29:07.510" v="2729" actId="26606"/>
          <ac:spMkLst>
            <pc:docMk/>
            <pc:sldMk cId="2841461824" sldId="265"/>
            <ac:spMk id="2" creationId="{4B00CC87-FC8C-452B-85A9-58B0112B7AFF}"/>
          </ac:spMkLst>
        </pc:spChg>
        <pc:spChg chg="mod ord">
          <ac:chgData name="Geoff Kwan" userId="c3a5c4b8-7020-4697-b49e-ebe9f60812c0" providerId="ADAL" clId="{E8BE42D1-1A0C-4B46-98A0-7314B15D2C48}" dt="2021-09-07T09:29:07.510" v="2729" actId="26606"/>
          <ac:spMkLst>
            <pc:docMk/>
            <pc:sldMk cId="2841461824" sldId="265"/>
            <ac:spMk id="5" creationId="{B630FCBD-0799-4A3B-A635-49ED845295F6}"/>
          </ac:spMkLst>
        </pc:spChg>
        <pc:spChg chg="mod ord">
          <ac:chgData name="Geoff Kwan" userId="c3a5c4b8-7020-4697-b49e-ebe9f60812c0" providerId="ADAL" clId="{E8BE42D1-1A0C-4B46-98A0-7314B15D2C48}" dt="2021-09-07T09:29:07.510" v="2729" actId="26606"/>
          <ac:spMkLst>
            <pc:docMk/>
            <pc:sldMk cId="2841461824" sldId="265"/>
            <ac:spMk id="7" creationId="{ADC3B7E9-99E0-4D1B-93AE-4879B4302DD4}"/>
          </ac:spMkLst>
        </pc:spChg>
        <pc:spChg chg="add del">
          <ac:chgData name="Geoff Kwan" userId="c3a5c4b8-7020-4697-b49e-ebe9f60812c0" providerId="ADAL" clId="{E8BE42D1-1A0C-4B46-98A0-7314B15D2C48}" dt="2021-09-07T09:17:17.925" v="2665" actId="26606"/>
          <ac:spMkLst>
            <pc:docMk/>
            <pc:sldMk cId="2841461824" sldId="265"/>
            <ac:spMk id="10" creationId="{C2B4C0C7-2745-46BE-B15F-E50582545365}"/>
          </ac:spMkLst>
        </pc:spChg>
        <pc:spChg chg="add del">
          <ac:chgData name="Geoff Kwan" userId="c3a5c4b8-7020-4697-b49e-ebe9f60812c0" providerId="ADAL" clId="{E8BE42D1-1A0C-4B46-98A0-7314B15D2C48}" dt="2021-09-07T09:17:01.247" v="2663" actId="26606"/>
          <ac:spMkLst>
            <pc:docMk/>
            <pc:sldMk cId="2841461824" sldId="265"/>
            <ac:spMk id="13" creationId="{2B566528-1B12-4246-9431-5C2D7D081168}"/>
          </ac:spMkLst>
        </pc:spChg>
        <pc:spChg chg="add del">
          <ac:chgData name="Geoff Kwan" userId="c3a5c4b8-7020-4697-b49e-ebe9f60812c0" providerId="ADAL" clId="{E8BE42D1-1A0C-4B46-98A0-7314B15D2C48}" dt="2021-09-07T09:17:01.247" v="2663" actId="26606"/>
          <ac:spMkLst>
            <pc:docMk/>
            <pc:sldMk cId="2841461824" sldId="265"/>
            <ac:spMk id="15" creationId="{2E80C965-DB6D-4F81-9E9E-B027384D0BD6}"/>
          </ac:spMkLst>
        </pc:spChg>
        <pc:spChg chg="add del">
          <ac:chgData name="Geoff Kwan" userId="c3a5c4b8-7020-4697-b49e-ebe9f60812c0" providerId="ADAL" clId="{E8BE42D1-1A0C-4B46-98A0-7314B15D2C48}" dt="2021-09-07T09:17:01.247" v="2663" actId="26606"/>
          <ac:spMkLst>
            <pc:docMk/>
            <pc:sldMk cId="2841461824" sldId="265"/>
            <ac:spMk id="17" creationId="{A580F890-B085-4E95-96AA-55AEBEC5CE6E}"/>
          </ac:spMkLst>
        </pc:spChg>
        <pc:spChg chg="add del">
          <ac:chgData name="Geoff Kwan" userId="c3a5c4b8-7020-4697-b49e-ebe9f60812c0" providerId="ADAL" clId="{E8BE42D1-1A0C-4B46-98A0-7314B15D2C48}" dt="2021-09-07T09:17:01.247" v="2663" actId="26606"/>
          <ac:spMkLst>
            <pc:docMk/>
            <pc:sldMk cId="2841461824" sldId="265"/>
            <ac:spMk id="19" creationId="{D3F51FEB-38FB-4F6C-9F7B-2F2AFAB65463}"/>
          </ac:spMkLst>
        </pc:spChg>
        <pc:spChg chg="add del">
          <ac:chgData name="Geoff Kwan" userId="c3a5c4b8-7020-4697-b49e-ebe9f60812c0" providerId="ADAL" clId="{E8BE42D1-1A0C-4B46-98A0-7314B15D2C48}" dt="2021-09-07T09:19:27.395" v="2681" actId="26606"/>
          <ac:spMkLst>
            <pc:docMk/>
            <pc:sldMk cId="2841461824" sldId="265"/>
            <ac:spMk id="20" creationId="{1453BF6C-B012-48B7-B4E8-6D7AC7C27D02}"/>
          </ac:spMkLst>
        </pc:spChg>
        <pc:spChg chg="add del">
          <ac:chgData name="Geoff Kwan" userId="c3a5c4b8-7020-4697-b49e-ebe9f60812c0" providerId="ADAL" clId="{E8BE42D1-1A0C-4B46-98A0-7314B15D2C48}" dt="2021-09-07T09:17:01.247" v="2663" actId="26606"/>
          <ac:spMkLst>
            <pc:docMk/>
            <pc:sldMk cId="2841461824" sldId="265"/>
            <ac:spMk id="21" creationId="{1E547BA6-BAE0-43BB-A7CA-60F69CE252F0}"/>
          </ac:spMkLst>
        </pc:spChg>
        <pc:spChg chg="add del">
          <ac:chgData name="Geoff Kwan" userId="c3a5c4b8-7020-4697-b49e-ebe9f60812c0" providerId="ADAL" clId="{E8BE42D1-1A0C-4B46-98A0-7314B15D2C48}" dt="2021-09-07T09:19:27.395" v="2681" actId="26606"/>
          <ac:spMkLst>
            <pc:docMk/>
            <pc:sldMk cId="2841461824" sldId="265"/>
            <ac:spMk id="22" creationId="{E3020543-B24B-4EC4-8FFC-8DD88EEA91A8}"/>
          </ac:spMkLst>
        </pc:spChg>
        <pc:spChg chg="add del">
          <ac:chgData name="Geoff Kwan" userId="c3a5c4b8-7020-4697-b49e-ebe9f60812c0" providerId="ADAL" clId="{E8BE42D1-1A0C-4B46-98A0-7314B15D2C48}" dt="2021-09-07T09:19:27.395" v="2681" actId="26606"/>
          <ac:spMkLst>
            <pc:docMk/>
            <pc:sldMk cId="2841461824" sldId="265"/>
            <ac:spMk id="23" creationId="{327D73B4-9F5C-4A64-A179-51B9500CB8B5}"/>
          </ac:spMkLst>
        </pc:spChg>
        <pc:spChg chg="add del">
          <ac:chgData name="Geoff Kwan" userId="c3a5c4b8-7020-4697-b49e-ebe9f60812c0" providerId="ADAL" clId="{E8BE42D1-1A0C-4B46-98A0-7314B15D2C48}" dt="2021-09-07T09:19:27.395" v="2681" actId="26606"/>
          <ac:spMkLst>
            <pc:docMk/>
            <pc:sldMk cId="2841461824" sldId="265"/>
            <ac:spMk id="26" creationId="{C1F06963-6374-4B48-844F-071A9BAAAE02}"/>
          </ac:spMkLst>
        </pc:spChg>
        <pc:spChg chg="add del">
          <ac:chgData name="Geoff Kwan" userId="c3a5c4b8-7020-4697-b49e-ebe9f60812c0" providerId="ADAL" clId="{E8BE42D1-1A0C-4B46-98A0-7314B15D2C48}" dt="2021-09-07T09:19:27.395" v="2681" actId="26606"/>
          <ac:spMkLst>
            <pc:docMk/>
            <pc:sldMk cId="2841461824" sldId="265"/>
            <ac:spMk id="27" creationId="{6CB927A4-E432-4310-9CD5-E89FF5063179}"/>
          </ac:spMkLst>
        </pc:spChg>
        <pc:spChg chg="add del">
          <ac:chgData name="Geoff Kwan" userId="c3a5c4b8-7020-4697-b49e-ebe9f60812c0" providerId="ADAL" clId="{E8BE42D1-1A0C-4B46-98A0-7314B15D2C48}" dt="2021-09-07T09:21:38.782" v="2690" actId="26606"/>
          <ac:spMkLst>
            <pc:docMk/>
            <pc:sldMk cId="2841461824" sldId="265"/>
            <ac:spMk id="28" creationId="{79BB35BC-D5C2-4C8B-A22A-A71E6191913B}"/>
          </ac:spMkLst>
        </pc:spChg>
        <pc:spChg chg="add del">
          <ac:chgData name="Geoff Kwan" userId="c3a5c4b8-7020-4697-b49e-ebe9f60812c0" providerId="ADAL" clId="{E8BE42D1-1A0C-4B46-98A0-7314B15D2C48}" dt="2021-09-07T09:20:11.845" v="2685" actId="26606"/>
          <ac:spMkLst>
            <pc:docMk/>
            <pc:sldMk cId="2841461824" sldId="265"/>
            <ac:spMk id="29" creationId="{4F7EBAE4-9945-4473-9E34-B2C66EA0F03D}"/>
          </ac:spMkLst>
        </pc:spChg>
        <pc:spChg chg="add del">
          <ac:chgData name="Geoff Kwan" userId="c3a5c4b8-7020-4697-b49e-ebe9f60812c0" providerId="ADAL" clId="{E8BE42D1-1A0C-4B46-98A0-7314B15D2C48}" dt="2021-09-07T09:17:59.586" v="2674" actId="26606"/>
          <ac:spMkLst>
            <pc:docMk/>
            <pc:sldMk cId="2841461824" sldId="265"/>
            <ac:spMk id="30" creationId="{245A9F99-D9B1-4094-A2E2-B90AC1DB7B9C}"/>
          </ac:spMkLst>
        </pc:spChg>
        <pc:spChg chg="add del">
          <ac:chgData name="Geoff Kwan" userId="c3a5c4b8-7020-4697-b49e-ebe9f60812c0" providerId="ADAL" clId="{E8BE42D1-1A0C-4B46-98A0-7314B15D2C48}" dt="2021-09-07T09:20:11.845" v="2685" actId="26606"/>
          <ac:spMkLst>
            <pc:docMk/>
            <pc:sldMk cId="2841461824" sldId="265"/>
            <ac:spMk id="31" creationId="{70BEB1E7-2F88-40BC-B73D-42E5B6F80BFC}"/>
          </ac:spMkLst>
        </pc:spChg>
        <pc:spChg chg="add del">
          <ac:chgData name="Geoff Kwan" userId="c3a5c4b8-7020-4697-b49e-ebe9f60812c0" providerId="ADAL" clId="{E8BE42D1-1A0C-4B46-98A0-7314B15D2C48}" dt="2021-09-07T09:17:59.586" v="2674" actId="26606"/>
          <ac:spMkLst>
            <pc:docMk/>
            <pc:sldMk cId="2841461824" sldId="265"/>
            <ac:spMk id="32" creationId="{B7FAF607-473A-4A43-A23D-BBFF5C4117BB}"/>
          </ac:spMkLst>
        </pc:spChg>
        <pc:spChg chg="add del">
          <ac:chgData name="Geoff Kwan" userId="c3a5c4b8-7020-4697-b49e-ebe9f60812c0" providerId="ADAL" clId="{E8BE42D1-1A0C-4B46-98A0-7314B15D2C48}" dt="2021-09-07T09:20:11.845" v="2685" actId="26606"/>
          <ac:spMkLst>
            <pc:docMk/>
            <pc:sldMk cId="2841461824" sldId="265"/>
            <ac:spMk id="33" creationId="{A7B99495-F43F-4D80-A44F-2CB4764EB90B}"/>
          </ac:spMkLst>
        </pc:spChg>
        <pc:spChg chg="add del">
          <ac:chgData name="Geoff Kwan" userId="c3a5c4b8-7020-4697-b49e-ebe9f60812c0" providerId="ADAL" clId="{E8BE42D1-1A0C-4B46-98A0-7314B15D2C48}" dt="2021-09-07T09:21:50.716" v="2692" actId="26606"/>
          <ac:spMkLst>
            <pc:docMk/>
            <pc:sldMk cId="2841461824" sldId="265"/>
            <ac:spMk id="35" creationId="{DB304A14-32D0-4873-B914-423ED7B8DAFD}"/>
          </ac:spMkLst>
        </pc:spChg>
        <pc:spChg chg="add del">
          <ac:chgData name="Geoff Kwan" userId="c3a5c4b8-7020-4697-b49e-ebe9f60812c0" providerId="ADAL" clId="{E8BE42D1-1A0C-4B46-98A0-7314B15D2C48}" dt="2021-09-07T09:21:50.716" v="2692" actId="26606"/>
          <ac:spMkLst>
            <pc:docMk/>
            <pc:sldMk cId="2841461824" sldId="265"/>
            <ac:spMk id="36" creationId="{1D460C86-854F-4FB3-ABC2-E823D8FEB9DB}"/>
          </ac:spMkLst>
        </pc:spChg>
        <pc:spChg chg="add del">
          <ac:chgData name="Geoff Kwan" userId="c3a5c4b8-7020-4697-b49e-ebe9f60812c0" providerId="ADAL" clId="{E8BE42D1-1A0C-4B46-98A0-7314B15D2C48}" dt="2021-09-07T09:21:50.716" v="2692" actId="26606"/>
          <ac:spMkLst>
            <pc:docMk/>
            <pc:sldMk cId="2841461824" sldId="265"/>
            <ac:spMk id="37" creationId="{BB48116A-278A-4CC5-89D3-9DE8E8FF1245}"/>
          </ac:spMkLst>
        </pc:spChg>
        <pc:spChg chg="add del">
          <ac:chgData name="Geoff Kwan" userId="c3a5c4b8-7020-4697-b49e-ebe9f60812c0" providerId="ADAL" clId="{E8BE42D1-1A0C-4B46-98A0-7314B15D2C48}" dt="2021-09-07T09:24:53.819" v="2699" actId="26606"/>
          <ac:spMkLst>
            <pc:docMk/>
            <pc:sldMk cId="2841461824" sldId="265"/>
            <ac:spMk id="38" creationId="{70DFA0FD-AB28-4B25-B870-4D2BBC35BA1D}"/>
          </ac:spMkLst>
        </pc:spChg>
        <pc:spChg chg="add del">
          <ac:chgData name="Geoff Kwan" userId="c3a5c4b8-7020-4697-b49e-ebe9f60812c0" providerId="ADAL" clId="{E8BE42D1-1A0C-4B46-98A0-7314B15D2C48}" dt="2021-09-07T09:26:50.456" v="2705" actId="26606"/>
          <ac:spMkLst>
            <pc:docMk/>
            <pc:sldMk cId="2841461824" sldId="265"/>
            <ac:spMk id="49" creationId="{4F7EBAE4-9945-4473-9E34-B2C66EA0F03D}"/>
          </ac:spMkLst>
        </pc:spChg>
        <pc:spChg chg="add del">
          <ac:chgData name="Geoff Kwan" userId="c3a5c4b8-7020-4697-b49e-ebe9f60812c0" providerId="ADAL" clId="{E8BE42D1-1A0C-4B46-98A0-7314B15D2C48}" dt="2021-09-07T09:26:50.456" v="2705" actId="26606"/>
          <ac:spMkLst>
            <pc:docMk/>
            <pc:sldMk cId="2841461824" sldId="265"/>
            <ac:spMk id="51" creationId="{70BEB1E7-2F88-40BC-B73D-42E5B6F80BFC}"/>
          </ac:spMkLst>
        </pc:spChg>
        <pc:spChg chg="add del">
          <ac:chgData name="Geoff Kwan" userId="c3a5c4b8-7020-4697-b49e-ebe9f60812c0" providerId="ADAL" clId="{E8BE42D1-1A0C-4B46-98A0-7314B15D2C48}" dt="2021-09-07T09:26:50.456" v="2705" actId="26606"/>
          <ac:spMkLst>
            <pc:docMk/>
            <pc:sldMk cId="2841461824" sldId="265"/>
            <ac:spMk id="53" creationId="{A7B99495-F43F-4D80-A44F-2CB4764EB90B}"/>
          </ac:spMkLst>
        </pc:spChg>
        <pc:spChg chg="add del">
          <ac:chgData name="Geoff Kwan" userId="c3a5c4b8-7020-4697-b49e-ebe9f60812c0" providerId="ADAL" clId="{E8BE42D1-1A0C-4B46-98A0-7314B15D2C48}" dt="2021-09-07T09:26:50.444" v="2704" actId="26606"/>
          <ac:spMkLst>
            <pc:docMk/>
            <pc:sldMk cId="2841461824" sldId="265"/>
            <ac:spMk id="58" creationId="{59264BFD-360D-430E-B593-7BC0D00FBDEE}"/>
          </ac:spMkLst>
        </pc:spChg>
        <pc:spChg chg="add del">
          <ac:chgData name="Geoff Kwan" userId="c3a5c4b8-7020-4697-b49e-ebe9f60812c0" providerId="ADAL" clId="{E8BE42D1-1A0C-4B46-98A0-7314B15D2C48}" dt="2021-09-07T09:26:50.444" v="2704" actId="26606"/>
          <ac:spMkLst>
            <pc:docMk/>
            <pc:sldMk cId="2841461824" sldId="265"/>
            <ac:spMk id="64" creationId="{F249C1C3-EBDE-4C27-BD12-A6AE40A4DBC7}"/>
          </ac:spMkLst>
        </pc:spChg>
        <pc:spChg chg="add del">
          <ac:chgData name="Geoff Kwan" userId="c3a5c4b8-7020-4697-b49e-ebe9f60812c0" providerId="ADAL" clId="{E8BE42D1-1A0C-4B46-98A0-7314B15D2C48}" dt="2021-09-07T09:28:41.279" v="2723" actId="26606"/>
          <ac:spMkLst>
            <pc:docMk/>
            <pc:sldMk cId="2841461824" sldId="265"/>
            <ac:spMk id="66" creationId="{C232B152-3720-4D3B-97ED-45CE5483F16F}"/>
          </ac:spMkLst>
        </pc:spChg>
        <pc:spChg chg="add del">
          <ac:chgData name="Geoff Kwan" userId="c3a5c4b8-7020-4697-b49e-ebe9f60812c0" providerId="ADAL" clId="{E8BE42D1-1A0C-4B46-98A0-7314B15D2C48}" dt="2021-09-07T09:28:41.279" v="2723" actId="26606"/>
          <ac:spMkLst>
            <pc:docMk/>
            <pc:sldMk cId="2841461824" sldId="265"/>
            <ac:spMk id="67" creationId="{11BAB570-FF10-4E96-8A3F-FA9804702B89}"/>
          </ac:spMkLst>
        </pc:spChg>
        <pc:spChg chg="add del">
          <ac:chgData name="Geoff Kwan" userId="c3a5c4b8-7020-4697-b49e-ebe9f60812c0" providerId="ADAL" clId="{E8BE42D1-1A0C-4B46-98A0-7314B15D2C48}" dt="2021-09-07T09:28:41.279" v="2723" actId="26606"/>
          <ac:spMkLst>
            <pc:docMk/>
            <pc:sldMk cId="2841461824" sldId="265"/>
            <ac:spMk id="68" creationId="{4B9FAFB2-BEB5-4848-8018-BCAD99E2E1AA}"/>
          </ac:spMkLst>
        </pc:spChg>
        <pc:spChg chg="add del">
          <ac:chgData name="Geoff Kwan" userId="c3a5c4b8-7020-4697-b49e-ebe9f60812c0" providerId="ADAL" clId="{E8BE42D1-1A0C-4B46-98A0-7314B15D2C48}" dt="2021-09-07T09:29:07.510" v="2729" actId="26606"/>
          <ac:spMkLst>
            <pc:docMk/>
            <pc:sldMk cId="2841461824" sldId="265"/>
            <ac:spMk id="73" creationId="{98C94856-200D-405A-AB35-F9553D46E043}"/>
          </ac:spMkLst>
        </pc:spChg>
        <pc:spChg chg="add">
          <ac:chgData name="Geoff Kwan" userId="c3a5c4b8-7020-4697-b49e-ebe9f60812c0" providerId="ADAL" clId="{E8BE42D1-1A0C-4B46-98A0-7314B15D2C48}" dt="2021-09-07T09:29:07.510" v="2729" actId="26606"/>
          <ac:spMkLst>
            <pc:docMk/>
            <pc:sldMk cId="2841461824" sldId="265"/>
            <ac:spMk id="78" creationId="{3E279A52-177D-482C-92C8-10DD7A18FFA8}"/>
          </ac:spMkLst>
        </pc:spChg>
        <pc:grpChg chg="add del">
          <ac:chgData name="Geoff Kwan" userId="c3a5c4b8-7020-4697-b49e-ebe9f60812c0" providerId="ADAL" clId="{E8BE42D1-1A0C-4B46-98A0-7314B15D2C48}" dt="2021-09-07T09:17:17.925" v="2665" actId="26606"/>
          <ac:grpSpMkLst>
            <pc:docMk/>
            <pc:sldMk cId="2841461824" sldId="265"/>
            <ac:grpSpMk id="11" creationId="{89D8939B-D984-4564-B942-51C44F623C98}"/>
          </ac:grpSpMkLst>
        </pc:grpChg>
        <pc:grpChg chg="add del">
          <ac:chgData name="Geoff Kwan" userId="c3a5c4b8-7020-4697-b49e-ebe9f60812c0" providerId="ADAL" clId="{E8BE42D1-1A0C-4B46-98A0-7314B15D2C48}" dt="2021-09-07T09:17:59.586" v="2674" actId="26606"/>
          <ac:grpSpMkLst>
            <pc:docMk/>
            <pc:sldMk cId="2841461824" sldId="265"/>
            <ac:grpSpMk id="34" creationId="{C5F6476F-D303-44D3-B30F-1BA348F0F64A}"/>
          </ac:grpSpMkLst>
        </pc:grpChg>
        <pc:grpChg chg="add del">
          <ac:chgData name="Geoff Kwan" userId="c3a5c4b8-7020-4697-b49e-ebe9f60812c0" providerId="ADAL" clId="{E8BE42D1-1A0C-4B46-98A0-7314B15D2C48}" dt="2021-09-07T09:24:53.819" v="2699" actId="26606"/>
          <ac:grpSpMkLst>
            <pc:docMk/>
            <pc:sldMk cId="2841461824" sldId="265"/>
            <ac:grpSpMk id="39" creationId="{0D628DFB-9CD1-4E2B-8B44-9FDF7E80F6D9}"/>
          </ac:grpSpMkLst>
        </pc:grpChg>
        <pc:grpChg chg="add del">
          <ac:chgData name="Geoff Kwan" userId="c3a5c4b8-7020-4697-b49e-ebe9f60812c0" providerId="ADAL" clId="{E8BE42D1-1A0C-4B46-98A0-7314B15D2C48}" dt="2021-09-07T09:26:50.444" v="2704" actId="26606"/>
          <ac:grpSpMkLst>
            <pc:docMk/>
            <pc:sldMk cId="2841461824" sldId="265"/>
            <ac:grpSpMk id="60" creationId="{A4538145-ACBA-40C0-AFBD-DE742723D579}"/>
          </ac:grpSpMkLst>
        </pc:grpChg>
        <pc:grpChg chg="add">
          <ac:chgData name="Geoff Kwan" userId="c3a5c4b8-7020-4697-b49e-ebe9f60812c0" providerId="ADAL" clId="{E8BE42D1-1A0C-4B46-98A0-7314B15D2C48}" dt="2021-09-07T09:29:07.510" v="2729" actId="26606"/>
          <ac:grpSpMkLst>
            <pc:docMk/>
            <pc:sldMk cId="2841461824" sldId="265"/>
            <ac:grpSpMk id="80" creationId="{4BCD063E-D4FF-4FB3-8F1D-5DD228883678}"/>
          </ac:grpSpMkLst>
        </pc:grpChg>
        <pc:picChg chg="del">
          <ac:chgData name="Geoff Kwan" userId="c3a5c4b8-7020-4697-b49e-ebe9f60812c0" providerId="ADAL" clId="{E8BE42D1-1A0C-4B46-98A0-7314B15D2C48}" dt="2021-09-07T07:59:00.065" v="2640" actId="478"/>
          <ac:picMkLst>
            <pc:docMk/>
            <pc:sldMk cId="2841461824" sldId="265"/>
            <ac:picMk id="3" creationId="{4C7820CE-2377-4BFF-A35B-FAB7F2D54C35}"/>
          </ac:picMkLst>
        </pc:picChg>
        <pc:picChg chg="add del mod">
          <ac:chgData name="Geoff Kwan" userId="c3a5c4b8-7020-4697-b49e-ebe9f60812c0" providerId="ADAL" clId="{E8BE42D1-1A0C-4B46-98A0-7314B15D2C48}" dt="2021-09-07T09:13:09.535" v="2647" actId="478"/>
          <ac:picMkLst>
            <pc:docMk/>
            <pc:sldMk cId="2841461824" sldId="265"/>
            <ac:picMk id="4" creationId="{9B0055D2-25EA-4506-AD7C-1CD9C58BD9C6}"/>
          </ac:picMkLst>
        </pc:picChg>
        <pc:picChg chg="add del mod modCrop">
          <ac:chgData name="Geoff Kwan" userId="c3a5c4b8-7020-4697-b49e-ebe9f60812c0" providerId="ADAL" clId="{E8BE42D1-1A0C-4B46-98A0-7314B15D2C48}" dt="2021-09-07T09:15:38.556" v="2653" actId="478"/>
          <ac:picMkLst>
            <pc:docMk/>
            <pc:sldMk cId="2841461824" sldId="265"/>
            <ac:picMk id="6" creationId="{7923EA68-36A2-4E75-9C27-D353688D2E16}"/>
          </ac:picMkLst>
        </pc:picChg>
        <pc:picChg chg="add del mod modCrop">
          <ac:chgData name="Geoff Kwan" userId="c3a5c4b8-7020-4697-b49e-ebe9f60812c0" providerId="ADAL" clId="{E8BE42D1-1A0C-4B46-98A0-7314B15D2C48}" dt="2021-09-07T09:17:46.044" v="2671" actId="478"/>
          <ac:picMkLst>
            <pc:docMk/>
            <pc:sldMk cId="2841461824" sldId="265"/>
            <ac:picMk id="8" creationId="{92F07FB9-832B-4974-8F10-42612890773F}"/>
          </ac:picMkLst>
        </pc:picChg>
        <pc:picChg chg="add del mod">
          <ac:chgData name="Geoff Kwan" userId="c3a5c4b8-7020-4697-b49e-ebe9f60812c0" providerId="ADAL" clId="{E8BE42D1-1A0C-4B46-98A0-7314B15D2C48}" dt="2021-09-07T09:20:18.211" v="2687" actId="478"/>
          <ac:picMkLst>
            <pc:docMk/>
            <pc:sldMk cId="2841461824" sldId="265"/>
            <ac:picMk id="9" creationId="{43BBCEC6-06E5-4780-93B4-8CA7D7FA7D75}"/>
          </ac:picMkLst>
        </pc:picChg>
        <pc:picChg chg="add mod ord">
          <ac:chgData name="Geoff Kwan" userId="c3a5c4b8-7020-4697-b49e-ebe9f60812c0" providerId="ADAL" clId="{E8BE42D1-1A0C-4B46-98A0-7314B15D2C48}" dt="2021-09-07T09:29:07.510" v="2729" actId="26606"/>
          <ac:picMkLst>
            <pc:docMk/>
            <pc:sldMk cId="2841461824" sldId="265"/>
            <ac:picMk id="12" creationId="{DE2F2FC8-FDF2-46EE-A7E0-FCDD9463FF5F}"/>
          </ac:picMkLst>
        </pc:picChg>
        <pc:picChg chg="add del mod">
          <ac:chgData name="Geoff Kwan" userId="c3a5c4b8-7020-4697-b49e-ebe9f60812c0" providerId="ADAL" clId="{E8BE42D1-1A0C-4B46-98A0-7314B15D2C48}" dt="2021-09-07T09:19:09.259" v="2678" actId="478"/>
          <ac:picMkLst>
            <pc:docMk/>
            <pc:sldMk cId="2841461824" sldId="265"/>
            <ac:picMk id="25" creationId="{8C825E74-6E97-440E-938F-EE1404756481}"/>
          </ac:picMkLst>
        </pc:picChg>
        <pc:picChg chg="add del mod">
          <ac:chgData name="Geoff Kwan" userId="c3a5c4b8-7020-4697-b49e-ebe9f60812c0" providerId="ADAL" clId="{E8BE42D1-1A0C-4B46-98A0-7314B15D2C48}" dt="2021-09-07T09:28:28.534" v="2720"/>
          <ac:picMkLst>
            <pc:docMk/>
            <pc:sldMk cId="2841461824" sldId="265"/>
            <ac:picMk id="54" creationId="{19416ED8-A20F-4C3F-820E-67FDCD75122C}"/>
          </ac:picMkLst>
        </pc:picChg>
        <pc:cxnChg chg="add del">
          <ac:chgData name="Geoff Kwan" userId="c3a5c4b8-7020-4697-b49e-ebe9f60812c0" providerId="ADAL" clId="{E8BE42D1-1A0C-4B46-98A0-7314B15D2C48}" dt="2021-09-07T09:19:27.395" v="2681" actId="26606"/>
          <ac:cxnSpMkLst>
            <pc:docMk/>
            <pc:sldMk cId="2841461824" sldId="265"/>
            <ac:cxnSpMk id="24" creationId="{C49DA8F6-BCC1-4447-B54C-57856834B94B}"/>
          </ac:cxnSpMkLst>
        </pc:cxnChg>
      </pc:sldChg>
      <pc:sldChg chg="addSp delSp modSp mod">
        <pc:chgData name="Geoff Kwan" userId="c3a5c4b8-7020-4697-b49e-ebe9f60812c0" providerId="ADAL" clId="{E8BE42D1-1A0C-4B46-98A0-7314B15D2C48}" dt="2021-09-07T09:31:05.672" v="2744" actId="14100"/>
        <pc:sldMkLst>
          <pc:docMk/>
          <pc:sldMk cId="2611777404" sldId="266"/>
        </pc:sldMkLst>
        <pc:spChg chg="mod">
          <ac:chgData name="Geoff Kwan" userId="c3a5c4b8-7020-4697-b49e-ebe9f60812c0" providerId="ADAL" clId="{E8BE42D1-1A0C-4B46-98A0-7314B15D2C48}" dt="2021-09-07T09:31:05.672" v="2744" actId="14100"/>
          <ac:spMkLst>
            <pc:docMk/>
            <pc:sldMk cId="2611777404" sldId="266"/>
            <ac:spMk id="9" creationId="{31DBE4C9-9252-41B0-87B9-5CE3CE3ADBA2}"/>
          </ac:spMkLst>
        </pc:spChg>
        <pc:graphicFrameChg chg="add del mod">
          <ac:chgData name="Geoff Kwan" userId="c3a5c4b8-7020-4697-b49e-ebe9f60812c0" providerId="ADAL" clId="{E8BE42D1-1A0C-4B46-98A0-7314B15D2C48}" dt="2021-09-07T02:41:37.752" v="283" actId="478"/>
          <ac:graphicFrameMkLst>
            <pc:docMk/>
            <pc:sldMk cId="2611777404" sldId="266"/>
            <ac:graphicFrameMk id="3" creationId="{332F3E7F-46B5-4C4F-A059-99C9F562F1F7}"/>
          </ac:graphicFrameMkLst>
        </pc:graphicFrameChg>
        <pc:picChg chg="mod">
          <ac:chgData name="Geoff Kwan" userId="c3a5c4b8-7020-4697-b49e-ebe9f60812c0" providerId="ADAL" clId="{E8BE42D1-1A0C-4B46-98A0-7314B15D2C48}" dt="2021-09-07T09:31:01.895" v="2743" actId="1076"/>
          <ac:picMkLst>
            <pc:docMk/>
            <pc:sldMk cId="2611777404" sldId="266"/>
            <ac:picMk id="8" creationId="{D6C88541-9A47-41D4-947D-319C6D618AD1}"/>
          </ac:picMkLst>
        </pc:picChg>
      </pc:sldChg>
      <pc:sldChg chg="modSp mod">
        <pc:chgData name="Geoff Kwan" userId="c3a5c4b8-7020-4697-b49e-ebe9f60812c0" providerId="ADAL" clId="{E8BE42D1-1A0C-4B46-98A0-7314B15D2C48}" dt="2021-09-07T07:13:37.170" v="2154" actId="14734"/>
        <pc:sldMkLst>
          <pc:docMk/>
          <pc:sldMk cId="2519977319" sldId="272"/>
        </pc:sldMkLst>
        <pc:graphicFrameChg chg="modGraphic">
          <ac:chgData name="Geoff Kwan" userId="c3a5c4b8-7020-4697-b49e-ebe9f60812c0" providerId="ADAL" clId="{E8BE42D1-1A0C-4B46-98A0-7314B15D2C48}" dt="2021-09-07T07:13:37.170" v="2154" actId="14734"/>
          <ac:graphicFrameMkLst>
            <pc:docMk/>
            <pc:sldMk cId="2519977319" sldId="272"/>
            <ac:graphicFrameMk id="9" creationId="{21DB62C4-E96E-460A-9935-58E67545C12E}"/>
          </ac:graphicFrameMkLst>
        </pc:graphicFrameChg>
      </pc:sldChg>
      <pc:sldChg chg="addSp delSp modSp mod ord">
        <pc:chgData name="Geoff Kwan" userId="c3a5c4b8-7020-4697-b49e-ebe9f60812c0" providerId="ADAL" clId="{E8BE42D1-1A0C-4B46-98A0-7314B15D2C48}" dt="2021-09-07T09:51:54.142" v="2940"/>
        <pc:sldMkLst>
          <pc:docMk/>
          <pc:sldMk cId="2033599134" sldId="277"/>
        </pc:sldMkLst>
        <pc:spChg chg="mod">
          <ac:chgData name="Geoff Kwan" userId="c3a5c4b8-7020-4697-b49e-ebe9f60812c0" providerId="ADAL" clId="{E8BE42D1-1A0C-4B46-98A0-7314B15D2C48}" dt="2021-09-07T09:44:47.716" v="2750" actId="20577"/>
          <ac:spMkLst>
            <pc:docMk/>
            <pc:sldMk cId="2033599134" sldId="277"/>
            <ac:spMk id="2" creationId="{822B9199-DA05-4D28-873D-8BC9C18EDCD8}"/>
          </ac:spMkLst>
        </pc:spChg>
        <pc:spChg chg="del">
          <ac:chgData name="Geoff Kwan" userId="c3a5c4b8-7020-4697-b49e-ebe9f60812c0" providerId="ADAL" clId="{E8BE42D1-1A0C-4B46-98A0-7314B15D2C48}" dt="2021-09-07T07:09:06.755" v="2151" actId="478"/>
          <ac:spMkLst>
            <pc:docMk/>
            <pc:sldMk cId="2033599134" sldId="277"/>
            <ac:spMk id="3" creationId="{D618BCC3-92E6-4F32-93EB-C182894452E2}"/>
          </ac:spMkLst>
        </pc:spChg>
        <pc:spChg chg="add mod">
          <ac:chgData name="Geoff Kwan" userId="c3a5c4b8-7020-4697-b49e-ebe9f60812c0" providerId="ADAL" clId="{E8BE42D1-1A0C-4B46-98A0-7314B15D2C48}" dt="2021-09-07T07:51:46.756" v="2532" actId="14100"/>
          <ac:spMkLst>
            <pc:docMk/>
            <pc:sldMk cId="2033599134" sldId="277"/>
            <ac:spMk id="4" creationId="{2A19F70D-C884-4E63-83E0-2D1FD626F253}"/>
          </ac:spMkLst>
        </pc:spChg>
        <pc:spChg chg="del mod">
          <ac:chgData name="Geoff Kwan" userId="c3a5c4b8-7020-4697-b49e-ebe9f60812c0" providerId="ADAL" clId="{E8BE42D1-1A0C-4B46-98A0-7314B15D2C48}" dt="2021-09-07T07:14:58.892" v="2157" actId="478"/>
          <ac:spMkLst>
            <pc:docMk/>
            <pc:sldMk cId="2033599134" sldId="277"/>
            <ac:spMk id="6" creationId="{CFBB24A5-79A3-4D43-8F62-FE6643C0B23F}"/>
          </ac:spMkLst>
        </pc:spChg>
        <pc:spChg chg="del">
          <ac:chgData name="Geoff Kwan" userId="c3a5c4b8-7020-4697-b49e-ebe9f60812c0" providerId="ADAL" clId="{E8BE42D1-1A0C-4B46-98A0-7314B15D2C48}" dt="2021-09-07T07:09:02.653" v="2150" actId="478"/>
          <ac:spMkLst>
            <pc:docMk/>
            <pc:sldMk cId="2033599134" sldId="277"/>
            <ac:spMk id="7" creationId="{7E49E2ED-565C-4B67-A1F3-E413B3687391}"/>
          </ac:spMkLst>
        </pc:spChg>
        <pc:spChg chg="add mod">
          <ac:chgData name="Geoff Kwan" userId="c3a5c4b8-7020-4697-b49e-ebe9f60812c0" providerId="ADAL" clId="{E8BE42D1-1A0C-4B46-98A0-7314B15D2C48}" dt="2021-09-07T07:52:32.590" v="2539" actId="1076"/>
          <ac:spMkLst>
            <pc:docMk/>
            <pc:sldMk cId="2033599134" sldId="277"/>
            <ac:spMk id="9" creationId="{CDE063FE-A154-4CFE-B635-218E7BE38D2E}"/>
          </ac:spMkLst>
        </pc:spChg>
        <pc:spChg chg="add mod">
          <ac:chgData name="Geoff Kwan" userId="c3a5c4b8-7020-4697-b49e-ebe9f60812c0" providerId="ADAL" clId="{E8BE42D1-1A0C-4B46-98A0-7314B15D2C48}" dt="2021-09-07T09:45:01.851" v="2752" actId="14100"/>
          <ac:spMkLst>
            <pc:docMk/>
            <pc:sldMk cId="2033599134" sldId="277"/>
            <ac:spMk id="10" creationId="{A3565AAE-0F38-49CE-8FCB-52292D34064B}"/>
          </ac:spMkLst>
        </pc:spChg>
        <pc:graphicFrameChg chg="add del mod">
          <ac:chgData name="Geoff Kwan" userId="c3a5c4b8-7020-4697-b49e-ebe9f60812c0" providerId="ADAL" clId="{E8BE42D1-1A0C-4B46-98A0-7314B15D2C48}" dt="2021-09-07T07:26:38.552" v="2275" actId="478"/>
          <ac:graphicFrameMkLst>
            <pc:docMk/>
            <pc:sldMk cId="2033599134" sldId="277"/>
            <ac:graphicFrameMk id="8" creationId="{53D9EE4E-4EE3-4DA8-825B-84E7CFCFE4EE}"/>
          </ac:graphicFrameMkLst>
        </pc:graphicFrameChg>
        <pc:picChg chg="add del mod">
          <ac:chgData name="Geoff Kwan" userId="c3a5c4b8-7020-4697-b49e-ebe9f60812c0" providerId="ADAL" clId="{E8BE42D1-1A0C-4B46-98A0-7314B15D2C48}" dt="2021-09-07T07:40:06.620" v="2478" actId="478"/>
          <ac:picMkLst>
            <pc:docMk/>
            <pc:sldMk cId="2033599134" sldId="277"/>
            <ac:picMk id="11" creationId="{4026D36B-E41A-44BC-B412-BCECB82AAF2F}"/>
          </ac:picMkLst>
        </pc:picChg>
        <pc:picChg chg="add mod ord modCrop">
          <ac:chgData name="Geoff Kwan" userId="c3a5c4b8-7020-4697-b49e-ebe9f60812c0" providerId="ADAL" clId="{E8BE42D1-1A0C-4B46-98A0-7314B15D2C48}" dt="2021-09-07T07:51:52.912" v="2533" actId="1076"/>
          <ac:picMkLst>
            <pc:docMk/>
            <pc:sldMk cId="2033599134" sldId="277"/>
            <ac:picMk id="12" creationId="{45E038B1-FA3A-4159-A240-0DFE4A59EE31}"/>
          </ac:picMkLst>
        </pc:picChg>
        <pc:picChg chg="add del mod">
          <ac:chgData name="Geoff Kwan" userId="c3a5c4b8-7020-4697-b49e-ebe9f60812c0" providerId="ADAL" clId="{E8BE42D1-1A0C-4B46-98A0-7314B15D2C48}" dt="2021-09-07T07:41:10.747" v="2480" actId="478"/>
          <ac:picMkLst>
            <pc:docMk/>
            <pc:sldMk cId="2033599134" sldId="277"/>
            <ac:picMk id="1026" creationId="{E0F3F15E-FFA7-4D0A-8C30-2B583CB64E07}"/>
          </ac:picMkLst>
        </pc:picChg>
        <pc:picChg chg="add del mod">
          <ac:chgData name="Geoff Kwan" userId="c3a5c4b8-7020-4697-b49e-ebe9f60812c0" providerId="ADAL" clId="{E8BE42D1-1A0C-4B46-98A0-7314B15D2C48}" dt="2021-09-07T07:43:17.954" v="2484" actId="478"/>
          <ac:picMkLst>
            <pc:docMk/>
            <pc:sldMk cId="2033599134" sldId="277"/>
            <ac:picMk id="1028" creationId="{A1F80DB4-CA5C-4E73-969A-C0E09240795F}"/>
          </ac:picMkLst>
        </pc:picChg>
        <pc:picChg chg="add del">
          <ac:chgData name="Geoff Kwan" userId="c3a5c4b8-7020-4697-b49e-ebe9f60812c0" providerId="ADAL" clId="{E8BE42D1-1A0C-4B46-98A0-7314B15D2C48}" dt="2021-09-07T07:43:29.241" v="2486" actId="478"/>
          <ac:picMkLst>
            <pc:docMk/>
            <pc:sldMk cId="2033599134" sldId="277"/>
            <ac:picMk id="1030" creationId="{C774BB26-A7E1-4AD2-8BAA-EBFCCF6D4B1B}"/>
          </ac:picMkLst>
        </pc:picChg>
      </pc:sldChg>
      <pc:sldChg chg="addSp delSp modSp add del mod setBg">
        <pc:chgData name="Geoff Kwan" userId="c3a5c4b8-7020-4697-b49e-ebe9f60812c0" providerId="ADAL" clId="{E8BE42D1-1A0C-4B46-98A0-7314B15D2C48}" dt="2021-09-07T01:46:09.999" v="115" actId="47"/>
        <pc:sldMkLst>
          <pc:docMk/>
          <pc:sldMk cId="2366905657" sldId="278"/>
        </pc:sldMkLst>
        <pc:spChg chg="add del">
          <ac:chgData name="Geoff Kwan" userId="c3a5c4b8-7020-4697-b49e-ebe9f60812c0" providerId="ADAL" clId="{E8BE42D1-1A0C-4B46-98A0-7314B15D2C48}" dt="2021-09-07T01:44:20.696" v="90" actId="26606"/>
          <ac:spMkLst>
            <pc:docMk/>
            <pc:sldMk cId="2366905657" sldId="278"/>
            <ac:spMk id="2" creationId="{F91DC28F-77B6-4672-B8BF-79CFC26411FD}"/>
          </ac:spMkLst>
        </pc:spChg>
        <pc:spChg chg="mod">
          <ac:chgData name="Geoff Kwan" userId="c3a5c4b8-7020-4697-b49e-ebe9f60812c0" providerId="ADAL" clId="{E8BE42D1-1A0C-4B46-98A0-7314B15D2C48}" dt="2021-09-07T01:44:20.696" v="90" actId="26606"/>
          <ac:spMkLst>
            <pc:docMk/>
            <pc:sldMk cId="2366905657" sldId="278"/>
            <ac:spMk id="3" creationId="{D06FD82E-20DB-49D5-A65D-D048B09AB272}"/>
          </ac:spMkLst>
        </pc:spChg>
        <pc:spChg chg="mod">
          <ac:chgData name="Geoff Kwan" userId="c3a5c4b8-7020-4697-b49e-ebe9f60812c0" providerId="ADAL" clId="{E8BE42D1-1A0C-4B46-98A0-7314B15D2C48}" dt="2021-09-07T01:44:20.696" v="90" actId="26606"/>
          <ac:spMkLst>
            <pc:docMk/>
            <pc:sldMk cId="2366905657" sldId="278"/>
            <ac:spMk id="5" creationId="{894AF96F-1233-415A-9222-B83D672EC334}"/>
          </ac:spMkLst>
        </pc:spChg>
        <pc:spChg chg="add del">
          <ac:chgData name="Geoff Kwan" userId="c3a5c4b8-7020-4697-b49e-ebe9f60812c0" providerId="ADAL" clId="{E8BE42D1-1A0C-4B46-98A0-7314B15D2C48}" dt="2021-09-07T01:44:12.581" v="87" actId="26606"/>
          <ac:spMkLst>
            <pc:docMk/>
            <pc:sldMk cId="2366905657" sldId="278"/>
            <ac:spMk id="11" creationId="{2659FDB4-FCBE-4A89-B46D-43D4FA54464D}"/>
          </ac:spMkLst>
        </pc:spChg>
        <pc:spChg chg="add del">
          <ac:chgData name="Geoff Kwan" userId="c3a5c4b8-7020-4697-b49e-ebe9f60812c0" providerId="ADAL" clId="{E8BE42D1-1A0C-4B46-98A0-7314B15D2C48}" dt="2021-09-07T01:44:20.667" v="89" actId="26606"/>
          <ac:spMkLst>
            <pc:docMk/>
            <pc:sldMk cId="2366905657" sldId="278"/>
            <ac:spMk id="15" creationId="{3A5B4632-C963-4296-86F0-79AA9EA5AE98}"/>
          </ac:spMkLst>
        </pc:spChg>
        <pc:spChg chg="add">
          <ac:chgData name="Geoff Kwan" userId="c3a5c4b8-7020-4697-b49e-ebe9f60812c0" providerId="ADAL" clId="{E8BE42D1-1A0C-4B46-98A0-7314B15D2C48}" dt="2021-09-07T01:44:20.696" v="90" actId="26606"/>
          <ac:spMkLst>
            <pc:docMk/>
            <pc:sldMk cId="2366905657" sldId="278"/>
            <ac:spMk id="18" creationId="{2659FDB4-FCBE-4A89-B46D-43D4FA54464D}"/>
          </ac:spMkLst>
        </pc:spChg>
        <pc:graphicFrameChg chg="add del">
          <ac:chgData name="Geoff Kwan" userId="c3a5c4b8-7020-4697-b49e-ebe9f60812c0" providerId="ADAL" clId="{E8BE42D1-1A0C-4B46-98A0-7314B15D2C48}" dt="2021-09-07T01:44:12.581" v="87" actId="26606"/>
          <ac:graphicFrameMkLst>
            <pc:docMk/>
            <pc:sldMk cId="2366905657" sldId="278"/>
            <ac:graphicFrameMk id="7" creationId="{CCD6097C-169B-44D6-B97B-8541B62CB349}"/>
          </ac:graphicFrameMkLst>
        </pc:graphicFrameChg>
        <pc:graphicFrameChg chg="add del">
          <ac:chgData name="Geoff Kwan" userId="c3a5c4b8-7020-4697-b49e-ebe9f60812c0" providerId="ADAL" clId="{E8BE42D1-1A0C-4B46-98A0-7314B15D2C48}" dt="2021-09-07T01:44:20.667" v="89" actId="26606"/>
          <ac:graphicFrameMkLst>
            <pc:docMk/>
            <pc:sldMk cId="2366905657" sldId="278"/>
            <ac:graphicFrameMk id="16" creationId="{3D0880A7-298A-46C8-AEEB-9A9347D2AACC}"/>
          </ac:graphicFrameMkLst>
        </pc:graphicFrameChg>
        <pc:graphicFrameChg chg="add">
          <ac:chgData name="Geoff Kwan" userId="c3a5c4b8-7020-4697-b49e-ebe9f60812c0" providerId="ADAL" clId="{E8BE42D1-1A0C-4B46-98A0-7314B15D2C48}" dt="2021-09-07T01:44:20.696" v="90" actId="26606"/>
          <ac:graphicFrameMkLst>
            <pc:docMk/>
            <pc:sldMk cId="2366905657" sldId="278"/>
            <ac:graphicFrameMk id="20" creationId="{CCD6097C-169B-44D6-B97B-8541B62CB349}"/>
          </ac:graphicFrameMkLst>
        </pc:graphicFrameChg>
        <pc:cxnChg chg="add del">
          <ac:chgData name="Geoff Kwan" userId="c3a5c4b8-7020-4697-b49e-ebe9f60812c0" providerId="ADAL" clId="{E8BE42D1-1A0C-4B46-98A0-7314B15D2C48}" dt="2021-09-07T01:44:12.581" v="87" actId="26606"/>
          <ac:cxnSpMkLst>
            <pc:docMk/>
            <pc:sldMk cId="2366905657" sldId="278"/>
            <ac:cxnSpMk id="13" creationId="{C8F51B3F-8331-4E4A-AE96-D47B1006EEAD}"/>
          </ac:cxnSpMkLst>
        </pc:cxnChg>
        <pc:cxnChg chg="add">
          <ac:chgData name="Geoff Kwan" userId="c3a5c4b8-7020-4697-b49e-ebe9f60812c0" providerId="ADAL" clId="{E8BE42D1-1A0C-4B46-98A0-7314B15D2C48}" dt="2021-09-07T01:44:20.696" v="90" actId="26606"/>
          <ac:cxnSpMkLst>
            <pc:docMk/>
            <pc:sldMk cId="2366905657" sldId="278"/>
            <ac:cxnSpMk id="19" creationId="{C8F51B3F-8331-4E4A-AE96-D47B1006EEAD}"/>
          </ac:cxnSpMkLst>
        </pc:cxnChg>
      </pc:sldChg>
      <pc:sldChg chg="addSp delSp modSp new mod">
        <pc:chgData name="Geoff Kwan" userId="c3a5c4b8-7020-4697-b49e-ebe9f60812c0" providerId="ADAL" clId="{E8BE42D1-1A0C-4B46-98A0-7314B15D2C48}" dt="2021-09-07T02:26:24.464" v="181" actId="478"/>
        <pc:sldMkLst>
          <pc:docMk/>
          <pc:sldMk cId="3187291116" sldId="278"/>
        </pc:sldMkLst>
        <pc:spChg chg="del">
          <ac:chgData name="Geoff Kwan" userId="c3a5c4b8-7020-4697-b49e-ebe9f60812c0" providerId="ADAL" clId="{E8BE42D1-1A0C-4B46-98A0-7314B15D2C48}" dt="2021-09-07T02:21:22.463" v="117" actId="478"/>
          <ac:spMkLst>
            <pc:docMk/>
            <pc:sldMk cId="3187291116" sldId="278"/>
            <ac:spMk id="2" creationId="{4F2F1255-DE3B-410D-81A5-E3057960D0E7}"/>
          </ac:spMkLst>
        </pc:spChg>
        <pc:spChg chg="del">
          <ac:chgData name="Geoff Kwan" userId="c3a5c4b8-7020-4697-b49e-ebe9f60812c0" providerId="ADAL" clId="{E8BE42D1-1A0C-4B46-98A0-7314B15D2C48}" dt="2021-09-07T02:21:23.783" v="118" actId="478"/>
          <ac:spMkLst>
            <pc:docMk/>
            <pc:sldMk cId="3187291116" sldId="278"/>
            <ac:spMk id="3" creationId="{8DE86543-B31F-424C-8B38-42EF03EBC9E9}"/>
          </ac:spMkLst>
        </pc:spChg>
        <pc:spChg chg="del">
          <ac:chgData name="Geoff Kwan" userId="c3a5c4b8-7020-4697-b49e-ebe9f60812c0" providerId="ADAL" clId="{E8BE42D1-1A0C-4B46-98A0-7314B15D2C48}" dt="2021-09-07T02:26:24.464" v="181" actId="478"/>
          <ac:spMkLst>
            <pc:docMk/>
            <pc:sldMk cId="3187291116" sldId="278"/>
            <ac:spMk id="4" creationId="{0CE3E076-7A3B-4C6C-AE6B-D44B68E8093E}"/>
          </ac:spMkLst>
        </pc:spChg>
        <pc:spChg chg="add del mod">
          <ac:chgData name="Geoff Kwan" userId="c3a5c4b8-7020-4697-b49e-ebe9f60812c0" providerId="ADAL" clId="{E8BE42D1-1A0C-4B46-98A0-7314B15D2C48}" dt="2021-09-07T02:21:35.649" v="120" actId="478"/>
          <ac:spMkLst>
            <pc:docMk/>
            <pc:sldMk cId="3187291116" sldId="278"/>
            <ac:spMk id="6" creationId="{756FDC53-D081-4775-9B13-DFF7A93EFBF9}"/>
          </ac:spMkLst>
        </pc:spChg>
        <pc:spChg chg="add del mod">
          <ac:chgData name="Geoff Kwan" userId="c3a5c4b8-7020-4697-b49e-ebe9f60812c0" providerId="ADAL" clId="{E8BE42D1-1A0C-4B46-98A0-7314B15D2C48}" dt="2021-09-07T02:21:43.215" v="122" actId="478"/>
          <ac:spMkLst>
            <pc:docMk/>
            <pc:sldMk cId="3187291116" sldId="278"/>
            <ac:spMk id="7" creationId="{9D8A960B-36A8-47DA-A557-1A2E558DF30A}"/>
          </ac:spMkLst>
        </pc:spChg>
        <pc:spChg chg="add mod">
          <ac:chgData name="Geoff Kwan" userId="c3a5c4b8-7020-4697-b49e-ebe9f60812c0" providerId="ADAL" clId="{E8BE42D1-1A0C-4B46-98A0-7314B15D2C48}" dt="2021-09-07T02:22:25.432" v="132" actId="20577"/>
          <ac:spMkLst>
            <pc:docMk/>
            <pc:sldMk cId="3187291116" sldId="278"/>
            <ac:spMk id="8" creationId="{36C33E5B-6433-449F-971E-424AB70B90E7}"/>
          </ac:spMkLst>
        </pc:spChg>
        <pc:spChg chg="add mod">
          <ac:chgData name="Geoff Kwan" userId="c3a5c4b8-7020-4697-b49e-ebe9f60812c0" providerId="ADAL" clId="{E8BE42D1-1A0C-4B46-98A0-7314B15D2C48}" dt="2021-09-07T02:22:36.358" v="133"/>
          <ac:spMkLst>
            <pc:docMk/>
            <pc:sldMk cId="3187291116" sldId="278"/>
            <ac:spMk id="9" creationId="{37F2E4D4-7B99-417D-BF80-20C7628D4FB0}"/>
          </ac:spMkLst>
        </pc:spChg>
        <pc:graphicFrameChg chg="add mod">
          <ac:chgData name="Geoff Kwan" userId="c3a5c4b8-7020-4697-b49e-ebe9f60812c0" providerId="ADAL" clId="{E8BE42D1-1A0C-4B46-98A0-7314B15D2C48}" dt="2021-09-07T02:24:13.574" v="143" actId="1076"/>
          <ac:graphicFrameMkLst>
            <pc:docMk/>
            <pc:sldMk cId="3187291116" sldId="278"/>
            <ac:graphicFrameMk id="10" creationId="{AFB9E9DE-31B2-46CF-A5D6-BC5B322C8BDB}"/>
          </ac:graphicFrameMkLst>
        </pc:graphicFrameChg>
      </pc:sldChg>
      <pc:sldChg chg="addSp delSp modSp new mod">
        <pc:chgData name="Geoff Kwan" userId="c3a5c4b8-7020-4697-b49e-ebe9f60812c0" providerId="ADAL" clId="{E8BE42D1-1A0C-4B46-98A0-7314B15D2C48}" dt="2021-09-07T09:51:30.210" v="2938" actId="20577"/>
        <pc:sldMkLst>
          <pc:docMk/>
          <pc:sldMk cId="838078044" sldId="279"/>
        </pc:sldMkLst>
        <pc:spChg chg="mod">
          <ac:chgData name="Geoff Kwan" userId="c3a5c4b8-7020-4697-b49e-ebe9f60812c0" providerId="ADAL" clId="{E8BE42D1-1A0C-4B46-98A0-7314B15D2C48}" dt="2021-09-07T09:51:30.210" v="2938" actId="20577"/>
          <ac:spMkLst>
            <pc:docMk/>
            <pc:sldMk cId="838078044" sldId="279"/>
            <ac:spMk id="2" creationId="{51AC5505-C494-4FB3-A688-5F9F8A98ED1A}"/>
          </ac:spMkLst>
        </pc:spChg>
        <pc:spChg chg="del">
          <ac:chgData name="Geoff Kwan" userId="c3a5c4b8-7020-4697-b49e-ebe9f60812c0" providerId="ADAL" clId="{E8BE42D1-1A0C-4B46-98A0-7314B15D2C48}" dt="2021-09-07T02:25:56.743" v="153" actId="478"/>
          <ac:spMkLst>
            <pc:docMk/>
            <pc:sldMk cId="838078044" sldId="279"/>
            <ac:spMk id="3" creationId="{77DC0F67-0BA1-414A-AB4B-F8F814040FCC}"/>
          </ac:spMkLst>
        </pc:spChg>
        <pc:spChg chg="del mod">
          <ac:chgData name="Geoff Kwan" userId="c3a5c4b8-7020-4697-b49e-ebe9f60812c0" providerId="ADAL" clId="{E8BE42D1-1A0C-4B46-98A0-7314B15D2C48}" dt="2021-09-07T02:26:17.569" v="180" actId="478"/>
          <ac:spMkLst>
            <pc:docMk/>
            <pc:sldMk cId="838078044" sldId="279"/>
            <ac:spMk id="4" creationId="{1CBF0B4D-91F7-4B40-BD53-F9A888F6956B}"/>
          </ac:spMkLst>
        </pc:spChg>
        <pc:spChg chg="add del mod">
          <ac:chgData name="Geoff Kwan" userId="c3a5c4b8-7020-4697-b49e-ebe9f60812c0" providerId="ADAL" clId="{E8BE42D1-1A0C-4B46-98A0-7314B15D2C48}" dt="2021-09-07T02:27:24.712" v="185" actId="478"/>
          <ac:spMkLst>
            <pc:docMk/>
            <pc:sldMk cId="838078044" sldId="279"/>
            <ac:spMk id="6" creationId="{38763A32-6896-42C5-8C7B-C64977B6E35A}"/>
          </ac:spMkLst>
        </pc:spChg>
        <pc:spChg chg="add del mod">
          <ac:chgData name="Geoff Kwan" userId="c3a5c4b8-7020-4697-b49e-ebe9f60812c0" providerId="ADAL" clId="{E8BE42D1-1A0C-4B46-98A0-7314B15D2C48}" dt="2021-09-07T02:27:22.759" v="184" actId="478"/>
          <ac:spMkLst>
            <pc:docMk/>
            <pc:sldMk cId="838078044" sldId="279"/>
            <ac:spMk id="7" creationId="{326AC86B-F6B9-49DB-9929-5F321DF06138}"/>
          </ac:spMkLst>
        </pc:spChg>
        <pc:spChg chg="add del mod">
          <ac:chgData name="Geoff Kwan" userId="c3a5c4b8-7020-4697-b49e-ebe9f60812c0" providerId="ADAL" clId="{E8BE42D1-1A0C-4B46-98A0-7314B15D2C48}" dt="2021-09-07T02:27:54.948" v="187"/>
          <ac:spMkLst>
            <pc:docMk/>
            <pc:sldMk cId="838078044" sldId="279"/>
            <ac:spMk id="8" creationId="{3B7778FB-8EE6-47F1-BFE5-939482217FAE}"/>
          </ac:spMkLst>
        </pc:spChg>
        <pc:spChg chg="add del mod">
          <ac:chgData name="Geoff Kwan" userId="c3a5c4b8-7020-4697-b49e-ebe9f60812c0" providerId="ADAL" clId="{E8BE42D1-1A0C-4B46-98A0-7314B15D2C48}" dt="2021-09-07T02:27:54.948" v="187"/>
          <ac:spMkLst>
            <pc:docMk/>
            <pc:sldMk cId="838078044" sldId="279"/>
            <ac:spMk id="9" creationId="{AA85069A-344A-485F-8933-7C0F5ECDD32D}"/>
          </ac:spMkLst>
        </pc:spChg>
        <pc:spChg chg="add del mod">
          <ac:chgData name="Geoff Kwan" userId="c3a5c4b8-7020-4697-b49e-ebe9f60812c0" providerId="ADAL" clId="{E8BE42D1-1A0C-4B46-98A0-7314B15D2C48}" dt="2021-09-07T02:27:54.948" v="187"/>
          <ac:spMkLst>
            <pc:docMk/>
            <pc:sldMk cId="838078044" sldId="279"/>
            <ac:spMk id="10" creationId="{87E1ED89-FA51-4791-A68B-BDBFACC5BAE6}"/>
          </ac:spMkLst>
        </pc:spChg>
        <pc:spChg chg="add del mod">
          <ac:chgData name="Geoff Kwan" userId="c3a5c4b8-7020-4697-b49e-ebe9f60812c0" providerId="ADAL" clId="{E8BE42D1-1A0C-4B46-98A0-7314B15D2C48}" dt="2021-09-07T02:27:54.948" v="187"/>
          <ac:spMkLst>
            <pc:docMk/>
            <pc:sldMk cId="838078044" sldId="279"/>
            <ac:spMk id="15" creationId="{997E8886-D9BF-4B1E-9E1E-900DD8969AD0}"/>
          </ac:spMkLst>
        </pc:spChg>
        <pc:spChg chg="add del mod">
          <ac:chgData name="Geoff Kwan" userId="c3a5c4b8-7020-4697-b49e-ebe9f60812c0" providerId="ADAL" clId="{E8BE42D1-1A0C-4B46-98A0-7314B15D2C48}" dt="2021-09-07T02:27:54.948" v="187"/>
          <ac:spMkLst>
            <pc:docMk/>
            <pc:sldMk cId="838078044" sldId="279"/>
            <ac:spMk id="16" creationId="{362543FF-40D5-4A92-93F3-E3231183B881}"/>
          </ac:spMkLst>
        </pc:spChg>
        <pc:spChg chg="add mod">
          <ac:chgData name="Geoff Kwan" userId="c3a5c4b8-7020-4697-b49e-ebe9f60812c0" providerId="ADAL" clId="{E8BE42D1-1A0C-4B46-98A0-7314B15D2C48}" dt="2021-09-07T05:27:30.368" v="487" actId="14100"/>
          <ac:spMkLst>
            <pc:docMk/>
            <pc:sldMk cId="838078044" sldId="279"/>
            <ac:spMk id="17" creationId="{66E327E4-D132-4ED2-BA75-33CBD8BF1686}"/>
          </ac:spMkLst>
        </pc:spChg>
        <pc:spChg chg="add mod">
          <ac:chgData name="Geoff Kwan" userId="c3a5c4b8-7020-4697-b49e-ebe9f60812c0" providerId="ADAL" clId="{E8BE42D1-1A0C-4B46-98A0-7314B15D2C48}" dt="2021-09-07T05:27:23.342" v="485" actId="1076"/>
          <ac:spMkLst>
            <pc:docMk/>
            <pc:sldMk cId="838078044" sldId="279"/>
            <ac:spMk id="18" creationId="{2E4017E5-C816-4225-9501-2A632E985BD0}"/>
          </ac:spMkLst>
        </pc:spChg>
        <pc:spChg chg="add mod">
          <ac:chgData name="Geoff Kwan" userId="c3a5c4b8-7020-4697-b49e-ebe9f60812c0" providerId="ADAL" clId="{E8BE42D1-1A0C-4B46-98A0-7314B15D2C48}" dt="2021-09-07T05:27:19.286" v="484" actId="14100"/>
          <ac:spMkLst>
            <pc:docMk/>
            <pc:sldMk cId="838078044" sldId="279"/>
            <ac:spMk id="19" creationId="{4678933F-88D4-4E4C-B7F6-89673C2D7527}"/>
          </ac:spMkLst>
        </pc:spChg>
        <pc:spChg chg="add mod">
          <ac:chgData name="Geoff Kwan" userId="c3a5c4b8-7020-4697-b49e-ebe9f60812c0" providerId="ADAL" clId="{E8BE42D1-1A0C-4B46-98A0-7314B15D2C48}" dt="2021-09-07T05:37:45.824" v="599" actId="1076"/>
          <ac:spMkLst>
            <pc:docMk/>
            <pc:sldMk cId="838078044" sldId="279"/>
            <ac:spMk id="24" creationId="{E7E16655-28FE-4A6D-8CB5-7736A3C734C8}"/>
          </ac:spMkLst>
        </pc:spChg>
        <pc:spChg chg="add mod">
          <ac:chgData name="Geoff Kwan" userId="c3a5c4b8-7020-4697-b49e-ebe9f60812c0" providerId="ADAL" clId="{E8BE42D1-1A0C-4B46-98A0-7314B15D2C48}" dt="2021-09-07T05:27:33.260" v="488" actId="1076"/>
          <ac:spMkLst>
            <pc:docMk/>
            <pc:sldMk cId="838078044" sldId="279"/>
            <ac:spMk id="25" creationId="{0D3B111F-F997-409B-A657-17BCBD2C75E3}"/>
          </ac:spMkLst>
        </pc:spChg>
        <pc:picChg chg="add del mod">
          <ac:chgData name="Geoff Kwan" userId="c3a5c4b8-7020-4697-b49e-ebe9f60812c0" providerId="ADAL" clId="{E8BE42D1-1A0C-4B46-98A0-7314B15D2C48}" dt="2021-09-07T02:27:54.948" v="187"/>
          <ac:picMkLst>
            <pc:docMk/>
            <pc:sldMk cId="838078044" sldId="279"/>
            <ac:picMk id="11" creationId="{84FFC7D0-93D4-4C79-A65E-FFE57412342D}"/>
          </ac:picMkLst>
        </pc:picChg>
        <pc:picChg chg="add del mod">
          <ac:chgData name="Geoff Kwan" userId="c3a5c4b8-7020-4697-b49e-ebe9f60812c0" providerId="ADAL" clId="{E8BE42D1-1A0C-4B46-98A0-7314B15D2C48}" dt="2021-09-07T02:27:54.948" v="187"/>
          <ac:picMkLst>
            <pc:docMk/>
            <pc:sldMk cId="838078044" sldId="279"/>
            <ac:picMk id="12" creationId="{CD4FF8E8-2D5A-4E2A-B17B-01010EEDE760}"/>
          </ac:picMkLst>
        </pc:picChg>
        <pc:picChg chg="add del mod">
          <ac:chgData name="Geoff Kwan" userId="c3a5c4b8-7020-4697-b49e-ebe9f60812c0" providerId="ADAL" clId="{E8BE42D1-1A0C-4B46-98A0-7314B15D2C48}" dt="2021-09-07T02:27:54.948" v="187"/>
          <ac:picMkLst>
            <pc:docMk/>
            <pc:sldMk cId="838078044" sldId="279"/>
            <ac:picMk id="13" creationId="{2ACD2CBA-171D-43B7-9ADD-D2DD014EE811}"/>
          </ac:picMkLst>
        </pc:picChg>
        <pc:picChg chg="add del mod">
          <ac:chgData name="Geoff Kwan" userId="c3a5c4b8-7020-4697-b49e-ebe9f60812c0" providerId="ADAL" clId="{E8BE42D1-1A0C-4B46-98A0-7314B15D2C48}" dt="2021-09-07T02:27:54.948" v="187"/>
          <ac:picMkLst>
            <pc:docMk/>
            <pc:sldMk cId="838078044" sldId="279"/>
            <ac:picMk id="14" creationId="{90510026-A251-4194-BACB-BA1E2AB4763C}"/>
          </ac:picMkLst>
        </pc:picChg>
        <pc:picChg chg="add mod">
          <ac:chgData name="Geoff Kwan" userId="c3a5c4b8-7020-4697-b49e-ebe9f60812c0" providerId="ADAL" clId="{E8BE42D1-1A0C-4B46-98A0-7314B15D2C48}" dt="2021-09-07T05:27:37.148" v="489" actId="1076"/>
          <ac:picMkLst>
            <pc:docMk/>
            <pc:sldMk cId="838078044" sldId="279"/>
            <ac:picMk id="20" creationId="{484AFCE9-5A57-4721-ACE2-DDD81B23307F}"/>
          </ac:picMkLst>
        </pc:picChg>
        <pc:picChg chg="add mod">
          <ac:chgData name="Geoff Kwan" userId="c3a5c4b8-7020-4697-b49e-ebe9f60812c0" providerId="ADAL" clId="{E8BE42D1-1A0C-4B46-98A0-7314B15D2C48}" dt="2021-09-07T02:38:04.981" v="236" actId="1076"/>
          <ac:picMkLst>
            <pc:docMk/>
            <pc:sldMk cId="838078044" sldId="279"/>
            <ac:picMk id="21" creationId="{B6298234-7EDA-4C74-8585-1B61C0E90C8E}"/>
          </ac:picMkLst>
        </pc:picChg>
        <pc:picChg chg="add mod">
          <ac:chgData name="Geoff Kwan" userId="c3a5c4b8-7020-4697-b49e-ebe9f60812c0" providerId="ADAL" clId="{E8BE42D1-1A0C-4B46-98A0-7314B15D2C48}" dt="2021-09-07T05:27:44.018" v="490" actId="1076"/>
          <ac:picMkLst>
            <pc:docMk/>
            <pc:sldMk cId="838078044" sldId="279"/>
            <ac:picMk id="22" creationId="{AB4EDC39-9A3D-4723-9872-3933C2427D41}"/>
          </ac:picMkLst>
        </pc:picChg>
        <pc:picChg chg="add mod">
          <ac:chgData name="Geoff Kwan" userId="c3a5c4b8-7020-4697-b49e-ebe9f60812c0" providerId="ADAL" clId="{E8BE42D1-1A0C-4B46-98A0-7314B15D2C48}" dt="2021-09-07T02:38:06.734" v="237" actId="1076"/>
          <ac:picMkLst>
            <pc:docMk/>
            <pc:sldMk cId="838078044" sldId="279"/>
            <ac:picMk id="23" creationId="{7178271F-CA91-4411-8AEB-767B7CCE8763}"/>
          </ac:picMkLst>
        </pc:picChg>
      </pc:sldChg>
      <pc:sldChg chg="addSp delSp modSp add del mod">
        <pc:chgData name="Geoff Kwan" userId="c3a5c4b8-7020-4697-b49e-ebe9f60812c0" providerId="ADAL" clId="{E8BE42D1-1A0C-4B46-98A0-7314B15D2C48}" dt="2021-09-07T06:52:39.953" v="2070" actId="47"/>
        <pc:sldMkLst>
          <pc:docMk/>
          <pc:sldMk cId="2150946293" sldId="280"/>
        </pc:sldMkLst>
        <pc:spChg chg="mod">
          <ac:chgData name="Geoff Kwan" userId="c3a5c4b8-7020-4697-b49e-ebe9f60812c0" providerId="ADAL" clId="{E8BE42D1-1A0C-4B46-98A0-7314B15D2C48}" dt="2021-09-07T05:12:01.469" v="406" actId="20577"/>
          <ac:spMkLst>
            <pc:docMk/>
            <pc:sldMk cId="2150946293" sldId="280"/>
            <ac:spMk id="2" creationId="{51AC5505-C494-4FB3-A688-5F9F8A98ED1A}"/>
          </ac:spMkLst>
        </pc:spChg>
        <pc:spChg chg="del">
          <ac:chgData name="Geoff Kwan" userId="c3a5c4b8-7020-4697-b49e-ebe9f60812c0" providerId="ADAL" clId="{E8BE42D1-1A0C-4B46-98A0-7314B15D2C48}" dt="2021-09-07T05:06:28.135" v="359" actId="478"/>
          <ac:spMkLst>
            <pc:docMk/>
            <pc:sldMk cId="2150946293" sldId="280"/>
            <ac:spMk id="5" creationId="{C3D0D018-55CD-439E-9552-7064A744453F}"/>
          </ac:spMkLst>
        </pc:spChg>
        <pc:spChg chg="add del mod">
          <ac:chgData name="Geoff Kwan" userId="c3a5c4b8-7020-4697-b49e-ebe9f60812c0" providerId="ADAL" clId="{E8BE42D1-1A0C-4B46-98A0-7314B15D2C48}" dt="2021-09-07T05:06:59.725" v="361"/>
          <ac:spMkLst>
            <pc:docMk/>
            <pc:sldMk cId="2150946293" sldId="280"/>
            <ac:spMk id="13" creationId="{4A8CE183-0F8A-44E8-9850-F689E5B5FC92}"/>
          </ac:spMkLst>
        </pc:spChg>
        <pc:spChg chg="add mod">
          <ac:chgData name="Geoff Kwan" userId="c3a5c4b8-7020-4697-b49e-ebe9f60812c0" providerId="ADAL" clId="{E8BE42D1-1A0C-4B46-98A0-7314B15D2C48}" dt="2021-09-07T05:08:02.771" v="396" actId="14100"/>
          <ac:spMkLst>
            <pc:docMk/>
            <pc:sldMk cId="2150946293" sldId="280"/>
            <ac:spMk id="14" creationId="{0E0CB3F1-9C81-444D-B282-BDC1CB9E3D18}"/>
          </ac:spMkLst>
        </pc:spChg>
        <pc:spChg chg="del">
          <ac:chgData name="Geoff Kwan" userId="c3a5c4b8-7020-4697-b49e-ebe9f60812c0" providerId="ADAL" clId="{E8BE42D1-1A0C-4B46-98A0-7314B15D2C48}" dt="2021-09-07T05:06:28.135" v="359" actId="478"/>
          <ac:spMkLst>
            <pc:docMk/>
            <pc:sldMk cId="2150946293" sldId="280"/>
            <ac:spMk id="17" creationId="{66E327E4-D132-4ED2-BA75-33CBD8BF1686}"/>
          </ac:spMkLst>
        </pc:spChg>
        <pc:spChg chg="del">
          <ac:chgData name="Geoff Kwan" userId="c3a5c4b8-7020-4697-b49e-ebe9f60812c0" providerId="ADAL" clId="{E8BE42D1-1A0C-4B46-98A0-7314B15D2C48}" dt="2021-09-07T05:06:28.135" v="359" actId="478"/>
          <ac:spMkLst>
            <pc:docMk/>
            <pc:sldMk cId="2150946293" sldId="280"/>
            <ac:spMk id="18" creationId="{2E4017E5-C816-4225-9501-2A632E985BD0}"/>
          </ac:spMkLst>
        </pc:spChg>
        <pc:spChg chg="del">
          <ac:chgData name="Geoff Kwan" userId="c3a5c4b8-7020-4697-b49e-ebe9f60812c0" providerId="ADAL" clId="{E8BE42D1-1A0C-4B46-98A0-7314B15D2C48}" dt="2021-09-07T05:06:28.135" v="359" actId="478"/>
          <ac:spMkLst>
            <pc:docMk/>
            <pc:sldMk cId="2150946293" sldId="280"/>
            <ac:spMk id="19" creationId="{4678933F-88D4-4E4C-B7F6-89673C2D7527}"/>
          </ac:spMkLst>
        </pc:spChg>
        <pc:spChg chg="del">
          <ac:chgData name="Geoff Kwan" userId="c3a5c4b8-7020-4697-b49e-ebe9f60812c0" providerId="ADAL" clId="{E8BE42D1-1A0C-4B46-98A0-7314B15D2C48}" dt="2021-09-07T05:06:28.135" v="359" actId="478"/>
          <ac:spMkLst>
            <pc:docMk/>
            <pc:sldMk cId="2150946293" sldId="280"/>
            <ac:spMk id="24" creationId="{E7E16655-28FE-4A6D-8CB5-7736A3C734C8}"/>
          </ac:spMkLst>
        </pc:spChg>
        <pc:spChg chg="del">
          <ac:chgData name="Geoff Kwan" userId="c3a5c4b8-7020-4697-b49e-ebe9f60812c0" providerId="ADAL" clId="{E8BE42D1-1A0C-4B46-98A0-7314B15D2C48}" dt="2021-09-07T05:06:28.135" v="359" actId="478"/>
          <ac:spMkLst>
            <pc:docMk/>
            <pc:sldMk cId="2150946293" sldId="280"/>
            <ac:spMk id="25" creationId="{0D3B111F-F997-409B-A657-17BCBD2C75E3}"/>
          </ac:spMkLst>
        </pc:spChg>
        <pc:picChg chg="del">
          <ac:chgData name="Geoff Kwan" userId="c3a5c4b8-7020-4697-b49e-ebe9f60812c0" providerId="ADAL" clId="{E8BE42D1-1A0C-4B46-98A0-7314B15D2C48}" dt="2021-09-07T05:06:28.135" v="359" actId="478"/>
          <ac:picMkLst>
            <pc:docMk/>
            <pc:sldMk cId="2150946293" sldId="280"/>
            <ac:picMk id="20" creationId="{484AFCE9-5A57-4721-ACE2-DDD81B23307F}"/>
          </ac:picMkLst>
        </pc:picChg>
        <pc:picChg chg="del">
          <ac:chgData name="Geoff Kwan" userId="c3a5c4b8-7020-4697-b49e-ebe9f60812c0" providerId="ADAL" clId="{E8BE42D1-1A0C-4B46-98A0-7314B15D2C48}" dt="2021-09-07T05:06:28.135" v="359" actId="478"/>
          <ac:picMkLst>
            <pc:docMk/>
            <pc:sldMk cId="2150946293" sldId="280"/>
            <ac:picMk id="21" creationId="{B6298234-7EDA-4C74-8585-1B61C0E90C8E}"/>
          </ac:picMkLst>
        </pc:picChg>
        <pc:picChg chg="del">
          <ac:chgData name="Geoff Kwan" userId="c3a5c4b8-7020-4697-b49e-ebe9f60812c0" providerId="ADAL" clId="{E8BE42D1-1A0C-4B46-98A0-7314B15D2C48}" dt="2021-09-07T05:06:28.135" v="359" actId="478"/>
          <ac:picMkLst>
            <pc:docMk/>
            <pc:sldMk cId="2150946293" sldId="280"/>
            <ac:picMk id="22" creationId="{AB4EDC39-9A3D-4723-9872-3933C2427D41}"/>
          </ac:picMkLst>
        </pc:picChg>
        <pc:picChg chg="del">
          <ac:chgData name="Geoff Kwan" userId="c3a5c4b8-7020-4697-b49e-ebe9f60812c0" providerId="ADAL" clId="{E8BE42D1-1A0C-4B46-98A0-7314B15D2C48}" dt="2021-09-07T05:06:28.135" v="359" actId="478"/>
          <ac:picMkLst>
            <pc:docMk/>
            <pc:sldMk cId="2150946293" sldId="280"/>
            <ac:picMk id="23" creationId="{7178271F-CA91-4411-8AEB-767B7CCE8763}"/>
          </ac:picMkLst>
        </pc:picChg>
      </pc:sldChg>
      <pc:sldChg chg="modSp add del mod">
        <pc:chgData name="Geoff Kwan" userId="c3a5c4b8-7020-4697-b49e-ebe9f60812c0" providerId="ADAL" clId="{E8BE42D1-1A0C-4B46-98A0-7314B15D2C48}" dt="2021-09-07T06:52:37.917" v="2069" actId="47"/>
        <pc:sldMkLst>
          <pc:docMk/>
          <pc:sldMk cId="2026816172" sldId="281"/>
        </pc:sldMkLst>
        <pc:spChg chg="mod">
          <ac:chgData name="Geoff Kwan" userId="c3a5c4b8-7020-4697-b49e-ebe9f60812c0" providerId="ADAL" clId="{E8BE42D1-1A0C-4B46-98A0-7314B15D2C48}" dt="2021-09-07T05:12:09.460" v="408" actId="20577"/>
          <ac:spMkLst>
            <pc:docMk/>
            <pc:sldMk cId="2026816172" sldId="281"/>
            <ac:spMk id="2" creationId="{DFDCCE04-0658-4499-A775-6CC8EBB7B1B2}"/>
          </ac:spMkLst>
        </pc:spChg>
        <pc:graphicFrameChg chg="mod">
          <ac:chgData name="Geoff Kwan" userId="c3a5c4b8-7020-4697-b49e-ebe9f60812c0" providerId="ADAL" clId="{E8BE42D1-1A0C-4B46-98A0-7314B15D2C48}" dt="2021-09-07T05:33:32.107" v="597" actId="20577"/>
          <ac:graphicFrameMkLst>
            <pc:docMk/>
            <pc:sldMk cId="2026816172" sldId="281"/>
            <ac:graphicFrameMk id="3" creationId="{F1A28846-72F6-431B-A28D-5728CFDACA0F}"/>
          </ac:graphicFrameMkLst>
        </pc:graphicFrameChg>
      </pc:sldChg>
      <pc:sldChg chg="addSp delSp modSp add mod ord setBg">
        <pc:chgData name="Geoff Kwan" userId="c3a5c4b8-7020-4697-b49e-ebe9f60812c0" providerId="ADAL" clId="{E8BE42D1-1A0C-4B46-98A0-7314B15D2C48}" dt="2021-09-07T07:55:32.754" v="2591" actId="14100"/>
        <pc:sldMkLst>
          <pc:docMk/>
          <pc:sldMk cId="3935869617" sldId="282"/>
        </pc:sldMkLst>
        <pc:spChg chg="mod">
          <ac:chgData name="Geoff Kwan" userId="c3a5c4b8-7020-4697-b49e-ebe9f60812c0" providerId="ADAL" clId="{E8BE42D1-1A0C-4B46-98A0-7314B15D2C48}" dt="2021-09-07T06:47:09.922" v="2040" actId="26606"/>
          <ac:spMkLst>
            <pc:docMk/>
            <pc:sldMk cId="3935869617" sldId="282"/>
            <ac:spMk id="2" creationId="{DFDCCE04-0658-4499-A775-6CC8EBB7B1B2}"/>
          </ac:spMkLst>
        </pc:spChg>
        <pc:spChg chg="mod ord">
          <ac:chgData name="Geoff Kwan" userId="c3a5c4b8-7020-4697-b49e-ebe9f60812c0" providerId="ADAL" clId="{E8BE42D1-1A0C-4B46-98A0-7314B15D2C48}" dt="2021-09-07T06:47:09.922" v="2040" actId="26606"/>
          <ac:spMkLst>
            <pc:docMk/>
            <pc:sldMk cId="3935869617" sldId="282"/>
            <ac:spMk id="5" creationId="{20CB72B1-46CB-4AF9-9A73-19B4D87F89B5}"/>
          </ac:spMkLst>
        </pc:spChg>
        <pc:spChg chg="add del mod">
          <ac:chgData name="Geoff Kwan" userId="c3a5c4b8-7020-4697-b49e-ebe9f60812c0" providerId="ADAL" clId="{E8BE42D1-1A0C-4B46-98A0-7314B15D2C48}" dt="2021-09-07T05:38:41.090" v="600" actId="478"/>
          <ac:spMkLst>
            <pc:docMk/>
            <pc:sldMk cId="3935869617" sldId="282"/>
            <ac:spMk id="6" creationId="{1694E4CE-114A-4241-9B94-B943CE28811C}"/>
          </ac:spMkLst>
        </pc:spChg>
        <pc:spChg chg="mod">
          <ac:chgData name="Geoff Kwan" userId="c3a5c4b8-7020-4697-b49e-ebe9f60812c0" providerId="ADAL" clId="{E8BE42D1-1A0C-4B46-98A0-7314B15D2C48}" dt="2021-09-07T06:47:09.922" v="2040" actId="26606"/>
          <ac:spMkLst>
            <pc:docMk/>
            <pc:sldMk cId="3935869617" sldId="282"/>
            <ac:spMk id="8" creationId="{A47E6AC9-B5B0-4660-8EA5-67EF00C2FA8A}"/>
          </ac:spMkLst>
        </pc:spChg>
        <pc:spChg chg="add del mod">
          <ac:chgData name="Geoff Kwan" userId="c3a5c4b8-7020-4697-b49e-ebe9f60812c0" providerId="ADAL" clId="{E8BE42D1-1A0C-4B46-98A0-7314B15D2C48}" dt="2021-09-07T07:55:32.754" v="2591" actId="14100"/>
          <ac:spMkLst>
            <pc:docMk/>
            <pc:sldMk cId="3935869617" sldId="282"/>
            <ac:spMk id="9" creationId="{E84B32F2-6FFA-4956-AF98-7BB2C81BFD00}"/>
          </ac:spMkLst>
        </pc:spChg>
        <pc:spChg chg="add del mod ord">
          <ac:chgData name="Geoff Kwan" userId="c3a5c4b8-7020-4697-b49e-ebe9f60812c0" providerId="ADAL" clId="{E8BE42D1-1A0C-4B46-98A0-7314B15D2C48}" dt="2021-09-07T06:49:56.941" v="2055" actId="21"/>
          <ac:spMkLst>
            <pc:docMk/>
            <pc:sldMk cId="3935869617" sldId="282"/>
            <ac:spMk id="10" creationId="{12D20E46-0E68-41BB-9A4E-0B333C3EC5F6}"/>
          </ac:spMkLst>
        </pc:spChg>
        <pc:spChg chg="add del">
          <ac:chgData name="Geoff Kwan" userId="c3a5c4b8-7020-4697-b49e-ebe9f60812c0" providerId="ADAL" clId="{E8BE42D1-1A0C-4B46-98A0-7314B15D2C48}" dt="2021-09-07T06:47:09.922" v="2040" actId="26606"/>
          <ac:spMkLst>
            <pc:docMk/>
            <pc:sldMk cId="3935869617" sldId="282"/>
            <ac:spMk id="14" creationId="{907EF6B7-1338-4443-8C46-6A318D952DFD}"/>
          </ac:spMkLst>
        </pc:spChg>
        <pc:spChg chg="add del">
          <ac:chgData name="Geoff Kwan" userId="c3a5c4b8-7020-4697-b49e-ebe9f60812c0" providerId="ADAL" clId="{E8BE42D1-1A0C-4B46-98A0-7314B15D2C48}" dt="2021-09-07T06:47:09.922" v="2040" actId="26606"/>
          <ac:spMkLst>
            <pc:docMk/>
            <pc:sldMk cId="3935869617" sldId="282"/>
            <ac:spMk id="16" creationId="{DAAE4CDD-124C-4DCF-9584-B6033B545DD5}"/>
          </ac:spMkLst>
        </pc:spChg>
        <pc:spChg chg="add del">
          <ac:chgData name="Geoff Kwan" userId="c3a5c4b8-7020-4697-b49e-ebe9f60812c0" providerId="ADAL" clId="{E8BE42D1-1A0C-4B46-98A0-7314B15D2C48}" dt="2021-09-07T06:47:09.922" v="2040" actId="26606"/>
          <ac:spMkLst>
            <pc:docMk/>
            <pc:sldMk cId="3935869617" sldId="282"/>
            <ac:spMk id="18" creationId="{081E4A58-353D-44AE-B2FC-2A74E2E400F7}"/>
          </ac:spMkLst>
        </pc:spChg>
        <pc:graphicFrameChg chg="del">
          <ac:chgData name="Geoff Kwan" userId="c3a5c4b8-7020-4697-b49e-ebe9f60812c0" providerId="ADAL" clId="{E8BE42D1-1A0C-4B46-98A0-7314B15D2C48}" dt="2021-09-07T05:16:03.954" v="411" actId="478"/>
          <ac:graphicFrameMkLst>
            <pc:docMk/>
            <pc:sldMk cId="3935869617" sldId="282"/>
            <ac:graphicFrameMk id="3" creationId="{F1A28846-72F6-431B-A28D-5728CFDACA0F}"/>
          </ac:graphicFrameMkLst>
        </pc:graphicFrameChg>
        <pc:graphicFrameChg chg="add del mod">
          <ac:chgData name="Geoff Kwan" userId="c3a5c4b8-7020-4697-b49e-ebe9f60812c0" providerId="ADAL" clId="{E8BE42D1-1A0C-4B46-98A0-7314B15D2C48}" dt="2021-09-07T06:45:58.845" v="2038" actId="12084"/>
          <ac:graphicFrameMkLst>
            <pc:docMk/>
            <pc:sldMk cId="3935869617" sldId="282"/>
            <ac:graphicFrameMk id="4" creationId="{565017DE-7D94-426B-B6DB-868DE3D9F5A7}"/>
          </ac:graphicFrameMkLst>
        </pc:graphicFrameChg>
        <pc:graphicFrameChg chg="add del mod">
          <ac:chgData name="Geoff Kwan" userId="c3a5c4b8-7020-4697-b49e-ebe9f60812c0" providerId="ADAL" clId="{E8BE42D1-1A0C-4B46-98A0-7314B15D2C48}" dt="2021-09-07T06:28:16.241" v="1526" actId="478"/>
          <ac:graphicFrameMkLst>
            <pc:docMk/>
            <pc:sldMk cId="3935869617" sldId="282"/>
            <ac:graphicFrameMk id="7" creationId="{ECB11F74-B554-4215-B3E4-311E327054D3}"/>
          </ac:graphicFrameMkLst>
        </pc:graphicFrameChg>
        <pc:picChg chg="add mod ord modCrop">
          <ac:chgData name="Geoff Kwan" userId="c3a5c4b8-7020-4697-b49e-ebe9f60812c0" providerId="ADAL" clId="{E8BE42D1-1A0C-4B46-98A0-7314B15D2C48}" dt="2021-09-07T06:50:56.554" v="2064" actId="1076"/>
          <ac:picMkLst>
            <pc:docMk/>
            <pc:sldMk cId="3935869617" sldId="282"/>
            <ac:picMk id="11" creationId="{DAA64477-E960-4BFE-8C42-73A22546069F}"/>
          </ac:picMkLst>
        </pc:picChg>
      </pc:sldChg>
      <pc:sldChg chg="addSp modSp add del mod">
        <pc:chgData name="Geoff Kwan" userId="c3a5c4b8-7020-4697-b49e-ebe9f60812c0" providerId="ADAL" clId="{E8BE42D1-1A0C-4B46-98A0-7314B15D2C48}" dt="2021-09-07T06:52:35.294" v="2068" actId="47"/>
        <pc:sldMkLst>
          <pc:docMk/>
          <pc:sldMk cId="1386417258" sldId="283"/>
        </pc:sldMkLst>
        <pc:spChg chg="add mod">
          <ac:chgData name="Geoff Kwan" userId="c3a5c4b8-7020-4697-b49e-ebe9f60812c0" providerId="ADAL" clId="{E8BE42D1-1A0C-4B46-98A0-7314B15D2C48}" dt="2021-09-07T05:44:00.985" v="637" actId="14100"/>
          <ac:spMkLst>
            <pc:docMk/>
            <pc:sldMk cId="1386417258" sldId="283"/>
            <ac:spMk id="3" creationId="{64D9A3AD-3176-4AB0-BFFC-864ADEE19CB3}"/>
          </ac:spMkLst>
        </pc:spChg>
        <pc:spChg chg="mod">
          <ac:chgData name="Geoff Kwan" userId="c3a5c4b8-7020-4697-b49e-ebe9f60812c0" providerId="ADAL" clId="{E8BE42D1-1A0C-4B46-98A0-7314B15D2C48}" dt="2021-09-07T05:42:43.253" v="609" actId="14100"/>
          <ac:spMkLst>
            <pc:docMk/>
            <pc:sldMk cId="1386417258" sldId="283"/>
            <ac:spMk id="6" creationId="{1694E4CE-114A-4241-9B94-B943CE28811C}"/>
          </ac:spMkLst>
        </pc:spChg>
        <pc:spChg chg="mod">
          <ac:chgData name="Geoff Kwan" userId="c3a5c4b8-7020-4697-b49e-ebe9f60812c0" providerId="ADAL" clId="{E8BE42D1-1A0C-4B46-98A0-7314B15D2C48}" dt="2021-09-07T05:40:36.473" v="608" actId="14100"/>
          <ac:spMkLst>
            <pc:docMk/>
            <pc:sldMk cId="1386417258" sldId="283"/>
            <ac:spMk id="8" creationId="{A47E6AC9-B5B0-4660-8EA5-67EF00C2FA8A}"/>
          </ac:spMkLst>
        </pc:spChg>
      </pc:sldChg>
      <pc:sldChg chg="addSp delSp modSp add mod">
        <pc:chgData name="Geoff Kwan" userId="c3a5c4b8-7020-4697-b49e-ebe9f60812c0" providerId="ADAL" clId="{E8BE42D1-1A0C-4B46-98A0-7314B15D2C48}" dt="2021-09-07T07:54:26.202" v="2584" actId="1076"/>
        <pc:sldMkLst>
          <pc:docMk/>
          <pc:sldMk cId="3144067739" sldId="284"/>
        </pc:sldMkLst>
        <pc:spChg chg="mod">
          <ac:chgData name="Geoff Kwan" userId="c3a5c4b8-7020-4697-b49e-ebe9f60812c0" providerId="ADAL" clId="{E8BE42D1-1A0C-4B46-98A0-7314B15D2C48}" dt="2021-09-07T07:53:59.391" v="2583" actId="27636"/>
          <ac:spMkLst>
            <pc:docMk/>
            <pc:sldMk cId="3144067739" sldId="284"/>
            <ac:spMk id="2" creationId="{DFDCCE04-0658-4499-A775-6CC8EBB7B1B2}"/>
          </ac:spMkLst>
        </pc:spChg>
        <pc:spChg chg="del mod">
          <ac:chgData name="Geoff Kwan" userId="c3a5c4b8-7020-4697-b49e-ebe9f60812c0" providerId="ADAL" clId="{E8BE42D1-1A0C-4B46-98A0-7314B15D2C48}" dt="2021-09-07T05:48:44.674" v="646" actId="478"/>
          <ac:spMkLst>
            <pc:docMk/>
            <pc:sldMk cId="3144067739" sldId="284"/>
            <ac:spMk id="3" creationId="{64D9A3AD-3176-4AB0-BFFC-864ADEE19CB3}"/>
          </ac:spMkLst>
        </pc:spChg>
        <pc:spChg chg="add mod">
          <ac:chgData name="Geoff Kwan" userId="c3a5c4b8-7020-4697-b49e-ebe9f60812c0" providerId="ADAL" clId="{E8BE42D1-1A0C-4B46-98A0-7314B15D2C48}" dt="2021-09-07T07:54:26.202" v="2584" actId="1076"/>
          <ac:spMkLst>
            <pc:docMk/>
            <pc:sldMk cId="3144067739" sldId="284"/>
            <ac:spMk id="4" creationId="{1B73B0EC-D03A-4CD5-86AA-06FDA26F825A}"/>
          </ac:spMkLst>
        </pc:spChg>
        <pc:spChg chg="del">
          <ac:chgData name="Geoff Kwan" userId="c3a5c4b8-7020-4697-b49e-ebe9f60812c0" providerId="ADAL" clId="{E8BE42D1-1A0C-4B46-98A0-7314B15D2C48}" dt="2021-09-07T05:46:50.898" v="645" actId="478"/>
          <ac:spMkLst>
            <pc:docMk/>
            <pc:sldMk cId="3144067739" sldId="284"/>
            <ac:spMk id="6" creationId="{1694E4CE-114A-4241-9B94-B943CE28811C}"/>
          </ac:spMkLst>
        </pc:spChg>
        <pc:spChg chg="add del mod">
          <ac:chgData name="Geoff Kwan" userId="c3a5c4b8-7020-4697-b49e-ebe9f60812c0" providerId="ADAL" clId="{E8BE42D1-1A0C-4B46-98A0-7314B15D2C48}" dt="2021-09-07T06:14:25.321" v="1487" actId="478"/>
          <ac:spMkLst>
            <pc:docMk/>
            <pc:sldMk cId="3144067739" sldId="284"/>
            <ac:spMk id="7" creationId="{CF16A6CD-17B4-4528-889E-B66720EC0092}"/>
          </ac:spMkLst>
        </pc:spChg>
        <pc:spChg chg="del">
          <ac:chgData name="Geoff Kwan" userId="c3a5c4b8-7020-4697-b49e-ebe9f60812c0" providerId="ADAL" clId="{E8BE42D1-1A0C-4B46-98A0-7314B15D2C48}" dt="2021-09-07T05:48:45.897" v="647" actId="478"/>
          <ac:spMkLst>
            <pc:docMk/>
            <pc:sldMk cId="3144067739" sldId="284"/>
            <ac:spMk id="8" creationId="{A47E6AC9-B5B0-4660-8EA5-67EF00C2FA8A}"/>
          </ac:spMkLst>
        </pc:spChg>
        <pc:picChg chg="add del mod">
          <ac:chgData name="Geoff Kwan" userId="c3a5c4b8-7020-4697-b49e-ebe9f60812c0" providerId="ADAL" clId="{E8BE42D1-1A0C-4B46-98A0-7314B15D2C48}" dt="2021-09-07T06:18:38.148" v="1494" actId="478"/>
          <ac:picMkLst>
            <pc:docMk/>
            <pc:sldMk cId="3144067739" sldId="284"/>
            <ac:picMk id="9" creationId="{79499F59-6256-4C7A-A894-C0228C02B95C}"/>
          </ac:picMkLst>
        </pc:picChg>
        <pc:picChg chg="add del mod">
          <ac:chgData name="Geoff Kwan" userId="c3a5c4b8-7020-4697-b49e-ebe9f60812c0" providerId="ADAL" clId="{E8BE42D1-1A0C-4B46-98A0-7314B15D2C48}" dt="2021-09-07T06:21:10.458" v="1500" actId="478"/>
          <ac:picMkLst>
            <pc:docMk/>
            <pc:sldMk cId="3144067739" sldId="284"/>
            <ac:picMk id="10" creationId="{9C36FFE1-1D2F-4FE9-95D4-787AB29254FB}"/>
          </ac:picMkLst>
        </pc:picChg>
        <pc:picChg chg="add del mod">
          <ac:chgData name="Geoff Kwan" userId="c3a5c4b8-7020-4697-b49e-ebe9f60812c0" providerId="ADAL" clId="{E8BE42D1-1A0C-4B46-98A0-7314B15D2C48}" dt="2021-09-07T06:23:23.885" v="1515" actId="478"/>
          <ac:picMkLst>
            <pc:docMk/>
            <pc:sldMk cId="3144067739" sldId="284"/>
            <ac:picMk id="11" creationId="{6A25CD9D-FAC5-4658-B1D1-24B789641B4B}"/>
          </ac:picMkLst>
        </pc:picChg>
        <pc:picChg chg="add mod modCrop">
          <ac:chgData name="Geoff Kwan" userId="c3a5c4b8-7020-4697-b49e-ebe9f60812c0" providerId="ADAL" clId="{E8BE42D1-1A0C-4B46-98A0-7314B15D2C48}" dt="2021-09-07T06:51:34.143" v="2067" actId="732"/>
          <ac:picMkLst>
            <pc:docMk/>
            <pc:sldMk cId="3144067739" sldId="284"/>
            <ac:picMk id="12" creationId="{B74EF5E4-4E3A-4A3C-9904-48ABA3906DD6}"/>
          </ac:picMkLst>
        </pc:picChg>
      </pc:sldChg>
      <pc:sldChg chg="addSp modSp add del mod setBg">
        <pc:chgData name="Geoff Kwan" userId="c3a5c4b8-7020-4697-b49e-ebe9f60812c0" providerId="ADAL" clId="{E8BE42D1-1A0C-4B46-98A0-7314B15D2C48}" dt="2021-09-07T06:21:28.506" v="1504" actId="47"/>
        <pc:sldMkLst>
          <pc:docMk/>
          <pc:sldMk cId="498525377" sldId="285"/>
        </pc:sldMkLst>
        <pc:spChg chg="mod">
          <ac:chgData name="Geoff Kwan" userId="c3a5c4b8-7020-4697-b49e-ebe9f60812c0" providerId="ADAL" clId="{E8BE42D1-1A0C-4B46-98A0-7314B15D2C48}" dt="2021-09-07T06:18:30.665" v="1493" actId="26606"/>
          <ac:spMkLst>
            <pc:docMk/>
            <pc:sldMk cId="498525377" sldId="285"/>
            <ac:spMk id="2" creationId="{DFDCCE04-0658-4499-A775-6CC8EBB7B1B2}"/>
          </ac:spMkLst>
        </pc:spChg>
        <pc:spChg chg="mod ord">
          <ac:chgData name="Geoff Kwan" userId="c3a5c4b8-7020-4697-b49e-ebe9f60812c0" providerId="ADAL" clId="{E8BE42D1-1A0C-4B46-98A0-7314B15D2C48}" dt="2021-09-07T06:18:30.665" v="1493" actId="26606"/>
          <ac:spMkLst>
            <pc:docMk/>
            <pc:sldMk cId="498525377" sldId="285"/>
            <ac:spMk id="4" creationId="{1B73B0EC-D03A-4CD5-86AA-06FDA26F825A}"/>
          </ac:spMkLst>
        </pc:spChg>
        <pc:spChg chg="mod ord">
          <ac:chgData name="Geoff Kwan" userId="c3a5c4b8-7020-4697-b49e-ebe9f60812c0" providerId="ADAL" clId="{E8BE42D1-1A0C-4B46-98A0-7314B15D2C48}" dt="2021-09-07T06:18:30.665" v="1493" actId="26606"/>
          <ac:spMkLst>
            <pc:docMk/>
            <pc:sldMk cId="498525377" sldId="285"/>
            <ac:spMk id="5" creationId="{20CB72B1-46CB-4AF9-9A73-19B4D87F89B5}"/>
          </ac:spMkLst>
        </pc:spChg>
        <pc:spChg chg="add">
          <ac:chgData name="Geoff Kwan" userId="c3a5c4b8-7020-4697-b49e-ebe9f60812c0" providerId="ADAL" clId="{E8BE42D1-1A0C-4B46-98A0-7314B15D2C48}" dt="2021-09-07T06:18:30.665" v="1493" actId="26606"/>
          <ac:spMkLst>
            <pc:docMk/>
            <pc:sldMk cId="498525377" sldId="285"/>
            <ac:spMk id="14" creationId="{2C61293E-6EBE-43EF-A52C-9BEBFD7679D4}"/>
          </ac:spMkLst>
        </pc:spChg>
        <pc:spChg chg="add">
          <ac:chgData name="Geoff Kwan" userId="c3a5c4b8-7020-4697-b49e-ebe9f60812c0" providerId="ADAL" clId="{E8BE42D1-1A0C-4B46-98A0-7314B15D2C48}" dt="2021-09-07T06:18:30.665" v="1493" actId="26606"/>
          <ac:spMkLst>
            <pc:docMk/>
            <pc:sldMk cId="498525377" sldId="285"/>
            <ac:spMk id="16" creationId="{21540236-BFD5-4A9D-8840-4703E7F76825}"/>
          </ac:spMkLst>
        </pc:spChg>
        <pc:picChg chg="add mod">
          <ac:chgData name="Geoff Kwan" userId="c3a5c4b8-7020-4697-b49e-ebe9f60812c0" providerId="ADAL" clId="{E8BE42D1-1A0C-4B46-98A0-7314B15D2C48}" dt="2021-09-07T06:21:03.006" v="1499" actId="1076"/>
          <ac:picMkLst>
            <pc:docMk/>
            <pc:sldMk cId="498525377" sldId="285"/>
            <ac:picMk id="3" creationId="{1518F4AE-EB2F-4B0D-A3AD-233C1FDBA36C}"/>
          </ac:picMkLst>
        </pc:picChg>
        <pc:picChg chg="mod">
          <ac:chgData name="Geoff Kwan" userId="c3a5c4b8-7020-4697-b49e-ebe9f60812c0" providerId="ADAL" clId="{E8BE42D1-1A0C-4B46-98A0-7314B15D2C48}" dt="2021-09-07T06:18:30.665" v="1493" actId="26606"/>
          <ac:picMkLst>
            <pc:docMk/>
            <pc:sldMk cId="498525377" sldId="285"/>
            <ac:picMk id="9" creationId="{79499F59-6256-4C7A-A894-C0228C02B95C}"/>
          </ac:picMkLst>
        </pc:picChg>
      </pc:sldChg>
      <pc:sldChg chg="add">
        <pc:chgData name="Geoff Kwan" userId="c3a5c4b8-7020-4697-b49e-ebe9f60812c0" providerId="ADAL" clId="{E8BE42D1-1A0C-4B46-98A0-7314B15D2C48}" dt="2021-09-07T07:08:47.478" v="2147"/>
        <pc:sldMkLst>
          <pc:docMk/>
          <pc:sldMk cId="1303423247" sldId="285"/>
        </pc:sldMkLst>
      </pc:sldChg>
      <pc:sldChg chg="addSp delSp modSp add del mod setBg">
        <pc:chgData name="Geoff Kwan" userId="c3a5c4b8-7020-4697-b49e-ebe9f60812c0" providerId="ADAL" clId="{E8BE42D1-1A0C-4B46-98A0-7314B15D2C48}" dt="2021-09-07T06:24:32.780" v="1520" actId="47"/>
        <pc:sldMkLst>
          <pc:docMk/>
          <pc:sldMk cId="3783838055" sldId="285"/>
        </pc:sldMkLst>
        <pc:spChg chg="mod">
          <ac:chgData name="Geoff Kwan" userId="c3a5c4b8-7020-4697-b49e-ebe9f60812c0" providerId="ADAL" clId="{E8BE42D1-1A0C-4B46-98A0-7314B15D2C48}" dt="2021-09-07T06:23:16.498" v="1514" actId="26606"/>
          <ac:spMkLst>
            <pc:docMk/>
            <pc:sldMk cId="3783838055" sldId="285"/>
            <ac:spMk id="2" creationId="{DFDCCE04-0658-4499-A775-6CC8EBB7B1B2}"/>
          </ac:spMkLst>
        </pc:spChg>
        <pc:spChg chg="mod ord">
          <ac:chgData name="Geoff Kwan" userId="c3a5c4b8-7020-4697-b49e-ebe9f60812c0" providerId="ADAL" clId="{E8BE42D1-1A0C-4B46-98A0-7314B15D2C48}" dt="2021-09-07T06:23:16.498" v="1514" actId="26606"/>
          <ac:spMkLst>
            <pc:docMk/>
            <pc:sldMk cId="3783838055" sldId="285"/>
            <ac:spMk id="4" creationId="{1B73B0EC-D03A-4CD5-86AA-06FDA26F825A}"/>
          </ac:spMkLst>
        </pc:spChg>
        <pc:spChg chg="mod ord">
          <ac:chgData name="Geoff Kwan" userId="c3a5c4b8-7020-4697-b49e-ebe9f60812c0" providerId="ADAL" clId="{E8BE42D1-1A0C-4B46-98A0-7314B15D2C48}" dt="2021-09-07T06:23:16.498" v="1514" actId="26606"/>
          <ac:spMkLst>
            <pc:docMk/>
            <pc:sldMk cId="3783838055" sldId="285"/>
            <ac:spMk id="5" creationId="{20CB72B1-46CB-4AF9-9A73-19B4D87F89B5}"/>
          </ac:spMkLst>
        </pc:spChg>
        <pc:spChg chg="add del">
          <ac:chgData name="Geoff Kwan" userId="c3a5c4b8-7020-4697-b49e-ebe9f60812c0" providerId="ADAL" clId="{E8BE42D1-1A0C-4B46-98A0-7314B15D2C48}" dt="2021-09-07T06:22:57.386" v="1512" actId="26606"/>
          <ac:spMkLst>
            <pc:docMk/>
            <pc:sldMk cId="3783838055" sldId="285"/>
            <ac:spMk id="21" creationId="{2C61293E-6EBE-43EF-A52C-9BEBFD7679D4}"/>
          </ac:spMkLst>
        </pc:spChg>
        <pc:spChg chg="add del">
          <ac:chgData name="Geoff Kwan" userId="c3a5c4b8-7020-4697-b49e-ebe9f60812c0" providerId="ADAL" clId="{E8BE42D1-1A0C-4B46-98A0-7314B15D2C48}" dt="2021-09-07T06:22:57.386" v="1512" actId="26606"/>
          <ac:spMkLst>
            <pc:docMk/>
            <pc:sldMk cId="3783838055" sldId="285"/>
            <ac:spMk id="23" creationId="{21540236-BFD5-4A9D-8840-4703E7F76825}"/>
          </ac:spMkLst>
        </pc:spChg>
        <pc:spChg chg="add del">
          <ac:chgData name="Geoff Kwan" userId="c3a5c4b8-7020-4697-b49e-ebe9f60812c0" providerId="ADAL" clId="{E8BE42D1-1A0C-4B46-98A0-7314B15D2C48}" dt="2021-09-07T06:23:16.498" v="1514" actId="26606"/>
          <ac:spMkLst>
            <pc:docMk/>
            <pc:sldMk cId="3783838055" sldId="285"/>
            <ac:spMk id="28" creationId="{23E547B5-89CF-4EC0-96DE-25771AED0799}"/>
          </ac:spMkLst>
        </pc:spChg>
        <pc:spChg chg="add del">
          <ac:chgData name="Geoff Kwan" userId="c3a5c4b8-7020-4697-b49e-ebe9f60812c0" providerId="ADAL" clId="{E8BE42D1-1A0C-4B46-98A0-7314B15D2C48}" dt="2021-09-07T06:23:16.498" v="1514" actId="26606"/>
          <ac:spMkLst>
            <pc:docMk/>
            <pc:sldMk cId="3783838055" sldId="285"/>
            <ac:spMk id="30" creationId="{3F0B8CEB-8279-4E5E-A0CE-1FC9F71736F2}"/>
          </ac:spMkLst>
        </pc:spChg>
        <pc:spChg chg="add">
          <ac:chgData name="Geoff Kwan" userId="c3a5c4b8-7020-4697-b49e-ebe9f60812c0" providerId="ADAL" clId="{E8BE42D1-1A0C-4B46-98A0-7314B15D2C48}" dt="2021-09-07T06:23:16.498" v="1514" actId="26606"/>
          <ac:spMkLst>
            <pc:docMk/>
            <pc:sldMk cId="3783838055" sldId="285"/>
            <ac:spMk id="35" creationId="{2C61293E-6EBE-43EF-A52C-9BEBFD7679D4}"/>
          </ac:spMkLst>
        </pc:spChg>
        <pc:spChg chg="add">
          <ac:chgData name="Geoff Kwan" userId="c3a5c4b8-7020-4697-b49e-ebe9f60812c0" providerId="ADAL" clId="{E8BE42D1-1A0C-4B46-98A0-7314B15D2C48}" dt="2021-09-07T06:23:16.498" v="1514" actId="26606"/>
          <ac:spMkLst>
            <pc:docMk/>
            <pc:sldMk cId="3783838055" sldId="285"/>
            <ac:spMk id="37" creationId="{21540236-BFD5-4A9D-8840-4703E7F76825}"/>
          </ac:spMkLst>
        </pc:spChg>
        <pc:picChg chg="mod">
          <ac:chgData name="Geoff Kwan" userId="c3a5c4b8-7020-4697-b49e-ebe9f60812c0" providerId="ADAL" clId="{E8BE42D1-1A0C-4B46-98A0-7314B15D2C48}" dt="2021-09-07T06:23:16.498" v="1514" actId="26606"/>
          <ac:picMkLst>
            <pc:docMk/>
            <pc:sldMk cId="3783838055" sldId="285"/>
            <ac:picMk id="11" creationId="{6A25CD9D-FAC5-4658-B1D1-24B789641B4B}"/>
          </ac:picMkLst>
        </pc:picChg>
        <pc:cxnChg chg="add del">
          <ac:chgData name="Geoff Kwan" userId="c3a5c4b8-7020-4697-b49e-ebe9f60812c0" providerId="ADAL" clId="{E8BE42D1-1A0C-4B46-98A0-7314B15D2C48}" dt="2021-09-07T06:22:46.028" v="1509" actId="26606"/>
          <ac:cxnSpMkLst>
            <pc:docMk/>
            <pc:sldMk cId="3783838055" sldId="285"/>
            <ac:cxnSpMk id="16" creationId="{A7F400EE-A8A5-48AF-B4D6-291B52C6F0B0}"/>
          </ac:cxnSpMkLst>
        </pc:cxnChg>
      </pc:sldChg>
      <pc:sldChg chg="addSp modSp add del mod setBg">
        <pc:chgData name="Geoff Kwan" userId="c3a5c4b8-7020-4697-b49e-ebe9f60812c0" providerId="ADAL" clId="{E8BE42D1-1A0C-4B46-98A0-7314B15D2C48}" dt="2021-09-07T09:30:38.099" v="2738" actId="47"/>
        <pc:sldMkLst>
          <pc:docMk/>
          <pc:sldMk cId="2157965500" sldId="286"/>
        </pc:sldMkLst>
        <pc:spChg chg="mod">
          <ac:chgData name="Geoff Kwan" userId="c3a5c4b8-7020-4697-b49e-ebe9f60812c0" providerId="ADAL" clId="{E8BE42D1-1A0C-4B46-98A0-7314B15D2C48}" dt="2021-09-07T09:17:30.202" v="2667" actId="26606"/>
          <ac:spMkLst>
            <pc:docMk/>
            <pc:sldMk cId="2157965500" sldId="286"/>
            <ac:spMk id="2" creationId="{4B00CC87-FC8C-452B-85A9-58B0112B7AFF}"/>
          </ac:spMkLst>
        </pc:spChg>
        <pc:spChg chg="mod ord">
          <ac:chgData name="Geoff Kwan" userId="c3a5c4b8-7020-4697-b49e-ebe9f60812c0" providerId="ADAL" clId="{E8BE42D1-1A0C-4B46-98A0-7314B15D2C48}" dt="2021-09-07T09:17:30.202" v="2667" actId="26606"/>
          <ac:spMkLst>
            <pc:docMk/>
            <pc:sldMk cId="2157965500" sldId="286"/>
            <ac:spMk id="5" creationId="{B630FCBD-0799-4A3B-A635-49ED845295F6}"/>
          </ac:spMkLst>
        </pc:spChg>
        <pc:spChg chg="mod ord">
          <ac:chgData name="Geoff Kwan" userId="c3a5c4b8-7020-4697-b49e-ebe9f60812c0" providerId="ADAL" clId="{E8BE42D1-1A0C-4B46-98A0-7314B15D2C48}" dt="2021-09-07T09:17:30.202" v="2667" actId="26606"/>
          <ac:spMkLst>
            <pc:docMk/>
            <pc:sldMk cId="2157965500" sldId="286"/>
            <ac:spMk id="7" creationId="{ADC3B7E9-99E0-4D1B-93AE-4879B4302DD4}"/>
          </ac:spMkLst>
        </pc:spChg>
        <pc:spChg chg="add">
          <ac:chgData name="Geoff Kwan" userId="c3a5c4b8-7020-4697-b49e-ebe9f60812c0" providerId="ADAL" clId="{E8BE42D1-1A0C-4B46-98A0-7314B15D2C48}" dt="2021-09-07T09:17:30.202" v="2667" actId="26606"/>
          <ac:spMkLst>
            <pc:docMk/>
            <pc:sldMk cId="2157965500" sldId="286"/>
            <ac:spMk id="13" creationId="{C2B4C0C7-2745-46BE-B15F-E50582545365}"/>
          </ac:spMkLst>
        </pc:spChg>
        <pc:grpChg chg="add">
          <ac:chgData name="Geoff Kwan" userId="c3a5c4b8-7020-4697-b49e-ebe9f60812c0" providerId="ADAL" clId="{E8BE42D1-1A0C-4B46-98A0-7314B15D2C48}" dt="2021-09-07T09:17:30.202" v="2667" actId="26606"/>
          <ac:grpSpMkLst>
            <pc:docMk/>
            <pc:sldMk cId="2157965500" sldId="286"/>
            <ac:grpSpMk id="15" creationId="{89D8939B-D984-4564-B942-51C44F623C98}"/>
          </ac:grpSpMkLst>
        </pc:grpChg>
        <pc:picChg chg="mod">
          <ac:chgData name="Geoff Kwan" userId="c3a5c4b8-7020-4697-b49e-ebe9f60812c0" providerId="ADAL" clId="{E8BE42D1-1A0C-4B46-98A0-7314B15D2C48}" dt="2021-09-07T09:17:30.202" v="2667" actId="26606"/>
          <ac:picMkLst>
            <pc:docMk/>
            <pc:sldMk cId="2157965500" sldId="286"/>
            <ac:picMk id="8" creationId="{92F07FB9-832B-4974-8F10-42612890773F}"/>
          </ac:picMkLst>
        </pc:picChg>
      </pc:sldChg>
      <pc:sldChg chg="addSp delSp modSp add del mod setBg">
        <pc:chgData name="Geoff Kwan" userId="c3a5c4b8-7020-4697-b49e-ebe9f60812c0" providerId="ADAL" clId="{E8BE42D1-1A0C-4B46-98A0-7314B15D2C48}" dt="2021-09-07T09:47:23.382" v="2793" actId="1076"/>
        <pc:sldMkLst>
          <pc:docMk/>
          <pc:sldMk cId="2057691415" sldId="287"/>
        </pc:sldMkLst>
        <pc:spChg chg="mod">
          <ac:chgData name="Geoff Kwan" userId="c3a5c4b8-7020-4697-b49e-ebe9f60812c0" providerId="ADAL" clId="{E8BE42D1-1A0C-4B46-98A0-7314B15D2C48}" dt="2021-09-07T09:28:29.606" v="2722" actId="26606"/>
          <ac:spMkLst>
            <pc:docMk/>
            <pc:sldMk cId="2057691415" sldId="287"/>
            <ac:spMk id="2" creationId="{4B00CC87-FC8C-452B-85A9-58B0112B7AFF}"/>
          </ac:spMkLst>
        </pc:spChg>
        <pc:spChg chg="mod ord">
          <ac:chgData name="Geoff Kwan" userId="c3a5c4b8-7020-4697-b49e-ebe9f60812c0" providerId="ADAL" clId="{E8BE42D1-1A0C-4B46-98A0-7314B15D2C48}" dt="2021-09-07T09:28:29.606" v="2722" actId="26606"/>
          <ac:spMkLst>
            <pc:docMk/>
            <pc:sldMk cId="2057691415" sldId="287"/>
            <ac:spMk id="5" creationId="{B630FCBD-0799-4A3B-A635-49ED845295F6}"/>
          </ac:spMkLst>
        </pc:spChg>
        <pc:spChg chg="mod">
          <ac:chgData name="Geoff Kwan" userId="c3a5c4b8-7020-4697-b49e-ebe9f60812c0" providerId="ADAL" clId="{E8BE42D1-1A0C-4B46-98A0-7314B15D2C48}" dt="2021-09-07T09:47:22.703" v="2792" actId="1076"/>
          <ac:spMkLst>
            <pc:docMk/>
            <pc:sldMk cId="2057691415" sldId="287"/>
            <ac:spMk id="7" creationId="{ADC3B7E9-99E0-4D1B-93AE-4879B4302DD4}"/>
          </ac:spMkLst>
        </pc:spChg>
        <pc:spChg chg="add del">
          <ac:chgData name="Geoff Kwan" userId="c3a5c4b8-7020-4697-b49e-ebe9f60812c0" providerId="ADAL" clId="{E8BE42D1-1A0C-4B46-98A0-7314B15D2C48}" dt="2021-09-07T09:28:29.606" v="2722" actId="26606"/>
          <ac:spMkLst>
            <pc:docMk/>
            <pc:sldMk cId="2057691415" sldId="287"/>
            <ac:spMk id="10" creationId="{F13C74B1-5B17-4795-BED0-7140497B445A}"/>
          </ac:spMkLst>
        </pc:spChg>
        <pc:spChg chg="add del">
          <ac:chgData name="Geoff Kwan" userId="c3a5c4b8-7020-4697-b49e-ebe9f60812c0" providerId="ADAL" clId="{E8BE42D1-1A0C-4B46-98A0-7314B15D2C48}" dt="2021-09-07T09:28:29.606" v="2722" actId="26606"/>
          <ac:spMkLst>
            <pc:docMk/>
            <pc:sldMk cId="2057691415" sldId="287"/>
            <ac:spMk id="14" creationId="{D4974D33-8DC5-464E-8C6D-BE58F0669C17}"/>
          </ac:spMkLst>
        </pc:spChg>
        <pc:spChg chg="add del">
          <ac:chgData name="Geoff Kwan" userId="c3a5c4b8-7020-4697-b49e-ebe9f60812c0" providerId="ADAL" clId="{E8BE42D1-1A0C-4B46-98A0-7314B15D2C48}" dt="2021-09-07T09:28:29.222" v="2721" actId="26606"/>
          <ac:spMkLst>
            <pc:docMk/>
            <pc:sldMk cId="2057691415" sldId="287"/>
            <ac:spMk id="16" creationId="{3E279A52-177D-482C-92C8-10DD7A18FFA8}"/>
          </ac:spMkLst>
        </pc:spChg>
        <pc:spChg chg="add del">
          <ac:chgData name="Geoff Kwan" userId="c3a5c4b8-7020-4697-b49e-ebe9f60812c0" providerId="ADAL" clId="{E8BE42D1-1A0C-4B46-98A0-7314B15D2C48}" dt="2021-09-07T09:22:26.292" v="2695" actId="26606"/>
          <ac:spMkLst>
            <pc:docMk/>
            <pc:sldMk cId="2057691415" sldId="287"/>
            <ac:spMk id="17" creationId="{F13C74B1-5B17-4795-BED0-7140497B445A}"/>
          </ac:spMkLst>
        </pc:spChg>
        <pc:spChg chg="add del">
          <ac:chgData name="Geoff Kwan" userId="c3a5c4b8-7020-4697-b49e-ebe9f60812c0" providerId="ADAL" clId="{E8BE42D1-1A0C-4B46-98A0-7314B15D2C48}" dt="2021-09-07T09:22:26.292" v="2695" actId="26606"/>
          <ac:spMkLst>
            <pc:docMk/>
            <pc:sldMk cId="2057691415" sldId="287"/>
            <ac:spMk id="19" creationId="{D4974D33-8DC5-464E-8C6D-BE58F0669C17}"/>
          </ac:spMkLst>
        </pc:spChg>
        <pc:grpChg chg="add del">
          <ac:chgData name="Geoff Kwan" userId="c3a5c4b8-7020-4697-b49e-ebe9f60812c0" providerId="ADAL" clId="{E8BE42D1-1A0C-4B46-98A0-7314B15D2C48}" dt="2021-09-07T09:28:29.222" v="2721" actId="26606"/>
          <ac:grpSpMkLst>
            <pc:docMk/>
            <pc:sldMk cId="2057691415" sldId="287"/>
            <ac:grpSpMk id="21" creationId="{4BCD063E-D4FF-4FB3-8F1D-5DD228883678}"/>
          </ac:grpSpMkLst>
        </pc:grpChg>
        <pc:picChg chg="add del mod">
          <ac:chgData name="Geoff Kwan" userId="c3a5c4b8-7020-4697-b49e-ebe9f60812c0" providerId="ADAL" clId="{E8BE42D1-1A0C-4B46-98A0-7314B15D2C48}" dt="2021-09-07T09:28:49.626" v="2725" actId="478"/>
          <ac:picMkLst>
            <pc:docMk/>
            <pc:sldMk cId="2057691415" sldId="287"/>
            <ac:picMk id="3" creationId="{4C2B99BF-642E-4F25-9FF2-AA2433DC478C}"/>
          </ac:picMkLst>
        </pc:picChg>
        <pc:picChg chg="add mod">
          <ac:chgData name="Geoff Kwan" userId="c3a5c4b8-7020-4697-b49e-ebe9f60812c0" providerId="ADAL" clId="{E8BE42D1-1A0C-4B46-98A0-7314B15D2C48}" dt="2021-09-07T09:47:23.382" v="2793" actId="1076"/>
          <ac:picMkLst>
            <pc:docMk/>
            <pc:sldMk cId="2057691415" sldId="287"/>
            <ac:picMk id="4" creationId="{8C6809E9-22B5-4435-8CC7-A04C4ED320CE}"/>
          </ac:picMkLst>
        </pc:picChg>
        <pc:picChg chg="add del mod">
          <ac:chgData name="Geoff Kwan" userId="c3a5c4b8-7020-4697-b49e-ebe9f60812c0" providerId="ADAL" clId="{E8BE42D1-1A0C-4B46-98A0-7314B15D2C48}" dt="2021-09-07T09:24:44.664" v="2698"/>
          <ac:picMkLst>
            <pc:docMk/>
            <pc:sldMk cId="2057691415" sldId="287"/>
            <ac:picMk id="8" creationId="{2B55CFAB-5C5D-4594-9A78-04985C164DCB}"/>
          </ac:picMkLst>
        </pc:picChg>
        <pc:picChg chg="add del mod">
          <ac:chgData name="Geoff Kwan" userId="c3a5c4b8-7020-4697-b49e-ebe9f60812c0" providerId="ADAL" clId="{E8BE42D1-1A0C-4B46-98A0-7314B15D2C48}" dt="2021-09-07T09:27:07.176" v="2708" actId="478"/>
          <ac:picMkLst>
            <pc:docMk/>
            <pc:sldMk cId="2057691415" sldId="287"/>
            <ac:picMk id="9" creationId="{E0D678E4-C41B-4534-A34E-00A30C4AA2F4}"/>
          </ac:picMkLst>
        </pc:picChg>
        <pc:picChg chg="del mod">
          <ac:chgData name="Geoff Kwan" userId="c3a5c4b8-7020-4697-b49e-ebe9f60812c0" providerId="ADAL" clId="{E8BE42D1-1A0C-4B46-98A0-7314B15D2C48}" dt="2021-09-07T09:25:35.572" v="2700" actId="478"/>
          <ac:picMkLst>
            <pc:docMk/>
            <pc:sldMk cId="2057691415" sldId="287"/>
            <ac:picMk id="12" creationId="{DE2F2FC8-FDF2-46EE-A7E0-FCDD9463FF5F}"/>
          </ac:picMkLst>
        </pc:picChg>
        <pc:picChg chg="add del mod">
          <ac:chgData name="Geoff Kwan" userId="c3a5c4b8-7020-4697-b49e-ebe9f60812c0" providerId="ADAL" clId="{E8BE42D1-1A0C-4B46-98A0-7314B15D2C48}" dt="2021-09-07T09:29:12.434" v="2730" actId="478"/>
          <ac:picMkLst>
            <pc:docMk/>
            <pc:sldMk cId="2057691415" sldId="287"/>
            <ac:picMk id="18" creationId="{EB27787E-D433-4EE0-AC4C-45A4E5826A51}"/>
          </ac:picMkLst>
        </pc:picChg>
      </pc:sldChg>
      <pc:sldChg chg="delSp modSp add del mod">
        <pc:chgData name="Geoff Kwan" userId="c3a5c4b8-7020-4697-b49e-ebe9f60812c0" providerId="ADAL" clId="{E8BE42D1-1A0C-4B46-98A0-7314B15D2C48}" dt="2021-09-07T09:49:49.568" v="2842" actId="47"/>
        <pc:sldMkLst>
          <pc:docMk/>
          <pc:sldMk cId="3242259917" sldId="288"/>
        </pc:sldMkLst>
        <pc:spChg chg="mod">
          <ac:chgData name="Geoff Kwan" userId="c3a5c4b8-7020-4697-b49e-ebe9f60812c0" providerId="ADAL" clId="{E8BE42D1-1A0C-4B46-98A0-7314B15D2C48}" dt="2021-09-07T09:48:57.665" v="2838" actId="20577"/>
          <ac:spMkLst>
            <pc:docMk/>
            <pc:sldMk cId="3242259917" sldId="288"/>
            <ac:spMk id="2" creationId="{822B9199-DA05-4D28-873D-8BC9C18EDCD8}"/>
          </ac:spMkLst>
        </pc:spChg>
        <pc:spChg chg="del mod">
          <ac:chgData name="Geoff Kwan" userId="c3a5c4b8-7020-4697-b49e-ebe9f60812c0" providerId="ADAL" clId="{E8BE42D1-1A0C-4B46-98A0-7314B15D2C48}" dt="2021-09-07T09:48:43.242" v="2797" actId="478"/>
          <ac:spMkLst>
            <pc:docMk/>
            <pc:sldMk cId="3242259917" sldId="288"/>
            <ac:spMk id="4" creationId="{2A19F70D-C884-4E63-83E0-2D1FD626F253}"/>
          </ac:spMkLst>
        </pc:spChg>
        <pc:spChg chg="del">
          <ac:chgData name="Geoff Kwan" userId="c3a5c4b8-7020-4697-b49e-ebe9f60812c0" providerId="ADAL" clId="{E8BE42D1-1A0C-4B46-98A0-7314B15D2C48}" dt="2021-09-07T09:48:45.928" v="2799" actId="478"/>
          <ac:spMkLst>
            <pc:docMk/>
            <pc:sldMk cId="3242259917" sldId="288"/>
            <ac:spMk id="9" creationId="{CDE063FE-A154-4CFE-B635-218E7BE38D2E}"/>
          </ac:spMkLst>
        </pc:spChg>
        <pc:spChg chg="del">
          <ac:chgData name="Geoff Kwan" userId="c3a5c4b8-7020-4697-b49e-ebe9f60812c0" providerId="ADAL" clId="{E8BE42D1-1A0C-4B46-98A0-7314B15D2C48}" dt="2021-09-07T09:48:40.097" v="2795" actId="478"/>
          <ac:spMkLst>
            <pc:docMk/>
            <pc:sldMk cId="3242259917" sldId="288"/>
            <ac:spMk id="10" creationId="{A3565AAE-0F38-49CE-8FCB-52292D34064B}"/>
          </ac:spMkLst>
        </pc:spChg>
        <pc:picChg chg="del">
          <ac:chgData name="Geoff Kwan" userId="c3a5c4b8-7020-4697-b49e-ebe9f60812c0" providerId="ADAL" clId="{E8BE42D1-1A0C-4B46-98A0-7314B15D2C48}" dt="2021-09-07T09:48:44.251" v="2798" actId="478"/>
          <ac:picMkLst>
            <pc:docMk/>
            <pc:sldMk cId="3242259917" sldId="288"/>
            <ac:picMk id="12" creationId="{45E038B1-FA3A-4159-A240-0DFE4A59EE31}"/>
          </ac:picMkLst>
        </pc:picChg>
      </pc:sldChg>
      <pc:sldChg chg="new del">
        <pc:chgData name="Geoff Kwan" userId="c3a5c4b8-7020-4697-b49e-ebe9f60812c0" providerId="ADAL" clId="{E8BE42D1-1A0C-4B46-98A0-7314B15D2C48}" dt="2021-09-07T09:49:35.806" v="2840" actId="680"/>
        <pc:sldMkLst>
          <pc:docMk/>
          <pc:sldMk cId="1126921208" sldId="289"/>
        </pc:sldMkLst>
      </pc:sldChg>
      <pc:sldChg chg="addSp delSp modSp new mod">
        <pc:chgData name="Geoff Kwan" userId="c3a5c4b8-7020-4697-b49e-ebe9f60812c0" providerId="ADAL" clId="{E8BE42D1-1A0C-4B46-98A0-7314B15D2C48}" dt="2021-09-07T09:59:57.950" v="3176" actId="1076"/>
        <pc:sldMkLst>
          <pc:docMk/>
          <pc:sldMk cId="3782133696" sldId="289"/>
        </pc:sldMkLst>
        <pc:spChg chg="del">
          <ac:chgData name="Geoff Kwan" userId="c3a5c4b8-7020-4697-b49e-ebe9f60812c0" providerId="ADAL" clId="{E8BE42D1-1A0C-4B46-98A0-7314B15D2C48}" dt="2021-09-07T09:49:57.403" v="2843" actId="478"/>
          <ac:spMkLst>
            <pc:docMk/>
            <pc:sldMk cId="3782133696" sldId="289"/>
            <ac:spMk id="2" creationId="{4F0D8E42-B36E-4BCD-8B87-A6B8552C7BD1}"/>
          </ac:spMkLst>
        </pc:spChg>
        <pc:spChg chg="mod">
          <ac:chgData name="Geoff Kwan" userId="c3a5c4b8-7020-4697-b49e-ebe9f60812c0" providerId="ADAL" clId="{E8BE42D1-1A0C-4B46-98A0-7314B15D2C48}" dt="2021-09-07T09:50:44.632" v="2917" actId="27636"/>
          <ac:spMkLst>
            <pc:docMk/>
            <pc:sldMk cId="3782133696" sldId="289"/>
            <ac:spMk id="4" creationId="{105F1E83-2748-41CA-922B-CBC134E8633A}"/>
          </ac:spMkLst>
        </pc:spChg>
        <pc:spChg chg="add mod">
          <ac:chgData name="Geoff Kwan" userId="c3a5c4b8-7020-4697-b49e-ebe9f60812c0" providerId="ADAL" clId="{E8BE42D1-1A0C-4B46-98A0-7314B15D2C48}" dt="2021-09-07T09:59:57.950" v="3176" actId="1076"/>
          <ac:spMkLst>
            <pc:docMk/>
            <pc:sldMk cId="3782133696" sldId="289"/>
            <ac:spMk id="5" creationId="{4A0DFCE2-044E-4D74-9DF2-2A3E4DFB8DC6}"/>
          </ac:spMkLst>
        </pc:spChg>
      </pc:sldChg>
      <pc:sldChg chg="new del">
        <pc:chgData name="Geoff Kwan" userId="c3a5c4b8-7020-4697-b49e-ebe9f60812c0" providerId="ADAL" clId="{E8BE42D1-1A0C-4B46-98A0-7314B15D2C48}" dt="2021-09-07T09:51:13.727" v="2919" actId="680"/>
        <pc:sldMkLst>
          <pc:docMk/>
          <pc:sldMk cId="2074679410" sldId="290"/>
        </pc:sldMkLst>
      </pc:sldChg>
      <pc:sldChg chg="modSp new mod">
        <pc:chgData name="Geoff Kwan" userId="c3a5c4b8-7020-4697-b49e-ebe9f60812c0" providerId="ADAL" clId="{E8BE42D1-1A0C-4B46-98A0-7314B15D2C48}" dt="2021-09-07T09:51:22.402" v="2930" actId="20577"/>
        <pc:sldMkLst>
          <pc:docMk/>
          <pc:sldMk cId="4093671313" sldId="290"/>
        </pc:sldMkLst>
        <pc:spChg chg="mod">
          <ac:chgData name="Geoff Kwan" userId="c3a5c4b8-7020-4697-b49e-ebe9f60812c0" providerId="ADAL" clId="{E8BE42D1-1A0C-4B46-98A0-7314B15D2C48}" dt="2021-09-07T09:51:22.402" v="2930" actId="20577"/>
          <ac:spMkLst>
            <pc:docMk/>
            <pc:sldMk cId="4093671313" sldId="290"/>
            <ac:spMk id="4" creationId="{8AAF7539-7E84-49B7-9152-C34B90932270}"/>
          </ac:spMkLst>
        </pc:spChg>
      </pc:sldChg>
      <pc:sldChg chg="new del">
        <pc:chgData name="Geoff Kwan" userId="c3a5c4b8-7020-4697-b49e-ebe9f60812c0" providerId="ADAL" clId="{E8BE42D1-1A0C-4B46-98A0-7314B15D2C48}" dt="2021-09-07T09:52:16.389" v="2942" actId="680"/>
        <pc:sldMkLst>
          <pc:docMk/>
          <pc:sldMk cId="1421525990" sldId="291"/>
        </pc:sldMkLst>
      </pc:sldChg>
      <pc:sldChg chg="modSp new mod">
        <pc:chgData name="Geoff Kwan" userId="c3a5c4b8-7020-4697-b49e-ebe9f60812c0" providerId="ADAL" clId="{E8BE42D1-1A0C-4B46-98A0-7314B15D2C48}" dt="2021-09-07T09:52:31.689" v="2953" actId="20577"/>
        <pc:sldMkLst>
          <pc:docMk/>
          <pc:sldMk cId="3818661355" sldId="291"/>
        </pc:sldMkLst>
        <pc:spChg chg="mod">
          <ac:chgData name="Geoff Kwan" userId="c3a5c4b8-7020-4697-b49e-ebe9f60812c0" providerId="ADAL" clId="{E8BE42D1-1A0C-4B46-98A0-7314B15D2C48}" dt="2021-09-07T09:52:31.689" v="2953" actId="20577"/>
          <ac:spMkLst>
            <pc:docMk/>
            <pc:sldMk cId="3818661355" sldId="291"/>
            <ac:spMk id="4" creationId="{F7F03017-C960-4271-A5D8-ECA1150527A6}"/>
          </ac:spMkLst>
        </pc:spChg>
      </pc:sldChg>
      <pc:sldChg chg="modSp add del mod">
        <pc:chgData name="Geoff Kwan" userId="c3a5c4b8-7020-4697-b49e-ebe9f60812c0" providerId="ADAL" clId="{E8BE42D1-1A0C-4B46-98A0-7314B15D2C48}" dt="2021-09-07T02:25:36.245" v="151"/>
        <pc:sldMkLst>
          <pc:docMk/>
          <pc:sldMk cId="3038648259" sldId="899"/>
        </pc:sldMkLst>
        <pc:spChg chg="mod">
          <ac:chgData name="Geoff Kwan" userId="c3a5c4b8-7020-4697-b49e-ebe9f60812c0" providerId="ADAL" clId="{E8BE42D1-1A0C-4B46-98A0-7314B15D2C48}" dt="2021-09-07T02:25:36.245" v="151"/>
          <ac:spMkLst>
            <pc:docMk/>
            <pc:sldMk cId="3038648259" sldId="899"/>
            <ac:spMk id="3" creationId="{66A231B2-4F79-4A3F-A954-81A8874407DA}"/>
          </ac:spMkLst>
        </pc:spChg>
        <pc:spChg chg="mod">
          <ac:chgData name="Geoff Kwan" userId="c3a5c4b8-7020-4697-b49e-ebe9f60812c0" providerId="ADAL" clId="{E8BE42D1-1A0C-4B46-98A0-7314B15D2C48}" dt="2021-09-07T02:25:36.245" v="151"/>
          <ac:spMkLst>
            <pc:docMk/>
            <pc:sldMk cId="3038648259" sldId="899"/>
            <ac:spMk id="4" creationId="{1FC78BAC-5E20-4EBE-B955-A9C952F8238C}"/>
          </ac:spMkLst>
        </pc:spChg>
      </pc:sldChg>
      <pc:sldChg chg="modSp add del mod">
        <pc:chgData name="Geoff Kwan" userId="c3a5c4b8-7020-4697-b49e-ebe9f60812c0" providerId="ADAL" clId="{E8BE42D1-1A0C-4B46-98A0-7314B15D2C48}" dt="2021-09-07T02:25:36.245" v="151"/>
        <pc:sldMkLst>
          <pc:docMk/>
          <pc:sldMk cId="425001071" sldId="903"/>
        </pc:sldMkLst>
        <pc:spChg chg="mod">
          <ac:chgData name="Geoff Kwan" userId="c3a5c4b8-7020-4697-b49e-ebe9f60812c0" providerId="ADAL" clId="{E8BE42D1-1A0C-4B46-98A0-7314B15D2C48}" dt="2021-09-07T02:25:36.245" v="151"/>
          <ac:spMkLst>
            <pc:docMk/>
            <pc:sldMk cId="425001071" sldId="903"/>
            <ac:spMk id="3" creationId="{66A231B2-4F79-4A3F-A954-81A8874407DA}"/>
          </ac:spMkLst>
        </pc:spChg>
        <pc:spChg chg="mod">
          <ac:chgData name="Geoff Kwan" userId="c3a5c4b8-7020-4697-b49e-ebe9f60812c0" providerId="ADAL" clId="{E8BE42D1-1A0C-4B46-98A0-7314B15D2C48}" dt="2021-09-07T02:25:36.245" v="151"/>
          <ac:spMkLst>
            <pc:docMk/>
            <pc:sldMk cId="425001071" sldId="903"/>
            <ac:spMk id="4" creationId="{1FC78BAC-5E20-4EBE-B955-A9C952F8238C}"/>
          </ac:spMkLst>
        </pc:spChg>
      </pc:sldChg>
    </pc:docChg>
  </pc:docChgLst>
  <pc:docChgLst>
    <pc:chgData name="Geoff Kwan" userId="c3a5c4b8-7020-4697-b49e-ebe9f60812c0" providerId="ADAL" clId="{3E53274C-8FA1-4FB7-B2A3-134D7795B7B6}"/>
    <pc:docChg chg="custSel modSld">
      <pc:chgData name="Geoff Kwan" userId="c3a5c4b8-7020-4697-b49e-ebe9f60812c0" providerId="ADAL" clId="{3E53274C-8FA1-4FB7-B2A3-134D7795B7B6}" dt="2021-08-29T11:58:27.303" v="182" actId="1592"/>
      <pc:docMkLst>
        <pc:docMk/>
      </pc:docMkLst>
      <pc:sldChg chg="modSp mod delCm">
        <pc:chgData name="Geoff Kwan" userId="c3a5c4b8-7020-4697-b49e-ebe9f60812c0" providerId="ADAL" clId="{3E53274C-8FA1-4FB7-B2A3-134D7795B7B6}" dt="2021-08-29T11:51:19.988" v="23" actId="1592"/>
        <pc:sldMkLst>
          <pc:docMk/>
          <pc:sldMk cId="1691839240" sldId="256"/>
        </pc:sldMkLst>
        <pc:spChg chg="mod">
          <ac:chgData name="Geoff Kwan" userId="c3a5c4b8-7020-4697-b49e-ebe9f60812c0" providerId="ADAL" clId="{3E53274C-8FA1-4FB7-B2A3-134D7795B7B6}" dt="2021-08-29T11:51:13.768" v="22" actId="20577"/>
          <ac:spMkLst>
            <pc:docMk/>
            <pc:sldMk cId="1691839240" sldId="256"/>
            <ac:spMk id="2" creationId="{7AACC860-CB23-468F-A69B-2EDCAA3C1645}"/>
          </ac:spMkLst>
        </pc:spChg>
      </pc:sldChg>
      <pc:sldChg chg="modSp mod delCm">
        <pc:chgData name="Geoff Kwan" userId="c3a5c4b8-7020-4697-b49e-ebe9f60812c0" providerId="ADAL" clId="{3E53274C-8FA1-4FB7-B2A3-134D7795B7B6}" dt="2021-08-29T11:54:05.752" v="97" actId="1592"/>
        <pc:sldMkLst>
          <pc:docMk/>
          <pc:sldMk cId="668570725" sldId="262"/>
        </pc:sldMkLst>
        <pc:spChg chg="mod">
          <ac:chgData name="Geoff Kwan" userId="c3a5c4b8-7020-4697-b49e-ebe9f60812c0" providerId="ADAL" clId="{3E53274C-8FA1-4FB7-B2A3-134D7795B7B6}" dt="2021-08-29T11:53:31.137" v="96" actId="20577"/>
          <ac:spMkLst>
            <pc:docMk/>
            <pc:sldMk cId="668570725" sldId="262"/>
            <ac:spMk id="6" creationId="{CFBB24A5-79A3-4D43-8F62-FE6643C0B23F}"/>
          </ac:spMkLst>
        </pc:spChg>
      </pc:sldChg>
      <pc:sldChg chg="modSp mod delCm">
        <pc:chgData name="Geoff Kwan" userId="c3a5c4b8-7020-4697-b49e-ebe9f60812c0" providerId="ADAL" clId="{3E53274C-8FA1-4FB7-B2A3-134D7795B7B6}" dt="2021-08-29T11:54:27.033" v="110" actId="1592"/>
        <pc:sldMkLst>
          <pc:docMk/>
          <pc:sldMk cId="578142516" sldId="263"/>
        </pc:sldMkLst>
        <pc:spChg chg="mod">
          <ac:chgData name="Geoff Kwan" userId="c3a5c4b8-7020-4697-b49e-ebe9f60812c0" providerId="ADAL" clId="{3E53274C-8FA1-4FB7-B2A3-134D7795B7B6}" dt="2021-08-29T11:54:24.489" v="109" actId="20577"/>
          <ac:spMkLst>
            <pc:docMk/>
            <pc:sldMk cId="578142516" sldId="263"/>
            <ac:spMk id="3" creationId="{4FDB080A-B2D7-4B3C-ACBE-BB3FEF55A771}"/>
          </ac:spMkLst>
        </pc:spChg>
      </pc:sldChg>
      <pc:sldChg chg="modSp delCm">
        <pc:chgData name="Geoff Kwan" userId="c3a5c4b8-7020-4697-b49e-ebe9f60812c0" providerId="ADAL" clId="{3E53274C-8FA1-4FB7-B2A3-134D7795B7B6}" dt="2021-08-29T11:51:49.228" v="27" actId="1592"/>
        <pc:sldMkLst>
          <pc:docMk/>
          <pc:sldMk cId="646706383" sldId="264"/>
        </pc:sldMkLst>
        <pc:graphicFrameChg chg="mod">
          <ac:chgData name="Geoff Kwan" userId="c3a5c4b8-7020-4697-b49e-ebe9f60812c0" providerId="ADAL" clId="{3E53274C-8FA1-4FB7-B2A3-134D7795B7B6}" dt="2021-08-29T11:51:46.203" v="26" actId="20577"/>
          <ac:graphicFrameMkLst>
            <pc:docMk/>
            <pc:sldMk cId="646706383" sldId="264"/>
            <ac:graphicFrameMk id="3" creationId="{F1A28846-72F6-431B-A28D-5728CFDACA0F}"/>
          </ac:graphicFrameMkLst>
        </pc:graphicFrameChg>
      </pc:sldChg>
      <pc:sldChg chg="delSp modSp mod delCm">
        <pc:chgData name="Geoff Kwan" userId="c3a5c4b8-7020-4697-b49e-ebe9f60812c0" providerId="ADAL" clId="{3E53274C-8FA1-4FB7-B2A3-134D7795B7B6}" dt="2021-08-29T11:58:10.407" v="177" actId="1592"/>
        <pc:sldMkLst>
          <pc:docMk/>
          <pc:sldMk cId="2841461824" sldId="265"/>
        </pc:sldMkLst>
        <pc:spChg chg="mod">
          <ac:chgData name="Geoff Kwan" userId="c3a5c4b8-7020-4697-b49e-ebe9f60812c0" providerId="ADAL" clId="{3E53274C-8FA1-4FB7-B2A3-134D7795B7B6}" dt="2021-08-29T11:54:43.439" v="141" actId="20577"/>
          <ac:spMkLst>
            <pc:docMk/>
            <pc:sldMk cId="2841461824" sldId="265"/>
            <ac:spMk id="2" creationId="{4B00CC87-FC8C-452B-85A9-58B0112B7AFF}"/>
          </ac:spMkLst>
        </pc:spChg>
        <pc:spChg chg="del">
          <ac:chgData name="Geoff Kwan" userId="c3a5c4b8-7020-4697-b49e-ebe9f60812c0" providerId="ADAL" clId="{3E53274C-8FA1-4FB7-B2A3-134D7795B7B6}" dt="2021-08-29T11:55:35.818" v="152" actId="478"/>
          <ac:spMkLst>
            <pc:docMk/>
            <pc:sldMk cId="2841461824" sldId="265"/>
            <ac:spMk id="4" creationId="{B9F2E56E-EBBA-41C9-8308-823F27799BA0}"/>
          </ac:spMkLst>
        </pc:spChg>
        <pc:spChg chg="mod">
          <ac:chgData name="Geoff Kwan" userId="c3a5c4b8-7020-4697-b49e-ebe9f60812c0" providerId="ADAL" clId="{3E53274C-8FA1-4FB7-B2A3-134D7795B7B6}" dt="2021-08-29T11:57:59.244" v="176" actId="948"/>
          <ac:spMkLst>
            <pc:docMk/>
            <pc:sldMk cId="2841461824" sldId="265"/>
            <ac:spMk id="7" creationId="{ADC3B7E9-99E0-4D1B-93AE-4879B4302DD4}"/>
          </ac:spMkLst>
        </pc:spChg>
      </pc:sldChg>
      <pc:sldChg chg="modSp delCm">
        <pc:chgData name="Geoff Kwan" userId="c3a5c4b8-7020-4697-b49e-ebe9f60812c0" providerId="ADAL" clId="{3E53274C-8FA1-4FB7-B2A3-134D7795B7B6}" dt="2021-08-29T11:58:27.303" v="182" actId="1592"/>
        <pc:sldMkLst>
          <pc:docMk/>
          <pc:sldMk cId="2611777404" sldId="266"/>
        </pc:sldMkLst>
        <pc:graphicFrameChg chg="mod">
          <ac:chgData name="Geoff Kwan" userId="c3a5c4b8-7020-4697-b49e-ebe9f60812c0" providerId="ADAL" clId="{3E53274C-8FA1-4FB7-B2A3-134D7795B7B6}" dt="2021-08-29T11:58:24.034" v="181" actId="20577"/>
          <ac:graphicFrameMkLst>
            <pc:docMk/>
            <pc:sldMk cId="2611777404" sldId="266"/>
            <ac:graphicFrameMk id="3" creationId="{332F3E7F-46B5-4C4F-A059-99C9F562F1F7}"/>
          </ac:graphicFrameMkLst>
        </pc:graphicFrameChg>
      </pc:sldChg>
      <pc:sldChg chg="modSp mod delCm">
        <pc:chgData name="Geoff Kwan" userId="c3a5c4b8-7020-4697-b49e-ebe9f60812c0" providerId="ADAL" clId="{3E53274C-8FA1-4FB7-B2A3-134D7795B7B6}" dt="2021-08-29T11:51:33.099" v="25" actId="1592"/>
        <pc:sldMkLst>
          <pc:docMk/>
          <pc:sldMk cId="40986783" sldId="270"/>
        </pc:sldMkLst>
        <pc:spChg chg="mod">
          <ac:chgData name="Geoff Kwan" userId="c3a5c4b8-7020-4697-b49e-ebe9f60812c0" providerId="ADAL" clId="{3E53274C-8FA1-4FB7-B2A3-134D7795B7B6}" dt="2021-08-29T11:51:30.455" v="24" actId="20577"/>
          <ac:spMkLst>
            <pc:docMk/>
            <pc:sldMk cId="40986783" sldId="270"/>
            <ac:spMk id="2" creationId="{DFDCCE04-0658-4499-A775-6CC8EBB7B1B2}"/>
          </ac:spMkLst>
        </pc:spChg>
      </pc:sldChg>
      <pc:sldChg chg="modSp mod delCm">
        <pc:chgData name="Geoff Kwan" userId="c3a5c4b8-7020-4697-b49e-ebe9f60812c0" providerId="ADAL" clId="{3E53274C-8FA1-4FB7-B2A3-134D7795B7B6}" dt="2021-08-29T11:52:53.018" v="56" actId="1592"/>
        <pc:sldMkLst>
          <pc:docMk/>
          <pc:sldMk cId="2033599134" sldId="277"/>
        </pc:sldMkLst>
        <pc:spChg chg="mod">
          <ac:chgData name="Geoff Kwan" userId="c3a5c4b8-7020-4697-b49e-ebe9f60812c0" providerId="ADAL" clId="{3E53274C-8FA1-4FB7-B2A3-134D7795B7B6}" dt="2021-08-29T11:52:35.431" v="55" actId="20577"/>
          <ac:spMkLst>
            <pc:docMk/>
            <pc:sldMk cId="2033599134" sldId="277"/>
            <ac:spMk id="6" creationId="{CFBB24A5-79A3-4D43-8F62-FE6643C0B23F}"/>
          </ac:spMkLst>
        </pc:spChg>
      </pc:sldChg>
    </pc:docChg>
  </pc:docChgLst>
  <pc:docChgLst>
    <pc:chgData name="Geoff Kwan" userId="c3a5c4b8-7020-4697-b49e-ebe9f60812c0" providerId="ADAL" clId="{8F7EE429-CA11-4618-ADD8-103B4908ACFA}"/>
    <pc:docChg chg="custSel modSld">
      <pc:chgData name="Geoff Kwan" userId="c3a5c4b8-7020-4697-b49e-ebe9f60812c0" providerId="ADAL" clId="{8F7EE429-CA11-4618-ADD8-103B4908ACFA}" dt="2021-09-09T23:59:59.015" v="99" actId="1592"/>
      <pc:docMkLst>
        <pc:docMk/>
      </pc:docMkLst>
      <pc:sldChg chg="modSp mod delCm">
        <pc:chgData name="Geoff Kwan" userId="c3a5c4b8-7020-4697-b49e-ebe9f60812c0" providerId="ADAL" clId="{8F7EE429-CA11-4618-ADD8-103B4908ACFA}" dt="2021-09-09T23:56:42.161" v="21" actId="1592"/>
        <pc:sldMkLst>
          <pc:docMk/>
          <pc:sldMk cId="838078044" sldId="279"/>
        </pc:sldMkLst>
        <pc:spChg chg="mod">
          <ac:chgData name="Geoff Kwan" userId="c3a5c4b8-7020-4697-b49e-ebe9f60812c0" providerId="ADAL" clId="{8F7EE429-CA11-4618-ADD8-103B4908ACFA}" dt="2021-09-09T23:56:36.473" v="20" actId="20577"/>
          <ac:spMkLst>
            <pc:docMk/>
            <pc:sldMk cId="838078044" sldId="279"/>
            <ac:spMk id="18" creationId="{2E4017E5-C816-4225-9501-2A632E985BD0}"/>
          </ac:spMkLst>
        </pc:spChg>
      </pc:sldChg>
      <pc:sldChg chg="modSp mod delCm modCm">
        <pc:chgData name="Geoff Kwan" userId="c3a5c4b8-7020-4697-b49e-ebe9f60812c0" providerId="ADAL" clId="{8F7EE429-CA11-4618-ADD8-103B4908ACFA}" dt="2021-09-09T23:59:59.015" v="99" actId="1592"/>
        <pc:sldMkLst>
          <pc:docMk/>
          <pc:sldMk cId="3935869617" sldId="282"/>
        </pc:sldMkLst>
        <pc:spChg chg="mod">
          <ac:chgData name="Geoff Kwan" userId="c3a5c4b8-7020-4697-b49e-ebe9f60812c0" providerId="ADAL" clId="{8F7EE429-CA11-4618-ADD8-103B4908ACFA}" dt="2021-09-09T23:59:27.931" v="98" actId="1076"/>
          <ac:spMkLst>
            <pc:docMk/>
            <pc:sldMk cId="3935869617" sldId="282"/>
            <ac:spMk id="9" creationId="{E84B32F2-6FFA-4956-AF98-7BB2C81BFD00}"/>
          </ac:spMkLst>
        </pc:spChg>
      </pc:sldChg>
    </pc:docChg>
  </pc:docChgLst>
  <pc:docChgLst>
    <pc:chgData name="snkim0018@hanmail.net" userId="ac1bde267ce9af90" providerId="LiveId" clId="{441C6502-CC3A-4B6E-ABB0-705667FD4A2C}"/>
    <pc:docChg chg="custSel modSld">
      <pc:chgData name="snkim0018@hanmail.net" userId="ac1bde267ce9af90" providerId="LiveId" clId="{441C6502-CC3A-4B6E-ABB0-705667FD4A2C}" dt="2021-08-20T01:48:04.501" v="8"/>
      <pc:docMkLst>
        <pc:docMk/>
      </pc:docMkLst>
      <pc:sldChg chg="addCm modCm">
        <pc:chgData name="snkim0018@hanmail.net" userId="ac1bde267ce9af90" providerId="LiveId" clId="{441C6502-CC3A-4B6E-ABB0-705667FD4A2C}" dt="2021-08-20T01:48:04.501" v="8"/>
        <pc:sldMkLst>
          <pc:docMk/>
          <pc:sldMk cId="578142516" sldId="263"/>
        </pc:sldMkLst>
      </pc:sldChg>
      <pc:sldChg chg="addCm modCm">
        <pc:chgData name="snkim0018@hanmail.net" userId="ac1bde267ce9af90" providerId="LiveId" clId="{441C6502-CC3A-4B6E-ABB0-705667FD4A2C}" dt="2021-08-20T01:34:25.386" v="4"/>
        <pc:sldMkLst>
          <pc:docMk/>
          <pc:sldMk cId="2841461824" sldId="265"/>
        </pc:sldMkLst>
      </pc:sldChg>
    </pc:docChg>
  </pc:docChgLst>
  <pc:docChgLst>
    <pc:chgData name="Geoff Kwan" userId="c3a5c4b8-7020-4697-b49e-ebe9f60812c0" providerId="ADAL" clId="{EBFA2EEF-C171-4190-8237-17261B43BB11}"/>
    <pc:docChg chg="custSel modSld">
      <pc:chgData name="Geoff Kwan" userId="c3a5c4b8-7020-4697-b49e-ebe9f60812c0" providerId="ADAL" clId="{EBFA2EEF-C171-4190-8237-17261B43BB11}" dt="2021-08-25T04:53:39.433" v="63" actId="20577"/>
      <pc:docMkLst>
        <pc:docMk/>
      </pc:docMkLst>
      <pc:sldChg chg="modSp mod">
        <pc:chgData name="Geoff Kwan" userId="c3a5c4b8-7020-4697-b49e-ebe9f60812c0" providerId="ADAL" clId="{EBFA2EEF-C171-4190-8237-17261B43BB11}" dt="2021-08-25T04:53:39.433" v="63" actId="20577"/>
        <pc:sldMkLst>
          <pc:docMk/>
          <pc:sldMk cId="1691839240" sldId="256"/>
        </pc:sldMkLst>
        <pc:spChg chg="mod">
          <ac:chgData name="Geoff Kwan" userId="c3a5c4b8-7020-4697-b49e-ebe9f60812c0" providerId="ADAL" clId="{EBFA2EEF-C171-4190-8237-17261B43BB11}" dt="2021-08-25T04:53:39.433" v="63" actId="20577"/>
          <ac:spMkLst>
            <pc:docMk/>
            <pc:sldMk cId="1691839240" sldId="256"/>
            <ac:spMk id="3" creationId="{A048284E-A6B3-4F4E-80B4-07EA3458CF42}"/>
          </ac:spMkLst>
        </pc:spChg>
      </pc:sldChg>
      <pc:sldChg chg="modSp mod delCm">
        <pc:chgData name="Geoff Kwan" userId="c3a5c4b8-7020-4697-b49e-ebe9f60812c0" providerId="ADAL" clId="{EBFA2EEF-C171-4190-8237-17261B43BB11}" dt="2021-08-25T04:52:38.634" v="56" actId="1592"/>
        <pc:sldMkLst>
          <pc:docMk/>
          <pc:sldMk cId="578142516" sldId="263"/>
        </pc:sldMkLst>
        <pc:spChg chg="mod">
          <ac:chgData name="Geoff Kwan" userId="c3a5c4b8-7020-4697-b49e-ebe9f60812c0" providerId="ADAL" clId="{EBFA2EEF-C171-4190-8237-17261B43BB11}" dt="2021-08-25T04:52:35.773" v="55" actId="20577"/>
          <ac:spMkLst>
            <pc:docMk/>
            <pc:sldMk cId="578142516" sldId="263"/>
            <ac:spMk id="3" creationId="{4FDB080A-B2D7-4B3C-ACBE-BB3FEF55A771}"/>
          </ac:spMkLst>
        </pc:spChg>
      </pc:sldChg>
      <pc:sldChg chg="modSp mod delCm">
        <pc:chgData name="Geoff Kwan" userId="c3a5c4b8-7020-4697-b49e-ebe9f60812c0" providerId="ADAL" clId="{EBFA2EEF-C171-4190-8237-17261B43BB11}" dt="2021-08-25T04:53:20.953" v="59" actId="1592"/>
        <pc:sldMkLst>
          <pc:docMk/>
          <pc:sldMk cId="2841461824" sldId="265"/>
        </pc:sldMkLst>
        <pc:spChg chg="mod">
          <ac:chgData name="Geoff Kwan" userId="c3a5c4b8-7020-4697-b49e-ebe9f60812c0" providerId="ADAL" clId="{EBFA2EEF-C171-4190-8237-17261B43BB11}" dt="2021-08-25T04:53:17.506" v="58" actId="20577"/>
          <ac:spMkLst>
            <pc:docMk/>
            <pc:sldMk cId="2841461824" sldId="265"/>
            <ac:spMk id="7" creationId="{ADC3B7E9-99E0-4D1B-93AE-4879B4302DD4}"/>
          </ac:spMkLst>
        </pc:spChg>
      </pc:sldChg>
    </pc:docChg>
  </pc:docChgLst>
  <pc:docChgLst>
    <pc:chgData name="Geoff Kwan" userId="c3a5c4b8-7020-4697-b49e-ebe9f60812c0" providerId="ADAL" clId="{7B80A389-4FAA-425B-8FF6-D7AD3B16B30C}"/>
    <pc:docChg chg="undo custSel addSld delSld modSld">
      <pc:chgData name="Geoff Kwan" userId="c3a5c4b8-7020-4697-b49e-ebe9f60812c0" providerId="ADAL" clId="{7B80A389-4FAA-425B-8FF6-D7AD3B16B30C}" dt="2021-08-29T12:08:08.014" v="23" actId="47"/>
      <pc:docMkLst>
        <pc:docMk/>
      </pc:docMkLst>
      <pc:sldChg chg="addSp delSp modSp mod setBg setClrOvrMap">
        <pc:chgData name="Geoff Kwan" userId="c3a5c4b8-7020-4697-b49e-ebe9f60812c0" providerId="ADAL" clId="{7B80A389-4FAA-425B-8FF6-D7AD3B16B30C}" dt="2021-08-29T12:07:11.812" v="22" actId="14100"/>
        <pc:sldMkLst>
          <pc:docMk/>
          <pc:sldMk cId="2841461824" sldId="265"/>
        </pc:sldMkLst>
        <pc:spChg chg="mod">
          <ac:chgData name="Geoff Kwan" userId="c3a5c4b8-7020-4697-b49e-ebe9f60812c0" providerId="ADAL" clId="{7B80A389-4FAA-425B-8FF6-D7AD3B16B30C}" dt="2021-08-29T12:06:37.693" v="18" actId="26606"/>
          <ac:spMkLst>
            <pc:docMk/>
            <pc:sldMk cId="2841461824" sldId="265"/>
            <ac:spMk id="2" creationId="{4B00CC87-FC8C-452B-85A9-58B0112B7AFF}"/>
          </ac:spMkLst>
        </pc:spChg>
        <pc:spChg chg="mod ord">
          <ac:chgData name="Geoff Kwan" userId="c3a5c4b8-7020-4697-b49e-ebe9f60812c0" providerId="ADAL" clId="{7B80A389-4FAA-425B-8FF6-D7AD3B16B30C}" dt="2021-08-29T12:06:37.693" v="18" actId="26606"/>
          <ac:spMkLst>
            <pc:docMk/>
            <pc:sldMk cId="2841461824" sldId="265"/>
            <ac:spMk id="5" creationId="{B630FCBD-0799-4A3B-A635-49ED845295F6}"/>
          </ac:spMkLst>
        </pc:spChg>
        <pc:spChg chg="mod">
          <ac:chgData name="Geoff Kwan" userId="c3a5c4b8-7020-4697-b49e-ebe9f60812c0" providerId="ADAL" clId="{7B80A389-4FAA-425B-8FF6-D7AD3B16B30C}" dt="2021-08-29T12:06:37.693" v="18" actId="26606"/>
          <ac:spMkLst>
            <pc:docMk/>
            <pc:sldMk cId="2841461824" sldId="265"/>
            <ac:spMk id="7" creationId="{ADC3B7E9-99E0-4D1B-93AE-4879B4302DD4}"/>
          </ac:spMkLst>
        </pc:spChg>
        <pc:spChg chg="add del">
          <ac:chgData name="Geoff Kwan" userId="c3a5c4b8-7020-4697-b49e-ebe9f60812c0" providerId="ADAL" clId="{7B80A389-4FAA-425B-8FF6-D7AD3B16B30C}" dt="2021-08-29T12:06:37.693" v="18" actId="26606"/>
          <ac:spMkLst>
            <pc:docMk/>
            <pc:sldMk cId="2841461824" sldId="265"/>
            <ac:spMk id="9" creationId="{D009D6D5-DAC2-4A8B-A17A-E206B9012D09}"/>
          </ac:spMkLst>
        </pc:spChg>
        <pc:spChg chg="add del">
          <ac:chgData name="Geoff Kwan" userId="c3a5c4b8-7020-4697-b49e-ebe9f60812c0" providerId="ADAL" clId="{7B80A389-4FAA-425B-8FF6-D7AD3B16B30C}" dt="2021-08-29T12:05:56.775" v="12" actId="26606"/>
          <ac:spMkLst>
            <pc:docMk/>
            <pc:sldMk cId="2841461824" sldId="265"/>
            <ac:spMk id="12" creationId="{9AA72BD9-2C5A-4EDC-931F-5AA08EACA0F3}"/>
          </ac:spMkLst>
        </pc:spChg>
        <pc:spChg chg="add del">
          <ac:chgData name="Geoff Kwan" userId="c3a5c4b8-7020-4697-b49e-ebe9f60812c0" providerId="ADAL" clId="{7B80A389-4FAA-425B-8FF6-D7AD3B16B30C}" dt="2021-08-29T12:05:56.775" v="12" actId="26606"/>
          <ac:spMkLst>
            <pc:docMk/>
            <pc:sldMk cId="2841461824" sldId="265"/>
            <ac:spMk id="14" creationId="{DD3981AC-7B61-4947-BCF3-F7AA7FA385B9}"/>
          </ac:spMkLst>
        </pc:spChg>
        <pc:spChg chg="add del">
          <ac:chgData name="Geoff Kwan" userId="c3a5c4b8-7020-4697-b49e-ebe9f60812c0" providerId="ADAL" clId="{7B80A389-4FAA-425B-8FF6-D7AD3B16B30C}" dt="2021-08-29T12:05:56.775" v="12" actId="26606"/>
          <ac:spMkLst>
            <pc:docMk/>
            <pc:sldMk cId="2841461824" sldId="265"/>
            <ac:spMk id="16" creationId="{55D4142C-5077-457F-A6AD-3FECFDB39685}"/>
          </ac:spMkLst>
        </pc:spChg>
        <pc:spChg chg="add del">
          <ac:chgData name="Geoff Kwan" userId="c3a5c4b8-7020-4697-b49e-ebe9f60812c0" providerId="ADAL" clId="{7B80A389-4FAA-425B-8FF6-D7AD3B16B30C}" dt="2021-08-29T12:05:56.775" v="12" actId="26606"/>
          <ac:spMkLst>
            <pc:docMk/>
            <pc:sldMk cId="2841461824" sldId="265"/>
            <ac:spMk id="18" creationId="{7A5F0580-5EE9-419F-96EE-B6529EF6E7D0}"/>
          </ac:spMkLst>
        </pc:spChg>
        <pc:picChg chg="add mod ord">
          <ac:chgData name="Geoff Kwan" userId="c3a5c4b8-7020-4697-b49e-ebe9f60812c0" providerId="ADAL" clId="{7B80A389-4FAA-425B-8FF6-D7AD3B16B30C}" dt="2021-08-29T12:07:11.812" v="22" actId="14100"/>
          <ac:picMkLst>
            <pc:docMk/>
            <pc:sldMk cId="2841461824" sldId="265"/>
            <ac:picMk id="3" creationId="{4C7820CE-2377-4BFF-A35B-FAB7F2D54C35}"/>
          </ac:picMkLst>
        </pc:picChg>
        <pc:picChg chg="add del">
          <ac:chgData name="Geoff Kwan" userId="c3a5c4b8-7020-4697-b49e-ebe9f60812c0" providerId="ADAL" clId="{7B80A389-4FAA-425B-8FF6-D7AD3B16B30C}" dt="2021-08-29T12:06:10.072" v="14" actId="478"/>
          <ac:picMkLst>
            <pc:docMk/>
            <pc:sldMk cId="2841461824" sldId="265"/>
            <ac:picMk id="6" creationId="{B7540707-F412-4076-BEAB-17DF38A059CA}"/>
          </ac:picMkLst>
        </pc:picChg>
      </pc:sldChg>
      <pc:sldChg chg="addSp delSp modSp add del mod setBg setClrOvrMap">
        <pc:chgData name="Geoff Kwan" userId="c3a5c4b8-7020-4697-b49e-ebe9f60812c0" providerId="ADAL" clId="{7B80A389-4FAA-425B-8FF6-D7AD3B16B30C}" dt="2021-08-29T12:08:08.014" v="23" actId="47"/>
        <pc:sldMkLst>
          <pc:docMk/>
          <pc:sldMk cId="484958660" sldId="278"/>
        </pc:sldMkLst>
        <pc:spChg chg="mod">
          <ac:chgData name="Geoff Kwan" userId="c3a5c4b8-7020-4697-b49e-ebe9f60812c0" providerId="ADAL" clId="{7B80A389-4FAA-425B-8FF6-D7AD3B16B30C}" dt="2021-08-29T12:05:11.060" v="1" actId="26606"/>
          <ac:spMkLst>
            <pc:docMk/>
            <pc:sldMk cId="484958660" sldId="278"/>
            <ac:spMk id="2" creationId="{4B00CC87-FC8C-452B-85A9-58B0112B7AFF}"/>
          </ac:spMkLst>
        </pc:spChg>
        <pc:spChg chg="mod ord">
          <ac:chgData name="Geoff Kwan" userId="c3a5c4b8-7020-4697-b49e-ebe9f60812c0" providerId="ADAL" clId="{7B80A389-4FAA-425B-8FF6-D7AD3B16B30C}" dt="2021-08-29T12:05:11.060" v="1" actId="26606"/>
          <ac:spMkLst>
            <pc:docMk/>
            <pc:sldMk cId="484958660" sldId="278"/>
            <ac:spMk id="5" creationId="{B630FCBD-0799-4A3B-A635-49ED845295F6}"/>
          </ac:spMkLst>
        </pc:spChg>
        <pc:spChg chg="mod">
          <ac:chgData name="Geoff Kwan" userId="c3a5c4b8-7020-4697-b49e-ebe9f60812c0" providerId="ADAL" clId="{7B80A389-4FAA-425B-8FF6-D7AD3B16B30C}" dt="2021-08-29T12:05:11.060" v="1" actId="26606"/>
          <ac:spMkLst>
            <pc:docMk/>
            <pc:sldMk cId="484958660" sldId="278"/>
            <ac:spMk id="7" creationId="{ADC3B7E9-99E0-4D1B-93AE-4879B4302DD4}"/>
          </ac:spMkLst>
        </pc:spChg>
        <pc:spChg chg="add">
          <ac:chgData name="Geoff Kwan" userId="c3a5c4b8-7020-4697-b49e-ebe9f60812c0" providerId="ADAL" clId="{7B80A389-4FAA-425B-8FF6-D7AD3B16B30C}" dt="2021-08-29T12:05:11.060" v="1" actId="26606"/>
          <ac:spMkLst>
            <pc:docMk/>
            <pc:sldMk cId="484958660" sldId="278"/>
            <ac:spMk id="12" creationId="{CF62D2A7-8207-488C-9F46-316BA81A16C8}"/>
          </ac:spMkLst>
        </pc:spChg>
        <pc:picChg chg="add del">
          <ac:chgData name="Geoff Kwan" userId="c3a5c4b8-7020-4697-b49e-ebe9f60812c0" providerId="ADAL" clId="{7B80A389-4FAA-425B-8FF6-D7AD3B16B30C}" dt="2021-08-29T12:05:55.526" v="10"/>
          <ac:picMkLst>
            <pc:docMk/>
            <pc:sldMk cId="484958660" sldId="278"/>
            <ac:picMk id="3" creationId="{543A1EC3-E8BE-4984-B789-C4D190B25FD1}"/>
          </ac:picMkLst>
        </pc:picChg>
        <pc:picChg chg="add del mod ord">
          <ac:chgData name="Geoff Kwan" userId="c3a5c4b8-7020-4697-b49e-ebe9f60812c0" providerId="ADAL" clId="{7B80A389-4FAA-425B-8FF6-D7AD3B16B30C}" dt="2021-08-29T12:05:56.146" v="11" actId="478"/>
          <ac:picMkLst>
            <pc:docMk/>
            <pc:sldMk cId="484958660" sldId="278"/>
            <ac:picMk id="6" creationId="{B7540707-F412-4076-BEAB-17DF38A059CA}"/>
          </ac:picMkLst>
        </pc:pic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image" Target="../media/image19.png"/><Relationship Id="rId4" Type="http://schemas.openxmlformats.org/officeDocument/2006/relationships/image" Target="../media/image22.svg"/></Relationships>
</file>

<file path=ppt/diagrams/_rels/data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svg"/><Relationship Id="rId1" Type="http://schemas.openxmlformats.org/officeDocument/2006/relationships/image" Target="../media/image37.png"/><Relationship Id="rId4" Type="http://schemas.openxmlformats.org/officeDocument/2006/relationships/image" Target="../media/image40.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image" Target="../media/image19.png"/><Relationship Id="rId4" Type="http://schemas.openxmlformats.org/officeDocument/2006/relationships/image" Target="../media/image22.svg"/></Relationships>
</file>

<file path=ppt/diagrams/_rels/drawing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svg"/><Relationship Id="rId1" Type="http://schemas.openxmlformats.org/officeDocument/2006/relationships/image" Target="../media/image37.png"/><Relationship Id="rId4" Type="http://schemas.openxmlformats.org/officeDocument/2006/relationships/image" Target="../media/image40.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240C57-67BC-41D5-91A0-97FE78DB8D94}"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8F8A67CA-E03F-4E0D-8F16-FDDE642DC99B}">
      <dgm:prSet/>
      <dgm:spPr/>
      <dgm:t>
        <a:bodyPr/>
        <a:lstStyle/>
        <a:p>
          <a:r>
            <a:rPr lang="en-US" dirty="0">
              <a:latin typeface="+mj-lt"/>
            </a:rPr>
            <a:t>To receive analysis of comments and key issues</a:t>
          </a:r>
        </a:p>
      </dgm:t>
    </dgm:pt>
    <dgm:pt modelId="{CBE06A37-4453-43C0-886D-D8D54E439266}" type="parTrans" cxnId="{E925E86A-6F55-4C5C-9788-50A675049DAF}">
      <dgm:prSet/>
      <dgm:spPr/>
      <dgm:t>
        <a:bodyPr/>
        <a:lstStyle/>
        <a:p>
          <a:endParaRPr lang="en-US"/>
        </a:p>
      </dgm:t>
    </dgm:pt>
    <dgm:pt modelId="{0F9BE576-6560-4AA6-9565-CB5518B28249}" type="sibTrans" cxnId="{E925E86A-6F55-4C5C-9788-50A675049DAF}">
      <dgm:prSet/>
      <dgm:spPr/>
      <dgm:t>
        <a:bodyPr/>
        <a:lstStyle/>
        <a:p>
          <a:endParaRPr lang="en-US"/>
        </a:p>
      </dgm:t>
    </dgm:pt>
    <dgm:pt modelId="{8406ED45-8DC0-4367-9E1B-24D26A277A4B}">
      <dgm:prSet/>
      <dgm:spPr/>
      <dgm:t>
        <a:bodyPr/>
        <a:lstStyle/>
        <a:p>
          <a:r>
            <a:rPr lang="en-US" dirty="0">
              <a:latin typeface="+mj-lt"/>
            </a:rPr>
            <a:t>To provide input to WG responses, in light of IESBA Sept 2021 discussions </a:t>
          </a:r>
        </a:p>
      </dgm:t>
    </dgm:pt>
    <dgm:pt modelId="{A9CE5788-244C-45F8-9145-896EE4A89A0B}" type="parTrans" cxnId="{1B5B95B8-DC12-45CC-9795-60BBC5DE28E1}">
      <dgm:prSet/>
      <dgm:spPr/>
      <dgm:t>
        <a:bodyPr/>
        <a:lstStyle/>
        <a:p>
          <a:endParaRPr lang="en-US"/>
        </a:p>
      </dgm:t>
    </dgm:pt>
    <dgm:pt modelId="{449B4640-C85F-4C67-B72F-7C3B545ED541}" type="sibTrans" cxnId="{1B5B95B8-DC12-45CC-9795-60BBC5DE28E1}">
      <dgm:prSet/>
      <dgm:spPr/>
      <dgm:t>
        <a:bodyPr/>
        <a:lstStyle/>
        <a:p>
          <a:endParaRPr lang="en-US"/>
        </a:p>
      </dgm:t>
    </dgm:pt>
    <dgm:pt modelId="{F95C533E-0C76-4056-ABC6-AD2197EDFC69}" type="pres">
      <dgm:prSet presAssocID="{B0240C57-67BC-41D5-91A0-97FE78DB8D94}" presName="root" presStyleCnt="0">
        <dgm:presLayoutVars>
          <dgm:dir/>
          <dgm:resizeHandles val="exact"/>
        </dgm:presLayoutVars>
      </dgm:prSet>
      <dgm:spPr/>
    </dgm:pt>
    <dgm:pt modelId="{28A80785-61B9-45EC-A280-25872116E133}" type="pres">
      <dgm:prSet presAssocID="{8F8A67CA-E03F-4E0D-8F16-FDDE642DC99B}" presName="compNode" presStyleCnt="0"/>
      <dgm:spPr/>
    </dgm:pt>
    <dgm:pt modelId="{F0CFFD4F-7A28-4816-A805-529B3260E877}" type="pres">
      <dgm:prSet presAssocID="{8F8A67CA-E03F-4E0D-8F16-FDDE642DC99B}" presName="bgRect" presStyleLbl="bgShp" presStyleIdx="0" presStyleCnt="2" custScaleY="103983"/>
      <dgm:spPr/>
    </dgm:pt>
    <dgm:pt modelId="{6FAE7959-EC54-4DD9-98D3-CBA04B3A65B0}" type="pres">
      <dgm:prSet presAssocID="{8F8A67CA-E03F-4E0D-8F16-FDDE642DC99B}"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at"/>
        </a:ext>
      </dgm:extLst>
    </dgm:pt>
    <dgm:pt modelId="{2E40ADCA-124B-4A82-BA0D-98E87A3796C9}" type="pres">
      <dgm:prSet presAssocID="{8F8A67CA-E03F-4E0D-8F16-FDDE642DC99B}" presName="spaceRect" presStyleCnt="0"/>
      <dgm:spPr/>
    </dgm:pt>
    <dgm:pt modelId="{E03BC6F7-6A18-42A0-A2CF-B10A1BA5FC45}" type="pres">
      <dgm:prSet presAssocID="{8F8A67CA-E03F-4E0D-8F16-FDDE642DC99B}" presName="parTx" presStyleLbl="revTx" presStyleIdx="0" presStyleCnt="2">
        <dgm:presLayoutVars>
          <dgm:chMax val="0"/>
          <dgm:chPref val="0"/>
        </dgm:presLayoutVars>
      </dgm:prSet>
      <dgm:spPr/>
    </dgm:pt>
    <dgm:pt modelId="{53EE270B-E9E2-40D2-9B79-638BC4E21B13}" type="pres">
      <dgm:prSet presAssocID="{0F9BE576-6560-4AA6-9565-CB5518B28249}" presName="sibTrans" presStyleCnt="0"/>
      <dgm:spPr/>
    </dgm:pt>
    <dgm:pt modelId="{D4D78069-3AC1-48D8-BD7A-00EC9E93F253}" type="pres">
      <dgm:prSet presAssocID="{8406ED45-8DC0-4367-9E1B-24D26A277A4B}" presName="compNode" presStyleCnt="0"/>
      <dgm:spPr/>
    </dgm:pt>
    <dgm:pt modelId="{F194C675-CB6B-4598-A328-15AC181129CC}" type="pres">
      <dgm:prSet presAssocID="{8406ED45-8DC0-4367-9E1B-24D26A277A4B}" presName="bgRect" presStyleLbl="bgShp" presStyleIdx="1" presStyleCnt="2"/>
      <dgm:spPr/>
    </dgm:pt>
    <dgm:pt modelId="{A91C315F-F906-474E-9F94-205D4180FEF7}" type="pres">
      <dgm:prSet presAssocID="{8406ED45-8DC0-4367-9E1B-24D26A277A4B}"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ustomer Review"/>
        </a:ext>
      </dgm:extLst>
    </dgm:pt>
    <dgm:pt modelId="{0DA3F3BE-768C-4E64-BA40-C67689041E8A}" type="pres">
      <dgm:prSet presAssocID="{8406ED45-8DC0-4367-9E1B-24D26A277A4B}" presName="spaceRect" presStyleCnt="0"/>
      <dgm:spPr/>
    </dgm:pt>
    <dgm:pt modelId="{7544E929-E852-4F4A-9661-54BFFCE32886}" type="pres">
      <dgm:prSet presAssocID="{8406ED45-8DC0-4367-9E1B-24D26A277A4B}" presName="parTx" presStyleLbl="revTx" presStyleIdx="1" presStyleCnt="2">
        <dgm:presLayoutVars>
          <dgm:chMax val="0"/>
          <dgm:chPref val="0"/>
        </dgm:presLayoutVars>
      </dgm:prSet>
      <dgm:spPr/>
    </dgm:pt>
  </dgm:ptLst>
  <dgm:cxnLst>
    <dgm:cxn modelId="{A9B4BB5F-D364-46E0-BEB0-1E8B9B32898F}" type="presOf" srcId="{B0240C57-67BC-41D5-91A0-97FE78DB8D94}" destId="{F95C533E-0C76-4056-ABC6-AD2197EDFC69}" srcOrd="0" destOrd="0" presId="urn:microsoft.com/office/officeart/2018/2/layout/IconVerticalSolidList"/>
    <dgm:cxn modelId="{106EA44A-D229-4D6A-91B9-05F6CBCE0091}" type="presOf" srcId="{8F8A67CA-E03F-4E0D-8F16-FDDE642DC99B}" destId="{E03BC6F7-6A18-42A0-A2CF-B10A1BA5FC45}" srcOrd="0" destOrd="0" presId="urn:microsoft.com/office/officeart/2018/2/layout/IconVerticalSolidList"/>
    <dgm:cxn modelId="{E925E86A-6F55-4C5C-9788-50A675049DAF}" srcId="{B0240C57-67BC-41D5-91A0-97FE78DB8D94}" destId="{8F8A67CA-E03F-4E0D-8F16-FDDE642DC99B}" srcOrd="0" destOrd="0" parTransId="{CBE06A37-4453-43C0-886D-D8D54E439266}" sibTransId="{0F9BE576-6560-4AA6-9565-CB5518B28249}"/>
    <dgm:cxn modelId="{1B5B95B8-DC12-45CC-9795-60BBC5DE28E1}" srcId="{B0240C57-67BC-41D5-91A0-97FE78DB8D94}" destId="{8406ED45-8DC0-4367-9E1B-24D26A277A4B}" srcOrd="1" destOrd="0" parTransId="{A9CE5788-244C-45F8-9145-896EE4A89A0B}" sibTransId="{449B4640-C85F-4C67-B72F-7C3B545ED541}"/>
    <dgm:cxn modelId="{E09CEACC-D1B7-45BA-AA83-D9F313A66C68}" type="presOf" srcId="{8406ED45-8DC0-4367-9E1B-24D26A277A4B}" destId="{7544E929-E852-4F4A-9661-54BFFCE32886}" srcOrd="0" destOrd="0" presId="urn:microsoft.com/office/officeart/2018/2/layout/IconVerticalSolidList"/>
    <dgm:cxn modelId="{9C7C2E1F-BB51-430E-B4F8-0F2BD1D20503}" type="presParOf" srcId="{F95C533E-0C76-4056-ABC6-AD2197EDFC69}" destId="{28A80785-61B9-45EC-A280-25872116E133}" srcOrd="0" destOrd="0" presId="urn:microsoft.com/office/officeart/2018/2/layout/IconVerticalSolidList"/>
    <dgm:cxn modelId="{8A5F1565-1D17-406A-8F56-92F27BB8A41E}" type="presParOf" srcId="{28A80785-61B9-45EC-A280-25872116E133}" destId="{F0CFFD4F-7A28-4816-A805-529B3260E877}" srcOrd="0" destOrd="0" presId="urn:microsoft.com/office/officeart/2018/2/layout/IconVerticalSolidList"/>
    <dgm:cxn modelId="{6F1442CF-F6F1-47FF-BBE0-047B8B2832AA}" type="presParOf" srcId="{28A80785-61B9-45EC-A280-25872116E133}" destId="{6FAE7959-EC54-4DD9-98D3-CBA04B3A65B0}" srcOrd="1" destOrd="0" presId="urn:microsoft.com/office/officeart/2018/2/layout/IconVerticalSolidList"/>
    <dgm:cxn modelId="{7FD66BBC-4829-4798-91FF-A234EF843F86}" type="presParOf" srcId="{28A80785-61B9-45EC-A280-25872116E133}" destId="{2E40ADCA-124B-4A82-BA0D-98E87A3796C9}" srcOrd="2" destOrd="0" presId="urn:microsoft.com/office/officeart/2018/2/layout/IconVerticalSolidList"/>
    <dgm:cxn modelId="{A4B8F734-1B2F-4636-9E74-59C2A3901E7A}" type="presParOf" srcId="{28A80785-61B9-45EC-A280-25872116E133}" destId="{E03BC6F7-6A18-42A0-A2CF-B10A1BA5FC45}" srcOrd="3" destOrd="0" presId="urn:microsoft.com/office/officeart/2018/2/layout/IconVerticalSolidList"/>
    <dgm:cxn modelId="{B789C687-0AA2-481C-BBEF-699E5358D76A}" type="presParOf" srcId="{F95C533E-0C76-4056-ABC6-AD2197EDFC69}" destId="{53EE270B-E9E2-40D2-9B79-638BC4E21B13}" srcOrd="1" destOrd="0" presId="urn:microsoft.com/office/officeart/2018/2/layout/IconVerticalSolidList"/>
    <dgm:cxn modelId="{0F28A502-E539-4DE2-8B86-874AD7B777F2}" type="presParOf" srcId="{F95C533E-0C76-4056-ABC6-AD2197EDFC69}" destId="{D4D78069-3AC1-48D8-BD7A-00EC9E93F253}" srcOrd="2" destOrd="0" presId="urn:microsoft.com/office/officeart/2018/2/layout/IconVerticalSolidList"/>
    <dgm:cxn modelId="{0E99A89C-D589-4E3D-A96F-2B03CCAD76C3}" type="presParOf" srcId="{D4D78069-3AC1-48D8-BD7A-00EC9E93F253}" destId="{F194C675-CB6B-4598-A328-15AC181129CC}" srcOrd="0" destOrd="0" presId="urn:microsoft.com/office/officeart/2018/2/layout/IconVerticalSolidList"/>
    <dgm:cxn modelId="{CBC34BFA-BFEC-4C89-9817-3F03B8AD5D2C}" type="presParOf" srcId="{D4D78069-3AC1-48D8-BD7A-00EC9E93F253}" destId="{A91C315F-F906-474E-9F94-205D4180FEF7}" srcOrd="1" destOrd="0" presId="urn:microsoft.com/office/officeart/2018/2/layout/IconVerticalSolidList"/>
    <dgm:cxn modelId="{8CCB93F0-CF38-4D7A-9918-ED722F08A506}" type="presParOf" srcId="{D4D78069-3AC1-48D8-BD7A-00EC9E93F253}" destId="{0DA3F3BE-768C-4E64-BA40-C67689041E8A}" srcOrd="2" destOrd="0" presId="urn:microsoft.com/office/officeart/2018/2/layout/IconVerticalSolidList"/>
    <dgm:cxn modelId="{C0D8500D-A13F-41A5-8D2C-68EE1886768D}" type="presParOf" srcId="{D4D78069-3AC1-48D8-BD7A-00EC9E93F253}" destId="{7544E929-E852-4F4A-9661-54BFFCE32886}"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32AEAEB-F6E5-411A-ACFD-CEA1166DB275}" type="doc">
      <dgm:prSet loTypeId="urn:microsoft.com/office/officeart/2018/2/layout/IconVerticalSolidList" loCatId="icon" qsTypeId="urn:microsoft.com/office/officeart/2005/8/quickstyle/simple1" qsCatId="simple" csTypeId="urn:microsoft.com/office/officeart/2005/8/colors/colorful4" csCatId="colorful" phldr="1"/>
      <dgm:spPr/>
      <dgm:t>
        <a:bodyPr/>
        <a:lstStyle/>
        <a:p>
          <a:endParaRPr lang="en-US"/>
        </a:p>
      </dgm:t>
    </dgm:pt>
    <dgm:pt modelId="{F262181D-CC55-4A25-ADE0-E98D412AA3C6}">
      <dgm:prSet custT="1"/>
      <dgm:spPr/>
      <dgm:t>
        <a:bodyPr/>
        <a:lstStyle/>
        <a:p>
          <a:pPr>
            <a:lnSpc>
              <a:spcPct val="100000"/>
            </a:lnSpc>
          </a:pPr>
          <a:r>
            <a:rPr lang="en-US" sz="2800" kern="1200" dirty="0">
              <a:solidFill>
                <a:srgbClr val="494949">
                  <a:hueOff val="0"/>
                  <a:satOff val="0"/>
                  <a:lumOff val="0"/>
                  <a:alphaOff val="0"/>
                </a:srgbClr>
              </a:solidFill>
              <a:latin typeface="Arial" panose="020B0604020202020204" pitchFamily="34" charset="0"/>
              <a:ea typeface="+mn-ea"/>
              <a:cs typeface="Arial" panose="020B0604020202020204" pitchFamily="34" charset="0"/>
            </a:rPr>
            <a:t>Dec 2021 </a:t>
          </a:r>
        </a:p>
      </dgm:t>
    </dgm:pt>
    <dgm:pt modelId="{0C4147F9-D953-4E84-B913-9C77DCDC48A1}" type="parTrans" cxnId="{07F78D09-17FF-4B39-A0C3-9B617A04A3EA}">
      <dgm:prSet/>
      <dgm:spPr/>
      <dgm:t>
        <a:bodyPr/>
        <a:lstStyle/>
        <a:p>
          <a:endParaRPr lang="en-US"/>
        </a:p>
      </dgm:t>
    </dgm:pt>
    <dgm:pt modelId="{AC09B8C7-C249-4AFB-BB1F-6140701AF1D8}" type="sibTrans" cxnId="{07F78D09-17FF-4B39-A0C3-9B617A04A3EA}">
      <dgm:prSet/>
      <dgm:spPr/>
      <dgm:t>
        <a:bodyPr/>
        <a:lstStyle/>
        <a:p>
          <a:endParaRPr lang="en-US"/>
        </a:p>
      </dgm:t>
    </dgm:pt>
    <dgm:pt modelId="{881484A5-CA49-46A3-883D-4AEC505D076D}">
      <dgm:prSet custT="1"/>
      <dgm:spPr/>
      <dgm:t>
        <a:bodyPr/>
        <a:lstStyle/>
        <a:p>
          <a:pPr>
            <a:lnSpc>
              <a:spcPct val="100000"/>
            </a:lnSpc>
          </a:pPr>
          <a:r>
            <a:rPr lang="en-US" sz="2400" kern="1200" dirty="0">
              <a:solidFill>
                <a:srgbClr val="083861">
                  <a:lumMod val="60000"/>
                  <a:lumOff val="40000"/>
                </a:srgbClr>
              </a:solidFill>
              <a:latin typeface="Arial" panose="020B0604020202020204" pitchFamily="34" charset="0"/>
              <a:ea typeface="+mn-ea"/>
              <a:cs typeface="Arial" panose="020B0604020202020204" pitchFamily="34" charset="0"/>
            </a:rPr>
            <a:t>IESBA meeting </a:t>
          </a:r>
          <a:r>
            <a:rPr lang="en-US" sz="1800" kern="1200" dirty="0">
              <a:solidFill>
                <a:srgbClr val="0B5494"/>
              </a:solidFill>
              <a:latin typeface="Arial" panose="020B0604020202020204" pitchFamily="34" charset="0"/>
              <a:ea typeface="+mn-ea"/>
              <a:cs typeface="Arial" panose="020B0604020202020204" pitchFamily="34" charset="0"/>
            </a:rPr>
            <a:t>WG presents final report for approval</a:t>
          </a:r>
        </a:p>
      </dgm:t>
    </dgm:pt>
    <dgm:pt modelId="{EBA8BD90-3845-4215-B305-878727314C80}" type="parTrans" cxnId="{EC7A2630-1A46-456F-ACB0-9A3EB6A0D776}">
      <dgm:prSet/>
      <dgm:spPr/>
      <dgm:t>
        <a:bodyPr/>
        <a:lstStyle/>
        <a:p>
          <a:endParaRPr lang="en-US"/>
        </a:p>
      </dgm:t>
    </dgm:pt>
    <dgm:pt modelId="{88936CF9-C918-480E-9696-E05D5B9DD1CA}" type="sibTrans" cxnId="{EC7A2630-1A46-456F-ACB0-9A3EB6A0D776}">
      <dgm:prSet/>
      <dgm:spPr/>
      <dgm:t>
        <a:bodyPr/>
        <a:lstStyle/>
        <a:p>
          <a:endParaRPr lang="en-US"/>
        </a:p>
      </dgm:t>
    </dgm:pt>
    <dgm:pt modelId="{DFEF557F-8011-4C8F-A9D1-D1550D6D4501}">
      <dgm:prSet custT="1"/>
      <dgm:spPr/>
      <dgm:t>
        <a:bodyPr/>
        <a:lstStyle/>
        <a:p>
          <a:pPr>
            <a:lnSpc>
              <a:spcPct val="100000"/>
            </a:lnSpc>
          </a:pPr>
          <a:r>
            <a:rPr lang="en-US" sz="2800" kern="1200" dirty="0">
              <a:solidFill>
                <a:srgbClr val="494949">
                  <a:hueOff val="0"/>
                  <a:satOff val="0"/>
                  <a:lumOff val="0"/>
                  <a:alphaOff val="0"/>
                </a:srgbClr>
              </a:solidFill>
              <a:latin typeface="Arial" panose="020B0604020202020204" pitchFamily="34" charset="0"/>
              <a:ea typeface="+mn-ea"/>
              <a:cs typeface="Arial" panose="020B0604020202020204" pitchFamily="34" charset="0"/>
            </a:rPr>
            <a:t>Dec 2021/ Jan 2022</a:t>
          </a:r>
        </a:p>
      </dgm:t>
    </dgm:pt>
    <dgm:pt modelId="{D9F8BE8D-0AB2-43C6-85B8-98EA381B2755}" type="parTrans" cxnId="{A40408A4-67E7-4192-8B9E-499CF2C9EA2D}">
      <dgm:prSet/>
      <dgm:spPr/>
      <dgm:t>
        <a:bodyPr/>
        <a:lstStyle/>
        <a:p>
          <a:endParaRPr lang="en-US"/>
        </a:p>
      </dgm:t>
    </dgm:pt>
    <dgm:pt modelId="{45B73128-82C7-4686-8F64-5055327903DE}" type="sibTrans" cxnId="{A40408A4-67E7-4192-8B9E-499CF2C9EA2D}">
      <dgm:prSet/>
      <dgm:spPr/>
      <dgm:t>
        <a:bodyPr/>
        <a:lstStyle/>
        <a:p>
          <a:endParaRPr lang="en-US"/>
        </a:p>
      </dgm:t>
    </dgm:pt>
    <dgm:pt modelId="{F63C3DE0-5FDC-4BC7-A902-01916EF02ECE}">
      <dgm:prSet custT="1"/>
      <dgm:spPr/>
      <dgm:t>
        <a:bodyPr/>
        <a:lstStyle/>
        <a:p>
          <a:pPr>
            <a:lnSpc>
              <a:spcPct val="100000"/>
            </a:lnSpc>
          </a:pPr>
          <a:r>
            <a:rPr lang="en-US" sz="2400" kern="1200" dirty="0">
              <a:solidFill>
                <a:srgbClr val="083861">
                  <a:lumMod val="60000"/>
                  <a:lumOff val="40000"/>
                </a:srgbClr>
              </a:solidFill>
              <a:latin typeface="Arial" panose="020B0604020202020204" pitchFamily="34" charset="0"/>
              <a:ea typeface="+mn-ea"/>
              <a:cs typeface="Arial" panose="020B0604020202020204" pitchFamily="34" charset="0"/>
            </a:rPr>
            <a:t>IESBA publishes decision</a:t>
          </a:r>
        </a:p>
      </dgm:t>
    </dgm:pt>
    <dgm:pt modelId="{4A50AD7A-5EB0-41F7-A343-677D77CDE34E}" type="parTrans" cxnId="{C4C3D431-5553-4F90-932F-82D4E8D8F1F7}">
      <dgm:prSet/>
      <dgm:spPr/>
      <dgm:t>
        <a:bodyPr/>
        <a:lstStyle/>
        <a:p>
          <a:endParaRPr lang="en-US"/>
        </a:p>
      </dgm:t>
    </dgm:pt>
    <dgm:pt modelId="{D5BB89CB-7188-4239-99B9-BB4FE5A120BB}" type="sibTrans" cxnId="{C4C3D431-5553-4F90-932F-82D4E8D8F1F7}">
      <dgm:prSet/>
      <dgm:spPr/>
      <dgm:t>
        <a:bodyPr/>
        <a:lstStyle/>
        <a:p>
          <a:endParaRPr lang="en-US"/>
        </a:p>
      </dgm:t>
    </dgm:pt>
    <dgm:pt modelId="{6BA54B3A-680B-46E0-85EA-6CEF97663EB5}" type="pres">
      <dgm:prSet presAssocID="{E32AEAEB-F6E5-411A-ACFD-CEA1166DB275}" presName="root" presStyleCnt="0">
        <dgm:presLayoutVars>
          <dgm:dir/>
          <dgm:resizeHandles val="exact"/>
        </dgm:presLayoutVars>
      </dgm:prSet>
      <dgm:spPr/>
    </dgm:pt>
    <dgm:pt modelId="{AFE65C88-9A2C-4600-9F07-C8A0A5EEE597}" type="pres">
      <dgm:prSet presAssocID="{F262181D-CC55-4A25-ADE0-E98D412AA3C6}" presName="compNode" presStyleCnt="0"/>
      <dgm:spPr/>
    </dgm:pt>
    <dgm:pt modelId="{F6F196C5-82C2-402A-B98D-11DF8620C620}" type="pres">
      <dgm:prSet presAssocID="{F262181D-CC55-4A25-ADE0-E98D412AA3C6}" presName="bgRect" presStyleLbl="bgShp" presStyleIdx="0" presStyleCnt="2" custLinFactNeighborX="3689" custLinFactNeighborY="0"/>
      <dgm:spPr/>
    </dgm:pt>
    <dgm:pt modelId="{387CDBC7-3D54-48BB-9EF0-F78AC475DF92}" type="pres">
      <dgm:prSet presAssocID="{F262181D-CC55-4A25-ADE0-E98D412AA3C6}"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Document"/>
        </a:ext>
      </dgm:extLst>
    </dgm:pt>
    <dgm:pt modelId="{E07E59C4-CA48-4973-B251-7F4823BF8CE2}" type="pres">
      <dgm:prSet presAssocID="{F262181D-CC55-4A25-ADE0-E98D412AA3C6}" presName="spaceRect" presStyleCnt="0"/>
      <dgm:spPr/>
    </dgm:pt>
    <dgm:pt modelId="{1CCC8DF5-927A-4D17-A449-8A119857E894}" type="pres">
      <dgm:prSet presAssocID="{F262181D-CC55-4A25-ADE0-E98D412AA3C6}" presName="parTx" presStyleLbl="revTx" presStyleIdx="0" presStyleCnt="4">
        <dgm:presLayoutVars>
          <dgm:chMax val="0"/>
          <dgm:chPref val="0"/>
        </dgm:presLayoutVars>
      </dgm:prSet>
      <dgm:spPr/>
    </dgm:pt>
    <dgm:pt modelId="{77F6EBD9-0646-4E9A-B5AA-9BF11654BA34}" type="pres">
      <dgm:prSet presAssocID="{F262181D-CC55-4A25-ADE0-E98D412AA3C6}" presName="desTx" presStyleLbl="revTx" presStyleIdx="1" presStyleCnt="4" custScaleX="133238" custLinFactNeighborX="-16219" custLinFactNeighborY="-1583">
        <dgm:presLayoutVars/>
      </dgm:prSet>
      <dgm:spPr/>
    </dgm:pt>
    <dgm:pt modelId="{6B032F2E-5C07-41EE-9402-4216A739F269}" type="pres">
      <dgm:prSet presAssocID="{AC09B8C7-C249-4AFB-BB1F-6140701AF1D8}" presName="sibTrans" presStyleCnt="0"/>
      <dgm:spPr/>
    </dgm:pt>
    <dgm:pt modelId="{D62EE309-B811-4643-AA43-23CE51128E50}" type="pres">
      <dgm:prSet presAssocID="{DFEF557F-8011-4C8F-A9D1-D1550D6D4501}" presName="compNode" presStyleCnt="0"/>
      <dgm:spPr/>
    </dgm:pt>
    <dgm:pt modelId="{A2105704-5B08-48D5-BBE9-66E6E1DB918C}" type="pres">
      <dgm:prSet presAssocID="{DFEF557F-8011-4C8F-A9D1-D1550D6D4501}" presName="bgRect" presStyleLbl="bgShp" presStyleIdx="1" presStyleCnt="2" custLinFactNeighborX="7634" custLinFactNeighborY="-3805"/>
      <dgm:spPr/>
    </dgm:pt>
    <dgm:pt modelId="{082A5D9F-D3CA-4212-8C05-E90222C91D0D}" type="pres">
      <dgm:prSet presAssocID="{DFEF557F-8011-4C8F-A9D1-D1550D6D4501}"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Fireworks"/>
        </a:ext>
      </dgm:extLst>
    </dgm:pt>
    <dgm:pt modelId="{E9DBED68-A164-401B-B698-7DAF67B1126B}" type="pres">
      <dgm:prSet presAssocID="{DFEF557F-8011-4C8F-A9D1-D1550D6D4501}" presName="spaceRect" presStyleCnt="0"/>
      <dgm:spPr/>
    </dgm:pt>
    <dgm:pt modelId="{96DEDC7E-C4E9-45D2-A32D-BDCD4AD5A8CB}" type="pres">
      <dgm:prSet presAssocID="{DFEF557F-8011-4C8F-A9D1-D1550D6D4501}" presName="parTx" presStyleLbl="revTx" presStyleIdx="2" presStyleCnt="4" custScaleX="83088" custLinFactNeighborX="-7303" custLinFactNeighborY="-1628">
        <dgm:presLayoutVars>
          <dgm:chMax val="0"/>
          <dgm:chPref val="0"/>
        </dgm:presLayoutVars>
      </dgm:prSet>
      <dgm:spPr/>
    </dgm:pt>
    <dgm:pt modelId="{41B6D53A-179D-44D2-A4AD-EFD9CC4009B9}" type="pres">
      <dgm:prSet presAssocID="{DFEF557F-8011-4C8F-A9D1-D1550D6D4501}" presName="desTx" presStyleLbl="revTx" presStyleIdx="3" presStyleCnt="4" custScaleX="133627" custLinFactNeighborX="8690" custLinFactNeighborY="-2196">
        <dgm:presLayoutVars/>
      </dgm:prSet>
      <dgm:spPr/>
    </dgm:pt>
  </dgm:ptLst>
  <dgm:cxnLst>
    <dgm:cxn modelId="{07F78D09-17FF-4B39-A0C3-9B617A04A3EA}" srcId="{E32AEAEB-F6E5-411A-ACFD-CEA1166DB275}" destId="{F262181D-CC55-4A25-ADE0-E98D412AA3C6}" srcOrd="0" destOrd="0" parTransId="{0C4147F9-D953-4E84-B913-9C77DCDC48A1}" sibTransId="{AC09B8C7-C249-4AFB-BB1F-6140701AF1D8}"/>
    <dgm:cxn modelId="{EC7A2630-1A46-456F-ACB0-9A3EB6A0D776}" srcId="{F262181D-CC55-4A25-ADE0-E98D412AA3C6}" destId="{881484A5-CA49-46A3-883D-4AEC505D076D}" srcOrd="0" destOrd="0" parTransId="{EBA8BD90-3845-4215-B305-878727314C80}" sibTransId="{88936CF9-C918-480E-9696-E05D5B9DD1CA}"/>
    <dgm:cxn modelId="{C4C3D431-5553-4F90-932F-82D4E8D8F1F7}" srcId="{DFEF557F-8011-4C8F-A9D1-D1550D6D4501}" destId="{F63C3DE0-5FDC-4BC7-A902-01916EF02ECE}" srcOrd="0" destOrd="0" parTransId="{4A50AD7A-5EB0-41F7-A343-677D77CDE34E}" sibTransId="{D5BB89CB-7188-4239-99B9-BB4FE5A120BB}"/>
    <dgm:cxn modelId="{04C79479-C30C-4932-B401-6E559ABC6FEB}" type="presOf" srcId="{F262181D-CC55-4A25-ADE0-E98D412AA3C6}" destId="{1CCC8DF5-927A-4D17-A449-8A119857E894}" srcOrd="0" destOrd="0" presId="urn:microsoft.com/office/officeart/2018/2/layout/IconVerticalSolidList"/>
    <dgm:cxn modelId="{A40408A4-67E7-4192-8B9E-499CF2C9EA2D}" srcId="{E32AEAEB-F6E5-411A-ACFD-CEA1166DB275}" destId="{DFEF557F-8011-4C8F-A9D1-D1550D6D4501}" srcOrd="1" destOrd="0" parTransId="{D9F8BE8D-0AB2-43C6-85B8-98EA381B2755}" sibTransId="{45B73128-82C7-4686-8F64-5055327903DE}"/>
    <dgm:cxn modelId="{AF6E54AC-D608-4CE6-A5CE-6D109DAAA3FB}" type="presOf" srcId="{E32AEAEB-F6E5-411A-ACFD-CEA1166DB275}" destId="{6BA54B3A-680B-46E0-85EA-6CEF97663EB5}" srcOrd="0" destOrd="0" presId="urn:microsoft.com/office/officeart/2018/2/layout/IconVerticalSolidList"/>
    <dgm:cxn modelId="{110615B9-1BBC-4C99-A64D-D305C5FA9A64}" type="presOf" srcId="{DFEF557F-8011-4C8F-A9D1-D1550D6D4501}" destId="{96DEDC7E-C4E9-45D2-A32D-BDCD4AD5A8CB}" srcOrd="0" destOrd="0" presId="urn:microsoft.com/office/officeart/2018/2/layout/IconVerticalSolidList"/>
    <dgm:cxn modelId="{897A4CD9-5C27-4345-9DD7-B0D3A82370E7}" type="presOf" srcId="{F63C3DE0-5FDC-4BC7-A902-01916EF02ECE}" destId="{41B6D53A-179D-44D2-A4AD-EFD9CC4009B9}" srcOrd="0" destOrd="0" presId="urn:microsoft.com/office/officeart/2018/2/layout/IconVerticalSolidList"/>
    <dgm:cxn modelId="{C851F2EC-7F33-426F-BF95-924CA30CF17E}" type="presOf" srcId="{881484A5-CA49-46A3-883D-4AEC505D076D}" destId="{77F6EBD9-0646-4E9A-B5AA-9BF11654BA34}" srcOrd="0" destOrd="0" presId="urn:microsoft.com/office/officeart/2018/2/layout/IconVerticalSolidList"/>
    <dgm:cxn modelId="{266FA891-89D3-4052-838D-EAC6026D87BE}" type="presParOf" srcId="{6BA54B3A-680B-46E0-85EA-6CEF97663EB5}" destId="{AFE65C88-9A2C-4600-9F07-C8A0A5EEE597}" srcOrd="0" destOrd="0" presId="urn:microsoft.com/office/officeart/2018/2/layout/IconVerticalSolidList"/>
    <dgm:cxn modelId="{0A19BB38-B06A-47AD-A1A5-D16E52AC4BBD}" type="presParOf" srcId="{AFE65C88-9A2C-4600-9F07-C8A0A5EEE597}" destId="{F6F196C5-82C2-402A-B98D-11DF8620C620}" srcOrd="0" destOrd="0" presId="urn:microsoft.com/office/officeart/2018/2/layout/IconVerticalSolidList"/>
    <dgm:cxn modelId="{21E46C79-317D-47CA-A3A5-D5DF40D560D0}" type="presParOf" srcId="{AFE65C88-9A2C-4600-9F07-C8A0A5EEE597}" destId="{387CDBC7-3D54-48BB-9EF0-F78AC475DF92}" srcOrd="1" destOrd="0" presId="urn:microsoft.com/office/officeart/2018/2/layout/IconVerticalSolidList"/>
    <dgm:cxn modelId="{691CC52E-F469-4F2F-AEB9-EC36ADB01461}" type="presParOf" srcId="{AFE65C88-9A2C-4600-9F07-C8A0A5EEE597}" destId="{E07E59C4-CA48-4973-B251-7F4823BF8CE2}" srcOrd="2" destOrd="0" presId="urn:microsoft.com/office/officeart/2018/2/layout/IconVerticalSolidList"/>
    <dgm:cxn modelId="{DECA978E-6770-4FC9-B449-C81670CB41B9}" type="presParOf" srcId="{AFE65C88-9A2C-4600-9F07-C8A0A5EEE597}" destId="{1CCC8DF5-927A-4D17-A449-8A119857E894}" srcOrd="3" destOrd="0" presId="urn:microsoft.com/office/officeart/2018/2/layout/IconVerticalSolidList"/>
    <dgm:cxn modelId="{4B122AE2-47DB-4242-A4FF-AA03A4140FD9}" type="presParOf" srcId="{AFE65C88-9A2C-4600-9F07-C8A0A5EEE597}" destId="{77F6EBD9-0646-4E9A-B5AA-9BF11654BA34}" srcOrd="4" destOrd="0" presId="urn:microsoft.com/office/officeart/2018/2/layout/IconVerticalSolidList"/>
    <dgm:cxn modelId="{5BAD1683-C709-478B-84FC-A0B6032F041D}" type="presParOf" srcId="{6BA54B3A-680B-46E0-85EA-6CEF97663EB5}" destId="{6B032F2E-5C07-41EE-9402-4216A739F269}" srcOrd="1" destOrd="0" presId="urn:microsoft.com/office/officeart/2018/2/layout/IconVerticalSolidList"/>
    <dgm:cxn modelId="{4EB31388-4FBE-4CA9-A3BC-93F1F546CE05}" type="presParOf" srcId="{6BA54B3A-680B-46E0-85EA-6CEF97663EB5}" destId="{D62EE309-B811-4643-AA43-23CE51128E50}" srcOrd="2" destOrd="0" presId="urn:microsoft.com/office/officeart/2018/2/layout/IconVerticalSolidList"/>
    <dgm:cxn modelId="{17395F67-7113-4684-84A6-2B588B9D78FD}" type="presParOf" srcId="{D62EE309-B811-4643-AA43-23CE51128E50}" destId="{A2105704-5B08-48D5-BBE9-66E6E1DB918C}" srcOrd="0" destOrd="0" presId="urn:microsoft.com/office/officeart/2018/2/layout/IconVerticalSolidList"/>
    <dgm:cxn modelId="{697B4618-2996-4FD3-8CAA-9B646C313359}" type="presParOf" srcId="{D62EE309-B811-4643-AA43-23CE51128E50}" destId="{082A5D9F-D3CA-4212-8C05-E90222C91D0D}" srcOrd="1" destOrd="0" presId="urn:microsoft.com/office/officeart/2018/2/layout/IconVerticalSolidList"/>
    <dgm:cxn modelId="{988B2D14-B821-4776-B0BC-CF69C8F8EC74}" type="presParOf" srcId="{D62EE309-B811-4643-AA43-23CE51128E50}" destId="{E9DBED68-A164-401B-B698-7DAF67B1126B}" srcOrd="2" destOrd="0" presId="urn:microsoft.com/office/officeart/2018/2/layout/IconVerticalSolidList"/>
    <dgm:cxn modelId="{B5ADAFF5-C392-44B0-AECD-00419325D213}" type="presParOf" srcId="{D62EE309-B811-4643-AA43-23CE51128E50}" destId="{96DEDC7E-C4E9-45D2-A32D-BDCD4AD5A8CB}" srcOrd="3" destOrd="0" presId="urn:microsoft.com/office/officeart/2018/2/layout/IconVerticalSolidList"/>
    <dgm:cxn modelId="{5867B497-1B0E-45AA-B120-10E135B79506}" type="presParOf" srcId="{D62EE309-B811-4643-AA43-23CE51128E50}" destId="{41B6D53A-179D-44D2-A4AD-EFD9CC4009B9}"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CFFD4F-7A28-4816-A805-529B3260E877}">
      <dsp:nvSpPr>
        <dsp:cNvPr id="0" name=""/>
        <dsp:cNvSpPr/>
      </dsp:nvSpPr>
      <dsp:spPr>
        <a:xfrm>
          <a:off x="0" y="689948"/>
          <a:ext cx="5451764" cy="137503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FAE7959-EC54-4DD9-98D3-CBA04B3A65B0}">
      <dsp:nvSpPr>
        <dsp:cNvPr id="0" name=""/>
        <dsp:cNvSpPr/>
      </dsp:nvSpPr>
      <dsp:spPr>
        <a:xfrm>
          <a:off x="400016" y="1013816"/>
          <a:ext cx="727303" cy="72730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03BC6F7-6A18-42A0-A2CF-B10A1BA5FC45}">
      <dsp:nvSpPr>
        <dsp:cNvPr id="0" name=""/>
        <dsp:cNvSpPr/>
      </dsp:nvSpPr>
      <dsp:spPr>
        <a:xfrm>
          <a:off x="1527337" y="716283"/>
          <a:ext cx="3924426" cy="13223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951" tIns="139951" rIns="139951" bIns="139951" numCol="1" spcCol="1270" anchor="ctr" anchorCtr="0">
          <a:noAutofit/>
        </a:bodyPr>
        <a:lstStyle/>
        <a:p>
          <a:pPr marL="0" lvl="0" indent="0" algn="l" defTabSz="1022350">
            <a:lnSpc>
              <a:spcPct val="90000"/>
            </a:lnSpc>
            <a:spcBef>
              <a:spcPct val="0"/>
            </a:spcBef>
            <a:spcAft>
              <a:spcPct val="35000"/>
            </a:spcAft>
            <a:buNone/>
          </a:pPr>
          <a:r>
            <a:rPr lang="en-US" sz="2300" kern="1200" dirty="0">
              <a:latin typeface="+mj-lt"/>
            </a:rPr>
            <a:t>To receive analysis of comments and key issues</a:t>
          </a:r>
        </a:p>
      </dsp:txBody>
      <dsp:txXfrm>
        <a:off x="1527337" y="716283"/>
        <a:ext cx="3924426" cy="1322370"/>
      </dsp:txXfrm>
    </dsp:sp>
    <dsp:sp modelId="{F194C675-CB6B-4598-A328-15AC181129CC}">
      <dsp:nvSpPr>
        <dsp:cNvPr id="0" name=""/>
        <dsp:cNvSpPr/>
      </dsp:nvSpPr>
      <dsp:spPr>
        <a:xfrm>
          <a:off x="0" y="2395581"/>
          <a:ext cx="5451764" cy="132237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91C315F-F906-474E-9F94-205D4180FEF7}">
      <dsp:nvSpPr>
        <dsp:cNvPr id="0" name=""/>
        <dsp:cNvSpPr/>
      </dsp:nvSpPr>
      <dsp:spPr>
        <a:xfrm>
          <a:off x="400016" y="2693114"/>
          <a:ext cx="727303" cy="72730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544E929-E852-4F4A-9661-54BFFCE32886}">
      <dsp:nvSpPr>
        <dsp:cNvPr id="0" name=""/>
        <dsp:cNvSpPr/>
      </dsp:nvSpPr>
      <dsp:spPr>
        <a:xfrm>
          <a:off x="1527337" y="2395581"/>
          <a:ext cx="3924426" cy="13223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951" tIns="139951" rIns="139951" bIns="139951" numCol="1" spcCol="1270" anchor="ctr" anchorCtr="0">
          <a:noAutofit/>
        </a:bodyPr>
        <a:lstStyle/>
        <a:p>
          <a:pPr marL="0" lvl="0" indent="0" algn="l" defTabSz="1022350">
            <a:lnSpc>
              <a:spcPct val="90000"/>
            </a:lnSpc>
            <a:spcBef>
              <a:spcPct val="0"/>
            </a:spcBef>
            <a:spcAft>
              <a:spcPct val="35000"/>
            </a:spcAft>
            <a:buNone/>
          </a:pPr>
          <a:r>
            <a:rPr lang="en-US" sz="2300" kern="1200" dirty="0">
              <a:latin typeface="+mj-lt"/>
            </a:rPr>
            <a:t>To provide input to WG responses, in light of IESBA Sept 2021 discussions </a:t>
          </a:r>
        </a:p>
      </dsp:txBody>
      <dsp:txXfrm>
        <a:off x="1527337" y="2395581"/>
        <a:ext cx="3924426" cy="13223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F196C5-82C2-402A-B98D-11DF8620C620}">
      <dsp:nvSpPr>
        <dsp:cNvPr id="0" name=""/>
        <dsp:cNvSpPr/>
      </dsp:nvSpPr>
      <dsp:spPr>
        <a:xfrm>
          <a:off x="0" y="754596"/>
          <a:ext cx="6210094" cy="1376515"/>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7CDBC7-3D54-48BB-9EF0-F78AC475DF92}">
      <dsp:nvSpPr>
        <dsp:cNvPr id="0" name=""/>
        <dsp:cNvSpPr/>
      </dsp:nvSpPr>
      <dsp:spPr>
        <a:xfrm>
          <a:off x="266504" y="1064312"/>
          <a:ext cx="757083" cy="75708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CCC8DF5-927A-4D17-A449-8A119857E894}">
      <dsp:nvSpPr>
        <dsp:cNvPr id="0" name=""/>
        <dsp:cNvSpPr/>
      </dsp:nvSpPr>
      <dsp:spPr>
        <a:xfrm>
          <a:off x="1439984" y="754596"/>
          <a:ext cx="2794542" cy="13765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5681" tIns="145681" rIns="145681" bIns="145681" numCol="1" spcCol="1270" anchor="ctr" anchorCtr="0">
          <a:noAutofit/>
        </a:bodyPr>
        <a:lstStyle/>
        <a:p>
          <a:pPr marL="0" lvl="0" indent="0" algn="l" defTabSz="1244600">
            <a:lnSpc>
              <a:spcPct val="100000"/>
            </a:lnSpc>
            <a:spcBef>
              <a:spcPct val="0"/>
            </a:spcBef>
            <a:spcAft>
              <a:spcPct val="35000"/>
            </a:spcAft>
            <a:buNone/>
          </a:pPr>
          <a:r>
            <a:rPr lang="en-US" sz="2800" kern="1200" dirty="0">
              <a:solidFill>
                <a:srgbClr val="494949">
                  <a:hueOff val="0"/>
                  <a:satOff val="0"/>
                  <a:lumOff val="0"/>
                  <a:alphaOff val="0"/>
                </a:srgbClr>
              </a:solidFill>
              <a:latin typeface="Arial" panose="020B0604020202020204" pitchFamily="34" charset="0"/>
              <a:ea typeface="+mn-ea"/>
              <a:cs typeface="Arial" panose="020B0604020202020204" pitchFamily="34" charset="0"/>
            </a:rPr>
            <a:t>Dec 2021 </a:t>
          </a:r>
        </a:p>
      </dsp:txBody>
      <dsp:txXfrm>
        <a:off x="1439984" y="754596"/>
        <a:ext cx="2794542" cy="1376515"/>
      </dsp:txXfrm>
    </dsp:sp>
    <dsp:sp modelId="{77F6EBD9-0646-4E9A-B5AA-9BF11654BA34}">
      <dsp:nvSpPr>
        <dsp:cNvPr id="0" name=""/>
        <dsp:cNvSpPr/>
      </dsp:nvSpPr>
      <dsp:spPr>
        <a:xfrm>
          <a:off x="3636031" y="732805"/>
          <a:ext cx="2428351" cy="13765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5681" tIns="145681" rIns="145681" bIns="145681" numCol="1" spcCol="1270" anchor="ctr" anchorCtr="0">
          <a:noAutofit/>
        </a:bodyPr>
        <a:lstStyle/>
        <a:p>
          <a:pPr marL="0" lvl="0" indent="0" algn="l" defTabSz="1066800">
            <a:lnSpc>
              <a:spcPct val="100000"/>
            </a:lnSpc>
            <a:spcBef>
              <a:spcPct val="0"/>
            </a:spcBef>
            <a:spcAft>
              <a:spcPct val="35000"/>
            </a:spcAft>
            <a:buNone/>
          </a:pPr>
          <a:r>
            <a:rPr lang="en-US" sz="2400" kern="1200" dirty="0">
              <a:solidFill>
                <a:srgbClr val="083861">
                  <a:lumMod val="60000"/>
                  <a:lumOff val="40000"/>
                </a:srgbClr>
              </a:solidFill>
              <a:latin typeface="Arial" panose="020B0604020202020204" pitchFamily="34" charset="0"/>
              <a:ea typeface="+mn-ea"/>
              <a:cs typeface="Arial" panose="020B0604020202020204" pitchFamily="34" charset="0"/>
            </a:rPr>
            <a:t>IESBA meeting </a:t>
          </a:r>
          <a:r>
            <a:rPr lang="en-US" sz="1800" kern="1200" dirty="0">
              <a:solidFill>
                <a:srgbClr val="0B5494"/>
              </a:solidFill>
              <a:latin typeface="Arial" panose="020B0604020202020204" pitchFamily="34" charset="0"/>
              <a:ea typeface="+mn-ea"/>
              <a:cs typeface="Arial" panose="020B0604020202020204" pitchFamily="34" charset="0"/>
            </a:rPr>
            <a:t>WG presents final report for approval</a:t>
          </a:r>
        </a:p>
      </dsp:txBody>
      <dsp:txXfrm>
        <a:off x="3636031" y="732805"/>
        <a:ext cx="2428351" cy="1376515"/>
      </dsp:txXfrm>
    </dsp:sp>
    <dsp:sp modelId="{A2105704-5B08-48D5-BBE9-66E6E1DB918C}">
      <dsp:nvSpPr>
        <dsp:cNvPr id="0" name=""/>
        <dsp:cNvSpPr/>
      </dsp:nvSpPr>
      <dsp:spPr>
        <a:xfrm>
          <a:off x="0" y="2422864"/>
          <a:ext cx="6210094" cy="1376515"/>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82A5D9F-D3CA-4212-8C05-E90222C91D0D}">
      <dsp:nvSpPr>
        <dsp:cNvPr id="0" name=""/>
        <dsp:cNvSpPr/>
      </dsp:nvSpPr>
      <dsp:spPr>
        <a:xfrm>
          <a:off x="266504" y="2784956"/>
          <a:ext cx="757083" cy="75708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DEDC7E-C4E9-45D2-A32D-BDCD4AD5A8CB}">
      <dsp:nvSpPr>
        <dsp:cNvPr id="0" name=""/>
        <dsp:cNvSpPr/>
      </dsp:nvSpPr>
      <dsp:spPr>
        <a:xfrm>
          <a:off x="1466755" y="2452830"/>
          <a:ext cx="1929244" cy="13765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5681" tIns="145681" rIns="145681" bIns="145681" numCol="1" spcCol="1270" anchor="ctr" anchorCtr="0">
          <a:noAutofit/>
        </a:bodyPr>
        <a:lstStyle/>
        <a:p>
          <a:pPr marL="0" lvl="0" indent="0" algn="l" defTabSz="1244600">
            <a:lnSpc>
              <a:spcPct val="100000"/>
            </a:lnSpc>
            <a:spcBef>
              <a:spcPct val="0"/>
            </a:spcBef>
            <a:spcAft>
              <a:spcPct val="35000"/>
            </a:spcAft>
            <a:buNone/>
          </a:pPr>
          <a:r>
            <a:rPr lang="en-US" sz="2800" kern="1200" dirty="0">
              <a:solidFill>
                <a:srgbClr val="494949">
                  <a:hueOff val="0"/>
                  <a:satOff val="0"/>
                  <a:lumOff val="0"/>
                  <a:alphaOff val="0"/>
                </a:srgbClr>
              </a:solidFill>
              <a:latin typeface="Arial" panose="020B0604020202020204" pitchFamily="34" charset="0"/>
              <a:ea typeface="+mn-ea"/>
              <a:cs typeface="Arial" panose="020B0604020202020204" pitchFamily="34" charset="0"/>
            </a:rPr>
            <a:t>Dec 2021/ Jan 2022</a:t>
          </a:r>
        </a:p>
      </dsp:txBody>
      <dsp:txXfrm>
        <a:off x="1466755" y="2452830"/>
        <a:ext cx="1929244" cy="1376515"/>
      </dsp:txXfrm>
    </dsp:sp>
    <dsp:sp modelId="{41B6D53A-179D-44D2-A4AD-EFD9CC4009B9}">
      <dsp:nvSpPr>
        <dsp:cNvPr id="0" name=""/>
        <dsp:cNvSpPr/>
      </dsp:nvSpPr>
      <dsp:spPr>
        <a:xfrm>
          <a:off x="3613857" y="2445012"/>
          <a:ext cx="2435441" cy="13765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5681" tIns="145681" rIns="145681" bIns="145681" numCol="1" spcCol="1270" anchor="ctr" anchorCtr="0">
          <a:noAutofit/>
        </a:bodyPr>
        <a:lstStyle/>
        <a:p>
          <a:pPr marL="0" lvl="0" indent="0" algn="l" defTabSz="1066800">
            <a:lnSpc>
              <a:spcPct val="100000"/>
            </a:lnSpc>
            <a:spcBef>
              <a:spcPct val="0"/>
            </a:spcBef>
            <a:spcAft>
              <a:spcPct val="35000"/>
            </a:spcAft>
            <a:buNone/>
          </a:pPr>
          <a:r>
            <a:rPr lang="en-US" sz="2400" kern="1200" dirty="0">
              <a:solidFill>
                <a:srgbClr val="083861">
                  <a:lumMod val="60000"/>
                  <a:lumOff val="40000"/>
                </a:srgbClr>
              </a:solidFill>
              <a:latin typeface="Arial" panose="020B0604020202020204" pitchFamily="34" charset="0"/>
              <a:ea typeface="+mn-ea"/>
              <a:cs typeface="Arial" panose="020B0604020202020204" pitchFamily="34" charset="0"/>
            </a:rPr>
            <a:t>IESBA publishes decision</a:t>
          </a:r>
        </a:p>
      </dsp:txBody>
      <dsp:txXfrm>
        <a:off x="3613857" y="2445012"/>
        <a:ext cx="2435441" cy="1376515"/>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9012"/>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884614" y="0"/>
            <a:ext cx="2971800" cy="499012"/>
          </a:xfrm>
          <a:prstGeom prst="rect">
            <a:avLst/>
          </a:prstGeom>
        </p:spPr>
        <p:txBody>
          <a:bodyPr vert="horz" lIns="92492" tIns="46246" rIns="92492" bIns="46246" rtlCol="0"/>
          <a:lstStyle>
            <a:lvl1pPr algn="r">
              <a:defRPr sz="1200"/>
            </a:lvl1pPr>
          </a:lstStyle>
          <a:p>
            <a:fld id="{8217F18B-FBA3-4F6B-97D9-EA188CD16FE5}" type="datetimeFigureOut">
              <a:rPr lang="en-US" smtClean="0"/>
              <a:t>9/10/2021</a:t>
            </a:fld>
            <a:endParaRPr lang="en-US"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85800" y="4786363"/>
            <a:ext cx="5486400" cy="391611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6679"/>
            <a:ext cx="2971800" cy="499011"/>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4" y="9446679"/>
            <a:ext cx="2971800" cy="499011"/>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dirty="0"/>
          </a:p>
        </p:txBody>
      </p:sp>
    </p:spTree>
    <p:extLst>
      <p:ext uri="{BB962C8B-B14F-4D97-AF65-F5344CB8AC3E}">
        <p14:creationId xmlns:p14="http://schemas.microsoft.com/office/powerpoint/2010/main" val="3549180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dirty="0"/>
          </a:p>
        </p:txBody>
      </p:sp>
    </p:spTree>
    <p:extLst>
      <p:ext uri="{BB962C8B-B14F-4D97-AF65-F5344CB8AC3E}">
        <p14:creationId xmlns:p14="http://schemas.microsoft.com/office/powerpoint/2010/main" val="10410615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16</a:t>
            </a:fld>
            <a:endParaRPr lang="en-US" dirty="0"/>
          </a:p>
        </p:txBody>
      </p:sp>
    </p:spTree>
    <p:extLst>
      <p:ext uri="{BB962C8B-B14F-4D97-AF65-F5344CB8AC3E}">
        <p14:creationId xmlns:p14="http://schemas.microsoft.com/office/powerpoint/2010/main" val="2349307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17</a:t>
            </a:fld>
            <a:endParaRPr lang="en-US" dirty="0"/>
          </a:p>
        </p:txBody>
      </p:sp>
    </p:spTree>
    <p:extLst>
      <p:ext uri="{BB962C8B-B14F-4D97-AF65-F5344CB8AC3E}">
        <p14:creationId xmlns:p14="http://schemas.microsoft.com/office/powerpoint/2010/main" val="23181610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19</a:t>
            </a:fld>
            <a:endParaRPr lang="en-US" dirty="0"/>
          </a:p>
        </p:txBody>
      </p:sp>
    </p:spTree>
    <p:extLst>
      <p:ext uri="{BB962C8B-B14F-4D97-AF65-F5344CB8AC3E}">
        <p14:creationId xmlns:p14="http://schemas.microsoft.com/office/powerpoint/2010/main" val="28881548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20</a:t>
            </a:fld>
            <a:endParaRPr lang="en-US" dirty="0"/>
          </a:p>
        </p:txBody>
      </p:sp>
    </p:spTree>
    <p:extLst>
      <p:ext uri="{BB962C8B-B14F-4D97-AF65-F5344CB8AC3E}">
        <p14:creationId xmlns:p14="http://schemas.microsoft.com/office/powerpoint/2010/main" val="275544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dirty="0"/>
          </a:p>
        </p:txBody>
      </p:sp>
    </p:spTree>
    <p:extLst>
      <p:ext uri="{BB962C8B-B14F-4D97-AF65-F5344CB8AC3E}">
        <p14:creationId xmlns:p14="http://schemas.microsoft.com/office/powerpoint/2010/main" val="567373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dirty="0"/>
          </a:p>
        </p:txBody>
      </p:sp>
    </p:spTree>
    <p:extLst>
      <p:ext uri="{BB962C8B-B14F-4D97-AF65-F5344CB8AC3E}">
        <p14:creationId xmlns:p14="http://schemas.microsoft.com/office/powerpoint/2010/main" val="2822893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dirty="0"/>
          </a:p>
        </p:txBody>
      </p:sp>
    </p:spTree>
    <p:extLst>
      <p:ext uri="{BB962C8B-B14F-4D97-AF65-F5344CB8AC3E}">
        <p14:creationId xmlns:p14="http://schemas.microsoft.com/office/powerpoint/2010/main" val="4215684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dirty="0"/>
          </a:p>
        </p:txBody>
      </p:sp>
    </p:spTree>
    <p:extLst>
      <p:ext uri="{BB962C8B-B14F-4D97-AF65-F5344CB8AC3E}">
        <p14:creationId xmlns:p14="http://schemas.microsoft.com/office/powerpoint/2010/main" val="620842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dirty="0"/>
          </a:p>
        </p:txBody>
      </p:sp>
    </p:spTree>
    <p:extLst>
      <p:ext uri="{BB962C8B-B14F-4D97-AF65-F5344CB8AC3E}">
        <p14:creationId xmlns:p14="http://schemas.microsoft.com/office/powerpoint/2010/main" val="3875739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dirty="0"/>
          </a:p>
        </p:txBody>
      </p:sp>
    </p:spTree>
    <p:extLst>
      <p:ext uri="{BB962C8B-B14F-4D97-AF65-F5344CB8AC3E}">
        <p14:creationId xmlns:p14="http://schemas.microsoft.com/office/powerpoint/2010/main" val="1672657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dirty="0"/>
          </a:p>
        </p:txBody>
      </p:sp>
    </p:spTree>
    <p:extLst>
      <p:ext uri="{BB962C8B-B14F-4D97-AF65-F5344CB8AC3E}">
        <p14:creationId xmlns:p14="http://schemas.microsoft.com/office/powerpoint/2010/main" val="2822895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13</a:t>
            </a:fld>
            <a:endParaRPr lang="en-US" dirty="0"/>
          </a:p>
        </p:txBody>
      </p:sp>
    </p:spTree>
    <p:extLst>
      <p:ext uri="{BB962C8B-B14F-4D97-AF65-F5344CB8AC3E}">
        <p14:creationId xmlns:p14="http://schemas.microsoft.com/office/powerpoint/2010/main" val="3592245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9/10/2021</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8.jpg"/><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www.ethicsboard.org/publications/close-changes-code-addressing-long-association-personnel-audit-or-assurance-client-6" TargetMode="Externa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CC860-CB23-468F-A69B-2EDCAA3C1645}"/>
              </a:ext>
            </a:extLst>
          </p:cNvPr>
          <p:cNvSpPr>
            <a:spLocks noGrp="1"/>
          </p:cNvSpPr>
          <p:nvPr>
            <p:ph type="body" sz="quarter" idx="14"/>
          </p:nvPr>
        </p:nvSpPr>
        <p:spPr>
          <a:xfrm>
            <a:off x="765175" y="4844311"/>
            <a:ext cx="6531737" cy="1179867"/>
          </a:xfrm>
          <a:solidFill>
            <a:schemeClr val="accent6">
              <a:lumMod val="75000"/>
              <a:alpha val="40000"/>
            </a:schemeClr>
          </a:solidFill>
        </p:spPr>
        <p:txBody>
          <a:bodyPr>
            <a:normAutofit fontScale="92500"/>
          </a:bodyPr>
          <a:lstStyle/>
          <a:p>
            <a:r>
              <a:rPr lang="en-US" b="1" dirty="0">
                <a:latin typeface="Arial" panose="020B0604020202020204" pitchFamily="34" charset="0"/>
                <a:cs typeface="Arial" panose="020B0604020202020204" pitchFamily="34" charset="0"/>
              </a:rPr>
              <a:t>Richard Fleck</a:t>
            </a:r>
          </a:p>
          <a:p>
            <a:r>
              <a:rPr lang="en-US" sz="2400" dirty="0">
                <a:latin typeface="Arial" panose="020B0604020202020204" pitchFamily="34" charset="0"/>
                <a:cs typeface="Arial" panose="020B0604020202020204" pitchFamily="34" charset="0"/>
              </a:rPr>
              <a:t>Working Group Chair, former IESBA Deputy Chair</a:t>
            </a:r>
          </a:p>
        </p:txBody>
      </p:sp>
      <p:sp>
        <p:nvSpPr>
          <p:cNvPr id="3" name="Text Placeholder 2">
            <a:extLst>
              <a:ext uri="{FF2B5EF4-FFF2-40B4-BE49-F238E27FC236}">
                <a16:creationId xmlns:a16="http://schemas.microsoft.com/office/drawing/2014/main" id="{A048284E-A6B3-4F4E-80B4-07EA3458CF42}"/>
              </a:ext>
            </a:extLst>
          </p:cNvPr>
          <p:cNvSpPr>
            <a:spLocks noGrp="1"/>
          </p:cNvSpPr>
          <p:nvPr>
            <p:ph type="body" sz="quarter" idx="11"/>
          </p:nvPr>
        </p:nvSpPr>
        <p:spPr/>
        <p:txBody>
          <a:bodyPr>
            <a:normAutofit/>
          </a:bodyPr>
          <a:lstStyle/>
          <a:p>
            <a:r>
              <a:rPr lang="en-US" sz="3600" b="1" dirty="0">
                <a:latin typeface="Arial" panose="020B0604020202020204" pitchFamily="34" charset="0"/>
                <a:cs typeface="Arial" panose="020B0604020202020204" pitchFamily="34" charset="0"/>
              </a:rPr>
              <a:t>IESBA CAG Meeting – September 20, 2021</a:t>
            </a:r>
          </a:p>
        </p:txBody>
      </p:sp>
      <p:sp>
        <p:nvSpPr>
          <p:cNvPr id="4" name="Text Placeholder 3">
            <a:extLst>
              <a:ext uri="{FF2B5EF4-FFF2-40B4-BE49-F238E27FC236}">
                <a16:creationId xmlns:a16="http://schemas.microsoft.com/office/drawing/2014/main" id="{FCAB5605-EB74-47C9-8E9D-F5071F124494}"/>
              </a:ext>
            </a:extLst>
          </p:cNvPr>
          <p:cNvSpPr>
            <a:spLocks noGrp="1"/>
          </p:cNvSpPr>
          <p:nvPr>
            <p:ph type="body" sz="quarter" idx="12"/>
          </p:nvPr>
        </p:nvSpPr>
        <p:spPr>
          <a:xfrm>
            <a:off x="637159" y="1279656"/>
            <a:ext cx="11213465" cy="2417876"/>
          </a:xfrm>
        </p:spPr>
        <p:txBody>
          <a:bodyPr anchor="t" anchorCtr="0">
            <a:noAutofit/>
          </a:bodyPr>
          <a:lstStyle/>
          <a:p>
            <a:pPr>
              <a:spcBef>
                <a:spcPts val="0"/>
              </a:spcBef>
            </a:pPr>
            <a:r>
              <a:rPr lang="en-US" sz="5400" dirty="0">
                <a:latin typeface="Arial" panose="020B0604020202020204" pitchFamily="34" charset="0"/>
                <a:cs typeface="Arial" panose="020B0604020202020204" pitchFamily="34" charset="0"/>
              </a:rPr>
              <a:t>Long Association Post- Implementation Review Phase 1</a:t>
            </a:r>
          </a:p>
        </p:txBody>
      </p:sp>
    </p:spTree>
    <p:extLst>
      <p:ext uri="{BB962C8B-B14F-4D97-AF65-F5344CB8AC3E}">
        <p14:creationId xmlns:p14="http://schemas.microsoft.com/office/powerpoint/2010/main" val="16918392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CF202-A280-4DAB-8379-47F5DEB6DBD0}"/>
              </a:ext>
            </a:extLst>
          </p:cNvPr>
          <p:cNvSpPr>
            <a:spLocks noGrp="1"/>
          </p:cNvSpPr>
          <p:nvPr>
            <p:ph type="title"/>
          </p:nvPr>
        </p:nvSpPr>
        <p:spPr/>
        <p:txBody>
          <a:bodyPr/>
          <a:lstStyle/>
          <a:p>
            <a:r>
              <a:rPr lang="en-US" dirty="0"/>
              <a:t>Breakdown of Respondents</a:t>
            </a:r>
          </a:p>
        </p:txBody>
      </p:sp>
      <p:sp>
        <p:nvSpPr>
          <p:cNvPr id="5" name="Slide Number Placeholder 4">
            <a:extLst>
              <a:ext uri="{FF2B5EF4-FFF2-40B4-BE49-F238E27FC236}">
                <a16:creationId xmlns:a16="http://schemas.microsoft.com/office/drawing/2014/main" id="{1E850895-F4FB-4C67-B3B0-32775DA9F143}"/>
              </a:ext>
            </a:extLst>
          </p:cNvPr>
          <p:cNvSpPr>
            <a:spLocks noGrp="1"/>
          </p:cNvSpPr>
          <p:nvPr>
            <p:ph type="sldNum" sz="quarter" idx="12"/>
          </p:nvPr>
        </p:nvSpPr>
        <p:spPr/>
        <p:txBody>
          <a:bodyPr/>
          <a:lstStyle/>
          <a:p>
            <a:fld id="{A68F81FF-A8B7-8E49-9D5B-3CAD5ADFEE36}" type="slidenum">
              <a:rPr lang="en-US" smtClean="0"/>
              <a:pPr/>
              <a:t>10</a:t>
            </a:fld>
            <a:endParaRPr lang="en-US" dirty="0"/>
          </a:p>
        </p:txBody>
      </p:sp>
      <p:pic>
        <p:nvPicPr>
          <p:cNvPr id="7" name="Picture 6">
            <a:extLst>
              <a:ext uri="{FF2B5EF4-FFF2-40B4-BE49-F238E27FC236}">
                <a16:creationId xmlns:a16="http://schemas.microsoft.com/office/drawing/2014/main" id="{F13F53F8-B0C6-46B9-9419-4CD50704E58A}"/>
              </a:ext>
            </a:extLst>
          </p:cNvPr>
          <p:cNvPicPr>
            <a:picLocks noChangeAspect="1"/>
          </p:cNvPicPr>
          <p:nvPr/>
        </p:nvPicPr>
        <p:blipFill>
          <a:blip r:embed="rId3"/>
          <a:stretch>
            <a:fillRect/>
          </a:stretch>
        </p:blipFill>
        <p:spPr>
          <a:xfrm>
            <a:off x="7510237" y="1318621"/>
            <a:ext cx="4106304" cy="2503046"/>
          </a:xfrm>
          <a:prstGeom prst="rect">
            <a:avLst/>
          </a:prstGeom>
          <a:ln>
            <a:noFill/>
          </a:ln>
          <a:effectLst>
            <a:outerShdw blurRad="292100" dist="139700" dir="2700000" algn="tl" rotWithShape="0">
              <a:srgbClr val="333333">
                <a:alpha val="65000"/>
              </a:srgbClr>
            </a:outerShdw>
          </a:effectLst>
        </p:spPr>
      </p:pic>
      <p:graphicFrame>
        <p:nvGraphicFramePr>
          <p:cNvPr id="3" name="Table 2">
            <a:extLst>
              <a:ext uri="{FF2B5EF4-FFF2-40B4-BE49-F238E27FC236}">
                <a16:creationId xmlns:a16="http://schemas.microsoft.com/office/drawing/2014/main" id="{83D96E33-B57B-455D-922E-3D9815B46F47}"/>
              </a:ext>
            </a:extLst>
          </p:cNvPr>
          <p:cNvGraphicFramePr>
            <a:graphicFrameLocks noGrp="1"/>
          </p:cNvGraphicFramePr>
          <p:nvPr>
            <p:extLst>
              <p:ext uri="{D42A27DB-BD31-4B8C-83A1-F6EECF244321}">
                <p14:modId xmlns:p14="http://schemas.microsoft.com/office/powerpoint/2010/main" val="1785945629"/>
              </p:ext>
            </p:extLst>
          </p:nvPr>
        </p:nvGraphicFramePr>
        <p:xfrm>
          <a:off x="3141193" y="1318621"/>
          <a:ext cx="4106303" cy="5247073"/>
        </p:xfrm>
        <a:graphic>
          <a:graphicData uri="http://schemas.openxmlformats.org/drawingml/2006/table">
            <a:tbl>
              <a:tblPr/>
              <a:tblGrid>
                <a:gridCol w="2951997">
                  <a:extLst>
                    <a:ext uri="{9D8B030D-6E8A-4147-A177-3AD203B41FA5}">
                      <a16:colId xmlns:a16="http://schemas.microsoft.com/office/drawing/2014/main" val="2870650622"/>
                    </a:ext>
                  </a:extLst>
                </a:gridCol>
                <a:gridCol w="1154306">
                  <a:extLst>
                    <a:ext uri="{9D8B030D-6E8A-4147-A177-3AD203B41FA5}">
                      <a16:colId xmlns:a16="http://schemas.microsoft.com/office/drawing/2014/main" val="1523167759"/>
                    </a:ext>
                  </a:extLst>
                </a:gridCol>
              </a:tblGrid>
              <a:tr h="481327">
                <a:tc>
                  <a:txBody>
                    <a:bodyPr/>
                    <a:lstStyle/>
                    <a:p>
                      <a:pPr algn="l" fontAlgn="b"/>
                      <a:r>
                        <a:rPr lang="en-US" sz="1600" b="1" i="0" u="none" strike="noStrike" dirty="0">
                          <a:solidFill>
                            <a:srgbClr val="000000"/>
                          </a:solidFill>
                          <a:effectLst/>
                          <a:latin typeface="Arial" panose="020B0604020202020204" pitchFamily="34" charset="0"/>
                        </a:rPr>
                        <a:t>Stakeholder Group</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l" fontAlgn="b"/>
                      <a:r>
                        <a:rPr lang="en-US" sz="1600" b="1" i="0" u="none" strike="noStrike" dirty="0">
                          <a:solidFill>
                            <a:srgbClr val="000000"/>
                          </a:solidFill>
                          <a:effectLst/>
                          <a:latin typeface="Arial" panose="020B0604020202020204" pitchFamily="34" charset="0"/>
                        </a:rPr>
                        <a:t>No. of Responses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3976816906"/>
                  </a:ext>
                </a:extLst>
              </a:tr>
              <a:tr h="263368">
                <a:tc>
                  <a:txBody>
                    <a:bodyPr/>
                    <a:lstStyle/>
                    <a:p>
                      <a:pPr algn="l" fontAlgn="b"/>
                      <a:r>
                        <a:rPr lang="en-US" sz="1400" b="1" i="0" u="none" strike="noStrike" dirty="0">
                          <a:solidFill>
                            <a:srgbClr val="000000"/>
                          </a:solidFill>
                          <a:effectLst/>
                          <a:latin typeface="Arial" panose="020B0604020202020204" pitchFamily="34" charset="0"/>
                        </a:rPr>
                        <a:t>Regulator/ Audit Oversight/ MG</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US" sz="1400" b="1" i="0" u="none" strike="noStrike" dirty="0">
                          <a:solidFill>
                            <a:srgbClr val="000000"/>
                          </a:solidFill>
                          <a:effectLst/>
                          <a:latin typeface="Arial" panose="020B0604020202020204" pitchFamily="34" charset="0"/>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528342403"/>
                  </a:ext>
                </a:extLst>
              </a:tr>
              <a:tr h="263368">
                <a:tc>
                  <a:txBody>
                    <a:bodyPr/>
                    <a:lstStyle/>
                    <a:p>
                      <a:pPr algn="l" fontAlgn="b"/>
                      <a:r>
                        <a:rPr lang="en-US" sz="1200" b="0" i="0" u="none" strike="noStrike">
                          <a:solidFill>
                            <a:srgbClr val="000000"/>
                          </a:solidFill>
                          <a:effectLst/>
                          <a:latin typeface="Arial" panose="020B0604020202020204" pitchFamily="34" charset="0"/>
                        </a:rPr>
                        <a:t>Asia Pacific</a:t>
                      </a:r>
                    </a:p>
                  </a:txBody>
                  <a:tcPr marL="952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945801"/>
                  </a:ext>
                </a:extLst>
              </a:tr>
              <a:tr h="263368">
                <a:tc>
                  <a:txBody>
                    <a:bodyPr/>
                    <a:lstStyle/>
                    <a:p>
                      <a:pPr algn="l" fontAlgn="b"/>
                      <a:r>
                        <a:rPr lang="en-US" sz="1200" b="0" i="0" u="none" strike="noStrike">
                          <a:solidFill>
                            <a:srgbClr val="000000"/>
                          </a:solidFill>
                          <a:effectLst/>
                          <a:latin typeface="Arial" panose="020B0604020202020204" pitchFamily="34" charset="0"/>
                        </a:rPr>
                        <a:t>Europe</a:t>
                      </a:r>
                    </a:p>
                  </a:txBody>
                  <a:tcPr marL="952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400944"/>
                  </a:ext>
                </a:extLst>
              </a:tr>
              <a:tr h="263368">
                <a:tc>
                  <a:txBody>
                    <a:bodyPr/>
                    <a:lstStyle/>
                    <a:p>
                      <a:pPr algn="l" fontAlgn="b"/>
                      <a:r>
                        <a:rPr lang="en-US" sz="1200" b="0" i="0" u="none" strike="noStrike">
                          <a:solidFill>
                            <a:srgbClr val="000000"/>
                          </a:solidFill>
                          <a:effectLst/>
                          <a:latin typeface="Arial" panose="020B0604020202020204" pitchFamily="34" charset="0"/>
                        </a:rPr>
                        <a:t>Middle East &amp; Africa</a:t>
                      </a:r>
                    </a:p>
                  </a:txBody>
                  <a:tcPr marL="952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7161222"/>
                  </a:ext>
                </a:extLst>
              </a:tr>
              <a:tr h="263368">
                <a:tc>
                  <a:txBody>
                    <a:bodyPr/>
                    <a:lstStyle/>
                    <a:p>
                      <a:pPr algn="l" fontAlgn="b"/>
                      <a:r>
                        <a:rPr lang="en-US" sz="1400" b="1" i="0" u="none" strike="noStrike" dirty="0">
                          <a:solidFill>
                            <a:srgbClr val="000000"/>
                          </a:solidFill>
                          <a:effectLst/>
                          <a:latin typeface="Arial" panose="020B0604020202020204" pitchFamily="34" charset="0"/>
                        </a:rPr>
                        <a:t>Independent NSS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US" sz="1400" b="1" i="0" u="none" strike="noStrike" dirty="0">
                          <a:solidFill>
                            <a:srgbClr val="000000"/>
                          </a:solidFill>
                          <a:effectLst/>
                          <a:latin typeface="Arial" panose="020B0604020202020204" pitchFamily="34" charset="0"/>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792954573"/>
                  </a:ext>
                </a:extLst>
              </a:tr>
              <a:tr h="263368">
                <a:tc>
                  <a:txBody>
                    <a:bodyPr/>
                    <a:lstStyle/>
                    <a:p>
                      <a:pPr algn="l" fontAlgn="b"/>
                      <a:r>
                        <a:rPr lang="en-US" sz="1200" b="0" i="0" u="none" strike="noStrike">
                          <a:solidFill>
                            <a:srgbClr val="000000"/>
                          </a:solidFill>
                          <a:effectLst/>
                          <a:latin typeface="Arial" panose="020B0604020202020204" pitchFamily="34" charset="0"/>
                        </a:rPr>
                        <a:t>Asia Pacific</a:t>
                      </a:r>
                    </a:p>
                  </a:txBody>
                  <a:tcPr marL="952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4738490"/>
                  </a:ext>
                </a:extLst>
              </a:tr>
              <a:tr h="263368">
                <a:tc>
                  <a:txBody>
                    <a:bodyPr/>
                    <a:lstStyle/>
                    <a:p>
                      <a:pPr algn="l" fontAlgn="b"/>
                      <a:r>
                        <a:rPr lang="en-US" sz="1400" b="1" i="0" u="none" strike="noStrike" dirty="0">
                          <a:solidFill>
                            <a:srgbClr val="000000"/>
                          </a:solidFill>
                          <a:effectLst/>
                          <a:latin typeface="Arial" panose="020B0604020202020204" pitchFamily="34" charset="0"/>
                        </a:rPr>
                        <a:t>Public Sector Organization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US" sz="1400" b="1" i="0" u="none" strike="noStrike" dirty="0">
                          <a:solidFill>
                            <a:srgbClr val="000000"/>
                          </a:solidFill>
                          <a:effectLst/>
                          <a:latin typeface="Arial" panose="020B060402020202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935651449"/>
                  </a:ext>
                </a:extLst>
              </a:tr>
              <a:tr h="263368">
                <a:tc>
                  <a:txBody>
                    <a:bodyPr/>
                    <a:lstStyle/>
                    <a:p>
                      <a:pPr algn="l" fontAlgn="b"/>
                      <a:r>
                        <a:rPr lang="en-US" sz="1200" b="0" i="0" u="none" strike="noStrike">
                          <a:solidFill>
                            <a:srgbClr val="000000"/>
                          </a:solidFill>
                          <a:effectLst/>
                          <a:latin typeface="Arial" panose="020B0604020202020204" pitchFamily="34" charset="0"/>
                        </a:rPr>
                        <a:t>Asia Pacific</a:t>
                      </a:r>
                    </a:p>
                  </a:txBody>
                  <a:tcPr marL="952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0642568"/>
                  </a:ext>
                </a:extLst>
              </a:tr>
              <a:tr h="263368">
                <a:tc>
                  <a:txBody>
                    <a:bodyPr/>
                    <a:lstStyle/>
                    <a:p>
                      <a:pPr algn="l" fontAlgn="b"/>
                      <a:r>
                        <a:rPr lang="en-US" sz="1400" b="1" i="0" u="none" strike="noStrike" dirty="0">
                          <a:solidFill>
                            <a:srgbClr val="000000"/>
                          </a:solidFill>
                          <a:effectLst/>
                          <a:latin typeface="Arial" panose="020B0604020202020204" pitchFamily="34" charset="0"/>
                        </a:rPr>
                        <a:t>PAO/NSS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US" sz="1400" b="1" i="0" u="none" strike="noStrike" dirty="0">
                          <a:solidFill>
                            <a:srgbClr val="000000"/>
                          </a:solidFill>
                          <a:effectLst/>
                          <a:latin typeface="Arial" panose="020B0604020202020204" pitchFamily="34" charset="0"/>
                        </a:rPr>
                        <a:t>17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35051511"/>
                  </a:ext>
                </a:extLst>
              </a:tr>
              <a:tr h="263368">
                <a:tc>
                  <a:txBody>
                    <a:bodyPr/>
                    <a:lstStyle/>
                    <a:p>
                      <a:pPr algn="l" fontAlgn="b"/>
                      <a:r>
                        <a:rPr lang="en-US" sz="1200" b="0" i="0" u="none" strike="noStrike">
                          <a:solidFill>
                            <a:srgbClr val="000000"/>
                          </a:solidFill>
                          <a:effectLst/>
                          <a:latin typeface="Arial" panose="020B0604020202020204" pitchFamily="34" charset="0"/>
                        </a:rPr>
                        <a:t>Asia Pacific</a:t>
                      </a:r>
                    </a:p>
                  </a:txBody>
                  <a:tcPr marL="952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5585578"/>
                  </a:ext>
                </a:extLst>
              </a:tr>
              <a:tr h="263368">
                <a:tc>
                  <a:txBody>
                    <a:bodyPr/>
                    <a:lstStyle/>
                    <a:p>
                      <a:pPr algn="l" fontAlgn="b"/>
                      <a:r>
                        <a:rPr lang="en-US" sz="1200" b="0" i="0" u="none" strike="noStrike">
                          <a:solidFill>
                            <a:srgbClr val="000000"/>
                          </a:solidFill>
                          <a:effectLst/>
                          <a:latin typeface="Arial" panose="020B0604020202020204" pitchFamily="34" charset="0"/>
                        </a:rPr>
                        <a:t>Europe</a:t>
                      </a:r>
                    </a:p>
                  </a:txBody>
                  <a:tcPr marL="952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8012805"/>
                  </a:ext>
                </a:extLst>
              </a:tr>
              <a:tr h="263368">
                <a:tc>
                  <a:txBody>
                    <a:bodyPr/>
                    <a:lstStyle/>
                    <a:p>
                      <a:pPr algn="l" fontAlgn="b"/>
                      <a:r>
                        <a:rPr lang="en-US" sz="1200" b="0" i="0" u="none" strike="noStrike">
                          <a:solidFill>
                            <a:srgbClr val="000000"/>
                          </a:solidFill>
                          <a:effectLst/>
                          <a:latin typeface="Arial" panose="020B0604020202020204" pitchFamily="34" charset="0"/>
                        </a:rPr>
                        <a:t>Latin America &amp; Carribean</a:t>
                      </a:r>
                    </a:p>
                  </a:txBody>
                  <a:tcPr marL="952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6978120"/>
                  </a:ext>
                </a:extLst>
              </a:tr>
              <a:tr h="263368">
                <a:tc>
                  <a:txBody>
                    <a:bodyPr/>
                    <a:lstStyle/>
                    <a:p>
                      <a:pPr algn="l" fontAlgn="b"/>
                      <a:r>
                        <a:rPr lang="en-US" sz="1200" b="0" i="0" u="none" strike="noStrike">
                          <a:solidFill>
                            <a:srgbClr val="000000"/>
                          </a:solidFill>
                          <a:effectLst/>
                          <a:latin typeface="Arial" panose="020B0604020202020204" pitchFamily="34" charset="0"/>
                        </a:rPr>
                        <a:t>Middle East &amp; Africa</a:t>
                      </a:r>
                    </a:p>
                  </a:txBody>
                  <a:tcPr marL="952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1125627"/>
                  </a:ext>
                </a:extLst>
              </a:tr>
              <a:tr h="263368">
                <a:tc>
                  <a:txBody>
                    <a:bodyPr/>
                    <a:lstStyle/>
                    <a:p>
                      <a:pPr algn="l" fontAlgn="b"/>
                      <a:r>
                        <a:rPr lang="en-US" sz="1400" b="1" i="0" u="none" strike="noStrike" dirty="0">
                          <a:solidFill>
                            <a:srgbClr val="000000"/>
                          </a:solidFill>
                          <a:effectLst/>
                          <a:latin typeface="Arial" panose="020B0604020202020204" pitchFamily="34" charset="0"/>
                        </a:rPr>
                        <a:t>Firm</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US" sz="1400" b="1" i="0" u="none" strike="noStrike" dirty="0">
                          <a:solidFill>
                            <a:srgbClr val="000000"/>
                          </a:solidFill>
                          <a:effectLst/>
                          <a:latin typeface="Arial" panose="020B0604020202020204" pitchFamily="34" charset="0"/>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330884855"/>
                  </a:ext>
                </a:extLst>
              </a:tr>
              <a:tr h="263368">
                <a:tc>
                  <a:txBody>
                    <a:bodyPr/>
                    <a:lstStyle/>
                    <a:p>
                      <a:pPr algn="l" fontAlgn="b"/>
                      <a:r>
                        <a:rPr lang="en-US" sz="1200" b="0" i="0" u="none" strike="noStrike" dirty="0">
                          <a:solidFill>
                            <a:srgbClr val="000000"/>
                          </a:solidFill>
                          <a:effectLst/>
                          <a:latin typeface="Arial" panose="020B0604020202020204" pitchFamily="34" charset="0"/>
                        </a:rPr>
                        <a:t>Global</a:t>
                      </a:r>
                    </a:p>
                  </a:txBody>
                  <a:tcPr marL="952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200" b="0" i="0" u="none" strike="noStrike" dirty="0">
                          <a:solidFill>
                            <a:srgbClr val="000000"/>
                          </a:solidFill>
                          <a:effectLst/>
                          <a:latin typeface="Arial" panose="020B0604020202020204" pitchFamily="34" charset="0"/>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2021373"/>
                  </a:ext>
                </a:extLst>
              </a:tr>
              <a:tr h="263368">
                <a:tc>
                  <a:txBody>
                    <a:bodyPr/>
                    <a:lstStyle/>
                    <a:p>
                      <a:pPr algn="l" fontAlgn="b"/>
                      <a:r>
                        <a:rPr lang="en-US" sz="1200" b="0" i="0" u="none" strike="noStrike" dirty="0">
                          <a:solidFill>
                            <a:srgbClr val="000000"/>
                          </a:solidFill>
                          <a:effectLst/>
                          <a:latin typeface="Arial" panose="020B0604020202020204" pitchFamily="34" charset="0"/>
                        </a:rPr>
                        <a:t>Asia Pacific</a:t>
                      </a:r>
                    </a:p>
                  </a:txBody>
                  <a:tcPr marL="952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200" b="0" i="0" u="none" strike="noStrike" dirty="0">
                          <a:solidFill>
                            <a:srgbClr val="000000"/>
                          </a:solidFill>
                          <a:effectLst/>
                          <a:latin typeface="Arial" panose="020B0604020202020204" pitchFamily="34" charset="0"/>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811686"/>
                  </a:ext>
                </a:extLst>
              </a:tr>
              <a:tr h="275787">
                <a:tc>
                  <a:txBody>
                    <a:bodyPr/>
                    <a:lstStyle/>
                    <a:p>
                      <a:pPr algn="l" fontAlgn="b"/>
                      <a:r>
                        <a:rPr lang="en-US" sz="1200" b="0" i="0" u="none" strike="noStrike">
                          <a:solidFill>
                            <a:srgbClr val="000000"/>
                          </a:solidFill>
                          <a:effectLst/>
                          <a:latin typeface="Arial" panose="020B0604020202020204" pitchFamily="34" charset="0"/>
                        </a:rPr>
                        <a:t>Middle East &amp; Africa</a:t>
                      </a:r>
                    </a:p>
                  </a:txBody>
                  <a:tcPr marL="952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4994868"/>
                  </a:ext>
                </a:extLst>
              </a:tr>
              <a:tr h="263368">
                <a:tc>
                  <a:txBody>
                    <a:bodyPr/>
                    <a:lstStyle/>
                    <a:p>
                      <a:pPr algn="l" fontAlgn="b"/>
                      <a:r>
                        <a:rPr lang="en-US" sz="1400" b="1" i="0" u="none" strike="noStrike" dirty="0">
                          <a:solidFill>
                            <a:srgbClr val="000000"/>
                          </a:solidFill>
                          <a:effectLst/>
                          <a:latin typeface="Arial" panose="020B0604020202020204" pitchFamily="34" charset="0"/>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US" sz="1400" b="1" i="0" u="none" strike="noStrike" dirty="0">
                          <a:solidFill>
                            <a:srgbClr val="000000"/>
                          </a:solidFill>
                          <a:effectLst/>
                          <a:latin typeface="Arial" panose="020B0604020202020204" pitchFamily="34" charset="0"/>
                        </a:rPr>
                        <a:t>32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776256033"/>
                  </a:ext>
                </a:extLst>
              </a:tr>
            </a:tbl>
          </a:graphicData>
        </a:graphic>
      </p:graphicFrame>
      <p:sp>
        <p:nvSpPr>
          <p:cNvPr id="4" name="Rectangle 3">
            <a:extLst>
              <a:ext uri="{FF2B5EF4-FFF2-40B4-BE49-F238E27FC236}">
                <a16:creationId xmlns:a16="http://schemas.microsoft.com/office/drawing/2014/main" id="{BC72FAC0-91D3-4785-A648-683CA3747B03}"/>
              </a:ext>
            </a:extLst>
          </p:cNvPr>
          <p:cNvSpPr/>
          <p:nvPr/>
        </p:nvSpPr>
        <p:spPr>
          <a:xfrm>
            <a:off x="273515" y="1318621"/>
            <a:ext cx="2427481" cy="250304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dirty="0">
                <a:solidFill>
                  <a:schemeClr val="bg1"/>
                </a:solidFill>
                <a:latin typeface="Arial" panose="020B0604020202020204" pitchFamily="34" charset="0"/>
                <a:cs typeface="Arial" panose="020B0604020202020204" pitchFamily="34" charset="0"/>
              </a:rPr>
              <a:t>32</a:t>
            </a:r>
            <a:r>
              <a:rPr lang="en-US" sz="3200" b="1" dirty="0">
                <a:solidFill>
                  <a:schemeClr val="bg1"/>
                </a:solidFill>
                <a:latin typeface="Arial" panose="020B0604020202020204" pitchFamily="34" charset="0"/>
                <a:cs typeface="Arial" panose="020B0604020202020204" pitchFamily="34" charset="0"/>
              </a:rPr>
              <a:t> responses received</a:t>
            </a:r>
          </a:p>
        </p:txBody>
      </p:sp>
      <p:sp>
        <p:nvSpPr>
          <p:cNvPr id="9" name="Rectangle 8">
            <a:extLst>
              <a:ext uri="{FF2B5EF4-FFF2-40B4-BE49-F238E27FC236}">
                <a16:creationId xmlns:a16="http://schemas.microsoft.com/office/drawing/2014/main" id="{16E33B27-72B1-44B6-8ECE-5FE5B62E35AB}"/>
              </a:ext>
            </a:extLst>
          </p:cNvPr>
          <p:cNvSpPr/>
          <p:nvPr/>
        </p:nvSpPr>
        <p:spPr>
          <a:xfrm>
            <a:off x="273515" y="4034816"/>
            <a:ext cx="2427481" cy="114547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Arial" panose="020B0604020202020204" pitchFamily="34" charset="0"/>
                <a:cs typeface="Arial" panose="020B0604020202020204" pitchFamily="34" charset="0"/>
              </a:rPr>
              <a:t>Most respondents did not raise any issues </a:t>
            </a:r>
          </a:p>
        </p:txBody>
      </p:sp>
      <p:sp>
        <p:nvSpPr>
          <p:cNvPr id="10" name="Rectangle 9">
            <a:extLst>
              <a:ext uri="{FF2B5EF4-FFF2-40B4-BE49-F238E27FC236}">
                <a16:creationId xmlns:a16="http://schemas.microsoft.com/office/drawing/2014/main" id="{703FEC5A-1C34-4BE2-9A3F-17C72591EEC7}"/>
              </a:ext>
            </a:extLst>
          </p:cNvPr>
          <p:cNvSpPr/>
          <p:nvPr/>
        </p:nvSpPr>
        <p:spPr>
          <a:xfrm>
            <a:off x="273515" y="5393439"/>
            <a:ext cx="2427481" cy="1145473"/>
          </a:xfrm>
          <a:prstGeom prst="rect">
            <a:avLst/>
          </a:prstGeom>
          <a:solidFill>
            <a:srgbClr val="083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Arial" panose="020B0604020202020204" pitchFamily="34" charset="0"/>
                <a:cs typeface="Arial" panose="020B0604020202020204" pitchFamily="34" charset="0"/>
              </a:rPr>
              <a:t>A few key issues raised</a:t>
            </a:r>
          </a:p>
        </p:txBody>
      </p:sp>
      <p:pic>
        <p:nvPicPr>
          <p:cNvPr id="6" name="Picture 5">
            <a:extLst>
              <a:ext uri="{FF2B5EF4-FFF2-40B4-BE49-F238E27FC236}">
                <a16:creationId xmlns:a16="http://schemas.microsoft.com/office/drawing/2014/main" id="{77D9FE41-A33C-4CEE-B524-60170D64B8C5}"/>
              </a:ext>
            </a:extLst>
          </p:cNvPr>
          <p:cNvPicPr>
            <a:picLocks noChangeAspect="1"/>
          </p:cNvPicPr>
          <p:nvPr/>
        </p:nvPicPr>
        <p:blipFill>
          <a:blip r:embed="rId4"/>
          <a:stretch>
            <a:fillRect/>
          </a:stretch>
        </p:blipFill>
        <p:spPr>
          <a:xfrm>
            <a:off x="7564666" y="4072398"/>
            <a:ext cx="4097378" cy="25030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929830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CCE04-0658-4499-A775-6CC8EBB7B1B2}"/>
              </a:ext>
            </a:extLst>
          </p:cNvPr>
          <p:cNvSpPr>
            <a:spLocks noGrp="1"/>
          </p:cNvSpPr>
          <p:nvPr>
            <p:ph type="title"/>
          </p:nvPr>
        </p:nvSpPr>
        <p:spPr>
          <a:xfrm>
            <a:off x="838200" y="36374"/>
            <a:ext cx="10515600" cy="1068518"/>
          </a:xfrm>
        </p:spPr>
        <p:txBody>
          <a:bodyPr/>
          <a:lstStyle/>
          <a:p>
            <a:r>
              <a:rPr lang="en-US" dirty="0"/>
              <a:t>Key Issues</a:t>
            </a:r>
          </a:p>
        </p:txBody>
      </p:sp>
      <p:sp>
        <p:nvSpPr>
          <p:cNvPr id="5" name="Slide Number Placeholder 4">
            <a:extLst>
              <a:ext uri="{FF2B5EF4-FFF2-40B4-BE49-F238E27FC236}">
                <a16:creationId xmlns:a16="http://schemas.microsoft.com/office/drawing/2014/main" id="{20CB72B1-46CB-4AF9-9A73-19B4D87F89B5}"/>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pPr/>
              <a:t>11</a:t>
            </a:fld>
            <a:endParaRPr lang="en-US" dirty="0"/>
          </a:p>
        </p:txBody>
      </p:sp>
      <p:graphicFrame>
        <p:nvGraphicFramePr>
          <p:cNvPr id="4" name="Table 3">
            <a:extLst>
              <a:ext uri="{FF2B5EF4-FFF2-40B4-BE49-F238E27FC236}">
                <a16:creationId xmlns:a16="http://schemas.microsoft.com/office/drawing/2014/main" id="{066F3CFD-37B8-446F-B156-AF11F9663359}"/>
              </a:ext>
            </a:extLst>
          </p:cNvPr>
          <p:cNvGraphicFramePr>
            <a:graphicFrameLocks noGrp="1"/>
          </p:cNvGraphicFramePr>
          <p:nvPr>
            <p:extLst>
              <p:ext uri="{D42A27DB-BD31-4B8C-83A1-F6EECF244321}">
                <p14:modId xmlns:p14="http://schemas.microsoft.com/office/powerpoint/2010/main" val="3847144287"/>
              </p:ext>
            </p:extLst>
          </p:nvPr>
        </p:nvGraphicFramePr>
        <p:xfrm>
          <a:off x="343067" y="3970924"/>
          <a:ext cx="11505865" cy="1966461"/>
        </p:xfrm>
        <a:graphic>
          <a:graphicData uri="http://schemas.openxmlformats.org/drawingml/2006/table">
            <a:tbl>
              <a:tblPr firstRow="1" firstCol="1" bandRow="1">
                <a:tableStyleId>{912C8C85-51F0-491E-9774-3900AFEF0FD7}</a:tableStyleId>
              </a:tblPr>
              <a:tblGrid>
                <a:gridCol w="7830510">
                  <a:extLst>
                    <a:ext uri="{9D8B030D-6E8A-4147-A177-3AD203B41FA5}">
                      <a16:colId xmlns:a16="http://schemas.microsoft.com/office/drawing/2014/main" val="1786924504"/>
                    </a:ext>
                  </a:extLst>
                </a:gridCol>
                <a:gridCol w="630315">
                  <a:extLst>
                    <a:ext uri="{9D8B030D-6E8A-4147-A177-3AD203B41FA5}">
                      <a16:colId xmlns:a16="http://schemas.microsoft.com/office/drawing/2014/main" val="1721751050"/>
                    </a:ext>
                  </a:extLst>
                </a:gridCol>
                <a:gridCol w="745724">
                  <a:extLst>
                    <a:ext uri="{9D8B030D-6E8A-4147-A177-3AD203B41FA5}">
                      <a16:colId xmlns:a16="http://schemas.microsoft.com/office/drawing/2014/main" val="2265020413"/>
                    </a:ext>
                  </a:extLst>
                </a:gridCol>
                <a:gridCol w="772357">
                  <a:extLst>
                    <a:ext uri="{9D8B030D-6E8A-4147-A177-3AD203B41FA5}">
                      <a16:colId xmlns:a16="http://schemas.microsoft.com/office/drawing/2014/main" val="1793739846"/>
                    </a:ext>
                  </a:extLst>
                </a:gridCol>
                <a:gridCol w="745724">
                  <a:extLst>
                    <a:ext uri="{9D8B030D-6E8A-4147-A177-3AD203B41FA5}">
                      <a16:colId xmlns:a16="http://schemas.microsoft.com/office/drawing/2014/main" val="4072729792"/>
                    </a:ext>
                  </a:extLst>
                </a:gridCol>
                <a:gridCol w="781235">
                  <a:extLst>
                    <a:ext uri="{9D8B030D-6E8A-4147-A177-3AD203B41FA5}">
                      <a16:colId xmlns:a16="http://schemas.microsoft.com/office/drawing/2014/main" val="2009475456"/>
                    </a:ext>
                  </a:extLst>
                </a:gridCol>
              </a:tblGrid>
              <a:tr h="512411">
                <a:tc>
                  <a:txBody>
                    <a:bodyPr/>
                    <a:lstStyle/>
                    <a:p>
                      <a:pPr marL="0" marR="0" algn="ctr">
                        <a:lnSpc>
                          <a:spcPct val="107000"/>
                        </a:lnSpc>
                        <a:spcBef>
                          <a:spcPts val="300"/>
                        </a:spcBef>
                        <a:spcAft>
                          <a:spcPts val="300"/>
                        </a:spcAft>
                      </a:pPr>
                      <a:r>
                        <a:rPr lang="en-US" sz="2000" b="1" dirty="0">
                          <a:solidFill>
                            <a:srgbClr val="FFFFFF"/>
                          </a:solidFill>
                          <a:effectLst/>
                          <a:latin typeface="+mj-lt"/>
                          <a:ea typeface="Calibri" panose="020F0502020204030204" pitchFamily="34" charset="0"/>
                          <a:cs typeface="Times New Roman" panose="02020603050405020304" pitchFamily="18" charset="0"/>
                        </a:rPr>
                        <a:t>Issues</a:t>
                      </a:r>
                      <a:endParaRPr lang="en-US" sz="2000" dirty="0">
                        <a:effectLst/>
                        <a:latin typeface="+mj-lt"/>
                        <a:ea typeface="Calibri" panose="020F0502020204030204" pitchFamily="34" charset="0"/>
                        <a:cs typeface="Times New Roman" panose="02020603050405020304" pitchFamily="18" charset="0"/>
                      </a:endParaRPr>
                    </a:p>
                  </a:txBody>
                  <a:tcPr marL="68580" marR="68580" marT="0" marB="0" anchor="ctr">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Reg.</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Ind. NSS</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Public sector</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PAO/ NSS</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Firms</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324162915"/>
                  </a:ext>
                </a:extLst>
              </a:tr>
              <a:tr h="576936">
                <a:tc>
                  <a:txBody>
                    <a:bodyPr/>
                    <a:lstStyle/>
                    <a:p>
                      <a:pPr marL="0" marR="0">
                        <a:lnSpc>
                          <a:spcPct val="100000"/>
                        </a:lnSpc>
                        <a:spcBef>
                          <a:spcPts val="1200"/>
                        </a:spcBef>
                        <a:spcAft>
                          <a:spcPts val="1200"/>
                        </a:spcAft>
                      </a:pPr>
                      <a:r>
                        <a:rPr lang="en-US" sz="1800" b="0" dirty="0">
                          <a:solidFill>
                            <a:srgbClr val="000000"/>
                          </a:solidFill>
                          <a:effectLst/>
                          <a:latin typeface="Arial" panose="020B0604020202020204" pitchFamily="34" charset="0"/>
                          <a:cs typeface="Arial" panose="020B0604020202020204" pitchFamily="34" charset="0"/>
                        </a:rPr>
                        <a:t>Some jurisdictions have different time on/time off period and some also rely on MFR</a:t>
                      </a:r>
                      <a:endParaRPr lang="en-US" sz="18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5</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7671761"/>
                  </a:ext>
                </a:extLst>
              </a:tr>
              <a:tr h="310718">
                <a:tc>
                  <a:txBody>
                    <a:bodyPr/>
                    <a:lstStyle/>
                    <a:p>
                      <a:pPr marL="0" marR="0">
                        <a:lnSpc>
                          <a:spcPct val="100000"/>
                        </a:lnSpc>
                        <a:spcBef>
                          <a:spcPts val="1800"/>
                        </a:spcBef>
                        <a:spcAft>
                          <a:spcPts val="1800"/>
                        </a:spcAft>
                      </a:pPr>
                      <a:r>
                        <a:rPr lang="en-US" sz="1800" b="0" dirty="0">
                          <a:solidFill>
                            <a:srgbClr val="000000"/>
                          </a:solidFill>
                          <a:effectLst/>
                          <a:latin typeface="Arial" panose="020B0604020202020204" pitchFamily="34" charset="0"/>
                          <a:cs typeface="Arial" panose="020B0604020202020204" pitchFamily="34" charset="0"/>
                        </a:rPr>
                        <a:t>Different </a:t>
                      </a:r>
                      <a:r>
                        <a:rPr lang="en-US" sz="1800" b="0">
                          <a:solidFill>
                            <a:srgbClr val="000000"/>
                          </a:solidFill>
                          <a:effectLst/>
                          <a:latin typeface="Arial" panose="020B0604020202020204" pitchFamily="34" charset="0"/>
                          <a:cs typeface="Arial" panose="020B0604020202020204" pitchFamily="34" charset="0"/>
                        </a:rPr>
                        <a:t>requirements cause confusion, increase complexity, confusion </a:t>
                      </a:r>
                      <a:r>
                        <a:rPr lang="en-US" sz="1800" b="0" dirty="0">
                          <a:solidFill>
                            <a:srgbClr val="000000"/>
                          </a:solidFill>
                          <a:effectLst/>
                          <a:latin typeface="Arial" panose="020B0604020202020204" pitchFamily="34" charset="0"/>
                          <a:cs typeface="Arial" panose="020B0604020202020204" pitchFamily="34" charset="0"/>
                        </a:rPr>
                        <a:t>and costs</a:t>
                      </a:r>
                      <a:endParaRPr lang="en-US" sz="18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1</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3</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32642504"/>
                  </a:ext>
                </a:extLst>
              </a:tr>
              <a:tr h="328474">
                <a:tc>
                  <a:txBody>
                    <a:bodyPr/>
                    <a:lstStyle/>
                    <a:p>
                      <a:pPr marL="0" marR="0">
                        <a:lnSpc>
                          <a:spcPct val="100000"/>
                        </a:lnSpc>
                        <a:spcBef>
                          <a:spcPts val="1200"/>
                        </a:spcBef>
                        <a:spcAft>
                          <a:spcPts val="1200"/>
                        </a:spcAft>
                      </a:pPr>
                      <a:r>
                        <a:rPr lang="en-US" sz="1800" b="0" dirty="0">
                          <a:solidFill>
                            <a:srgbClr val="000000"/>
                          </a:solidFill>
                          <a:effectLst/>
                          <a:latin typeface="Arial" panose="020B0604020202020204" pitchFamily="34" charset="0"/>
                          <a:cs typeface="Arial" panose="020B0604020202020204" pitchFamily="34" charset="0"/>
                        </a:rPr>
                        <a:t>Some jurisdictions may not adopt the 5-year cooling off provisions</a:t>
                      </a:r>
                      <a:endParaRPr lang="en-US" sz="18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marL="0" marR="0" algn="ctr">
                        <a:lnSpc>
                          <a:spcPct val="107000"/>
                        </a:lnSpc>
                        <a:spcBef>
                          <a:spcPts val="300"/>
                        </a:spcBef>
                        <a:spcAft>
                          <a:spcPts val="300"/>
                        </a:spcAft>
                      </a:pPr>
                      <a:r>
                        <a:rPr lang="en-US" sz="1800" dirty="0">
                          <a:effectLst/>
                          <a:latin typeface="+mj-lt"/>
                          <a:ea typeface="Calibri" panose="020F0502020204030204" pitchFamily="34" charset="0"/>
                          <a:cs typeface="Times New Roman" panose="02020603050405020304" pitchFamily="18" charset="0"/>
                        </a:rPr>
                        <a:t>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a:effectLst/>
                          <a:latin typeface="+mj-lt"/>
                        </a:rPr>
                        <a:t> </a:t>
                      </a:r>
                      <a:endParaRPr lang="en-US" sz="180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4</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67009773"/>
                  </a:ext>
                </a:extLst>
              </a:tr>
            </a:tbl>
          </a:graphicData>
        </a:graphic>
      </p:graphicFrame>
      <p:sp>
        <p:nvSpPr>
          <p:cNvPr id="13" name="Rectangle 12">
            <a:extLst>
              <a:ext uri="{FF2B5EF4-FFF2-40B4-BE49-F238E27FC236}">
                <a16:creationId xmlns:a16="http://schemas.microsoft.com/office/drawing/2014/main" id="{A159E142-4A27-40FE-AD30-7554F8F0CB27}"/>
              </a:ext>
            </a:extLst>
          </p:cNvPr>
          <p:cNvSpPr/>
          <p:nvPr/>
        </p:nvSpPr>
        <p:spPr>
          <a:xfrm>
            <a:off x="148534" y="3521848"/>
            <a:ext cx="11526991" cy="5483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27013" indent="-227013">
              <a:lnSpc>
                <a:spcPct val="110000"/>
              </a:lnSpc>
              <a:tabLst>
                <a:tab pos="339725" algn="l"/>
              </a:tabLst>
            </a:pPr>
            <a:r>
              <a:rPr lang="en-US" sz="2000" b="1" dirty="0">
                <a:solidFill>
                  <a:schemeClr val="tx1"/>
                </a:solidFill>
                <a:latin typeface="Arial" panose="020B0604020202020204" pitchFamily="34" charset="0"/>
                <a:cs typeface="Arial" panose="020B0604020202020204" pitchFamily="34" charset="0"/>
              </a:rPr>
              <a:t>1.	Long association (LA) requirements different to the Code’s (e.g., EU, Korea)</a:t>
            </a:r>
          </a:p>
        </p:txBody>
      </p:sp>
      <p:graphicFrame>
        <p:nvGraphicFramePr>
          <p:cNvPr id="11" name="Table 10">
            <a:extLst>
              <a:ext uri="{FF2B5EF4-FFF2-40B4-BE49-F238E27FC236}">
                <a16:creationId xmlns:a16="http://schemas.microsoft.com/office/drawing/2014/main" id="{F8F2764E-1B89-4F78-B1E3-D8C3A292EAD6}"/>
              </a:ext>
            </a:extLst>
          </p:cNvPr>
          <p:cNvGraphicFramePr>
            <a:graphicFrameLocks noGrp="1"/>
          </p:cNvGraphicFramePr>
          <p:nvPr>
            <p:extLst>
              <p:ext uri="{D42A27DB-BD31-4B8C-83A1-F6EECF244321}">
                <p14:modId xmlns:p14="http://schemas.microsoft.com/office/powerpoint/2010/main" val="3969045981"/>
              </p:ext>
            </p:extLst>
          </p:nvPr>
        </p:nvGraphicFramePr>
        <p:xfrm>
          <a:off x="343067" y="1607613"/>
          <a:ext cx="11505865" cy="1151603"/>
        </p:xfrm>
        <a:graphic>
          <a:graphicData uri="http://schemas.openxmlformats.org/drawingml/2006/table">
            <a:tbl>
              <a:tblPr firstRow="1" firstCol="1" bandRow="1">
                <a:tableStyleId>{912C8C85-51F0-491E-9774-3900AFEF0FD7}</a:tableStyleId>
              </a:tblPr>
              <a:tblGrid>
                <a:gridCol w="7830510">
                  <a:extLst>
                    <a:ext uri="{9D8B030D-6E8A-4147-A177-3AD203B41FA5}">
                      <a16:colId xmlns:a16="http://schemas.microsoft.com/office/drawing/2014/main" val="1786924504"/>
                    </a:ext>
                  </a:extLst>
                </a:gridCol>
                <a:gridCol w="630315">
                  <a:extLst>
                    <a:ext uri="{9D8B030D-6E8A-4147-A177-3AD203B41FA5}">
                      <a16:colId xmlns:a16="http://schemas.microsoft.com/office/drawing/2014/main" val="1721751050"/>
                    </a:ext>
                  </a:extLst>
                </a:gridCol>
                <a:gridCol w="745724">
                  <a:extLst>
                    <a:ext uri="{9D8B030D-6E8A-4147-A177-3AD203B41FA5}">
                      <a16:colId xmlns:a16="http://schemas.microsoft.com/office/drawing/2014/main" val="2265020413"/>
                    </a:ext>
                  </a:extLst>
                </a:gridCol>
                <a:gridCol w="772357">
                  <a:extLst>
                    <a:ext uri="{9D8B030D-6E8A-4147-A177-3AD203B41FA5}">
                      <a16:colId xmlns:a16="http://schemas.microsoft.com/office/drawing/2014/main" val="1793739846"/>
                    </a:ext>
                  </a:extLst>
                </a:gridCol>
                <a:gridCol w="745724">
                  <a:extLst>
                    <a:ext uri="{9D8B030D-6E8A-4147-A177-3AD203B41FA5}">
                      <a16:colId xmlns:a16="http://schemas.microsoft.com/office/drawing/2014/main" val="4072729792"/>
                    </a:ext>
                  </a:extLst>
                </a:gridCol>
                <a:gridCol w="781235">
                  <a:extLst>
                    <a:ext uri="{9D8B030D-6E8A-4147-A177-3AD203B41FA5}">
                      <a16:colId xmlns:a16="http://schemas.microsoft.com/office/drawing/2014/main" val="2009475456"/>
                    </a:ext>
                  </a:extLst>
                </a:gridCol>
              </a:tblGrid>
              <a:tr h="512411">
                <a:tc>
                  <a:txBody>
                    <a:bodyPr/>
                    <a:lstStyle/>
                    <a:p>
                      <a:pPr marL="0" marR="0" algn="ctr">
                        <a:lnSpc>
                          <a:spcPct val="107000"/>
                        </a:lnSpc>
                        <a:spcBef>
                          <a:spcPts val="300"/>
                        </a:spcBef>
                        <a:spcAft>
                          <a:spcPts val="300"/>
                        </a:spcAft>
                      </a:pPr>
                      <a:r>
                        <a:rPr lang="en-US" sz="2000" b="1" dirty="0">
                          <a:solidFill>
                            <a:srgbClr val="FFFFFF"/>
                          </a:solidFill>
                          <a:effectLst/>
                          <a:latin typeface="+mj-lt"/>
                          <a:ea typeface="Calibri" panose="020F0502020204030204" pitchFamily="34" charset="0"/>
                          <a:cs typeface="Times New Roman" panose="02020603050405020304" pitchFamily="18" charset="0"/>
                        </a:rPr>
                        <a:t>Issues</a:t>
                      </a:r>
                      <a:endParaRPr lang="en-US" sz="2000" dirty="0">
                        <a:effectLst/>
                        <a:latin typeface="+mj-lt"/>
                        <a:ea typeface="Calibri" panose="020F0502020204030204" pitchFamily="34" charset="0"/>
                        <a:cs typeface="Times New Roman" panose="02020603050405020304" pitchFamily="18" charset="0"/>
                      </a:endParaRPr>
                    </a:p>
                  </a:txBody>
                  <a:tcPr marL="68580" marR="68580" marT="0" marB="0" anchor="ctr">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Reg.</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Ind. NSS</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Public sector</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PAO/ NSS</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Firms</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324162915"/>
                  </a:ext>
                </a:extLst>
              </a:tr>
              <a:tr h="310718">
                <a:tc>
                  <a:txBody>
                    <a:bodyPr/>
                    <a:lstStyle/>
                    <a:p>
                      <a:pPr marL="0" marR="0">
                        <a:lnSpc>
                          <a:spcPct val="100000"/>
                        </a:lnSpc>
                        <a:spcBef>
                          <a:spcPts val="1800"/>
                        </a:spcBef>
                        <a:spcAft>
                          <a:spcPts val="1800"/>
                        </a:spcAft>
                      </a:pPr>
                      <a:r>
                        <a:rPr lang="en-US" sz="1800" b="0" dirty="0">
                          <a:effectLst/>
                          <a:latin typeface="Arial" panose="020B0604020202020204" pitchFamily="34" charset="0"/>
                          <a:ea typeface="Calibri" panose="020F0502020204030204" pitchFamily="34" charset="0"/>
                          <a:cs typeface="Arial" panose="020B0604020202020204" pitchFamily="34" charset="0"/>
                        </a:rPr>
                        <a:t>Total number of responses received</a:t>
                      </a:r>
                    </a:p>
                  </a:txBody>
                  <a:tcPr marL="68580" marR="68580" marT="0" marB="0">
                    <a:lnR w="12700" cap="flat" cmpd="sng" algn="ctr">
                      <a:solidFill>
                        <a:schemeClr val="tx1"/>
                      </a:solidFill>
                      <a:prstDash val="solid"/>
                      <a:round/>
                      <a:headEnd type="none" w="med" len="med"/>
                      <a:tailEnd type="none" w="med" len="med"/>
                    </a:lnR>
                    <a:solidFill>
                      <a:schemeClr val="accent5">
                        <a:lumMod val="20000"/>
                        <a:lumOff val="80000"/>
                      </a:schemeClr>
                    </a:solidFill>
                  </a:tcPr>
                </a:tc>
                <a:tc>
                  <a:txBody>
                    <a:bodyPr/>
                    <a:lstStyle/>
                    <a:p>
                      <a:pPr marL="0" marR="0" algn="ctr">
                        <a:lnSpc>
                          <a:spcPct val="107000"/>
                        </a:lnSpc>
                        <a:spcBef>
                          <a:spcPts val="300"/>
                        </a:spcBef>
                        <a:spcAft>
                          <a:spcPts val="300"/>
                        </a:spcAft>
                      </a:pPr>
                      <a:r>
                        <a:rPr lang="en-US" sz="1800" dirty="0">
                          <a:effectLst/>
                          <a:latin typeface="+mj-lt"/>
                          <a:ea typeface="Calibri" panose="020F0502020204030204" pitchFamily="34" charset="0"/>
                          <a:cs typeface="Times New Roman" panose="02020603050405020304" pitchFamily="18" charset="0"/>
                        </a:rPr>
                        <a:t>4</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2</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1</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17</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8</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32642504"/>
                  </a:ext>
                </a:extLst>
              </a:tr>
              <a:tr h="328474">
                <a:tc>
                  <a:txBody>
                    <a:bodyPr/>
                    <a:lstStyle/>
                    <a:p>
                      <a:pPr marL="0" marR="0">
                        <a:lnSpc>
                          <a:spcPct val="100000"/>
                        </a:lnSpc>
                        <a:spcBef>
                          <a:spcPts val="1200"/>
                        </a:spcBef>
                        <a:spcAft>
                          <a:spcPts val="1200"/>
                        </a:spcAft>
                      </a:pPr>
                      <a:r>
                        <a:rPr lang="en-US" sz="1800" b="0" dirty="0">
                          <a:effectLst/>
                          <a:latin typeface="Arial" panose="020B0604020202020204" pitchFamily="34" charset="0"/>
                          <a:ea typeface="Calibri" panose="020F0502020204030204" pitchFamily="34" charset="0"/>
                          <a:cs typeface="Arial" panose="020B0604020202020204" pitchFamily="34" charset="0"/>
                        </a:rPr>
                        <a:t>Number of respondents that raised issues</a:t>
                      </a:r>
                    </a:p>
                  </a:txBody>
                  <a:tcPr marL="68580" marR="68580" marT="0" marB="0">
                    <a:lnR w="12700" cap="flat" cmpd="sng" algn="ctr">
                      <a:solidFill>
                        <a:schemeClr val="tx1"/>
                      </a:solidFill>
                      <a:prstDash val="solid"/>
                      <a:round/>
                      <a:headEnd type="none" w="med" len="med"/>
                      <a:tailEnd type="none" w="med" len="med"/>
                    </a:lnR>
                    <a:solidFill>
                      <a:schemeClr val="accent5">
                        <a:lumMod val="20000"/>
                        <a:lumOff val="80000"/>
                      </a:schemeClr>
                    </a:solidFill>
                  </a:tcPr>
                </a:tc>
                <a:tc>
                  <a:txBody>
                    <a:bodyPr/>
                    <a:lstStyle/>
                    <a:p>
                      <a:pPr marL="0" marR="0" algn="ctr">
                        <a:lnSpc>
                          <a:spcPct val="107000"/>
                        </a:lnSpc>
                        <a:spcBef>
                          <a:spcPts val="300"/>
                        </a:spcBef>
                        <a:spcAft>
                          <a:spcPts val="300"/>
                        </a:spcAft>
                      </a:pPr>
                      <a:r>
                        <a:rPr lang="en-US" sz="1800" dirty="0">
                          <a:effectLst/>
                          <a:latin typeface="+mj-lt"/>
                          <a:ea typeface="Calibri" panose="020F0502020204030204" pitchFamily="34" charset="0"/>
                          <a:cs typeface="Times New Roman" panose="02020603050405020304" pitchFamily="18" charset="0"/>
                        </a:rPr>
                        <a:t> 0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2</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0</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9</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3</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67009773"/>
                  </a:ext>
                </a:extLst>
              </a:tr>
            </a:tbl>
          </a:graphicData>
        </a:graphic>
      </p:graphicFrame>
    </p:spTree>
    <p:extLst>
      <p:ext uri="{BB962C8B-B14F-4D97-AF65-F5344CB8AC3E}">
        <p14:creationId xmlns:p14="http://schemas.microsoft.com/office/powerpoint/2010/main" val="28806765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CCE04-0658-4499-A775-6CC8EBB7B1B2}"/>
              </a:ext>
            </a:extLst>
          </p:cNvPr>
          <p:cNvSpPr>
            <a:spLocks noGrp="1"/>
          </p:cNvSpPr>
          <p:nvPr>
            <p:ph type="title"/>
          </p:nvPr>
        </p:nvSpPr>
        <p:spPr/>
        <p:txBody>
          <a:bodyPr/>
          <a:lstStyle/>
          <a:p>
            <a:r>
              <a:rPr lang="en-US" dirty="0"/>
              <a:t>Key Issues</a:t>
            </a:r>
          </a:p>
        </p:txBody>
      </p:sp>
      <p:sp>
        <p:nvSpPr>
          <p:cNvPr id="5" name="Slide Number Placeholder 4">
            <a:extLst>
              <a:ext uri="{FF2B5EF4-FFF2-40B4-BE49-F238E27FC236}">
                <a16:creationId xmlns:a16="http://schemas.microsoft.com/office/drawing/2014/main" id="{20CB72B1-46CB-4AF9-9A73-19B4D87F89B5}"/>
              </a:ext>
            </a:extLst>
          </p:cNvPr>
          <p:cNvSpPr>
            <a:spLocks noGrp="1"/>
          </p:cNvSpPr>
          <p:nvPr>
            <p:ph type="sldNum" sz="quarter" idx="12"/>
          </p:nvPr>
        </p:nvSpPr>
        <p:spPr/>
        <p:txBody>
          <a:bodyPr/>
          <a:lstStyle/>
          <a:p>
            <a:fld id="{A68F81FF-A8B7-8E49-9D5B-3CAD5ADFEE36}" type="slidenum">
              <a:rPr lang="en-US" smtClean="0"/>
              <a:pPr/>
              <a:t>12</a:t>
            </a:fld>
            <a:endParaRPr lang="en-US" dirty="0"/>
          </a:p>
        </p:txBody>
      </p:sp>
      <p:sp>
        <p:nvSpPr>
          <p:cNvPr id="6" name="Rectangle 5">
            <a:extLst>
              <a:ext uri="{FF2B5EF4-FFF2-40B4-BE49-F238E27FC236}">
                <a16:creationId xmlns:a16="http://schemas.microsoft.com/office/drawing/2014/main" id="{46D9CC66-E3FD-4A41-922D-BAD7A43B2F42}"/>
              </a:ext>
            </a:extLst>
          </p:cNvPr>
          <p:cNvSpPr/>
          <p:nvPr/>
        </p:nvSpPr>
        <p:spPr>
          <a:xfrm>
            <a:off x="470263" y="1410789"/>
            <a:ext cx="10883537" cy="49455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solidFill>
                <a:schemeClr val="tx1"/>
              </a:solidFill>
            </a:endParaRPr>
          </a:p>
        </p:txBody>
      </p:sp>
      <p:sp>
        <p:nvSpPr>
          <p:cNvPr id="8" name="Rectangle 7">
            <a:extLst>
              <a:ext uri="{FF2B5EF4-FFF2-40B4-BE49-F238E27FC236}">
                <a16:creationId xmlns:a16="http://schemas.microsoft.com/office/drawing/2014/main" id="{A47E6AC9-B5B0-4660-8EA5-67EF00C2FA8A}"/>
              </a:ext>
            </a:extLst>
          </p:cNvPr>
          <p:cNvSpPr/>
          <p:nvPr/>
        </p:nvSpPr>
        <p:spPr>
          <a:xfrm>
            <a:off x="100690" y="3552361"/>
            <a:ext cx="11701728" cy="4922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tabLst>
                <a:tab pos="339725" algn="l"/>
              </a:tabLst>
            </a:pPr>
            <a:r>
              <a:rPr lang="en-US" sz="2000" b="1" dirty="0">
                <a:solidFill>
                  <a:schemeClr val="tx1"/>
                </a:solidFill>
                <a:latin typeface="Arial" panose="020B0604020202020204" pitchFamily="34" charset="0"/>
                <a:cs typeface="Arial" panose="020B0604020202020204" pitchFamily="34" charset="0"/>
              </a:rPr>
              <a:t>3.	Other comments</a:t>
            </a:r>
          </a:p>
          <a:p>
            <a:pPr marL="342900" indent="-342900">
              <a:lnSpc>
                <a:spcPct val="110000"/>
              </a:lnSpc>
              <a:buFont typeface="Courier New" panose="02070309020205020404" pitchFamily="49" charset="0"/>
              <a:buChar char="o"/>
            </a:pPr>
            <a:endParaRPr lang="en-US" sz="2000" dirty="0">
              <a:solidFill>
                <a:schemeClr val="tx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chemeClr val="tx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chemeClr val="tx1"/>
              </a:solidFill>
              <a:latin typeface="Arial" panose="020B0604020202020204" pitchFamily="34" charset="0"/>
              <a:cs typeface="Arial" panose="020B0604020202020204" pitchFamily="34" charset="0"/>
            </a:endParaRPr>
          </a:p>
          <a:p>
            <a:endParaRPr lang="en-US" sz="2000" dirty="0">
              <a:solidFill>
                <a:schemeClr val="tx1"/>
              </a:solidFill>
              <a:latin typeface="Arial" panose="020B0604020202020204" pitchFamily="34" charset="0"/>
              <a:cs typeface="Arial" panose="020B0604020202020204" pitchFamily="34" charset="0"/>
            </a:endParaRPr>
          </a:p>
          <a:p>
            <a:endParaRPr lang="en-US" sz="2000" dirty="0">
              <a:solidFill>
                <a:schemeClr val="tx1"/>
              </a:solidFill>
              <a:latin typeface="Arial" panose="020B0604020202020204" pitchFamily="34" charset="0"/>
              <a:cs typeface="Arial" panose="020B0604020202020204" pitchFamily="34" charset="0"/>
            </a:endParaRPr>
          </a:p>
        </p:txBody>
      </p:sp>
      <p:graphicFrame>
        <p:nvGraphicFramePr>
          <p:cNvPr id="9" name="Table 8">
            <a:extLst>
              <a:ext uri="{FF2B5EF4-FFF2-40B4-BE49-F238E27FC236}">
                <a16:creationId xmlns:a16="http://schemas.microsoft.com/office/drawing/2014/main" id="{21DB62C4-E96E-460A-9935-58E67545C12E}"/>
              </a:ext>
            </a:extLst>
          </p:cNvPr>
          <p:cNvGraphicFramePr>
            <a:graphicFrameLocks noGrp="1"/>
          </p:cNvGraphicFramePr>
          <p:nvPr>
            <p:extLst>
              <p:ext uri="{D42A27DB-BD31-4B8C-83A1-F6EECF244321}">
                <p14:modId xmlns:p14="http://schemas.microsoft.com/office/powerpoint/2010/main" val="3662336929"/>
              </p:ext>
            </p:extLst>
          </p:nvPr>
        </p:nvGraphicFramePr>
        <p:xfrm>
          <a:off x="201380" y="3965867"/>
          <a:ext cx="11550808" cy="2372789"/>
        </p:xfrm>
        <a:graphic>
          <a:graphicData uri="http://schemas.openxmlformats.org/drawingml/2006/table">
            <a:tbl>
              <a:tblPr firstRow="1" firstCol="1" bandRow="1">
                <a:tableStyleId>{912C8C85-51F0-491E-9774-3900AFEF0FD7}</a:tableStyleId>
              </a:tblPr>
              <a:tblGrid>
                <a:gridCol w="7842750">
                  <a:extLst>
                    <a:ext uri="{9D8B030D-6E8A-4147-A177-3AD203B41FA5}">
                      <a16:colId xmlns:a16="http://schemas.microsoft.com/office/drawing/2014/main" val="1786924504"/>
                    </a:ext>
                  </a:extLst>
                </a:gridCol>
                <a:gridCol w="653143">
                  <a:extLst>
                    <a:ext uri="{9D8B030D-6E8A-4147-A177-3AD203B41FA5}">
                      <a16:colId xmlns:a16="http://schemas.microsoft.com/office/drawing/2014/main" val="1721751050"/>
                    </a:ext>
                  </a:extLst>
                </a:gridCol>
                <a:gridCol w="722811">
                  <a:extLst>
                    <a:ext uri="{9D8B030D-6E8A-4147-A177-3AD203B41FA5}">
                      <a16:colId xmlns:a16="http://schemas.microsoft.com/office/drawing/2014/main" val="2265020413"/>
                    </a:ext>
                  </a:extLst>
                </a:gridCol>
                <a:gridCol w="783772">
                  <a:extLst>
                    <a:ext uri="{9D8B030D-6E8A-4147-A177-3AD203B41FA5}">
                      <a16:colId xmlns:a16="http://schemas.microsoft.com/office/drawing/2014/main" val="1793739846"/>
                    </a:ext>
                  </a:extLst>
                </a:gridCol>
                <a:gridCol w="719849">
                  <a:extLst>
                    <a:ext uri="{9D8B030D-6E8A-4147-A177-3AD203B41FA5}">
                      <a16:colId xmlns:a16="http://schemas.microsoft.com/office/drawing/2014/main" val="4072729792"/>
                    </a:ext>
                  </a:extLst>
                </a:gridCol>
                <a:gridCol w="828483">
                  <a:extLst>
                    <a:ext uri="{9D8B030D-6E8A-4147-A177-3AD203B41FA5}">
                      <a16:colId xmlns:a16="http://schemas.microsoft.com/office/drawing/2014/main" val="2009475456"/>
                    </a:ext>
                  </a:extLst>
                </a:gridCol>
              </a:tblGrid>
              <a:tr h="512411">
                <a:tc>
                  <a:txBody>
                    <a:bodyPr/>
                    <a:lstStyle/>
                    <a:p>
                      <a:pPr marL="0" marR="0" algn="ctr">
                        <a:lnSpc>
                          <a:spcPct val="107000"/>
                        </a:lnSpc>
                        <a:spcBef>
                          <a:spcPts val="300"/>
                        </a:spcBef>
                        <a:spcAft>
                          <a:spcPts val="300"/>
                        </a:spcAft>
                      </a:pPr>
                      <a:r>
                        <a:rPr lang="en-US" sz="1800" b="1" dirty="0">
                          <a:solidFill>
                            <a:srgbClr val="FFFFFF"/>
                          </a:solidFill>
                          <a:effectLst/>
                          <a:latin typeface="+mj-lt"/>
                        </a:rPr>
                        <a:t> </a:t>
                      </a:r>
                      <a:r>
                        <a:rPr lang="en-US" sz="2000" b="1" dirty="0">
                          <a:solidFill>
                            <a:srgbClr val="FFFFFF"/>
                          </a:solidFill>
                          <a:effectLst/>
                          <a:latin typeface="+mj-lt"/>
                        </a:rPr>
                        <a:t>Issues</a:t>
                      </a:r>
                      <a:endParaRPr lang="en-US" sz="2000" dirty="0">
                        <a:effectLst/>
                        <a:latin typeface="+mj-lt"/>
                        <a:ea typeface="Calibri" panose="020F0502020204030204" pitchFamily="34" charset="0"/>
                        <a:cs typeface="Times New Roman" panose="02020603050405020304" pitchFamily="18" charset="0"/>
                      </a:endParaRPr>
                    </a:p>
                  </a:txBody>
                  <a:tcPr marL="68580" marR="68580" marT="0" marB="0" anchor="ctr">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Reg.</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Ind. NSS</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Public sector</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PAO/ NSS</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Firms</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324162915"/>
                  </a:ext>
                </a:extLst>
              </a:tr>
              <a:tr h="598046">
                <a:tc>
                  <a:txBody>
                    <a:bodyPr/>
                    <a:lstStyle/>
                    <a:p>
                      <a:pPr marL="0" marR="0">
                        <a:lnSpc>
                          <a:spcPct val="100000"/>
                        </a:lnSpc>
                        <a:spcBef>
                          <a:spcPts val="1200"/>
                        </a:spcBef>
                        <a:spcAft>
                          <a:spcPts val="1200"/>
                        </a:spcAft>
                      </a:pPr>
                      <a:r>
                        <a:rPr lang="en-US" sz="1800" b="0" dirty="0">
                          <a:effectLst/>
                          <a:latin typeface="Arial" panose="020B0604020202020204" pitchFamily="34" charset="0"/>
                          <a:ea typeface="Calibri" panose="020F0502020204030204" pitchFamily="34" charset="0"/>
                          <a:cs typeface="Arial" panose="020B0604020202020204" pitchFamily="34" charset="0"/>
                        </a:rPr>
                        <a:t>Impact on availability of EPs and EQR partners particularly for specialized industries and therefore impact on audit quality</a:t>
                      </a:r>
                    </a:p>
                  </a:txBody>
                  <a:tcPr marL="68580" marR="68580" marT="0" marB="0"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7671761"/>
                  </a:ext>
                </a:extLst>
              </a:tr>
              <a:tr h="612559">
                <a:tc>
                  <a:txBody>
                    <a:bodyPr/>
                    <a:lstStyle/>
                    <a:p>
                      <a:pPr marL="0" marR="0">
                        <a:lnSpc>
                          <a:spcPct val="100000"/>
                        </a:lnSpc>
                        <a:spcBef>
                          <a:spcPts val="1800"/>
                        </a:spcBef>
                        <a:spcAft>
                          <a:spcPts val="1800"/>
                        </a:spcAft>
                      </a:pPr>
                      <a:r>
                        <a:rPr lang="en-US" sz="1800" b="0" dirty="0">
                          <a:effectLst/>
                          <a:latin typeface="Arial" panose="020B0604020202020204" pitchFamily="34" charset="0"/>
                          <a:ea typeface="Calibri" panose="020F0502020204030204" pitchFamily="34" charset="0"/>
                          <a:cs typeface="Arial" panose="020B0604020202020204" pitchFamily="34" charset="0"/>
                        </a:rPr>
                        <a:t>Impact of revised definition of PIE with proposed effective date only one year from expiry of jurisdictional provision</a:t>
                      </a:r>
                    </a:p>
                  </a:txBody>
                  <a:tcPr marL="68580" marR="68580" marT="0" marB="0"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32642504"/>
                  </a:ext>
                </a:extLst>
              </a:tr>
              <a:tr h="355107">
                <a:tc>
                  <a:txBody>
                    <a:bodyPr/>
                    <a:lstStyle/>
                    <a:p>
                      <a:pPr marL="0" marR="0">
                        <a:lnSpc>
                          <a:spcPct val="100000"/>
                        </a:lnSpc>
                        <a:spcBef>
                          <a:spcPts val="1200"/>
                        </a:spcBef>
                        <a:spcAft>
                          <a:spcPts val="1200"/>
                        </a:spcAft>
                      </a:pPr>
                      <a:r>
                        <a:rPr lang="en-US" sz="1800" b="0" dirty="0">
                          <a:effectLst/>
                          <a:latin typeface="Arial" panose="020B0604020202020204" pitchFamily="34" charset="0"/>
                          <a:ea typeface="Calibri" panose="020F0502020204030204" pitchFamily="34" charset="0"/>
                          <a:cs typeface="Arial" panose="020B0604020202020204" pitchFamily="34" charset="0"/>
                        </a:rPr>
                        <a:t>Impact of the pandemic on staff movement and planning</a:t>
                      </a:r>
                    </a:p>
                  </a:txBody>
                  <a:tcPr marL="68580" marR="68580" marT="0" marB="0"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67009773"/>
                  </a:ext>
                </a:extLst>
              </a:tr>
              <a:tr h="294666">
                <a:tc>
                  <a:txBody>
                    <a:bodyPr/>
                    <a:lstStyle/>
                    <a:p>
                      <a:pPr marL="0" marR="0">
                        <a:lnSpc>
                          <a:spcPct val="100000"/>
                        </a:lnSpc>
                        <a:spcBef>
                          <a:spcPts val="1200"/>
                        </a:spcBef>
                        <a:spcAft>
                          <a:spcPts val="1200"/>
                        </a:spcAft>
                      </a:pPr>
                      <a:r>
                        <a:rPr lang="en-US" sz="1800" b="0" dirty="0">
                          <a:effectLst/>
                          <a:latin typeface="Arial" panose="020B0604020202020204" pitchFamily="34" charset="0"/>
                          <a:ea typeface="Calibri" panose="020F0502020204030204" pitchFamily="34" charset="0"/>
                          <a:cs typeface="Arial" panose="020B0604020202020204" pitchFamily="34" charset="0"/>
                        </a:rPr>
                        <a:t>The 5-year cooling off period has only been effective for 3 years</a:t>
                      </a:r>
                    </a:p>
                  </a:txBody>
                  <a:tcPr marL="68580" marR="68580" marT="0" marB="0"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16981052"/>
                  </a:ext>
                </a:extLst>
              </a:tr>
            </a:tbl>
          </a:graphicData>
        </a:graphic>
      </p:graphicFrame>
      <p:sp>
        <p:nvSpPr>
          <p:cNvPr id="10" name="Rectangle 9">
            <a:extLst>
              <a:ext uri="{FF2B5EF4-FFF2-40B4-BE49-F238E27FC236}">
                <a16:creationId xmlns:a16="http://schemas.microsoft.com/office/drawing/2014/main" id="{956748D7-F477-4007-9830-6BCEF0642C4B}"/>
              </a:ext>
            </a:extLst>
          </p:cNvPr>
          <p:cNvSpPr/>
          <p:nvPr/>
        </p:nvSpPr>
        <p:spPr>
          <a:xfrm>
            <a:off x="100690" y="1167351"/>
            <a:ext cx="11526991" cy="4635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46075" indent="-346075">
              <a:lnSpc>
                <a:spcPct val="110000"/>
              </a:lnSpc>
              <a:tabLst>
                <a:tab pos="339725" algn="l"/>
              </a:tabLst>
            </a:pPr>
            <a:r>
              <a:rPr lang="en-US" sz="2000" b="1" dirty="0">
                <a:solidFill>
                  <a:schemeClr val="tx1"/>
                </a:solidFill>
                <a:latin typeface="Arial" panose="020B0604020202020204" pitchFamily="34" charset="0"/>
                <a:cs typeface="Arial" panose="020B0604020202020204" pitchFamily="34" charset="0"/>
              </a:rPr>
              <a:t>2.	Greater impact on smaller firms</a:t>
            </a:r>
          </a:p>
          <a:p>
            <a:pPr>
              <a:lnSpc>
                <a:spcPct val="110000"/>
              </a:lnSpc>
            </a:pPr>
            <a:endParaRPr lang="en-US" sz="2000" b="1" dirty="0">
              <a:solidFill>
                <a:schemeClr val="tx1"/>
              </a:solidFill>
              <a:latin typeface="Arial" panose="020B0604020202020204" pitchFamily="34" charset="0"/>
              <a:cs typeface="Arial" panose="020B0604020202020204" pitchFamily="34" charset="0"/>
            </a:endParaRPr>
          </a:p>
          <a:p>
            <a:endParaRPr lang="en-US" sz="2000" dirty="0">
              <a:solidFill>
                <a:schemeClr val="tx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chemeClr val="tx1"/>
              </a:solidFill>
              <a:latin typeface="Arial" panose="020B0604020202020204" pitchFamily="34" charset="0"/>
              <a:cs typeface="Arial" panose="020B0604020202020204" pitchFamily="34" charset="0"/>
            </a:endParaRPr>
          </a:p>
          <a:p>
            <a:endParaRPr lang="en-US" sz="2000" dirty="0">
              <a:solidFill>
                <a:schemeClr val="tx1"/>
              </a:solidFill>
              <a:latin typeface="Arial" panose="020B0604020202020204" pitchFamily="34" charset="0"/>
              <a:cs typeface="Arial" panose="020B0604020202020204" pitchFamily="34" charset="0"/>
            </a:endParaRPr>
          </a:p>
          <a:p>
            <a:endParaRPr lang="en-US" sz="2000" dirty="0">
              <a:solidFill>
                <a:schemeClr val="tx1"/>
              </a:solidFill>
              <a:latin typeface="Arial" panose="020B0604020202020204" pitchFamily="34" charset="0"/>
              <a:cs typeface="Arial" panose="020B0604020202020204" pitchFamily="34" charset="0"/>
            </a:endParaRPr>
          </a:p>
        </p:txBody>
      </p:sp>
      <p:graphicFrame>
        <p:nvGraphicFramePr>
          <p:cNvPr id="11" name="Table 10">
            <a:extLst>
              <a:ext uri="{FF2B5EF4-FFF2-40B4-BE49-F238E27FC236}">
                <a16:creationId xmlns:a16="http://schemas.microsoft.com/office/drawing/2014/main" id="{2909975F-54CF-46CE-9C18-A673CB8C1571}"/>
              </a:ext>
            </a:extLst>
          </p:cNvPr>
          <p:cNvGraphicFramePr>
            <a:graphicFrameLocks noGrp="1"/>
          </p:cNvGraphicFramePr>
          <p:nvPr>
            <p:extLst>
              <p:ext uri="{D42A27DB-BD31-4B8C-83A1-F6EECF244321}">
                <p14:modId xmlns:p14="http://schemas.microsoft.com/office/powerpoint/2010/main" val="4157716437"/>
              </p:ext>
            </p:extLst>
          </p:nvPr>
        </p:nvGraphicFramePr>
        <p:xfrm>
          <a:off x="194745" y="1534320"/>
          <a:ext cx="11526992" cy="1943475"/>
        </p:xfrm>
        <a:graphic>
          <a:graphicData uri="http://schemas.openxmlformats.org/drawingml/2006/table">
            <a:tbl>
              <a:tblPr firstRow="1" firstCol="1" bandRow="1">
                <a:tableStyleId>{912C8C85-51F0-491E-9774-3900AFEF0FD7}</a:tableStyleId>
              </a:tblPr>
              <a:tblGrid>
                <a:gridCol w="7869392">
                  <a:extLst>
                    <a:ext uri="{9D8B030D-6E8A-4147-A177-3AD203B41FA5}">
                      <a16:colId xmlns:a16="http://schemas.microsoft.com/office/drawing/2014/main" val="1786924504"/>
                    </a:ext>
                  </a:extLst>
                </a:gridCol>
                <a:gridCol w="600892">
                  <a:extLst>
                    <a:ext uri="{9D8B030D-6E8A-4147-A177-3AD203B41FA5}">
                      <a16:colId xmlns:a16="http://schemas.microsoft.com/office/drawing/2014/main" val="1721751050"/>
                    </a:ext>
                  </a:extLst>
                </a:gridCol>
                <a:gridCol w="757645">
                  <a:extLst>
                    <a:ext uri="{9D8B030D-6E8A-4147-A177-3AD203B41FA5}">
                      <a16:colId xmlns:a16="http://schemas.microsoft.com/office/drawing/2014/main" val="2265020413"/>
                    </a:ext>
                  </a:extLst>
                </a:gridCol>
                <a:gridCol w="775063">
                  <a:extLst>
                    <a:ext uri="{9D8B030D-6E8A-4147-A177-3AD203B41FA5}">
                      <a16:colId xmlns:a16="http://schemas.microsoft.com/office/drawing/2014/main" val="1793739846"/>
                    </a:ext>
                  </a:extLst>
                </a:gridCol>
                <a:gridCol w="722812">
                  <a:extLst>
                    <a:ext uri="{9D8B030D-6E8A-4147-A177-3AD203B41FA5}">
                      <a16:colId xmlns:a16="http://schemas.microsoft.com/office/drawing/2014/main" val="4072729792"/>
                    </a:ext>
                  </a:extLst>
                </a:gridCol>
                <a:gridCol w="801188">
                  <a:extLst>
                    <a:ext uri="{9D8B030D-6E8A-4147-A177-3AD203B41FA5}">
                      <a16:colId xmlns:a16="http://schemas.microsoft.com/office/drawing/2014/main" val="2009475456"/>
                    </a:ext>
                  </a:extLst>
                </a:gridCol>
              </a:tblGrid>
              <a:tr h="472280">
                <a:tc>
                  <a:txBody>
                    <a:bodyPr/>
                    <a:lstStyle/>
                    <a:p>
                      <a:pPr marL="0" marR="0" algn="ctr">
                        <a:lnSpc>
                          <a:spcPct val="107000"/>
                        </a:lnSpc>
                        <a:spcBef>
                          <a:spcPts val="300"/>
                        </a:spcBef>
                        <a:spcAft>
                          <a:spcPts val="300"/>
                        </a:spcAft>
                      </a:pPr>
                      <a:r>
                        <a:rPr lang="en-US" sz="1800" b="1" dirty="0">
                          <a:solidFill>
                            <a:srgbClr val="FFFFFF"/>
                          </a:solidFill>
                          <a:effectLst/>
                          <a:latin typeface="+mj-lt"/>
                        </a:rPr>
                        <a:t> </a:t>
                      </a:r>
                      <a:r>
                        <a:rPr lang="en-US" sz="2000" b="1" dirty="0">
                          <a:solidFill>
                            <a:srgbClr val="FFFFFF"/>
                          </a:solidFill>
                          <a:effectLst/>
                          <a:latin typeface="+mj-lt"/>
                        </a:rPr>
                        <a:t>Issues</a:t>
                      </a:r>
                      <a:endParaRPr lang="en-US" sz="2000" dirty="0">
                        <a:effectLst/>
                        <a:latin typeface="+mj-lt"/>
                        <a:ea typeface="Calibri" panose="020F0502020204030204" pitchFamily="34" charset="0"/>
                        <a:cs typeface="Times New Roman" panose="02020603050405020304" pitchFamily="18" charset="0"/>
                      </a:endParaRPr>
                    </a:p>
                  </a:txBody>
                  <a:tcPr marL="68580" marR="68580" marT="0" marB="0" anchor="ctr">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Reg.</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Ind. NSS</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Public sector</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PAO/ NSS</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marL="0" marR="0">
                        <a:lnSpc>
                          <a:spcPct val="107000"/>
                        </a:lnSpc>
                        <a:spcBef>
                          <a:spcPts val="300"/>
                        </a:spcBef>
                        <a:spcAft>
                          <a:spcPts val="300"/>
                        </a:spcAft>
                      </a:pPr>
                      <a:r>
                        <a:rPr lang="en-US" sz="1600" b="1" dirty="0">
                          <a:solidFill>
                            <a:srgbClr val="FFFFFF"/>
                          </a:solidFill>
                          <a:effectLst/>
                          <a:latin typeface="+mj-lt"/>
                        </a:rPr>
                        <a:t>Firms</a:t>
                      </a:r>
                      <a:endParaRPr lang="en-US" sz="1600" dirty="0">
                        <a:effectLst/>
                        <a:latin typeface="+mj-lt"/>
                        <a:ea typeface="Calibri" panose="020F050202020403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324162915"/>
                  </a:ext>
                </a:extLst>
              </a:tr>
              <a:tr h="555103">
                <a:tc>
                  <a:txBody>
                    <a:bodyPr/>
                    <a:lstStyle/>
                    <a:p>
                      <a:pPr marL="0" marR="0">
                        <a:lnSpc>
                          <a:spcPct val="100000"/>
                        </a:lnSpc>
                        <a:spcBef>
                          <a:spcPts val="1200"/>
                        </a:spcBef>
                        <a:spcAft>
                          <a:spcPts val="1200"/>
                        </a:spcAft>
                      </a:pPr>
                      <a:r>
                        <a:rPr lang="en-US" sz="18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Lower number of suitable partners, particularly in smaller jurisdictions/ geographical areas</a:t>
                      </a:r>
                    </a:p>
                  </a:txBody>
                  <a:tcPr marL="68580" marR="68580" marT="0" marB="0">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2</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1 </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2 </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7671761"/>
                  </a:ext>
                </a:extLst>
              </a:tr>
              <a:tr h="336875">
                <a:tc>
                  <a:txBody>
                    <a:bodyPr/>
                    <a:lstStyle/>
                    <a:p>
                      <a:pPr marL="0" marR="0">
                        <a:lnSpc>
                          <a:spcPct val="100000"/>
                        </a:lnSpc>
                        <a:spcBef>
                          <a:spcPts val="1800"/>
                        </a:spcBef>
                        <a:spcAft>
                          <a:spcPts val="1800"/>
                        </a:spcAft>
                      </a:pPr>
                      <a:r>
                        <a:rPr lang="en-US" sz="18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May lead to market concentration and reduced competition</a:t>
                      </a:r>
                    </a:p>
                  </a:txBody>
                  <a:tcPr marL="68580" marR="68580" marT="0" marB="0">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1</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32642504"/>
                  </a:ext>
                </a:extLst>
              </a:tr>
              <a:tr h="328950">
                <a:tc>
                  <a:txBody>
                    <a:bodyPr/>
                    <a:lstStyle/>
                    <a:p>
                      <a:pPr marL="0" marR="0">
                        <a:lnSpc>
                          <a:spcPct val="100000"/>
                        </a:lnSpc>
                        <a:spcBef>
                          <a:spcPts val="0"/>
                        </a:spcBef>
                        <a:spcAft>
                          <a:spcPts val="0"/>
                        </a:spcAft>
                      </a:pPr>
                      <a:r>
                        <a:rPr lang="en-US" sz="18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Smaller firms would be particularly impacted. This is a particular concern of global firms about their smaller network firms</a:t>
                      </a:r>
                    </a:p>
                  </a:txBody>
                  <a:tcPr marL="68580" marR="68580" marT="0" marB="0"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marL="0" marR="0" algn="ctr">
                        <a:lnSpc>
                          <a:spcPct val="107000"/>
                        </a:lnSpc>
                        <a:spcBef>
                          <a:spcPts val="300"/>
                        </a:spcBef>
                        <a:spcAft>
                          <a:spcPts val="300"/>
                        </a:spcAft>
                      </a:pP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1</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 </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3 </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300"/>
                        </a:spcBef>
                        <a:spcAft>
                          <a:spcPts val="300"/>
                        </a:spcAft>
                      </a:pPr>
                      <a:r>
                        <a:rPr lang="en-US" sz="1800" dirty="0">
                          <a:effectLst/>
                          <a:latin typeface="+mj-lt"/>
                        </a:rPr>
                        <a:t>3</a:t>
                      </a:r>
                      <a:endParaRPr lang="en-US" sz="18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67009773"/>
                  </a:ext>
                </a:extLst>
              </a:tr>
            </a:tbl>
          </a:graphicData>
        </a:graphic>
      </p:graphicFrame>
    </p:spTree>
    <p:extLst>
      <p:ext uri="{BB962C8B-B14F-4D97-AF65-F5344CB8AC3E}">
        <p14:creationId xmlns:p14="http://schemas.microsoft.com/office/powerpoint/2010/main" val="2519977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71F72-90AB-4EB0-A359-215589F60D41}"/>
              </a:ext>
            </a:extLst>
          </p:cNvPr>
          <p:cNvSpPr>
            <a:spLocks noGrp="1"/>
          </p:cNvSpPr>
          <p:nvPr>
            <p:ph type="title"/>
          </p:nvPr>
        </p:nvSpPr>
        <p:spPr/>
        <p:txBody>
          <a:bodyPr/>
          <a:lstStyle/>
          <a:p>
            <a:r>
              <a:rPr lang="en-US"/>
              <a:t>Respondents’ Suggestions</a:t>
            </a:r>
            <a:endParaRPr lang="en-US" dirty="0"/>
          </a:p>
        </p:txBody>
      </p:sp>
      <p:sp>
        <p:nvSpPr>
          <p:cNvPr id="5" name="Slide Number Placeholder 4">
            <a:extLst>
              <a:ext uri="{FF2B5EF4-FFF2-40B4-BE49-F238E27FC236}">
                <a16:creationId xmlns:a16="http://schemas.microsoft.com/office/drawing/2014/main" id="{A630A3BD-633B-435B-ABAE-D43C97171E9B}"/>
              </a:ext>
            </a:extLst>
          </p:cNvPr>
          <p:cNvSpPr>
            <a:spLocks noGrp="1"/>
          </p:cNvSpPr>
          <p:nvPr>
            <p:ph type="sldNum" sz="quarter" idx="12"/>
          </p:nvPr>
        </p:nvSpPr>
        <p:spPr/>
        <p:txBody>
          <a:bodyPr/>
          <a:lstStyle/>
          <a:p>
            <a:fld id="{A68F81FF-A8B7-8E49-9D5B-3CAD5ADFEE36}" type="slidenum">
              <a:rPr lang="en-US" smtClean="0"/>
              <a:pPr/>
              <a:t>13</a:t>
            </a:fld>
            <a:endParaRPr lang="en-US" dirty="0"/>
          </a:p>
        </p:txBody>
      </p:sp>
      <p:sp>
        <p:nvSpPr>
          <p:cNvPr id="6" name="Rectangle 5">
            <a:extLst>
              <a:ext uri="{FF2B5EF4-FFF2-40B4-BE49-F238E27FC236}">
                <a16:creationId xmlns:a16="http://schemas.microsoft.com/office/drawing/2014/main" id="{514BFC8E-355D-4A4D-A3FC-3CF74FE16882}"/>
              </a:ext>
            </a:extLst>
          </p:cNvPr>
          <p:cNvSpPr/>
          <p:nvPr/>
        </p:nvSpPr>
        <p:spPr>
          <a:xfrm>
            <a:off x="4210170" y="1194555"/>
            <a:ext cx="7912632" cy="53443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46075" indent="-346075">
              <a:lnSpc>
                <a:spcPct val="120000"/>
              </a:lnSpc>
              <a:buFont typeface="Arial" panose="020B0604020202020204" pitchFamily="34" charset="0"/>
              <a:buChar char="•"/>
            </a:pPr>
            <a:r>
              <a:rPr lang="en-US" sz="2800" dirty="0">
                <a:solidFill>
                  <a:schemeClr val="tx1"/>
                </a:solidFill>
                <a:latin typeface="Arial" panose="020B0604020202020204" pitchFamily="34" charset="0"/>
                <a:cs typeface="Arial" panose="020B0604020202020204" pitchFamily="34" charset="0"/>
              </a:rPr>
              <a:t>Extend the jurisdictional provision</a:t>
            </a:r>
          </a:p>
          <a:p>
            <a:pPr marL="346075" indent="-346075">
              <a:lnSpc>
                <a:spcPct val="120000"/>
              </a:lnSpc>
              <a:buFont typeface="Arial" panose="020B0604020202020204" pitchFamily="34" charset="0"/>
              <a:buChar char="•"/>
            </a:pPr>
            <a:r>
              <a:rPr lang="en-US" sz="2800" dirty="0">
                <a:solidFill>
                  <a:schemeClr val="tx1"/>
                </a:solidFill>
                <a:latin typeface="Arial" panose="020B0604020202020204" pitchFamily="34" charset="0"/>
                <a:cs typeface="Arial" panose="020B0604020202020204" pitchFamily="34" charset="0"/>
              </a:rPr>
              <a:t>Convert the jurisdictional provision to a permanent requirement </a:t>
            </a:r>
          </a:p>
          <a:p>
            <a:pPr marL="346075" indent="-346075">
              <a:lnSpc>
                <a:spcPct val="120000"/>
              </a:lnSpc>
              <a:buFont typeface="Arial" panose="020B0604020202020204" pitchFamily="34" charset="0"/>
              <a:buChar char="•"/>
            </a:pPr>
            <a:r>
              <a:rPr lang="en-US" sz="2800" dirty="0">
                <a:solidFill>
                  <a:schemeClr val="tx1"/>
                </a:solidFill>
                <a:latin typeface="Arial" panose="020B0604020202020204" pitchFamily="34" charset="0"/>
                <a:cs typeface="Arial" panose="020B0604020202020204" pitchFamily="34" charset="0"/>
              </a:rPr>
              <a:t>Consider adding a size exemption to para. R540.5 based on size, similar to para. R540.9</a:t>
            </a:r>
          </a:p>
          <a:p>
            <a:pPr marL="346075" indent="-346075">
              <a:lnSpc>
                <a:spcPct val="120000"/>
              </a:lnSpc>
              <a:buFont typeface="Arial" panose="020B0604020202020204" pitchFamily="34" charset="0"/>
              <a:buChar char="•"/>
            </a:pPr>
            <a:r>
              <a:rPr lang="en-US" sz="2800" dirty="0">
                <a:solidFill>
                  <a:schemeClr val="tx1"/>
                </a:solidFill>
                <a:latin typeface="Arial" panose="020B0604020202020204" pitchFamily="34" charset="0"/>
                <a:cs typeface="Arial" panose="020B0604020202020204" pitchFamily="34" charset="0"/>
              </a:rPr>
              <a:t>There should be more flexibility and IESBA should consider allowing for other suitable safeguards (e.g., MFR) at local level</a:t>
            </a:r>
          </a:p>
          <a:p>
            <a:pPr marL="346075" indent="-346075">
              <a:lnSpc>
                <a:spcPct val="120000"/>
              </a:lnSpc>
              <a:buFont typeface="Arial" panose="020B0604020202020204" pitchFamily="34" charset="0"/>
              <a:buChar char="•"/>
            </a:pPr>
            <a:r>
              <a:rPr lang="en-US" sz="2800" dirty="0">
                <a:solidFill>
                  <a:schemeClr val="tx1"/>
                </a:solidFill>
                <a:latin typeface="Arial" panose="020B0604020202020204" pitchFamily="34" charset="0"/>
                <a:cs typeface="Arial" panose="020B0604020202020204" pitchFamily="34" charset="0"/>
              </a:rPr>
              <a:t>Consider the implications of jurisdiction not moving to 5-year cooling off period</a:t>
            </a:r>
          </a:p>
          <a:p>
            <a:pPr marL="285750" indent="-285750">
              <a:lnSpc>
                <a:spcPct val="120000"/>
              </a:lnSpc>
              <a:buFont typeface="Arial" panose="020B0604020202020204" pitchFamily="34" charset="0"/>
              <a:buChar char="•"/>
            </a:pPr>
            <a:endParaRPr lang="en-US" sz="2800" dirty="0">
              <a:solidFill>
                <a:schemeClr val="tx1"/>
              </a:solidFill>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endParaRPr lang="en-US" sz="2800" dirty="0">
              <a:solidFill>
                <a:schemeClr val="tx1"/>
              </a:solidFill>
              <a:latin typeface="Arial" panose="020B0604020202020204" pitchFamily="34" charset="0"/>
              <a:cs typeface="Arial" panose="020B0604020202020204" pitchFamily="34" charset="0"/>
            </a:endParaRPr>
          </a:p>
          <a:p>
            <a:pPr>
              <a:lnSpc>
                <a:spcPct val="120000"/>
              </a:lnSpc>
            </a:pPr>
            <a:endParaRPr lang="en-US" sz="2800" dirty="0">
              <a:solidFill>
                <a:schemeClr val="tx1"/>
              </a:solidFill>
              <a:latin typeface="Arial" panose="020B0604020202020204" pitchFamily="34" charset="0"/>
              <a:cs typeface="Arial" panose="020B0604020202020204" pitchFamily="34" charset="0"/>
            </a:endParaRPr>
          </a:p>
          <a:p>
            <a:pPr>
              <a:lnSpc>
                <a:spcPct val="120000"/>
              </a:lnSpc>
            </a:pPr>
            <a:endParaRPr lang="en-US" sz="2800" dirty="0">
              <a:solidFill>
                <a:schemeClr val="tx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C1FADE3-3282-4C08-B700-174E755A9149}"/>
              </a:ext>
            </a:extLst>
          </p:cNvPr>
          <p:cNvPicPr>
            <a:picLocks noChangeAspect="1"/>
          </p:cNvPicPr>
          <p:nvPr/>
        </p:nvPicPr>
        <p:blipFill>
          <a:blip r:embed="rId3"/>
          <a:stretch>
            <a:fillRect/>
          </a:stretch>
        </p:blipFill>
        <p:spPr>
          <a:xfrm>
            <a:off x="129182" y="1578042"/>
            <a:ext cx="4080988" cy="4577379"/>
          </a:xfrm>
          <a:prstGeom prst="rect">
            <a:avLst/>
          </a:prstGeom>
        </p:spPr>
      </p:pic>
    </p:spTree>
    <p:extLst>
      <p:ext uri="{BB962C8B-B14F-4D97-AF65-F5344CB8AC3E}">
        <p14:creationId xmlns:p14="http://schemas.microsoft.com/office/powerpoint/2010/main" val="22667831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C6035CB-F986-4FE9-BBF3-7D3CFAB3DB04}"/>
              </a:ext>
            </a:extLst>
          </p:cNvPr>
          <p:cNvSpPr>
            <a:spLocks noGrp="1"/>
          </p:cNvSpPr>
          <p:nvPr>
            <p:ph type="sldNum" sz="quarter" idx="12"/>
          </p:nvPr>
        </p:nvSpPr>
        <p:spPr/>
        <p:txBody>
          <a:bodyPr/>
          <a:lstStyle/>
          <a:p>
            <a:fld id="{A68F81FF-A8B7-8E49-9D5B-3CAD5ADFEE36}" type="slidenum">
              <a:rPr lang="en-US" smtClean="0"/>
              <a:pPr/>
              <a:t>14</a:t>
            </a:fld>
            <a:endParaRPr lang="en-US" dirty="0"/>
          </a:p>
        </p:txBody>
      </p:sp>
      <p:sp>
        <p:nvSpPr>
          <p:cNvPr id="4" name="Title 3">
            <a:extLst>
              <a:ext uri="{FF2B5EF4-FFF2-40B4-BE49-F238E27FC236}">
                <a16:creationId xmlns:a16="http://schemas.microsoft.com/office/drawing/2014/main" id="{105F1E83-2748-41CA-922B-CBC134E8633A}"/>
              </a:ext>
            </a:extLst>
          </p:cNvPr>
          <p:cNvSpPr>
            <a:spLocks noGrp="1"/>
          </p:cNvSpPr>
          <p:nvPr>
            <p:ph type="title"/>
          </p:nvPr>
        </p:nvSpPr>
        <p:spPr/>
        <p:txBody>
          <a:bodyPr>
            <a:normAutofit/>
          </a:bodyPr>
          <a:lstStyle/>
          <a:p>
            <a:r>
              <a:rPr lang="en-US" dirty="0"/>
              <a:t>WG Views</a:t>
            </a:r>
          </a:p>
        </p:txBody>
      </p:sp>
      <p:sp>
        <p:nvSpPr>
          <p:cNvPr id="5" name="Rectangle 4">
            <a:extLst>
              <a:ext uri="{FF2B5EF4-FFF2-40B4-BE49-F238E27FC236}">
                <a16:creationId xmlns:a16="http://schemas.microsoft.com/office/drawing/2014/main" id="{4A0DFCE2-044E-4D74-9DF2-2A3E4DFB8DC6}"/>
              </a:ext>
            </a:extLst>
          </p:cNvPr>
          <p:cNvSpPr/>
          <p:nvPr/>
        </p:nvSpPr>
        <p:spPr>
          <a:xfrm>
            <a:off x="4463995" y="3197893"/>
            <a:ext cx="6349779" cy="7698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rgbClr val="0B5494"/>
                </a:solidFill>
                <a:latin typeface="+mj-lt"/>
              </a:rPr>
              <a:t>WG Chair will update the CAG on key points from the IESBA Sept 2021 discussions (Sept 17) during the presentation</a:t>
            </a:r>
          </a:p>
        </p:txBody>
      </p:sp>
    </p:spTree>
    <p:extLst>
      <p:ext uri="{BB962C8B-B14F-4D97-AF65-F5344CB8AC3E}">
        <p14:creationId xmlns:p14="http://schemas.microsoft.com/office/powerpoint/2010/main" val="37821336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E038B1-FA3A-4159-A240-0DFE4A59EE31}"/>
              </a:ext>
            </a:extLst>
          </p:cNvPr>
          <p:cNvPicPr>
            <a:picLocks noChangeAspect="1"/>
          </p:cNvPicPr>
          <p:nvPr/>
        </p:nvPicPr>
        <p:blipFill rotWithShape="1">
          <a:blip r:embed="rId3"/>
          <a:srcRect l="7485" r="6220"/>
          <a:stretch/>
        </p:blipFill>
        <p:spPr>
          <a:xfrm>
            <a:off x="6025301" y="1698607"/>
            <a:ext cx="5827543" cy="4503409"/>
          </a:xfrm>
          <a:prstGeom prst="rect">
            <a:avLst/>
          </a:prstGeom>
        </p:spPr>
      </p:pic>
      <p:sp>
        <p:nvSpPr>
          <p:cNvPr id="2" name="Title 1">
            <a:extLst>
              <a:ext uri="{FF2B5EF4-FFF2-40B4-BE49-F238E27FC236}">
                <a16:creationId xmlns:a16="http://schemas.microsoft.com/office/drawing/2014/main" id="{822B9199-DA05-4D28-873D-8BC9C18EDCD8}"/>
              </a:ext>
            </a:extLst>
          </p:cNvPr>
          <p:cNvSpPr>
            <a:spLocks noGrp="1"/>
          </p:cNvSpPr>
          <p:nvPr>
            <p:ph type="title"/>
          </p:nvPr>
        </p:nvSpPr>
        <p:spPr/>
        <p:txBody>
          <a:bodyPr>
            <a:normAutofit/>
          </a:bodyPr>
          <a:lstStyle/>
          <a:p>
            <a:r>
              <a:rPr lang="en-US" dirty="0"/>
              <a:t>WG View</a:t>
            </a:r>
          </a:p>
        </p:txBody>
      </p:sp>
      <p:sp>
        <p:nvSpPr>
          <p:cNvPr id="5" name="Slide Number Placeholder 4">
            <a:extLst>
              <a:ext uri="{FF2B5EF4-FFF2-40B4-BE49-F238E27FC236}">
                <a16:creationId xmlns:a16="http://schemas.microsoft.com/office/drawing/2014/main" id="{47C66013-4A58-409F-B4AB-5CE5351F3644}"/>
              </a:ext>
            </a:extLst>
          </p:cNvPr>
          <p:cNvSpPr>
            <a:spLocks noGrp="1"/>
          </p:cNvSpPr>
          <p:nvPr>
            <p:ph type="sldNum" sz="quarter" idx="12"/>
          </p:nvPr>
        </p:nvSpPr>
        <p:spPr/>
        <p:txBody>
          <a:bodyPr/>
          <a:lstStyle/>
          <a:p>
            <a:fld id="{A68F81FF-A8B7-8E49-9D5B-3CAD5ADFEE36}" type="slidenum">
              <a:rPr lang="en-US" smtClean="0"/>
              <a:pPr/>
              <a:t>15</a:t>
            </a:fld>
            <a:endParaRPr lang="en-US" dirty="0"/>
          </a:p>
        </p:txBody>
      </p:sp>
      <p:sp>
        <p:nvSpPr>
          <p:cNvPr id="4" name="Rectangle: Rounded Corners 3">
            <a:extLst>
              <a:ext uri="{FF2B5EF4-FFF2-40B4-BE49-F238E27FC236}">
                <a16:creationId xmlns:a16="http://schemas.microsoft.com/office/drawing/2014/main" id="{2A19F70D-C884-4E63-83E0-2D1FD626F253}"/>
              </a:ext>
            </a:extLst>
          </p:cNvPr>
          <p:cNvSpPr/>
          <p:nvPr/>
        </p:nvSpPr>
        <p:spPr>
          <a:xfrm>
            <a:off x="6025303" y="1189738"/>
            <a:ext cx="5827540" cy="66045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en-US" sz="3600" dirty="0">
                <a:solidFill>
                  <a:schemeClr val="bg1"/>
                </a:solidFill>
                <a:latin typeface="+mj-lt"/>
              </a:rPr>
              <a:t>Overarching Consideration</a:t>
            </a:r>
          </a:p>
        </p:txBody>
      </p:sp>
      <p:sp>
        <p:nvSpPr>
          <p:cNvPr id="9" name="Rectangle 8">
            <a:extLst>
              <a:ext uri="{FF2B5EF4-FFF2-40B4-BE49-F238E27FC236}">
                <a16:creationId xmlns:a16="http://schemas.microsoft.com/office/drawing/2014/main" id="{CDE063FE-A154-4CFE-B635-218E7BE38D2E}"/>
              </a:ext>
            </a:extLst>
          </p:cNvPr>
          <p:cNvSpPr/>
          <p:nvPr/>
        </p:nvSpPr>
        <p:spPr>
          <a:xfrm>
            <a:off x="6527359" y="3334085"/>
            <a:ext cx="4826441" cy="260554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indent="-457200">
              <a:spcBef>
                <a:spcPts val="600"/>
              </a:spcBef>
              <a:spcAft>
                <a:spcPts val="600"/>
              </a:spcAft>
              <a:buFont typeface="Arial" panose="020B0604020202020204" pitchFamily="34" charset="0"/>
              <a:buChar char="•"/>
            </a:pPr>
            <a:r>
              <a:rPr lang="en-US" sz="2200" dirty="0">
                <a:solidFill>
                  <a:schemeClr val="tx1"/>
                </a:solidFill>
                <a:latin typeface="+mj-lt"/>
              </a:rPr>
              <a:t>Maximum time-on period and minimum cooling-off period as per para. R540.5 only to PIEs</a:t>
            </a:r>
          </a:p>
          <a:p>
            <a:pPr marL="457200" lvl="0" indent="-457200">
              <a:spcBef>
                <a:spcPts val="600"/>
              </a:spcBef>
              <a:spcAft>
                <a:spcPts val="600"/>
              </a:spcAft>
              <a:buFont typeface="Arial" panose="020B0604020202020204" pitchFamily="34" charset="0"/>
              <a:buChar char="•"/>
            </a:pPr>
            <a:r>
              <a:rPr lang="en-US" sz="2200" dirty="0" err="1">
                <a:solidFill>
                  <a:schemeClr val="tx1"/>
                </a:solidFill>
                <a:latin typeface="+mj-lt"/>
                <a:cs typeface="Arial" panose="020B0604020202020204" pitchFamily="34" charset="0"/>
              </a:rPr>
              <a:t>FoF</a:t>
            </a:r>
            <a:r>
              <a:rPr lang="en-US" sz="2200" dirty="0">
                <a:solidFill>
                  <a:schemeClr val="tx1"/>
                </a:solidFill>
                <a:latin typeface="+mj-lt"/>
                <a:cs typeface="Arial" panose="020B0604020202020204" pitchFamily="34" charset="0"/>
              </a:rPr>
              <a:t> firms responsible for large proportion of PIEs will comply with the Code irrespective of the jurisdiction</a:t>
            </a:r>
          </a:p>
        </p:txBody>
      </p:sp>
      <p:sp>
        <p:nvSpPr>
          <p:cNvPr id="10" name="Rectangle 9">
            <a:extLst>
              <a:ext uri="{FF2B5EF4-FFF2-40B4-BE49-F238E27FC236}">
                <a16:creationId xmlns:a16="http://schemas.microsoft.com/office/drawing/2014/main" id="{A3565AAE-0F38-49CE-8FCB-52292D34064B}"/>
              </a:ext>
            </a:extLst>
          </p:cNvPr>
          <p:cNvSpPr/>
          <p:nvPr/>
        </p:nvSpPr>
        <p:spPr>
          <a:xfrm>
            <a:off x="383590" y="1248355"/>
            <a:ext cx="5412911" cy="4953661"/>
          </a:xfrm>
          <a:prstGeom prst="rect">
            <a:avLst/>
          </a:prstGeom>
          <a:solidFill>
            <a:schemeClr val="bg2">
              <a:lumMod val="20000"/>
              <a:lumOff val="80000"/>
            </a:schemeClr>
          </a:solidFill>
          <a:ln w="57150">
            <a:solidFill>
              <a:schemeClr val="accent6">
                <a:lumMod val="60000"/>
                <a:lumOff val="40000"/>
              </a:schemeClr>
            </a:solidFill>
          </a:ln>
          <a:effectLst>
            <a:outerShdw blurRad="50800" dist="38100" dir="13500000" algn="b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nchorCtr="0"/>
          <a:lstStyle/>
          <a:p>
            <a:pPr>
              <a:spcBef>
                <a:spcPts val="600"/>
              </a:spcBef>
            </a:pPr>
            <a:r>
              <a:rPr lang="en-US" sz="2000" b="1" dirty="0">
                <a:solidFill>
                  <a:schemeClr val="accent6">
                    <a:lumMod val="60000"/>
                    <a:lumOff val="40000"/>
                  </a:schemeClr>
                </a:solidFill>
                <a:latin typeface="Arial" panose="020B0604020202020204" pitchFamily="34" charset="0"/>
                <a:cs typeface="Arial" panose="020B0604020202020204" pitchFamily="34" charset="0"/>
              </a:rPr>
              <a:t>Para. R540.5</a:t>
            </a:r>
          </a:p>
          <a:p>
            <a:pPr marR="0" algn="just">
              <a:lnSpc>
                <a:spcPct val="110000"/>
              </a:lnSpc>
              <a:spcBef>
                <a:spcPts val="600"/>
              </a:spcBef>
              <a:tabLst>
                <a:tab pos="0" algn="l"/>
              </a:tabLst>
            </a:pPr>
            <a:r>
              <a:rPr lang="en-GB" dirty="0">
                <a:solidFill>
                  <a:schemeClr val="accent6">
                    <a:lumMod val="60000"/>
                    <a:lumOff val="40000"/>
                  </a:schemeClr>
                </a:solidFill>
                <a:effectLst/>
                <a:latin typeface="Arial" panose="020B0604020202020204" pitchFamily="34" charset="0"/>
                <a:ea typeface="Times New Roman" panose="02020603050405020304" pitchFamily="18" charset="0"/>
                <a:cs typeface="Arial" panose="020B0604020202020204" pitchFamily="34" charset="0"/>
              </a:rPr>
              <a:t>Subject to paragraphs R540.7 to R540.9, in respect of an audit of a public interest entity, an individual shall not act in any of the following roles, or a combination of such roles, for a period of more than seven cumulative years (the “time-on” period):</a:t>
            </a:r>
            <a:endParaRPr lang="en-US" dirty="0">
              <a:solidFill>
                <a:schemeClr val="accent6">
                  <a:lumMod val="60000"/>
                  <a:lumOff val="40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457200" marR="0" indent="-457200" algn="just">
              <a:lnSpc>
                <a:spcPct val="110000"/>
              </a:lnSpc>
              <a:spcBef>
                <a:spcPts val="600"/>
              </a:spcBef>
              <a:tabLst>
                <a:tab pos="457200" algn="l"/>
              </a:tabLst>
            </a:pPr>
            <a:r>
              <a:rPr lang="en-US" b="1" dirty="0">
                <a:solidFill>
                  <a:schemeClr val="accent6">
                    <a:lumMod val="60000"/>
                    <a:lumOff val="40000"/>
                  </a:schemeClr>
                </a:solidFill>
                <a:effectLst/>
                <a:latin typeface="Arial" panose="020B0604020202020204" pitchFamily="34" charset="0"/>
                <a:ea typeface="Times New Roman" panose="02020603050405020304" pitchFamily="18" charset="0"/>
                <a:cs typeface="Arial" panose="020B0604020202020204" pitchFamily="34" charset="0"/>
              </a:rPr>
              <a:t>(a)</a:t>
            </a:r>
            <a:r>
              <a:rPr lang="en-US" dirty="0">
                <a:solidFill>
                  <a:schemeClr val="accent6">
                    <a:lumMod val="60000"/>
                    <a:lumOff val="40000"/>
                  </a:schemeClr>
                </a:solidFill>
                <a:effectLst/>
                <a:latin typeface="Arial" panose="020B0604020202020204" pitchFamily="34" charset="0"/>
                <a:ea typeface="Times New Roman" panose="02020603050405020304" pitchFamily="18" charset="0"/>
                <a:cs typeface="Arial" panose="020B0604020202020204" pitchFamily="34" charset="0"/>
              </a:rPr>
              <a:t>	The engagement partner;</a:t>
            </a:r>
          </a:p>
          <a:p>
            <a:pPr marL="457200" marR="0" indent="-457200" algn="just">
              <a:lnSpc>
                <a:spcPct val="110000"/>
              </a:lnSpc>
              <a:spcBef>
                <a:spcPts val="600"/>
              </a:spcBef>
              <a:tabLst>
                <a:tab pos="457200" algn="l"/>
              </a:tabLst>
            </a:pPr>
            <a:r>
              <a:rPr lang="en-US" b="1" dirty="0">
                <a:solidFill>
                  <a:schemeClr val="accent6">
                    <a:lumMod val="60000"/>
                    <a:lumOff val="40000"/>
                  </a:schemeClr>
                </a:solidFill>
                <a:effectLst/>
                <a:latin typeface="Arial" panose="020B0604020202020204" pitchFamily="34" charset="0"/>
                <a:ea typeface="Times New Roman" panose="02020603050405020304" pitchFamily="18" charset="0"/>
                <a:cs typeface="Arial" panose="020B0604020202020204" pitchFamily="34" charset="0"/>
              </a:rPr>
              <a:t>(b)</a:t>
            </a:r>
            <a:r>
              <a:rPr lang="en-US" dirty="0">
                <a:solidFill>
                  <a:schemeClr val="accent6">
                    <a:lumMod val="60000"/>
                    <a:lumOff val="40000"/>
                  </a:schemeClr>
                </a:solidFill>
                <a:effectLst/>
                <a:latin typeface="Arial" panose="020B0604020202020204" pitchFamily="34" charset="0"/>
                <a:ea typeface="Times New Roman" panose="02020603050405020304" pitchFamily="18" charset="0"/>
                <a:cs typeface="Arial" panose="020B0604020202020204" pitchFamily="34" charset="0"/>
              </a:rPr>
              <a:t>	The</a:t>
            </a:r>
            <a:r>
              <a:rPr lang="en-US" spc="-10" dirty="0">
                <a:solidFill>
                  <a:schemeClr val="accent6">
                    <a:lumMod val="60000"/>
                    <a:lumOff val="40000"/>
                  </a:schemeClr>
                </a:solidFill>
                <a:effectLst/>
                <a:latin typeface="Arial" panose="020B0604020202020204" pitchFamily="34" charset="0"/>
                <a:ea typeface="Times New Roman" panose="02020603050405020304" pitchFamily="18" charset="0"/>
                <a:cs typeface="Arial" panose="020B0604020202020204" pitchFamily="34" charset="0"/>
              </a:rPr>
              <a:t> individual appointed as responsible for the engagement quality control review; or</a:t>
            </a:r>
            <a:endParaRPr lang="en-US" dirty="0">
              <a:solidFill>
                <a:schemeClr val="accent6">
                  <a:lumMod val="60000"/>
                  <a:lumOff val="40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457200" marR="0" indent="-457200" algn="just">
              <a:lnSpc>
                <a:spcPct val="110000"/>
              </a:lnSpc>
              <a:spcBef>
                <a:spcPts val="600"/>
              </a:spcBef>
              <a:tabLst>
                <a:tab pos="457200" algn="l"/>
              </a:tabLst>
            </a:pPr>
            <a:r>
              <a:rPr lang="en-US" b="1" dirty="0">
                <a:solidFill>
                  <a:schemeClr val="accent6">
                    <a:lumMod val="60000"/>
                    <a:lumOff val="40000"/>
                  </a:schemeClr>
                </a:solidFill>
                <a:effectLst/>
                <a:latin typeface="Arial" panose="020B0604020202020204" pitchFamily="34" charset="0"/>
                <a:ea typeface="Times New Roman" panose="02020603050405020304" pitchFamily="18" charset="0"/>
                <a:cs typeface="Arial" panose="020B0604020202020204" pitchFamily="34" charset="0"/>
              </a:rPr>
              <a:t>(c)</a:t>
            </a:r>
            <a:r>
              <a:rPr lang="en-US" dirty="0">
                <a:solidFill>
                  <a:schemeClr val="accent6">
                    <a:lumMod val="60000"/>
                    <a:lumOff val="40000"/>
                  </a:schemeClr>
                </a:solidFill>
                <a:effectLst/>
                <a:latin typeface="Arial" panose="020B0604020202020204" pitchFamily="34" charset="0"/>
                <a:ea typeface="Times New Roman" panose="02020603050405020304" pitchFamily="18" charset="0"/>
                <a:cs typeface="Arial" panose="020B0604020202020204" pitchFamily="34" charset="0"/>
              </a:rPr>
              <a:t>	Any other key audit partner role.</a:t>
            </a:r>
          </a:p>
          <a:p>
            <a:pPr marR="0" algn="just">
              <a:lnSpc>
                <a:spcPct val="110000"/>
              </a:lnSpc>
              <a:spcBef>
                <a:spcPts val="600"/>
              </a:spcBef>
            </a:pPr>
            <a:r>
              <a:rPr lang="en-US" spc="-5" dirty="0">
                <a:solidFill>
                  <a:schemeClr val="accent6">
                    <a:lumMod val="60000"/>
                    <a:lumOff val="40000"/>
                  </a:schemeClr>
                </a:solidFill>
                <a:effectLst/>
                <a:latin typeface="Arial" panose="020B0604020202020204" pitchFamily="34" charset="0"/>
                <a:ea typeface="Times New Roman" panose="02020603050405020304" pitchFamily="18" charset="0"/>
                <a:cs typeface="Arial" panose="020B0604020202020204" pitchFamily="34" charset="0"/>
              </a:rPr>
              <a:t>After the time-on period, the individual shall serve a “cooling-off” period in accordance with the provisions in paragraphs R540.11 to R540.19</a:t>
            </a:r>
            <a:r>
              <a:rPr lang="en-US" spc="-5"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35991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B9199-DA05-4D28-873D-8BC9C18EDCD8}"/>
              </a:ext>
            </a:extLst>
          </p:cNvPr>
          <p:cNvSpPr>
            <a:spLocks noGrp="1"/>
          </p:cNvSpPr>
          <p:nvPr>
            <p:ph type="title"/>
          </p:nvPr>
        </p:nvSpPr>
        <p:spPr/>
        <p:txBody>
          <a:bodyPr>
            <a:normAutofit fontScale="90000"/>
          </a:bodyPr>
          <a:lstStyle/>
          <a:p>
            <a:r>
              <a:rPr lang="en-US" dirty="0"/>
              <a:t>WG View – Different jurisdictional requirements</a:t>
            </a:r>
          </a:p>
        </p:txBody>
      </p:sp>
      <p:sp>
        <p:nvSpPr>
          <p:cNvPr id="5" name="Slide Number Placeholder 4">
            <a:extLst>
              <a:ext uri="{FF2B5EF4-FFF2-40B4-BE49-F238E27FC236}">
                <a16:creationId xmlns:a16="http://schemas.microsoft.com/office/drawing/2014/main" id="{47C66013-4A58-409F-B4AB-5CE5351F3644}"/>
              </a:ext>
            </a:extLst>
          </p:cNvPr>
          <p:cNvSpPr>
            <a:spLocks noGrp="1"/>
          </p:cNvSpPr>
          <p:nvPr>
            <p:ph type="sldNum" sz="quarter" idx="12"/>
          </p:nvPr>
        </p:nvSpPr>
        <p:spPr/>
        <p:txBody>
          <a:bodyPr/>
          <a:lstStyle/>
          <a:p>
            <a:fld id="{A68F81FF-A8B7-8E49-9D5B-3CAD5ADFEE36}" type="slidenum">
              <a:rPr lang="en-US" smtClean="0"/>
              <a:pPr/>
              <a:t>16</a:t>
            </a:fld>
            <a:endParaRPr lang="en-US" dirty="0"/>
          </a:p>
        </p:txBody>
      </p:sp>
      <p:sp>
        <p:nvSpPr>
          <p:cNvPr id="6" name="Rectangle 5">
            <a:extLst>
              <a:ext uri="{FF2B5EF4-FFF2-40B4-BE49-F238E27FC236}">
                <a16:creationId xmlns:a16="http://schemas.microsoft.com/office/drawing/2014/main" id="{CFBB24A5-79A3-4D43-8F62-FE6643C0B23F}"/>
              </a:ext>
            </a:extLst>
          </p:cNvPr>
          <p:cNvSpPr/>
          <p:nvPr/>
        </p:nvSpPr>
        <p:spPr>
          <a:xfrm>
            <a:off x="176480" y="1218821"/>
            <a:ext cx="6694838" cy="4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42900" indent="-342900">
              <a:spcBef>
                <a:spcPts val="600"/>
              </a:spcBef>
              <a:buFont typeface="Arial" panose="020B0604020202020204" pitchFamily="34" charset="0"/>
              <a:buChar char="•"/>
            </a:pPr>
            <a:r>
              <a:rPr lang="en-US" sz="2200" dirty="0">
                <a:solidFill>
                  <a:schemeClr val="tx1"/>
                </a:solidFill>
                <a:latin typeface="Arial" panose="020B0604020202020204" pitchFamily="34" charset="0"/>
                <a:cs typeface="Arial" panose="020B0604020202020204" pitchFamily="34" charset="0"/>
              </a:rPr>
              <a:t>If local PR requirements less stringent, NSSs/PAOs should implement the 5-year cooling off period when jurisdictional provision expires </a:t>
            </a:r>
          </a:p>
          <a:p>
            <a:pPr marL="342900" indent="-342900">
              <a:spcBef>
                <a:spcPts val="600"/>
              </a:spcBef>
              <a:buFont typeface="Arial" panose="020B0604020202020204" pitchFamily="34" charset="0"/>
              <a:buChar char="•"/>
            </a:pPr>
            <a:r>
              <a:rPr lang="en-US" sz="2200" dirty="0">
                <a:solidFill>
                  <a:schemeClr val="tx1"/>
                </a:solidFill>
                <a:latin typeface="Arial" panose="020B0604020202020204" pitchFamily="34" charset="0"/>
                <a:cs typeface="Arial" panose="020B0604020202020204" pitchFamily="34" charset="0"/>
              </a:rPr>
              <a:t>EU PR requirement:</a:t>
            </a:r>
          </a:p>
          <a:p>
            <a:pPr marL="800100" lvl="1" indent="-454025">
              <a:spcBef>
                <a:spcPts val="600"/>
              </a:spcBef>
              <a:buFont typeface="Wingdings" panose="05000000000000000000" pitchFamily="2" charset="2"/>
              <a:buChar char="v"/>
            </a:pPr>
            <a:r>
              <a:rPr lang="en-US" sz="2000" dirty="0">
                <a:solidFill>
                  <a:schemeClr val="tx1"/>
                </a:solidFill>
                <a:latin typeface="Arial" panose="020B0604020202020204" pitchFamily="34" charset="0"/>
                <a:cs typeface="Arial" panose="020B0604020202020204" pitchFamily="34" charset="0"/>
              </a:rPr>
              <a:t>Article 17(7) EU Regulation (537/2014)</a:t>
            </a:r>
          </a:p>
          <a:p>
            <a:pPr marL="800100" lvl="1" indent="-454025">
              <a:spcBef>
                <a:spcPts val="600"/>
              </a:spcBef>
              <a:buFont typeface="Wingdings" panose="05000000000000000000" pitchFamily="2" charset="2"/>
              <a:buChar char="v"/>
            </a:pPr>
            <a:r>
              <a:rPr lang="en-US" sz="2000" dirty="0">
                <a:solidFill>
                  <a:schemeClr val="tx1"/>
                </a:solidFill>
                <a:latin typeface="Arial" panose="020B0604020202020204" pitchFamily="34" charset="0"/>
                <a:cs typeface="Arial" panose="020B0604020202020204" pitchFamily="34" charset="0"/>
              </a:rPr>
              <a:t>Time-on period no longer than 7 years, then cooling-off period no less than 3 years</a:t>
            </a:r>
          </a:p>
          <a:p>
            <a:pPr marL="800100" lvl="1" indent="-454025">
              <a:spcBef>
                <a:spcPts val="600"/>
              </a:spcBef>
              <a:buFont typeface="Wingdings" panose="05000000000000000000" pitchFamily="2" charset="2"/>
              <a:buChar char="v"/>
            </a:pPr>
            <a:r>
              <a:rPr lang="en-US" sz="2000" dirty="0">
                <a:solidFill>
                  <a:schemeClr val="tx1"/>
                </a:solidFill>
                <a:latin typeface="Arial" panose="020B0604020202020204" pitchFamily="34" charset="0"/>
                <a:cs typeface="Arial" panose="020B0604020202020204" pitchFamily="34" charset="0"/>
              </a:rPr>
              <a:t>WG’s view - EU member states can regulate a longer cooling-off period and so can local PAOs with their local ethics Code</a:t>
            </a:r>
          </a:p>
          <a:p>
            <a:pPr marL="800100" lvl="1" indent="-454025">
              <a:spcBef>
                <a:spcPts val="600"/>
              </a:spcBef>
              <a:buFont typeface="Wingdings" panose="05000000000000000000" pitchFamily="2" charset="2"/>
              <a:buChar char="v"/>
            </a:pPr>
            <a:r>
              <a:rPr lang="en-US" sz="2000" dirty="0">
                <a:solidFill>
                  <a:schemeClr val="tx1"/>
                </a:solidFill>
                <a:latin typeface="Arial" panose="020B0604020202020204" pitchFamily="34" charset="0"/>
                <a:cs typeface="Arial" panose="020B0604020202020204" pitchFamily="34" charset="0"/>
              </a:rPr>
              <a:t>WG acknowledged some EU stakeholders share a different view</a:t>
            </a:r>
          </a:p>
          <a:p>
            <a:pPr marL="342900" indent="-454025">
              <a:spcBef>
                <a:spcPts val="600"/>
              </a:spcBef>
              <a:buFont typeface="Arial" panose="020B0604020202020204" pitchFamily="34" charset="0"/>
              <a:buChar char="•"/>
            </a:pPr>
            <a:endParaRPr lang="en-US" sz="2200" dirty="0">
              <a:solidFill>
                <a:schemeClr val="tx1"/>
              </a:solidFill>
              <a:latin typeface="Arial" panose="020B0604020202020204" pitchFamily="34" charset="0"/>
              <a:cs typeface="Arial" panose="020B0604020202020204" pitchFamily="34" charset="0"/>
            </a:endParaRPr>
          </a:p>
          <a:p>
            <a:pPr marL="457200" indent="-457200">
              <a:spcBef>
                <a:spcPts val="600"/>
              </a:spcBef>
              <a:buFont typeface="Arial" panose="020B0604020202020204" pitchFamily="34" charset="0"/>
              <a:buChar char="•"/>
            </a:pPr>
            <a:endParaRPr lang="en-US" sz="2200" dirty="0">
              <a:solidFill>
                <a:schemeClr val="tx1"/>
              </a:solidFill>
              <a:latin typeface="Arial" panose="020B0604020202020204" pitchFamily="34" charset="0"/>
              <a:cs typeface="Arial" panose="020B0604020202020204" pitchFamily="34" charset="0"/>
            </a:endParaRPr>
          </a:p>
          <a:p>
            <a:pPr marL="457200" indent="-457200">
              <a:spcBef>
                <a:spcPts val="600"/>
              </a:spcBef>
              <a:buFont typeface="Arial" panose="020B0604020202020204" pitchFamily="34" charset="0"/>
              <a:buChar char="•"/>
            </a:pPr>
            <a:endParaRPr lang="en-US" sz="2200" dirty="0">
              <a:solidFill>
                <a:schemeClr val="tx1"/>
              </a:solidFill>
              <a:latin typeface="Arial" panose="020B0604020202020204" pitchFamily="34" charset="0"/>
              <a:cs typeface="Arial" panose="020B0604020202020204" pitchFamily="34" charset="0"/>
            </a:endParaRPr>
          </a:p>
          <a:p>
            <a:pPr marL="457200" indent="-457200">
              <a:spcBef>
                <a:spcPts val="600"/>
              </a:spcBef>
              <a:buFont typeface="Arial" panose="020B0604020202020204" pitchFamily="34" charset="0"/>
              <a:buChar char="•"/>
            </a:pPr>
            <a:endParaRPr lang="en-US" sz="2200" dirty="0">
              <a:solidFill>
                <a:schemeClr val="tx1"/>
              </a:solidFill>
              <a:latin typeface="Arial" panose="020B0604020202020204" pitchFamily="34" charset="0"/>
              <a:cs typeface="Arial" panose="020B0604020202020204" pitchFamily="34" charset="0"/>
            </a:endParaRPr>
          </a:p>
          <a:p>
            <a:pPr marL="457200" indent="-457200">
              <a:spcBef>
                <a:spcPts val="600"/>
              </a:spcBef>
              <a:buFont typeface="Arial" panose="020B0604020202020204" pitchFamily="34" charset="0"/>
              <a:buChar char="•"/>
            </a:pPr>
            <a:endParaRPr lang="en-US" sz="2200" dirty="0">
              <a:solidFill>
                <a:schemeClr val="tx1"/>
              </a:solidFill>
              <a:latin typeface="Arial" panose="020B0604020202020204" pitchFamily="34" charset="0"/>
              <a:cs typeface="Arial" panose="020B0604020202020204" pitchFamily="34" charset="0"/>
            </a:endParaRPr>
          </a:p>
          <a:p>
            <a:pPr marL="457200" indent="-457200">
              <a:spcBef>
                <a:spcPts val="600"/>
              </a:spcBef>
              <a:buFont typeface="Arial" panose="020B0604020202020204" pitchFamily="34" charset="0"/>
              <a:buChar char="•"/>
            </a:pPr>
            <a:endParaRPr lang="en-US" sz="2200" dirty="0">
              <a:solidFill>
                <a:schemeClr val="tx1"/>
              </a:solidFill>
              <a:latin typeface="Arial" panose="020B0604020202020204" pitchFamily="34" charset="0"/>
              <a:cs typeface="Arial" panose="020B0604020202020204" pitchFamily="34" charset="0"/>
            </a:endParaRPr>
          </a:p>
          <a:p>
            <a:pPr marL="457200" indent="-457200">
              <a:spcBef>
                <a:spcPts val="600"/>
              </a:spcBef>
              <a:buFont typeface="Arial" panose="020B0604020202020204" pitchFamily="34" charset="0"/>
              <a:buChar char="•"/>
            </a:pPr>
            <a:endParaRPr lang="en-US" sz="2200" dirty="0">
              <a:solidFill>
                <a:schemeClr val="tx1"/>
              </a:solidFill>
              <a:latin typeface="Arial" panose="020B0604020202020204" pitchFamily="34" charset="0"/>
              <a:cs typeface="Arial" panose="020B0604020202020204" pitchFamily="34" charset="0"/>
            </a:endParaRPr>
          </a:p>
          <a:p>
            <a:pPr marL="457200" indent="-457200">
              <a:spcBef>
                <a:spcPts val="600"/>
              </a:spcBef>
              <a:buFont typeface="Arial" panose="020B0604020202020204" pitchFamily="34" charset="0"/>
              <a:buChar char="•"/>
            </a:pPr>
            <a:endParaRPr lang="en-US" sz="2200" dirty="0">
              <a:solidFill>
                <a:schemeClr val="tx1"/>
              </a:solidFill>
              <a:latin typeface="Arial" panose="020B0604020202020204" pitchFamily="34" charset="0"/>
              <a:cs typeface="Arial" panose="020B0604020202020204" pitchFamily="34" charset="0"/>
            </a:endParaRPr>
          </a:p>
          <a:p>
            <a:pPr marL="1152525" lvl="1" indent="-695325">
              <a:lnSpc>
                <a:spcPct val="120000"/>
              </a:lnSpc>
              <a:buFont typeface="Courier New" panose="02070309020205020404" pitchFamily="49" charset="0"/>
              <a:buChar char="o"/>
            </a:pPr>
            <a:endParaRPr lang="en-US" sz="2400" dirty="0">
              <a:solidFill>
                <a:schemeClr val="tx1"/>
              </a:solidFill>
              <a:latin typeface="Arial" panose="020B0604020202020204" pitchFamily="34" charset="0"/>
              <a:cs typeface="Arial" panose="020B0604020202020204" pitchFamily="34" charset="0"/>
            </a:endParaRPr>
          </a:p>
          <a:p>
            <a:pPr>
              <a:lnSpc>
                <a:spcPct val="120000"/>
              </a:lnSpc>
            </a:pPr>
            <a:endParaRPr lang="en-US" sz="2400" dirty="0">
              <a:solidFill>
                <a:schemeClr val="tx1"/>
              </a:solidFill>
              <a:latin typeface="Arial" panose="020B0604020202020204" pitchFamily="34" charset="0"/>
              <a:cs typeface="Arial" panose="020B0604020202020204" pitchFamily="34" charset="0"/>
            </a:endParaRPr>
          </a:p>
          <a:p>
            <a:pPr>
              <a:lnSpc>
                <a:spcPct val="120000"/>
              </a:lnSpc>
            </a:pPr>
            <a:endParaRPr lang="en-US" sz="2400" dirty="0">
              <a:solidFill>
                <a:schemeClr val="tx1"/>
              </a:solidFill>
              <a:latin typeface="Arial" panose="020B0604020202020204" pitchFamily="34" charset="0"/>
              <a:cs typeface="Arial" panose="020B0604020202020204" pitchFamily="34" charset="0"/>
            </a:endParaRPr>
          </a:p>
          <a:p>
            <a:pPr lvl="1">
              <a:lnSpc>
                <a:spcPct val="120000"/>
              </a:lnSpc>
            </a:pPr>
            <a:endParaRPr lang="en-US" sz="2400" dirty="0">
              <a:solidFill>
                <a:schemeClr val="tx1"/>
              </a:solidFill>
              <a:latin typeface="Arial" panose="020B0604020202020204" pitchFamily="34" charset="0"/>
              <a:cs typeface="Arial" panose="020B0604020202020204" pitchFamily="34" charset="0"/>
            </a:endParaRPr>
          </a:p>
          <a:p>
            <a:pPr marL="914400" lvl="1" indent="-457200">
              <a:lnSpc>
                <a:spcPct val="120000"/>
              </a:lnSpc>
              <a:buFont typeface="Arial" panose="020B0604020202020204" pitchFamily="34" charset="0"/>
              <a:buChar char="•"/>
            </a:pPr>
            <a:endParaRPr lang="en-US" sz="2400" dirty="0">
              <a:solidFill>
                <a:schemeClr val="tx1"/>
              </a:solidFill>
              <a:latin typeface="Arial" panose="020B0604020202020204" pitchFamily="34" charset="0"/>
              <a:cs typeface="Arial" panose="020B0604020202020204" pitchFamily="34" charset="0"/>
            </a:endParaRPr>
          </a:p>
          <a:p>
            <a:pPr marL="914400" lvl="1" indent="-457200">
              <a:lnSpc>
                <a:spcPct val="120000"/>
              </a:lnSpc>
              <a:buFont typeface="Arial" panose="020B0604020202020204" pitchFamily="34" charset="0"/>
              <a:buChar char="•"/>
            </a:pPr>
            <a:endParaRPr lang="en-US" sz="2800" dirty="0">
              <a:solidFill>
                <a:schemeClr val="tx1"/>
              </a:solidFill>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endParaRPr lang="en-US" sz="2800" dirty="0">
              <a:solidFill>
                <a:schemeClr val="tx1"/>
              </a:solidFill>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endParaRPr lang="en-US" sz="2800" dirty="0">
              <a:solidFill>
                <a:schemeClr val="tx1"/>
              </a:solidFill>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endParaRPr lang="en-US" sz="2800" dirty="0">
              <a:solidFill>
                <a:schemeClr val="tx1"/>
              </a:solidFill>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endParaRPr lang="en-US" sz="2800" dirty="0">
              <a:solidFill>
                <a:schemeClr val="tx1"/>
              </a:solidFill>
              <a:latin typeface="Arial" panose="020B0604020202020204" pitchFamily="34" charset="0"/>
              <a:cs typeface="Arial" panose="020B0604020202020204" pitchFamily="34" charset="0"/>
            </a:endParaRPr>
          </a:p>
          <a:p>
            <a:pPr>
              <a:lnSpc>
                <a:spcPct val="120000"/>
              </a:lnSpc>
            </a:pPr>
            <a:endParaRPr lang="en-US" sz="2800" dirty="0">
              <a:solidFill>
                <a:schemeClr val="tx1"/>
              </a:solidFill>
              <a:latin typeface="Arial" panose="020B0604020202020204" pitchFamily="34" charset="0"/>
              <a:cs typeface="Arial" panose="020B0604020202020204" pitchFamily="34" charset="0"/>
            </a:endParaRPr>
          </a:p>
          <a:p>
            <a:pPr>
              <a:lnSpc>
                <a:spcPct val="120000"/>
              </a:lnSpc>
            </a:pPr>
            <a:endParaRPr lang="en-US" sz="2800" dirty="0">
              <a:solidFill>
                <a:schemeClr val="tx1"/>
              </a:solidFill>
              <a:latin typeface="Arial" panose="020B0604020202020204" pitchFamily="34" charset="0"/>
              <a:cs typeface="Arial" panose="020B0604020202020204" pitchFamily="34" charset="0"/>
            </a:endParaRPr>
          </a:p>
        </p:txBody>
      </p:sp>
      <p:sp>
        <p:nvSpPr>
          <p:cNvPr id="7" name="Rectangle: Rounded Corners 6">
            <a:extLst>
              <a:ext uri="{FF2B5EF4-FFF2-40B4-BE49-F238E27FC236}">
                <a16:creationId xmlns:a16="http://schemas.microsoft.com/office/drawing/2014/main" id="{7E49E2ED-565C-4B67-A1F3-E413B3687391}"/>
              </a:ext>
            </a:extLst>
          </p:cNvPr>
          <p:cNvSpPr/>
          <p:nvPr/>
        </p:nvSpPr>
        <p:spPr>
          <a:xfrm>
            <a:off x="7315200" y="1283868"/>
            <a:ext cx="4593789" cy="5072482"/>
          </a:xfrm>
          <a:prstGeom prst="roundRect">
            <a:avLst/>
          </a:prstGeom>
          <a:solidFill>
            <a:schemeClr val="bg2">
              <a:lumMod val="20000"/>
              <a:lumOff val="80000"/>
            </a:schemeClr>
          </a:solidFill>
          <a:ln w="57150">
            <a:solidFill>
              <a:schemeClr val="accent6">
                <a:lumMod val="60000"/>
                <a:lumOff val="40000"/>
              </a:schemeClr>
            </a:solidFill>
          </a:ln>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t" anchorCtr="0"/>
          <a:lstStyle/>
          <a:p>
            <a:pPr>
              <a:spcAft>
                <a:spcPts val="600"/>
              </a:spcAft>
            </a:pPr>
            <a:r>
              <a:rPr lang="en-GB" b="1" dirty="0">
                <a:solidFill>
                  <a:schemeClr val="accent6">
                    <a:lumMod val="60000"/>
                    <a:lumOff val="40000"/>
                  </a:schemeClr>
                </a:solidFill>
                <a:latin typeface="Arial" panose="020B0604020202020204" pitchFamily="34" charset="0"/>
                <a:ea typeface="Calibri" panose="020F0502020204030204" pitchFamily="34" charset="0"/>
                <a:cs typeface="Arial" panose="020B0604020202020204" pitchFamily="34" charset="0"/>
              </a:rPr>
              <a:t>EU Regulation (537/2014)</a:t>
            </a:r>
          </a:p>
          <a:p>
            <a:pPr marL="0" marR="0">
              <a:spcAft>
                <a:spcPts val="600"/>
              </a:spcAft>
            </a:pPr>
            <a:r>
              <a:rPr lang="en-GB" b="1" dirty="0">
                <a:solidFill>
                  <a:schemeClr val="accent6">
                    <a:lumMod val="60000"/>
                    <a:lumOff val="40000"/>
                  </a:schemeClr>
                </a:solidFill>
                <a:effectLst/>
                <a:latin typeface="Arial" panose="020B0604020202020204" pitchFamily="34" charset="0"/>
                <a:ea typeface="Calibri" panose="020F0502020204030204" pitchFamily="34" charset="0"/>
                <a:cs typeface="Arial" panose="020B0604020202020204" pitchFamily="34" charset="0"/>
              </a:rPr>
              <a:t>Article 17(7) </a:t>
            </a:r>
          </a:p>
          <a:p>
            <a:pPr marL="0" marR="0">
              <a:spcBef>
                <a:spcPts val="600"/>
              </a:spcBef>
              <a:spcAft>
                <a:spcPts val="600"/>
              </a:spcAft>
            </a:pPr>
            <a:r>
              <a:rPr lang="en-US" sz="1600" dirty="0">
                <a:solidFill>
                  <a:schemeClr val="accent6">
                    <a:lumMod val="60000"/>
                    <a:lumOff val="40000"/>
                  </a:schemeClr>
                </a:solidFill>
                <a:effectLst/>
                <a:latin typeface="Arial" panose="020B0604020202020204" pitchFamily="34" charset="0"/>
                <a:ea typeface="Calibri" panose="020F0502020204030204" pitchFamily="34" charset="0"/>
                <a:cs typeface="Arial" panose="020B0604020202020204" pitchFamily="34" charset="0"/>
              </a:rPr>
              <a:t>The key audit partners responsible for carrying out a statutory audit shall cease their participation in the statutory audit of the audited entity not later than seven years from the date of their appointment. They shall not participate again in the statutory audit of the audited entity </a:t>
            </a:r>
            <a:r>
              <a:rPr lang="en-US" sz="1600" b="1" u="sng" dirty="0">
                <a:solidFill>
                  <a:schemeClr val="accent6">
                    <a:lumMod val="60000"/>
                    <a:lumOff val="40000"/>
                  </a:schemeClr>
                </a:solidFill>
                <a:effectLst/>
                <a:latin typeface="Arial" panose="020B0604020202020204" pitchFamily="34" charset="0"/>
                <a:ea typeface="Calibri" panose="020F0502020204030204" pitchFamily="34" charset="0"/>
                <a:cs typeface="Arial" panose="020B0604020202020204" pitchFamily="34" charset="0"/>
              </a:rPr>
              <a:t>before three years </a:t>
            </a:r>
            <a:r>
              <a:rPr lang="en-US" sz="1600" dirty="0">
                <a:solidFill>
                  <a:schemeClr val="accent6">
                    <a:lumMod val="60000"/>
                    <a:lumOff val="40000"/>
                  </a:schemeClr>
                </a:solidFill>
                <a:effectLst/>
                <a:latin typeface="Arial" panose="020B0604020202020204" pitchFamily="34" charset="0"/>
                <a:ea typeface="Calibri" panose="020F0502020204030204" pitchFamily="34" charset="0"/>
                <a:cs typeface="Arial" panose="020B0604020202020204" pitchFamily="34" charset="0"/>
              </a:rPr>
              <a:t>have elapsed following that cessation.</a:t>
            </a:r>
          </a:p>
          <a:p>
            <a:pPr marL="0" marR="0">
              <a:spcBef>
                <a:spcPts val="600"/>
              </a:spcBef>
              <a:spcAft>
                <a:spcPts val="600"/>
              </a:spcAft>
            </a:pPr>
            <a:r>
              <a:rPr lang="en-US" sz="1600" dirty="0">
                <a:solidFill>
                  <a:schemeClr val="accent6">
                    <a:lumMod val="60000"/>
                    <a:lumOff val="40000"/>
                  </a:schemeClr>
                </a:solidFill>
                <a:effectLst/>
                <a:latin typeface="Arial" panose="020B0604020202020204" pitchFamily="34" charset="0"/>
                <a:ea typeface="Calibri" panose="020F0502020204030204" pitchFamily="34" charset="0"/>
                <a:cs typeface="Arial" panose="020B0604020202020204" pitchFamily="34" charset="0"/>
              </a:rPr>
              <a:t>By way of derogation, Member States may require that key audit partners responsible for carrying out a statutory audit cease their participation in the statutory audit of the audited entity earlier than seven years from the date of their respective appointment.</a:t>
            </a:r>
          </a:p>
        </p:txBody>
      </p:sp>
      <p:sp>
        <p:nvSpPr>
          <p:cNvPr id="3" name="Rectangle 2">
            <a:extLst>
              <a:ext uri="{FF2B5EF4-FFF2-40B4-BE49-F238E27FC236}">
                <a16:creationId xmlns:a16="http://schemas.microsoft.com/office/drawing/2014/main" id="{D618BCC3-92E6-4F32-93EB-C182894452E2}"/>
              </a:ext>
            </a:extLst>
          </p:cNvPr>
          <p:cNvSpPr/>
          <p:nvPr/>
        </p:nvSpPr>
        <p:spPr>
          <a:xfrm>
            <a:off x="176480" y="5477522"/>
            <a:ext cx="6863512" cy="1190687"/>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2200" b="1" i="0" u="none" strike="noStrike" kern="1200" cap="none" spc="0" normalizeH="0" baseline="0" noProof="0" dirty="0">
                <a:ln>
                  <a:noFill/>
                </a:ln>
                <a:solidFill>
                  <a:srgbClr val="083861">
                    <a:lumMod val="60000"/>
                    <a:lumOff val="40000"/>
                  </a:srgbClr>
                </a:solidFill>
                <a:effectLst/>
                <a:uLnTx/>
                <a:uFillTx/>
                <a:latin typeface="Arial" panose="020B0604020202020204" pitchFamily="34" charset="0"/>
                <a:ea typeface="+mn-ea"/>
                <a:cs typeface="Arial" panose="020B0604020202020204" pitchFamily="34" charset="0"/>
              </a:rPr>
              <a:t>WG conclusion</a:t>
            </a:r>
            <a:endParaRPr kumimoji="0" lang="en-US" sz="2200" b="1"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endParaRPr>
          </a:p>
          <a:p>
            <a:pPr marL="346075" marR="0" lvl="0" indent="-346075"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rPr>
              <a:t>Insufficient grounds for IESBA to extend the jurisdictional provision</a:t>
            </a:r>
          </a:p>
        </p:txBody>
      </p:sp>
    </p:spTree>
    <p:extLst>
      <p:ext uri="{BB962C8B-B14F-4D97-AF65-F5344CB8AC3E}">
        <p14:creationId xmlns:p14="http://schemas.microsoft.com/office/powerpoint/2010/main" val="13034232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B9199-DA05-4D28-873D-8BC9C18EDCD8}"/>
              </a:ext>
            </a:extLst>
          </p:cNvPr>
          <p:cNvSpPr>
            <a:spLocks noGrp="1"/>
          </p:cNvSpPr>
          <p:nvPr>
            <p:ph type="title"/>
          </p:nvPr>
        </p:nvSpPr>
        <p:spPr/>
        <p:txBody>
          <a:bodyPr>
            <a:normAutofit fontScale="90000"/>
          </a:bodyPr>
          <a:lstStyle/>
          <a:p>
            <a:r>
              <a:rPr lang="en-US" dirty="0"/>
              <a:t>WG View – Different jurisdictional requirements</a:t>
            </a:r>
          </a:p>
        </p:txBody>
      </p:sp>
      <p:sp>
        <p:nvSpPr>
          <p:cNvPr id="5" name="Slide Number Placeholder 4">
            <a:extLst>
              <a:ext uri="{FF2B5EF4-FFF2-40B4-BE49-F238E27FC236}">
                <a16:creationId xmlns:a16="http://schemas.microsoft.com/office/drawing/2014/main" id="{47C66013-4A58-409F-B4AB-5CE5351F3644}"/>
              </a:ext>
            </a:extLst>
          </p:cNvPr>
          <p:cNvSpPr>
            <a:spLocks noGrp="1"/>
          </p:cNvSpPr>
          <p:nvPr>
            <p:ph type="sldNum" sz="quarter" idx="12"/>
          </p:nvPr>
        </p:nvSpPr>
        <p:spPr/>
        <p:txBody>
          <a:bodyPr/>
          <a:lstStyle/>
          <a:p>
            <a:fld id="{A68F81FF-A8B7-8E49-9D5B-3CAD5ADFEE36}" type="slidenum">
              <a:rPr lang="en-US" smtClean="0"/>
              <a:pPr/>
              <a:t>17</a:t>
            </a:fld>
            <a:endParaRPr lang="en-US" dirty="0"/>
          </a:p>
        </p:txBody>
      </p:sp>
      <p:sp>
        <p:nvSpPr>
          <p:cNvPr id="6" name="Rectangle 5">
            <a:extLst>
              <a:ext uri="{FF2B5EF4-FFF2-40B4-BE49-F238E27FC236}">
                <a16:creationId xmlns:a16="http://schemas.microsoft.com/office/drawing/2014/main" id="{CFBB24A5-79A3-4D43-8F62-FE6643C0B23F}"/>
              </a:ext>
            </a:extLst>
          </p:cNvPr>
          <p:cNvSpPr/>
          <p:nvPr/>
        </p:nvSpPr>
        <p:spPr>
          <a:xfrm>
            <a:off x="371789" y="1123485"/>
            <a:ext cx="10410512" cy="3812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indent="-457200">
              <a:spcBef>
                <a:spcPts val="600"/>
              </a:spcBef>
              <a:buFont typeface="Arial" panose="020B0604020202020204" pitchFamily="34" charset="0"/>
              <a:buChar char="•"/>
            </a:pPr>
            <a:r>
              <a:rPr lang="en-US" sz="2200" dirty="0">
                <a:solidFill>
                  <a:schemeClr val="tx1"/>
                </a:solidFill>
                <a:latin typeface="Arial" panose="020B0604020202020204" pitchFamily="34" charset="0"/>
                <a:cs typeface="Arial" panose="020B0604020202020204" pitchFamily="34" charset="0"/>
              </a:rPr>
              <a:t>Another key issue relates to jurisdictions using a combination of PR and other measures, particularly MFR to address LA threats</a:t>
            </a:r>
          </a:p>
          <a:p>
            <a:pPr marL="457200" indent="-457200">
              <a:spcBef>
                <a:spcPts val="600"/>
              </a:spcBef>
              <a:buFont typeface="Arial" panose="020B0604020202020204" pitchFamily="34" charset="0"/>
              <a:buChar char="•"/>
            </a:pPr>
            <a:r>
              <a:rPr lang="en-US" sz="2200" dirty="0">
                <a:solidFill>
                  <a:schemeClr val="tx1"/>
                </a:solidFill>
                <a:latin typeface="Arial" panose="020B0604020202020204" pitchFamily="34" charset="0"/>
                <a:cs typeface="Arial" panose="020B0604020202020204" pitchFamily="34" charset="0"/>
              </a:rPr>
              <a:t>WG’s view:</a:t>
            </a:r>
          </a:p>
          <a:p>
            <a:pPr marL="1139825" lvl="1" indent="-682625">
              <a:spcBef>
                <a:spcPts val="600"/>
              </a:spcBef>
              <a:buFont typeface="Courier New" panose="02070309020205020404" pitchFamily="49" charset="0"/>
              <a:buChar char="o"/>
            </a:pPr>
            <a:r>
              <a:rPr lang="en-US" sz="2200" dirty="0">
                <a:solidFill>
                  <a:schemeClr val="tx1"/>
                </a:solidFill>
                <a:latin typeface="Arial" panose="020B0604020202020204" pitchFamily="34" charset="0"/>
                <a:cs typeface="Arial" panose="020B0604020202020204" pitchFamily="34" charset="0"/>
              </a:rPr>
              <a:t>Partners rotation addresses individual threats (partners) whilst MFR addresses institutional threats (firms)</a:t>
            </a:r>
          </a:p>
          <a:p>
            <a:pPr marL="1152525" lvl="2" indent="-639763">
              <a:spcBef>
                <a:spcPts val="600"/>
              </a:spcBef>
              <a:buFont typeface="Courier New" panose="02070309020205020404" pitchFamily="49" charset="0"/>
              <a:buChar char="o"/>
            </a:pPr>
            <a:r>
              <a:rPr lang="en-US" sz="2200" dirty="0">
                <a:solidFill>
                  <a:schemeClr val="tx1"/>
                </a:solidFill>
                <a:latin typeface="Arial" panose="020B0604020202020204" pitchFamily="34" charset="0"/>
                <a:cs typeface="Arial" panose="020B0604020202020204" pitchFamily="34" charset="0"/>
              </a:rPr>
              <a:t>Interconnected but different LA safeguards measures </a:t>
            </a:r>
          </a:p>
          <a:p>
            <a:pPr marL="1152525" lvl="2" indent="-639763">
              <a:spcBef>
                <a:spcPts val="600"/>
              </a:spcBef>
              <a:buFont typeface="Courier New" panose="02070309020205020404" pitchFamily="49" charset="0"/>
              <a:buChar char="o"/>
            </a:pPr>
            <a:r>
              <a:rPr lang="en-US" sz="2200" dirty="0">
                <a:solidFill>
                  <a:schemeClr val="tx1"/>
                </a:solidFill>
                <a:latin typeface="Arial" panose="020B0604020202020204" pitchFamily="34" charset="0"/>
                <a:cs typeface="Arial" panose="020B0604020202020204" pitchFamily="34" charset="0"/>
              </a:rPr>
              <a:t>The link largely relates to matching PR cycles with MFR cycles to ensure effective use of eligible partners</a:t>
            </a:r>
          </a:p>
          <a:p>
            <a:pPr marL="1152525" lvl="2" indent="-639763">
              <a:spcBef>
                <a:spcPts val="600"/>
              </a:spcBef>
              <a:buFont typeface="Courier New" panose="02070309020205020404" pitchFamily="49" charset="0"/>
              <a:buChar char="o"/>
            </a:pPr>
            <a:r>
              <a:rPr lang="en-US" sz="2200" dirty="0">
                <a:solidFill>
                  <a:schemeClr val="tx1"/>
                </a:solidFill>
                <a:latin typeface="Arial" panose="020B0604020202020204" pitchFamily="34" charset="0"/>
                <a:cs typeface="Arial" panose="020B0604020202020204" pitchFamily="34" charset="0"/>
              </a:rPr>
              <a:t>LA measures such as MFR, MRT and joint audit be reviewed as part of Phase 2 as planned under SWP</a:t>
            </a:r>
          </a:p>
          <a:p>
            <a:pPr marL="1152525" lvl="1" indent="-695325">
              <a:lnSpc>
                <a:spcPct val="120000"/>
              </a:lnSpc>
              <a:buFont typeface="Courier New" panose="02070309020205020404" pitchFamily="49" charset="0"/>
              <a:buChar char="o"/>
            </a:pPr>
            <a:endParaRPr lang="en-US" sz="2400" dirty="0">
              <a:solidFill>
                <a:schemeClr val="tx1"/>
              </a:solidFill>
              <a:latin typeface="Arial" panose="020B0604020202020204" pitchFamily="34" charset="0"/>
              <a:cs typeface="Arial" panose="020B0604020202020204" pitchFamily="34" charset="0"/>
            </a:endParaRPr>
          </a:p>
          <a:p>
            <a:pPr>
              <a:lnSpc>
                <a:spcPct val="120000"/>
              </a:lnSpc>
            </a:pPr>
            <a:endParaRPr lang="en-US" sz="2400" dirty="0">
              <a:solidFill>
                <a:schemeClr val="tx1"/>
              </a:solidFill>
              <a:latin typeface="Arial" panose="020B0604020202020204" pitchFamily="34" charset="0"/>
              <a:cs typeface="Arial" panose="020B0604020202020204" pitchFamily="34" charset="0"/>
            </a:endParaRPr>
          </a:p>
          <a:p>
            <a:pPr>
              <a:lnSpc>
                <a:spcPct val="120000"/>
              </a:lnSpc>
            </a:pPr>
            <a:endParaRPr lang="en-US" sz="2400" dirty="0">
              <a:solidFill>
                <a:schemeClr val="tx1"/>
              </a:solidFill>
              <a:latin typeface="Arial" panose="020B0604020202020204" pitchFamily="34" charset="0"/>
              <a:cs typeface="Arial" panose="020B0604020202020204" pitchFamily="34" charset="0"/>
            </a:endParaRPr>
          </a:p>
          <a:p>
            <a:pPr lvl="1">
              <a:lnSpc>
                <a:spcPct val="120000"/>
              </a:lnSpc>
            </a:pPr>
            <a:endParaRPr lang="en-US" sz="2400" dirty="0">
              <a:solidFill>
                <a:schemeClr val="tx1"/>
              </a:solidFill>
              <a:latin typeface="Arial" panose="020B0604020202020204" pitchFamily="34" charset="0"/>
              <a:cs typeface="Arial" panose="020B0604020202020204" pitchFamily="34" charset="0"/>
            </a:endParaRPr>
          </a:p>
          <a:p>
            <a:pPr marL="914400" lvl="1" indent="-457200">
              <a:lnSpc>
                <a:spcPct val="120000"/>
              </a:lnSpc>
              <a:buFont typeface="Arial" panose="020B0604020202020204" pitchFamily="34" charset="0"/>
              <a:buChar char="•"/>
            </a:pPr>
            <a:endParaRPr lang="en-US" sz="2400" dirty="0">
              <a:solidFill>
                <a:schemeClr val="tx1"/>
              </a:solidFill>
              <a:latin typeface="Arial" panose="020B0604020202020204" pitchFamily="34" charset="0"/>
              <a:cs typeface="Arial" panose="020B0604020202020204" pitchFamily="34" charset="0"/>
            </a:endParaRPr>
          </a:p>
          <a:p>
            <a:pPr marL="914400" lvl="1" indent="-457200">
              <a:lnSpc>
                <a:spcPct val="120000"/>
              </a:lnSpc>
              <a:buFont typeface="Arial" panose="020B0604020202020204" pitchFamily="34" charset="0"/>
              <a:buChar char="•"/>
            </a:pPr>
            <a:endParaRPr lang="en-US" sz="2800" dirty="0">
              <a:solidFill>
                <a:schemeClr val="tx1"/>
              </a:solidFill>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endParaRPr lang="en-US" sz="2800" dirty="0">
              <a:solidFill>
                <a:schemeClr val="tx1"/>
              </a:solidFill>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endParaRPr lang="en-US" sz="2800" dirty="0">
              <a:solidFill>
                <a:schemeClr val="tx1"/>
              </a:solidFill>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endParaRPr lang="en-US" sz="2800" dirty="0">
              <a:solidFill>
                <a:schemeClr val="tx1"/>
              </a:solidFill>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endParaRPr lang="en-US" sz="2800" dirty="0">
              <a:solidFill>
                <a:schemeClr val="tx1"/>
              </a:solidFill>
              <a:latin typeface="Arial" panose="020B0604020202020204" pitchFamily="34" charset="0"/>
              <a:cs typeface="Arial" panose="020B0604020202020204" pitchFamily="34" charset="0"/>
            </a:endParaRPr>
          </a:p>
          <a:p>
            <a:pPr>
              <a:lnSpc>
                <a:spcPct val="120000"/>
              </a:lnSpc>
            </a:pPr>
            <a:endParaRPr lang="en-US" sz="2800" dirty="0">
              <a:solidFill>
                <a:schemeClr val="tx1"/>
              </a:solidFill>
              <a:latin typeface="Arial" panose="020B0604020202020204" pitchFamily="34" charset="0"/>
              <a:cs typeface="Arial" panose="020B0604020202020204" pitchFamily="34" charset="0"/>
            </a:endParaRPr>
          </a:p>
          <a:p>
            <a:pPr>
              <a:lnSpc>
                <a:spcPct val="120000"/>
              </a:lnSpc>
            </a:pPr>
            <a:endParaRPr lang="en-US" sz="2800" dirty="0">
              <a:solidFill>
                <a:schemeClr val="tx1"/>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096D2971-ED42-49A8-A725-02A0557F156D}"/>
              </a:ext>
            </a:extLst>
          </p:cNvPr>
          <p:cNvSpPr/>
          <p:nvPr/>
        </p:nvSpPr>
        <p:spPr>
          <a:xfrm>
            <a:off x="355107" y="5086905"/>
            <a:ext cx="10515600" cy="1340528"/>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200" b="1" dirty="0">
                <a:solidFill>
                  <a:schemeClr val="accent6">
                    <a:lumMod val="60000"/>
                    <a:lumOff val="40000"/>
                  </a:schemeClr>
                </a:solidFill>
                <a:latin typeface="Arial" panose="020B0604020202020204" pitchFamily="34" charset="0"/>
                <a:cs typeface="Arial" panose="020B0604020202020204" pitchFamily="34" charset="0"/>
              </a:rPr>
              <a:t>WG conclusions</a:t>
            </a:r>
            <a:endParaRPr lang="en-US" sz="2200" b="1" dirty="0">
              <a:solidFill>
                <a:schemeClr val="tx1"/>
              </a:solidFill>
              <a:latin typeface="Arial" panose="020B0604020202020204" pitchFamily="34" charset="0"/>
              <a:cs typeface="Arial" panose="020B0604020202020204" pitchFamily="34" charset="0"/>
            </a:endParaRPr>
          </a:p>
          <a:p>
            <a:pPr marL="463550" indent="-463550">
              <a:spcBef>
                <a:spcPts val="600"/>
              </a:spcBef>
              <a:buFont typeface="Arial" panose="020B0604020202020204" pitchFamily="34" charset="0"/>
              <a:buChar char="•"/>
            </a:pPr>
            <a:r>
              <a:rPr lang="en-US" sz="2200" dirty="0">
                <a:solidFill>
                  <a:schemeClr val="tx1"/>
                </a:solidFill>
                <a:latin typeface="Arial" panose="020B0604020202020204" pitchFamily="34" charset="0"/>
                <a:cs typeface="Arial" panose="020B0604020202020204" pitchFamily="34" charset="0"/>
              </a:rPr>
              <a:t>Insufficient grounds for IESBA to extend the jurisdictional provision</a:t>
            </a:r>
          </a:p>
          <a:p>
            <a:pPr marL="463550" indent="-463550">
              <a:spcBef>
                <a:spcPts val="600"/>
              </a:spcBef>
              <a:buFont typeface="Arial" panose="020B0604020202020204" pitchFamily="34" charset="0"/>
              <a:buChar char="•"/>
            </a:pPr>
            <a:r>
              <a:rPr lang="en-US" sz="2200" dirty="0">
                <a:solidFill>
                  <a:schemeClr val="tx1"/>
                </a:solidFill>
                <a:latin typeface="Arial" panose="020B0604020202020204" pitchFamily="34" charset="0"/>
                <a:cs typeface="Arial" panose="020B0604020202020204" pitchFamily="34" charset="0"/>
              </a:rPr>
              <a:t>Other LA measures (e.g., MFR) to be reviewed as part of Phase 2</a:t>
            </a:r>
          </a:p>
        </p:txBody>
      </p:sp>
    </p:spTree>
    <p:extLst>
      <p:ext uri="{BB962C8B-B14F-4D97-AF65-F5344CB8AC3E}">
        <p14:creationId xmlns:p14="http://schemas.microsoft.com/office/powerpoint/2010/main" val="6685707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7EB4-5D69-49D4-B7A9-246A1B3C57E6}"/>
              </a:ext>
            </a:extLst>
          </p:cNvPr>
          <p:cNvSpPr>
            <a:spLocks noGrp="1"/>
          </p:cNvSpPr>
          <p:nvPr>
            <p:ph type="title"/>
          </p:nvPr>
        </p:nvSpPr>
        <p:spPr/>
        <p:txBody>
          <a:bodyPr/>
          <a:lstStyle/>
          <a:p>
            <a:r>
              <a:rPr lang="en-US" dirty="0"/>
              <a:t>WG View – Small firms and other issues</a:t>
            </a:r>
          </a:p>
        </p:txBody>
      </p:sp>
      <p:sp>
        <p:nvSpPr>
          <p:cNvPr id="5" name="Slide Number Placeholder 4">
            <a:extLst>
              <a:ext uri="{FF2B5EF4-FFF2-40B4-BE49-F238E27FC236}">
                <a16:creationId xmlns:a16="http://schemas.microsoft.com/office/drawing/2014/main" id="{9171C02F-80D3-432D-8568-837BB681185D}"/>
              </a:ext>
            </a:extLst>
          </p:cNvPr>
          <p:cNvSpPr>
            <a:spLocks noGrp="1"/>
          </p:cNvSpPr>
          <p:nvPr>
            <p:ph type="sldNum" sz="quarter" idx="12"/>
          </p:nvPr>
        </p:nvSpPr>
        <p:spPr/>
        <p:txBody>
          <a:bodyPr/>
          <a:lstStyle/>
          <a:p>
            <a:fld id="{A68F81FF-A8B7-8E49-9D5B-3CAD5ADFEE36}" type="slidenum">
              <a:rPr lang="en-US" smtClean="0"/>
              <a:pPr/>
              <a:t>18</a:t>
            </a:fld>
            <a:endParaRPr lang="en-US" dirty="0"/>
          </a:p>
        </p:txBody>
      </p:sp>
      <p:sp>
        <p:nvSpPr>
          <p:cNvPr id="6" name="Rectangle 5">
            <a:extLst>
              <a:ext uri="{FF2B5EF4-FFF2-40B4-BE49-F238E27FC236}">
                <a16:creationId xmlns:a16="http://schemas.microsoft.com/office/drawing/2014/main" id="{6B67B90E-7A98-48CE-943D-EA1FC6A6D182}"/>
              </a:ext>
            </a:extLst>
          </p:cNvPr>
          <p:cNvSpPr/>
          <p:nvPr/>
        </p:nvSpPr>
        <p:spPr>
          <a:xfrm>
            <a:off x="399924" y="1104892"/>
            <a:ext cx="11220946" cy="31830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20000"/>
              </a:lnSpc>
            </a:pPr>
            <a:r>
              <a:rPr lang="en-US" sz="2400" b="1" dirty="0">
                <a:solidFill>
                  <a:schemeClr val="tx1"/>
                </a:solidFill>
                <a:latin typeface="Arial" panose="020B0604020202020204" pitchFamily="34" charset="0"/>
                <a:cs typeface="Arial" panose="020B0604020202020204" pitchFamily="34" charset="0"/>
              </a:rPr>
              <a:t>Impact on small firms due to partners’ availability</a:t>
            </a:r>
          </a:p>
          <a:p>
            <a:pPr marL="463550" indent="-463550">
              <a:lnSpc>
                <a:spcPct val="120000"/>
              </a:lnSpc>
              <a:buFont typeface="Arial" panose="020B0604020202020204" pitchFamily="34" charset="0"/>
              <a:buChar char="•"/>
            </a:pPr>
            <a:r>
              <a:rPr lang="en-US" sz="2200" dirty="0">
                <a:solidFill>
                  <a:schemeClr val="tx1"/>
                </a:solidFill>
                <a:latin typeface="Arial" panose="020B0604020202020204" pitchFamily="34" charset="0"/>
                <a:cs typeface="Arial" panose="020B0604020202020204" pitchFamily="34" charset="0"/>
              </a:rPr>
              <a:t>Acknowledge the challenge faced by small firms and those in smaller jurisdictions</a:t>
            </a:r>
          </a:p>
          <a:p>
            <a:pPr marL="463550" indent="-463550">
              <a:lnSpc>
                <a:spcPct val="120000"/>
              </a:lnSpc>
              <a:buFont typeface="Arial" panose="020B0604020202020204" pitchFamily="34" charset="0"/>
              <a:buChar char="•"/>
            </a:pPr>
            <a:r>
              <a:rPr lang="en-US" sz="2200" dirty="0">
                <a:solidFill>
                  <a:schemeClr val="tx1"/>
                </a:solidFill>
                <a:latin typeface="Arial" panose="020B0604020202020204" pitchFamily="34" charset="0"/>
                <a:cs typeface="Arial" panose="020B0604020202020204" pitchFamily="34" charset="0"/>
              </a:rPr>
              <a:t>Encourage small firms to seek exemption to para R540.5 from local independent regulatory body in accordance with para R540.9 </a:t>
            </a:r>
          </a:p>
          <a:p>
            <a:pPr>
              <a:lnSpc>
                <a:spcPct val="120000"/>
              </a:lnSpc>
              <a:spcBef>
                <a:spcPts val="600"/>
              </a:spcBef>
            </a:pPr>
            <a:r>
              <a:rPr lang="en-US" sz="2400" b="1" dirty="0">
                <a:solidFill>
                  <a:schemeClr val="tx1"/>
                </a:solidFill>
                <a:latin typeface="Arial" panose="020B0604020202020204" pitchFamily="34" charset="0"/>
                <a:cs typeface="Arial" panose="020B0604020202020204" pitchFamily="34" charset="0"/>
              </a:rPr>
              <a:t>Other comments</a:t>
            </a:r>
          </a:p>
          <a:p>
            <a:pPr marL="463550" indent="-463550">
              <a:lnSpc>
                <a:spcPct val="120000"/>
              </a:lnSpc>
              <a:buFont typeface="Arial" panose="020B0604020202020204" pitchFamily="34" charset="0"/>
              <a:buChar char="•"/>
            </a:pPr>
            <a:r>
              <a:rPr lang="en-US" sz="2200" dirty="0">
                <a:solidFill>
                  <a:schemeClr val="tx1"/>
                </a:solidFill>
                <a:latin typeface="Arial" panose="020B0604020202020204" pitchFamily="34" charset="0"/>
                <a:cs typeface="Arial" panose="020B0604020202020204" pitchFamily="34" charset="0"/>
              </a:rPr>
              <a:t>Acknowledge the challenges of 5-year cooling off period (complexity and resource)</a:t>
            </a:r>
          </a:p>
          <a:p>
            <a:pPr marL="463550" indent="-463550">
              <a:lnSpc>
                <a:spcPct val="120000"/>
              </a:lnSpc>
              <a:buFont typeface="Arial" panose="020B0604020202020204" pitchFamily="34" charset="0"/>
              <a:buChar char="•"/>
            </a:pPr>
            <a:r>
              <a:rPr lang="en-US" sz="2200" dirty="0">
                <a:solidFill>
                  <a:schemeClr val="tx1"/>
                </a:solidFill>
                <a:latin typeface="Arial" panose="020B0604020202020204" pitchFamily="34" charset="0"/>
                <a:cs typeface="Arial" panose="020B0604020202020204" pitchFamily="34" charset="0"/>
              </a:rPr>
              <a:t>Many of these issues had been debated during the previous ED process</a:t>
            </a:r>
          </a:p>
          <a:p>
            <a:pPr marL="914400" lvl="1" indent="-457200">
              <a:lnSpc>
                <a:spcPct val="120000"/>
              </a:lnSpc>
              <a:buFont typeface="Arial" panose="020B0604020202020204" pitchFamily="34" charset="0"/>
              <a:buChar char="•"/>
            </a:pPr>
            <a:endParaRPr lang="en-US" sz="2400" dirty="0">
              <a:solidFill>
                <a:schemeClr val="tx1"/>
              </a:solidFill>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endParaRPr lang="en-US" sz="2400" dirty="0">
              <a:solidFill>
                <a:schemeClr val="tx1"/>
              </a:solidFill>
              <a:latin typeface="Arial" panose="020B0604020202020204" pitchFamily="34" charset="0"/>
              <a:cs typeface="Arial" panose="020B0604020202020204" pitchFamily="34" charset="0"/>
            </a:endParaRPr>
          </a:p>
          <a:p>
            <a:pPr>
              <a:lnSpc>
                <a:spcPct val="120000"/>
              </a:lnSpc>
            </a:pPr>
            <a:endParaRPr lang="en-US" sz="2400" dirty="0">
              <a:solidFill>
                <a:schemeClr val="tx1"/>
              </a:solidFill>
              <a:latin typeface="Arial" panose="020B0604020202020204" pitchFamily="34" charset="0"/>
              <a:cs typeface="Arial" panose="020B0604020202020204" pitchFamily="34" charset="0"/>
            </a:endParaRPr>
          </a:p>
          <a:p>
            <a:pPr>
              <a:lnSpc>
                <a:spcPct val="120000"/>
              </a:lnSpc>
            </a:pPr>
            <a:endParaRPr lang="en-US" sz="2400" dirty="0">
              <a:solidFill>
                <a:schemeClr val="tx1"/>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4FDB080A-B2D7-4B3C-ACBE-BB3FEF55A771}"/>
              </a:ext>
            </a:extLst>
          </p:cNvPr>
          <p:cNvSpPr/>
          <p:nvPr/>
        </p:nvSpPr>
        <p:spPr>
          <a:xfrm>
            <a:off x="346229" y="4139653"/>
            <a:ext cx="11274641" cy="2433560"/>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spcBef>
                <a:spcPts val="600"/>
              </a:spcBef>
            </a:pPr>
            <a:r>
              <a:rPr lang="en-US" sz="2400" b="1" dirty="0">
                <a:solidFill>
                  <a:schemeClr val="accent6">
                    <a:lumMod val="60000"/>
                    <a:lumOff val="40000"/>
                  </a:schemeClr>
                </a:solidFill>
                <a:latin typeface="Arial" panose="020B0604020202020204" pitchFamily="34" charset="0"/>
                <a:cs typeface="Arial" panose="020B0604020202020204" pitchFamily="34" charset="0"/>
              </a:rPr>
              <a:t>WG conclusions</a:t>
            </a:r>
          </a:p>
          <a:p>
            <a:pPr marL="463550" indent="-463550">
              <a:lnSpc>
                <a:spcPct val="120000"/>
              </a:lnSpc>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The impact could be limited or managed given most PIE audits are performed by </a:t>
            </a:r>
            <a:r>
              <a:rPr lang="en-US" sz="2000" dirty="0" err="1">
                <a:solidFill>
                  <a:schemeClr val="tx1"/>
                </a:solidFill>
                <a:latin typeface="Arial" panose="020B0604020202020204" pitchFamily="34" charset="0"/>
                <a:cs typeface="Arial" panose="020B0604020202020204" pitchFamily="34" charset="0"/>
              </a:rPr>
              <a:t>FoF</a:t>
            </a:r>
            <a:r>
              <a:rPr lang="en-US" sz="2000" dirty="0">
                <a:solidFill>
                  <a:schemeClr val="tx1"/>
                </a:solidFill>
                <a:latin typeface="Arial" panose="020B0604020202020204" pitchFamily="34" charset="0"/>
                <a:cs typeface="Arial" panose="020B0604020202020204" pitchFamily="34" charset="0"/>
              </a:rPr>
              <a:t> firms that will comply with the Code </a:t>
            </a:r>
          </a:p>
          <a:p>
            <a:pPr marL="463550" indent="-463550">
              <a:lnSpc>
                <a:spcPct val="120000"/>
              </a:lnSpc>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Insufficient grounds to extend the jurisdictional provision</a:t>
            </a:r>
          </a:p>
          <a:p>
            <a:pPr marL="463550" indent="-463550">
              <a:lnSpc>
                <a:spcPct val="120000"/>
              </a:lnSpc>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Also, too early to review effectiveness of the 5-year cooling off period and consider other options such as more exemptions</a:t>
            </a:r>
          </a:p>
        </p:txBody>
      </p:sp>
    </p:spTree>
    <p:extLst>
      <p:ext uri="{BB962C8B-B14F-4D97-AF65-F5344CB8AC3E}">
        <p14:creationId xmlns:p14="http://schemas.microsoft.com/office/powerpoint/2010/main" val="5781425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0CC87-FC8C-452B-85A9-58B0112B7AFF}"/>
              </a:ext>
            </a:extLst>
          </p:cNvPr>
          <p:cNvSpPr>
            <a:spLocks noGrp="1"/>
          </p:cNvSpPr>
          <p:nvPr>
            <p:ph type="title"/>
          </p:nvPr>
        </p:nvSpPr>
        <p:spPr/>
        <p:txBody>
          <a:bodyPr/>
          <a:lstStyle/>
          <a:p>
            <a:r>
              <a:rPr lang="en-US"/>
              <a:t>Matters for CAG Consideration</a:t>
            </a:r>
            <a:endParaRPr lang="en-US" dirty="0"/>
          </a:p>
        </p:txBody>
      </p:sp>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fld id="{A68F81FF-A8B7-8E49-9D5B-3CAD5ADFEE36}" type="slidenum">
              <a:rPr lang="en-US" smtClean="0"/>
              <a:pPr/>
              <a:t>19</a:t>
            </a:fld>
            <a:endParaRPr lang="en-US" dirty="0"/>
          </a:p>
        </p:txBody>
      </p:sp>
      <p:sp>
        <p:nvSpPr>
          <p:cNvPr id="7" name="Rectangle 6">
            <a:extLst>
              <a:ext uri="{FF2B5EF4-FFF2-40B4-BE49-F238E27FC236}">
                <a16:creationId xmlns:a16="http://schemas.microsoft.com/office/drawing/2014/main" id="{ADC3B7E9-99E0-4D1B-93AE-4879B4302DD4}"/>
              </a:ext>
            </a:extLst>
          </p:cNvPr>
          <p:cNvSpPr/>
          <p:nvPr/>
        </p:nvSpPr>
        <p:spPr>
          <a:xfrm>
            <a:off x="239981" y="1282366"/>
            <a:ext cx="7088111" cy="5136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20000"/>
              </a:lnSpc>
              <a:spcBef>
                <a:spcPts val="1200"/>
              </a:spcBef>
              <a:spcAft>
                <a:spcPts val="600"/>
              </a:spcAft>
            </a:pPr>
            <a:r>
              <a:rPr lang="en-US" sz="2400" dirty="0">
                <a:solidFill>
                  <a:schemeClr val="tx1"/>
                </a:solidFill>
                <a:latin typeface="Arial" panose="020B0604020202020204" pitchFamily="34" charset="0"/>
                <a:cs typeface="Arial" panose="020B0604020202020204" pitchFamily="34" charset="0"/>
              </a:rPr>
              <a:t>Taking into account the IESBA’s September 2021 discussions:</a:t>
            </a:r>
          </a:p>
          <a:p>
            <a:pPr marL="514350" indent="-514350">
              <a:lnSpc>
                <a:spcPct val="120000"/>
              </a:lnSpc>
              <a:spcBef>
                <a:spcPts val="1200"/>
              </a:spcBef>
              <a:spcAft>
                <a:spcPts val="600"/>
              </a:spcAft>
              <a:buAutoNum type="arabicPeriod"/>
            </a:pPr>
            <a:r>
              <a:rPr lang="en-US" sz="2400" dirty="0">
                <a:solidFill>
                  <a:schemeClr val="tx1"/>
                </a:solidFill>
                <a:latin typeface="Arial" panose="020B0604020202020204" pitchFamily="34" charset="0"/>
                <a:cs typeface="Arial" panose="020B0604020202020204" pitchFamily="34" charset="0"/>
              </a:rPr>
              <a:t>Do you agree that the jurisdictional provision (R540.19) should not be extended?</a:t>
            </a:r>
          </a:p>
          <a:p>
            <a:pPr marL="514350" indent="-514350">
              <a:lnSpc>
                <a:spcPct val="120000"/>
              </a:lnSpc>
              <a:spcBef>
                <a:spcPts val="1200"/>
              </a:spcBef>
              <a:spcAft>
                <a:spcPts val="600"/>
              </a:spcAft>
              <a:buAutoNum type="arabicPeriod"/>
            </a:pPr>
            <a:r>
              <a:rPr lang="en-US" sz="2400" dirty="0">
                <a:solidFill>
                  <a:schemeClr val="tx1"/>
                </a:solidFill>
                <a:latin typeface="Arial" panose="020B0604020202020204" pitchFamily="34" charset="0"/>
                <a:cs typeface="Arial" panose="020B0604020202020204" pitchFamily="34" charset="0"/>
              </a:rPr>
              <a:t>Do you agree that issues relating to other LA measures such as MFR/MRT/joint audit should only be addressed under Phase 2?</a:t>
            </a:r>
          </a:p>
          <a:p>
            <a:pPr marL="514350" indent="-514350">
              <a:lnSpc>
                <a:spcPct val="120000"/>
              </a:lnSpc>
              <a:spcBef>
                <a:spcPts val="1200"/>
              </a:spcBef>
              <a:spcAft>
                <a:spcPts val="600"/>
              </a:spcAft>
              <a:buAutoNum type="arabicPeriod"/>
            </a:pPr>
            <a:r>
              <a:rPr lang="en-US" sz="2400" dirty="0">
                <a:solidFill>
                  <a:schemeClr val="tx1"/>
                </a:solidFill>
                <a:latin typeface="Arial" panose="020B0604020202020204" pitchFamily="34" charset="0"/>
                <a:cs typeface="Arial" panose="020B0604020202020204" pitchFamily="34" charset="0"/>
              </a:rPr>
              <a:t>Any other matters the WG should consider before finalizing its report to the Board?</a:t>
            </a:r>
          </a:p>
        </p:txBody>
      </p:sp>
      <p:pic>
        <p:nvPicPr>
          <p:cNvPr id="4" name="Picture 3">
            <a:extLst>
              <a:ext uri="{FF2B5EF4-FFF2-40B4-BE49-F238E27FC236}">
                <a16:creationId xmlns:a16="http://schemas.microsoft.com/office/drawing/2014/main" id="{8C6809E9-22B5-4435-8CC7-A04C4ED320CE}"/>
              </a:ext>
            </a:extLst>
          </p:cNvPr>
          <p:cNvPicPr>
            <a:picLocks noChangeAspect="1"/>
          </p:cNvPicPr>
          <p:nvPr/>
        </p:nvPicPr>
        <p:blipFill>
          <a:blip r:embed="rId3"/>
          <a:stretch>
            <a:fillRect/>
          </a:stretch>
        </p:blipFill>
        <p:spPr>
          <a:xfrm>
            <a:off x="7400955" y="1282366"/>
            <a:ext cx="4551064" cy="4545939"/>
          </a:xfrm>
          <a:prstGeom prst="rect">
            <a:avLst/>
          </a:prstGeom>
        </p:spPr>
      </p:pic>
    </p:spTree>
    <p:extLst>
      <p:ext uri="{BB962C8B-B14F-4D97-AF65-F5344CB8AC3E}">
        <p14:creationId xmlns:p14="http://schemas.microsoft.com/office/powerpoint/2010/main" val="20576914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583EB83-39DC-426A-BC53-6C2B48029D1B}"/>
              </a:ext>
            </a:extLst>
          </p:cNvPr>
          <p:cNvSpPr>
            <a:spLocks noGrp="1"/>
          </p:cNvSpPr>
          <p:nvPr>
            <p:ph type="sldNum" sz="quarter" idx="12"/>
          </p:nvPr>
        </p:nvSpPr>
        <p:spPr/>
        <p:txBody>
          <a:bodyPr/>
          <a:lstStyle/>
          <a:p>
            <a:fld id="{A68F81FF-A8B7-8E49-9D5B-3CAD5ADFEE36}" type="slidenum">
              <a:rPr lang="en-US" smtClean="0"/>
              <a:pPr/>
              <a:t>2</a:t>
            </a:fld>
            <a:endParaRPr lang="en-US" dirty="0"/>
          </a:p>
        </p:txBody>
      </p:sp>
      <p:sp>
        <p:nvSpPr>
          <p:cNvPr id="8" name="Title 1">
            <a:extLst>
              <a:ext uri="{FF2B5EF4-FFF2-40B4-BE49-F238E27FC236}">
                <a16:creationId xmlns:a16="http://schemas.microsoft.com/office/drawing/2014/main" id="{36C33E5B-6433-449F-971E-424AB70B90E7}"/>
              </a:ext>
            </a:extLst>
          </p:cNvPr>
          <p:cNvSpPr>
            <a:spLocks noGrp="1"/>
          </p:cNvSpPr>
          <p:nvPr>
            <p:ph type="title"/>
          </p:nvPr>
        </p:nvSpPr>
        <p:spPr>
          <a:xfrm>
            <a:off x="838200" y="36374"/>
            <a:ext cx="10515600" cy="1068518"/>
          </a:xfrm>
        </p:spPr>
        <p:txBody>
          <a:bodyPr/>
          <a:lstStyle/>
          <a:p>
            <a:r>
              <a:rPr lang="en-US" dirty="0"/>
              <a:t>Agenda</a:t>
            </a:r>
          </a:p>
        </p:txBody>
      </p:sp>
      <p:sp>
        <p:nvSpPr>
          <p:cNvPr id="9" name="Rectangle 8">
            <a:extLst>
              <a:ext uri="{FF2B5EF4-FFF2-40B4-BE49-F238E27FC236}">
                <a16:creationId xmlns:a16="http://schemas.microsoft.com/office/drawing/2014/main" id="{37F2E4D4-7B99-417D-BF80-20C7628D4FB0}"/>
              </a:ext>
            </a:extLst>
          </p:cNvPr>
          <p:cNvSpPr/>
          <p:nvPr/>
        </p:nvSpPr>
        <p:spPr bwMode="auto">
          <a:xfrm>
            <a:off x="6634716" y="1724039"/>
            <a:ext cx="5290583" cy="4240826"/>
          </a:xfrm>
          <a:prstGeom prst="rect">
            <a:avLst/>
          </a:prstGeom>
          <a:blipFill>
            <a:blip r:embed="rId2"/>
            <a:stretch>
              <a:fillRect/>
            </a:stretch>
          </a:bli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0" b="1" i="0" u="none" strike="noStrike" cap="none" normalizeH="0" baseline="0" dirty="0">
                <a:ln>
                  <a:noFill/>
                </a:ln>
                <a:solidFill>
                  <a:schemeClr val="bg1"/>
                </a:solidFill>
                <a:effectLst/>
                <a:latin typeface="Arial" charset="0"/>
                <a:ea typeface="ヒラギノ角ゴ Pro W3" charset="-128"/>
                <a:cs typeface="ヒラギノ角ゴ Pro W3" charset="-128"/>
              </a:rPr>
              <a:t>LAPIR</a:t>
            </a:r>
            <a:r>
              <a:rPr kumimoji="0" lang="en-US" sz="6000" b="1" i="0" u="none" strike="noStrike" cap="none" normalizeH="0" baseline="0" dirty="0">
                <a:ln>
                  <a:noFill/>
                </a:ln>
                <a:solidFill>
                  <a:schemeClr val="bg1"/>
                </a:solidFill>
                <a:effectLst/>
                <a:latin typeface="Arial" charset="0"/>
                <a:ea typeface="ヒラギノ角ゴ Pro W3" charset="-128"/>
                <a:cs typeface="ヒラギノ角ゴ Pro W3" charset="-128"/>
              </a:rPr>
              <a:t> Phase 1</a:t>
            </a:r>
          </a:p>
        </p:txBody>
      </p:sp>
      <p:graphicFrame>
        <p:nvGraphicFramePr>
          <p:cNvPr id="10" name="Content Placeholder 1">
            <a:extLst>
              <a:ext uri="{FF2B5EF4-FFF2-40B4-BE49-F238E27FC236}">
                <a16:creationId xmlns:a16="http://schemas.microsoft.com/office/drawing/2014/main" id="{AFB9E9DE-31B2-46CF-A5D6-BC5B322C8BDB}"/>
              </a:ext>
            </a:extLst>
          </p:cNvPr>
          <p:cNvGraphicFramePr>
            <a:graphicFrameLocks/>
          </p:cNvGraphicFramePr>
          <p:nvPr>
            <p:extLst>
              <p:ext uri="{D42A27DB-BD31-4B8C-83A1-F6EECF244321}">
                <p14:modId xmlns:p14="http://schemas.microsoft.com/office/powerpoint/2010/main" val="2663035374"/>
              </p:ext>
            </p:extLst>
          </p:nvPr>
        </p:nvGraphicFramePr>
        <p:xfrm>
          <a:off x="838200" y="1640502"/>
          <a:ext cx="5451764" cy="4407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872911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Connector 8">
            <a:extLst>
              <a:ext uri="{FF2B5EF4-FFF2-40B4-BE49-F238E27FC236}">
                <a16:creationId xmlns:a16="http://schemas.microsoft.com/office/drawing/2014/main" id="{31DBE4C9-9252-41B0-87B9-5CE3CE3ADBA2}"/>
              </a:ext>
            </a:extLst>
          </p:cNvPr>
          <p:cNvSpPr/>
          <p:nvPr/>
        </p:nvSpPr>
        <p:spPr>
          <a:xfrm>
            <a:off x="722810" y="1924216"/>
            <a:ext cx="3922565" cy="3767105"/>
          </a:xfrm>
          <a:prstGeom prst="flowChartConnector">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61409FDB-0EA2-4F58-9F2F-FFA1442DD0C5}"/>
              </a:ext>
            </a:extLst>
          </p:cNvPr>
          <p:cNvSpPr>
            <a:spLocks noGrp="1"/>
          </p:cNvSpPr>
          <p:nvPr>
            <p:ph type="title"/>
          </p:nvPr>
        </p:nvSpPr>
        <p:spPr/>
        <p:txBody>
          <a:bodyPr/>
          <a:lstStyle/>
          <a:p>
            <a:r>
              <a:rPr lang="en-US"/>
              <a:t>Next Steps</a:t>
            </a:r>
            <a:endParaRPr lang="en-US" dirty="0"/>
          </a:p>
        </p:txBody>
      </p:sp>
      <p:sp>
        <p:nvSpPr>
          <p:cNvPr id="5" name="Slide Number Placeholder 4">
            <a:extLst>
              <a:ext uri="{FF2B5EF4-FFF2-40B4-BE49-F238E27FC236}">
                <a16:creationId xmlns:a16="http://schemas.microsoft.com/office/drawing/2014/main" id="{A5CD3CAF-74AB-44A2-B9D9-E5AF0F86A329}"/>
              </a:ext>
            </a:extLst>
          </p:cNvPr>
          <p:cNvSpPr>
            <a:spLocks noGrp="1"/>
          </p:cNvSpPr>
          <p:nvPr>
            <p:ph type="sldNum" sz="quarter" idx="12"/>
          </p:nvPr>
        </p:nvSpPr>
        <p:spPr/>
        <p:txBody>
          <a:bodyPr/>
          <a:lstStyle/>
          <a:p>
            <a:fld id="{A68F81FF-A8B7-8E49-9D5B-3CAD5ADFEE36}" type="slidenum">
              <a:rPr lang="en-US" smtClean="0"/>
              <a:pPr/>
              <a:t>20</a:t>
            </a:fld>
            <a:endParaRPr lang="en-US" dirty="0"/>
          </a:p>
        </p:txBody>
      </p:sp>
      <p:graphicFrame>
        <p:nvGraphicFramePr>
          <p:cNvPr id="3" name="Diagram 2">
            <a:extLst>
              <a:ext uri="{FF2B5EF4-FFF2-40B4-BE49-F238E27FC236}">
                <a16:creationId xmlns:a16="http://schemas.microsoft.com/office/drawing/2014/main" id="{332F3E7F-46B5-4C4F-A059-99C9F562F1F7}"/>
              </a:ext>
            </a:extLst>
          </p:cNvPr>
          <p:cNvGraphicFramePr/>
          <p:nvPr>
            <p:extLst>
              <p:ext uri="{D42A27DB-BD31-4B8C-83A1-F6EECF244321}">
                <p14:modId xmlns:p14="http://schemas.microsoft.com/office/powerpoint/2010/main" val="1866539747"/>
              </p:ext>
            </p:extLst>
          </p:nvPr>
        </p:nvGraphicFramePr>
        <p:xfrm>
          <a:off x="5259095" y="1448219"/>
          <a:ext cx="6210094" cy="4606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descr="Icon&#10;&#10;Description automatically generated with low confidence">
            <a:extLst>
              <a:ext uri="{FF2B5EF4-FFF2-40B4-BE49-F238E27FC236}">
                <a16:creationId xmlns:a16="http://schemas.microsoft.com/office/drawing/2014/main" id="{D6C88541-9A47-41D4-947D-319C6D618AD1}"/>
              </a:ext>
            </a:extLst>
          </p:cNvPr>
          <p:cNvPicPr>
            <a:picLocks noChangeAspect="1"/>
          </p:cNvPicPr>
          <p:nvPr/>
        </p:nvPicPr>
        <p:blipFill>
          <a:blip r:embed="rId8"/>
          <a:stretch>
            <a:fillRect/>
          </a:stretch>
        </p:blipFill>
        <p:spPr>
          <a:xfrm>
            <a:off x="1009058" y="1867842"/>
            <a:ext cx="3767105" cy="3767105"/>
          </a:xfrm>
          <a:prstGeom prst="rect">
            <a:avLst/>
          </a:prstGeom>
        </p:spPr>
      </p:pic>
    </p:spTree>
    <p:extLst>
      <p:ext uri="{BB962C8B-B14F-4D97-AF65-F5344CB8AC3E}">
        <p14:creationId xmlns:p14="http://schemas.microsoft.com/office/powerpoint/2010/main" val="2611777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97E54B1-D452-4A60-BDC9-F288D3AC96C3}"/>
              </a:ext>
            </a:extLst>
          </p:cNvPr>
          <p:cNvSpPr>
            <a:spLocks noGrp="1"/>
          </p:cNvSpPr>
          <p:nvPr>
            <p:ph type="dt" sz="half" idx="10"/>
          </p:nvPr>
        </p:nvSpPr>
        <p:spPr/>
        <p:txBody>
          <a:bodyPr/>
          <a:lstStyle/>
          <a:p>
            <a:r>
              <a:rPr lang="en-CA"/>
              <a:t>05-24-2021</a:t>
            </a:r>
            <a:endParaRPr lang="en-US" dirty="0"/>
          </a:p>
        </p:txBody>
      </p:sp>
      <p:sp>
        <p:nvSpPr>
          <p:cNvPr id="3" name="Slide Number Placeholder 2">
            <a:extLst>
              <a:ext uri="{FF2B5EF4-FFF2-40B4-BE49-F238E27FC236}">
                <a16:creationId xmlns:a16="http://schemas.microsoft.com/office/drawing/2014/main" id="{C34FB395-5779-4132-ADB9-50A2FB24D2D9}"/>
              </a:ext>
            </a:extLst>
          </p:cNvPr>
          <p:cNvSpPr>
            <a:spLocks noGrp="1"/>
          </p:cNvSpPr>
          <p:nvPr>
            <p:ph type="sldNum" sz="quarter" idx="12"/>
          </p:nvPr>
        </p:nvSpPr>
        <p:spPr/>
        <p:txBody>
          <a:bodyPr/>
          <a:lstStyle/>
          <a:p>
            <a:fld id="{A68F81FF-A8B7-8E49-9D5B-3CAD5ADFEE36}" type="slidenum">
              <a:rPr lang="en-US" smtClean="0"/>
              <a:pPr/>
              <a:t>3</a:t>
            </a:fld>
            <a:endParaRPr lang="en-US" dirty="0"/>
          </a:p>
        </p:txBody>
      </p:sp>
      <p:sp>
        <p:nvSpPr>
          <p:cNvPr id="4" name="Title 3">
            <a:extLst>
              <a:ext uri="{FF2B5EF4-FFF2-40B4-BE49-F238E27FC236}">
                <a16:creationId xmlns:a16="http://schemas.microsoft.com/office/drawing/2014/main" id="{8AAF7539-7E84-49B7-9152-C34B90932270}"/>
              </a:ext>
            </a:extLst>
          </p:cNvPr>
          <p:cNvSpPr>
            <a:spLocks noGrp="1"/>
          </p:cNvSpPr>
          <p:nvPr>
            <p:ph type="title"/>
          </p:nvPr>
        </p:nvSpPr>
        <p:spPr/>
        <p:txBody>
          <a:bodyPr/>
          <a:lstStyle/>
          <a:p>
            <a:r>
              <a:rPr lang="en-US" dirty="0"/>
              <a:t>Background</a:t>
            </a:r>
          </a:p>
        </p:txBody>
      </p:sp>
    </p:spTree>
    <p:extLst>
      <p:ext uri="{BB962C8B-B14F-4D97-AF65-F5344CB8AC3E}">
        <p14:creationId xmlns:p14="http://schemas.microsoft.com/office/powerpoint/2010/main" val="4093671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505-C494-4FB3-A688-5F9F8A98ED1A}"/>
              </a:ext>
            </a:extLst>
          </p:cNvPr>
          <p:cNvSpPr>
            <a:spLocks noGrp="1"/>
          </p:cNvSpPr>
          <p:nvPr>
            <p:ph type="title"/>
          </p:nvPr>
        </p:nvSpPr>
        <p:spPr/>
        <p:txBody>
          <a:bodyPr/>
          <a:lstStyle/>
          <a:p>
            <a:r>
              <a:rPr lang="en-US" dirty="0"/>
              <a:t>Timeline</a:t>
            </a:r>
          </a:p>
        </p:txBody>
      </p:sp>
      <p:sp>
        <p:nvSpPr>
          <p:cNvPr id="5" name="Slide Number Placeholder 4">
            <a:extLst>
              <a:ext uri="{FF2B5EF4-FFF2-40B4-BE49-F238E27FC236}">
                <a16:creationId xmlns:a16="http://schemas.microsoft.com/office/drawing/2014/main" id="{C3D0D018-55CD-439E-9552-7064A744453F}"/>
              </a:ext>
            </a:extLst>
          </p:cNvPr>
          <p:cNvSpPr>
            <a:spLocks noGrp="1"/>
          </p:cNvSpPr>
          <p:nvPr>
            <p:ph type="sldNum" sz="quarter" idx="12"/>
          </p:nvPr>
        </p:nvSpPr>
        <p:spPr/>
        <p:txBody>
          <a:bodyPr/>
          <a:lstStyle/>
          <a:p>
            <a:fld id="{A68F81FF-A8B7-8E49-9D5B-3CAD5ADFEE36}" type="slidenum">
              <a:rPr lang="en-US" smtClean="0"/>
              <a:pPr/>
              <a:t>4</a:t>
            </a:fld>
            <a:endParaRPr lang="en-US" dirty="0"/>
          </a:p>
        </p:txBody>
      </p:sp>
      <p:sp>
        <p:nvSpPr>
          <p:cNvPr id="17" name="Rectangle 16">
            <a:extLst>
              <a:ext uri="{FF2B5EF4-FFF2-40B4-BE49-F238E27FC236}">
                <a16:creationId xmlns:a16="http://schemas.microsoft.com/office/drawing/2014/main" id="{66E327E4-D132-4ED2-BA75-33CBD8BF1686}"/>
              </a:ext>
            </a:extLst>
          </p:cNvPr>
          <p:cNvSpPr/>
          <p:nvPr/>
        </p:nvSpPr>
        <p:spPr bwMode="auto">
          <a:xfrm>
            <a:off x="7788130" y="1246909"/>
            <a:ext cx="4137169" cy="5334000"/>
          </a:xfrm>
          <a:prstGeom prst="rect">
            <a:avLst/>
          </a:prstGeom>
          <a:solidFill>
            <a:srgbClr val="FAA61A">
              <a:lumMod val="20000"/>
              <a:lumOff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Arial" charset="0"/>
                <a:ea typeface="ヒラギノ角ゴ Pro W3" charset="-128"/>
                <a:cs typeface="ヒラギノ角ゴ Pro W3" charset="-128"/>
              </a:rPr>
              <a:t>2016 Nov - Dec</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srgbClr val="005BAA">
                    <a:lumMod val="60000"/>
                    <a:lumOff val="40000"/>
                  </a:srgbClr>
                </a:solidFill>
                <a:effectLst/>
                <a:uLnTx/>
                <a:uFillTx/>
                <a:latin typeface="Arial" charset="0"/>
                <a:ea typeface="ヒラギノ角ゴ Pro W3" charset="-128"/>
                <a:cs typeface="ヒラギノ角ゴ Pro W3" charset="-128"/>
              </a:rPr>
              <a:t>Discussion with PIOB </a:t>
            </a:r>
          </a:p>
          <a:p>
            <a:pPr marL="228600" marR="0" lvl="1" indent="-228600" defTabSz="91440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Arial" charset="0"/>
                <a:ea typeface="ヒラギノ角ゴ Pro W3" charset="-128"/>
                <a:cs typeface="ヒラギノ角ゴ Pro W3" charset="-128"/>
              </a:rPr>
              <a:t>PIOB’s raised concerns including suitability of the jurisdictional provision</a:t>
            </a:r>
          </a:p>
          <a:p>
            <a:pPr marL="228600" marR="0" lvl="1" indent="-228600" defTabSz="91440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Arial" charset="0"/>
                <a:ea typeface="ヒラギノ角ゴ Pro W3" charset="-128"/>
                <a:cs typeface="ヒラギノ角ゴ Pro W3" charset="-128"/>
              </a:rPr>
              <a:t>IESBA addressed PIOB’s concerns and approved the revised jurisdictional provision in Dec 2016</a:t>
            </a:r>
          </a:p>
          <a:p>
            <a:pPr marL="228600" marR="0" lvl="1" indent="-228600" defTabSz="91440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Arial" charset="0"/>
                <a:ea typeface="ヒラギノ角ゴ Pro W3" charset="-128"/>
                <a:cs typeface="ヒラギノ角ゴ Pro W3" charset="-128"/>
              </a:rPr>
              <a:t>Restructured as Section 540 in the revised and restructured Code 2018</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Arial" charset="0"/>
                <a:ea typeface="ヒラギノ角ゴ Pro W3" charset="-128"/>
                <a:cs typeface="ヒラギノ角ゴ Pro W3" charset="-128"/>
              </a:rPr>
              <a:t> </a:t>
            </a:r>
          </a:p>
        </p:txBody>
      </p:sp>
      <p:sp>
        <p:nvSpPr>
          <p:cNvPr id="18" name="Rectangle 17">
            <a:extLst>
              <a:ext uri="{FF2B5EF4-FFF2-40B4-BE49-F238E27FC236}">
                <a16:creationId xmlns:a16="http://schemas.microsoft.com/office/drawing/2014/main" id="{2E4017E5-C816-4225-9501-2A632E985BD0}"/>
              </a:ext>
            </a:extLst>
          </p:cNvPr>
          <p:cNvSpPr/>
          <p:nvPr/>
        </p:nvSpPr>
        <p:spPr bwMode="auto">
          <a:xfrm>
            <a:off x="3024112" y="1274618"/>
            <a:ext cx="4634432" cy="5334000"/>
          </a:xfrm>
          <a:prstGeom prst="rect">
            <a:avLst/>
          </a:prstGeom>
          <a:solidFill>
            <a:srgbClr val="FAA61A">
              <a:lumMod val="20000"/>
              <a:lumOff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Arial" charset="0"/>
                <a:ea typeface="ヒラギノ角ゴ Pro W3" charset="-128"/>
                <a:cs typeface="ヒラギノ角ゴ Pro W3" charset="-128"/>
              </a:rPr>
              <a:t>2016 Feb – Sept</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srgbClr val="005BAA">
                    <a:lumMod val="60000"/>
                    <a:lumOff val="40000"/>
                  </a:srgbClr>
                </a:solidFill>
                <a:effectLst/>
                <a:uLnTx/>
                <a:uFillTx/>
                <a:latin typeface="Arial" charset="0"/>
                <a:ea typeface="ヒラギノ角ゴ Pro W3" charset="-128"/>
                <a:cs typeface="ヒラギノ角ゴ Pro W3" charset="-128"/>
              </a:rPr>
              <a:t>LA re-ED </a:t>
            </a:r>
          </a:p>
          <a:p>
            <a:pPr marL="169863" marR="0" lvl="1" indent="-168275" defTabSz="91440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Arial" charset="0"/>
                <a:ea typeface="ヒラギノ角ゴ Pro W3" charset="-128"/>
                <a:cs typeface="ヒラギノ角ゴ Pro W3" charset="-128"/>
              </a:rPr>
              <a:t>Included </a:t>
            </a:r>
            <a:r>
              <a:rPr kumimoji="0" lang="en-US" b="0" i="0" u="none" strike="noStrike" kern="0" cap="none" spc="0" normalizeH="0" baseline="0" noProof="0" dirty="0" err="1">
                <a:ln>
                  <a:noFill/>
                </a:ln>
                <a:solidFill>
                  <a:srgbClr val="000000"/>
                </a:solidFill>
                <a:effectLst/>
                <a:uLnTx/>
                <a:uFillTx/>
                <a:latin typeface="Arial" charset="0"/>
                <a:ea typeface="ヒラギノ角ゴ Pro W3" charset="-128"/>
                <a:cs typeface="ヒラギノ角ゴ Pro W3" charset="-128"/>
              </a:rPr>
              <a:t>BfC</a:t>
            </a:r>
            <a:r>
              <a:rPr kumimoji="0" lang="en-US" b="0" i="0" u="none" strike="noStrike" kern="0" cap="none" spc="0" normalizeH="0" baseline="0" noProof="0" dirty="0">
                <a:ln>
                  <a:noFill/>
                </a:ln>
                <a:solidFill>
                  <a:srgbClr val="000000"/>
                </a:solidFill>
                <a:effectLst/>
                <a:uLnTx/>
                <a:uFillTx/>
                <a:latin typeface="Arial" charset="0"/>
                <a:ea typeface="ヒラギノ角ゴ Pro W3" charset="-128"/>
                <a:cs typeface="ヒラギノ角ゴ Pro W3" charset="-128"/>
              </a:rPr>
              <a:t> for issues addressed and finalized</a:t>
            </a:r>
          </a:p>
          <a:p>
            <a:pPr marL="169863" marR="0" lvl="1" indent="-168275" defTabSz="91440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Arial" charset="0"/>
                <a:ea typeface="ヒラギノ角ゴ Pro W3" charset="-128"/>
                <a:cs typeface="ヒラギノ角ゴ Pro W3" charset="-128"/>
              </a:rPr>
              <a:t>Exposed 3 key issues including the circumstances where jurisdictions have established LA requirements different to those proposed by IESBA and introduced a jurisdictional provision</a:t>
            </a:r>
          </a:p>
          <a:p>
            <a:pPr marL="169863" marR="0" lvl="1" indent="-168275" defTabSz="91440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Arial" charset="0"/>
                <a:ea typeface="ヒラギノ角ゴ Pro W3" charset="-128"/>
                <a:cs typeface="ヒラギノ角ゴ Pro W3" charset="-128"/>
              </a:rPr>
              <a:t>IESBA reached agreement in Sept 2016 including a revised jurisdictional provision</a:t>
            </a:r>
          </a:p>
        </p:txBody>
      </p:sp>
      <p:sp>
        <p:nvSpPr>
          <p:cNvPr id="19" name="Rectangle 18">
            <a:extLst>
              <a:ext uri="{FF2B5EF4-FFF2-40B4-BE49-F238E27FC236}">
                <a16:creationId xmlns:a16="http://schemas.microsoft.com/office/drawing/2014/main" id="{4678933F-88D4-4E4C-B7F6-89673C2D7527}"/>
              </a:ext>
            </a:extLst>
          </p:cNvPr>
          <p:cNvSpPr/>
          <p:nvPr/>
        </p:nvSpPr>
        <p:spPr bwMode="auto">
          <a:xfrm>
            <a:off x="112640" y="1246909"/>
            <a:ext cx="2781886" cy="5334000"/>
          </a:xfrm>
          <a:prstGeom prst="rect">
            <a:avLst/>
          </a:prstGeom>
          <a:solidFill>
            <a:srgbClr val="FAA61A">
              <a:lumMod val="20000"/>
              <a:lumOff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Arial" charset="0"/>
                <a:ea typeface="ヒラギノ角ゴ Pro W3" charset="-128"/>
                <a:cs typeface="ヒラギノ角ゴ Pro W3" charset="-128"/>
              </a:rPr>
              <a:t>2014 Aug</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srgbClr val="005BAA">
                    <a:lumMod val="60000"/>
                    <a:lumOff val="40000"/>
                  </a:srgbClr>
                </a:solidFill>
                <a:effectLst/>
                <a:uLnTx/>
                <a:uFillTx/>
                <a:latin typeface="Arial" charset="0"/>
                <a:ea typeface="ヒラギノ角ゴ Pro W3" charset="-128"/>
                <a:cs typeface="ヒラギノ角ゴ Pro W3" charset="-128"/>
              </a:rPr>
              <a:t>Long Association (LA) ED</a:t>
            </a:r>
          </a:p>
          <a:p>
            <a:pPr marL="228600" marR="0" lvl="0" indent="-228600" defTabSz="91440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Arial" charset="0"/>
                <a:ea typeface="ヒラギノ角ゴ Pro W3" charset="-128"/>
                <a:cs typeface="ヒラギノ角ゴ Pro W3" charset="-128"/>
              </a:rPr>
              <a:t>Seek to address, amongst other matters, a perception issue: individual can serve as a KAP for 14 out of 16 consecutive years</a:t>
            </a:r>
          </a:p>
        </p:txBody>
      </p:sp>
      <p:pic>
        <p:nvPicPr>
          <p:cNvPr id="20" name="officeArt object" descr="Picture 9">
            <a:hlinkClick r:id="rId2"/>
            <a:extLst>
              <a:ext uri="{FF2B5EF4-FFF2-40B4-BE49-F238E27FC236}">
                <a16:creationId xmlns:a16="http://schemas.microsoft.com/office/drawing/2014/main" id="{484AFCE9-5A57-4721-ACE2-DDD81B23307F}"/>
              </a:ext>
            </a:extLst>
          </p:cNvPr>
          <p:cNvPicPr/>
          <p:nvPr/>
        </p:nvPicPr>
        <p:blipFill>
          <a:blip r:embed="rId3"/>
          <a:srcRect t="811"/>
          <a:stretch>
            <a:fillRect/>
          </a:stretch>
        </p:blipFill>
        <p:spPr>
          <a:xfrm>
            <a:off x="8363395" y="4346282"/>
            <a:ext cx="1493319" cy="2056014"/>
          </a:xfrm>
          <a:prstGeom prst="rect">
            <a:avLst/>
          </a:prstGeom>
          <a:ln w="12700" cap="flat">
            <a:noFill/>
            <a:miter lim="400000"/>
          </a:ln>
          <a:effectLst>
            <a:outerShdw blurRad="292100" dist="139700" dir="2700000" rotWithShape="0">
              <a:srgbClr val="333333">
                <a:alpha val="64999"/>
              </a:srgbClr>
            </a:outerShdw>
          </a:effectLst>
        </p:spPr>
      </p:pic>
      <p:pic>
        <p:nvPicPr>
          <p:cNvPr id="21" name="Picture 20">
            <a:extLst>
              <a:ext uri="{FF2B5EF4-FFF2-40B4-BE49-F238E27FC236}">
                <a16:creationId xmlns:a16="http://schemas.microsoft.com/office/drawing/2014/main" id="{B6298234-7EDA-4C74-8585-1B61C0E90C8E}"/>
              </a:ext>
            </a:extLst>
          </p:cNvPr>
          <p:cNvPicPr>
            <a:picLocks noChangeAspect="1"/>
          </p:cNvPicPr>
          <p:nvPr/>
        </p:nvPicPr>
        <p:blipFill>
          <a:blip r:embed="rId4"/>
          <a:stretch>
            <a:fillRect/>
          </a:stretch>
        </p:blipFill>
        <p:spPr>
          <a:xfrm>
            <a:off x="4914256" y="4373989"/>
            <a:ext cx="1589740" cy="2056014"/>
          </a:xfrm>
          <a:prstGeom prst="rect">
            <a:avLst/>
          </a:prstGeom>
          <a:ln>
            <a:noFill/>
          </a:ln>
          <a:effectLst>
            <a:outerShdw blurRad="292100" dist="139700" dir="2700000" algn="tl" rotWithShape="0">
              <a:srgbClr val="333333">
                <a:alpha val="65000"/>
              </a:srgbClr>
            </a:outerShdw>
          </a:effectLst>
        </p:spPr>
      </p:pic>
      <p:pic>
        <p:nvPicPr>
          <p:cNvPr id="22" name="Picture 5" descr="Picture 5">
            <a:extLst>
              <a:ext uri="{FF2B5EF4-FFF2-40B4-BE49-F238E27FC236}">
                <a16:creationId xmlns:a16="http://schemas.microsoft.com/office/drawing/2014/main" id="{AB4EDC39-9A3D-4723-9872-3933C2427D41}"/>
              </a:ext>
            </a:extLst>
          </p:cNvPr>
          <p:cNvPicPr>
            <a:picLocks noChangeAspect="1"/>
          </p:cNvPicPr>
          <p:nvPr/>
        </p:nvPicPr>
        <p:blipFill>
          <a:blip r:embed="rId5"/>
          <a:stretch>
            <a:fillRect/>
          </a:stretch>
        </p:blipFill>
        <p:spPr>
          <a:xfrm>
            <a:off x="10103919" y="4371776"/>
            <a:ext cx="1520652" cy="2056014"/>
          </a:xfrm>
          <a:prstGeom prst="rect">
            <a:avLst/>
          </a:prstGeom>
          <a:ln>
            <a:noFill/>
          </a:ln>
          <a:effectLst>
            <a:outerShdw blurRad="292100" dist="139700" dir="2700000" algn="tl" rotWithShape="0">
              <a:srgbClr val="333333">
                <a:alpha val="65000"/>
              </a:srgbClr>
            </a:outerShdw>
          </a:effectLst>
        </p:spPr>
      </p:pic>
      <p:pic>
        <p:nvPicPr>
          <p:cNvPr id="23" name="Picture 22">
            <a:extLst>
              <a:ext uri="{FF2B5EF4-FFF2-40B4-BE49-F238E27FC236}">
                <a16:creationId xmlns:a16="http://schemas.microsoft.com/office/drawing/2014/main" id="{7178271F-CA91-4411-8AEB-767B7CCE8763}"/>
              </a:ext>
            </a:extLst>
          </p:cNvPr>
          <p:cNvPicPr>
            <a:picLocks noChangeAspect="1"/>
          </p:cNvPicPr>
          <p:nvPr/>
        </p:nvPicPr>
        <p:blipFill>
          <a:blip r:embed="rId6"/>
          <a:stretch>
            <a:fillRect/>
          </a:stretch>
        </p:blipFill>
        <p:spPr>
          <a:xfrm>
            <a:off x="810417" y="4371776"/>
            <a:ext cx="1589741" cy="2058227"/>
          </a:xfrm>
          <a:prstGeom prst="rect">
            <a:avLst/>
          </a:prstGeom>
          <a:ln>
            <a:noFill/>
          </a:ln>
          <a:effectLst>
            <a:outerShdw blurRad="292100" dist="139700" dir="2700000" algn="tl" rotWithShape="0">
              <a:srgbClr val="333333">
                <a:alpha val="65000"/>
              </a:srgbClr>
            </a:outerShdw>
          </a:effectLst>
        </p:spPr>
      </p:pic>
      <p:sp>
        <p:nvSpPr>
          <p:cNvPr id="24" name="Arrow: Notched Right 23">
            <a:extLst>
              <a:ext uri="{FF2B5EF4-FFF2-40B4-BE49-F238E27FC236}">
                <a16:creationId xmlns:a16="http://schemas.microsoft.com/office/drawing/2014/main" id="{E7E16655-28FE-4A6D-8CB5-7736A3C734C8}"/>
              </a:ext>
            </a:extLst>
          </p:cNvPr>
          <p:cNvSpPr/>
          <p:nvPr/>
        </p:nvSpPr>
        <p:spPr bwMode="auto">
          <a:xfrm>
            <a:off x="2688137" y="4997771"/>
            <a:ext cx="542365" cy="376518"/>
          </a:xfrm>
          <a:prstGeom prst="notchedRightArrow">
            <a:avLst/>
          </a:prstGeom>
          <a:solidFill>
            <a:srgbClr val="FF0000"/>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charset="0"/>
              <a:ea typeface="ヒラギノ角ゴ Pro W3" charset="-128"/>
              <a:cs typeface="ヒラギノ角ゴ Pro W3" charset="-128"/>
            </a:endParaRPr>
          </a:p>
        </p:txBody>
      </p:sp>
      <p:sp>
        <p:nvSpPr>
          <p:cNvPr id="25" name="Arrow: Notched Right 24">
            <a:extLst>
              <a:ext uri="{FF2B5EF4-FFF2-40B4-BE49-F238E27FC236}">
                <a16:creationId xmlns:a16="http://schemas.microsoft.com/office/drawing/2014/main" id="{0D3B111F-F997-409B-A657-17BCBD2C75E3}"/>
              </a:ext>
            </a:extLst>
          </p:cNvPr>
          <p:cNvSpPr/>
          <p:nvPr/>
        </p:nvSpPr>
        <p:spPr bwMode="auto">
          <a:xfrm>
            <a:off x="7465413" y="4997771"/>
            <a:ext cx="542365" cy="376518"/>
          </a:xfrm>
          <a:prstGeom prst="notchedRightArrow">
            <a:avLst/>
          </a:prstGeom>
          <a:solidFill>
            <a:srgbClr val="FF0000"/>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charset="0"/>
              <a:ea typeface="ヒラギノ角ゴ Pro W3" charset="-128"/>
              <a:cs typeface="ヒラギノ角ゴ Pro W3" charset="-128"/>
            </a:endParaRPr>
          </a:p>
        </p:txBody>
      </p:sp>
    </p:spTree>
    <p:extLst>
      <p:ext uri="{BB962C8B-B14F-4D97-AF65-F5344CB8AC3E}">
        <p14:creationId xmlns:p14="http://schemas.microsoft.com/office/powerpoint/2010/main" val="8380780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CCE04-0658-4499-A775-6CC8EBB7B1B2}"/>
              </a:ext>
            </a:extLst>
          </p:cNvPr>
          <p:cNvSpPr>
            <a:spLocks noGrp="1"/>
          </p:cNvSpPr>
          <p:nvPr>
            <p:ph type="title"/>
          </p:nvPr>
        </p:nvSpPr>
        <p:spPr/>
        <p:txBody>
          <a:bodyPr>
            <a:normAutofit fontScale="90000"/>
          </a:bodyPr>
          <a:lstStyle/>
          <a:p>
            <a:r>
              <a:rPr lang="en-US" dirty="0"/>
              <a:t>Relevant Key Changes Effective from Dec 2018 </a:t>
            </a:r>
          </a:p>
        </p:txBody>
      </p:sp>
      <p:sp>
        <p:nvSpPr>
          <p:cNvPr id="5" name="Slide Number Placeholder 4">
            <a:extLst>
              <a:ext uri="{FF2B5EF4-FFF2-40B4-BE49-F238E27FC236}">
                <a16:creationId xmlns:a16="http://schemas.microsoft.com/office/drawing/2014/main" id="{20CB72B1-46CB-4AF9-9A73-19B4D87F89B5}"/>
              </a:ext>
            </a:extLst>
          </p:cNvPr>
          <p:cNvSpPr>
            <a:spLocks noGrp="1"/>
          </p:cNvSpPr>
          <p:nvPr>
            <p:ph type="sldNum" sz="quarter" idx="12"/>
          </p:nvPr>
        </p:nvSpPr>
        <p:spPr/>
        <p:txBody>
          <a:bodyPr/>
          <a:lstStyle/>
          <a:p>
            <a:fld id="{A68F81FF-A8B7-8E49-9D5B-3CAD5ADFEE36}" type="slidenum">
              <a:rPr lang="en-US" smtClean="0"/>
              <a:pPr/>
              <a:t>5</a:t>
            </a:fld>
            <a:endParaRPr lang="en-US" dirty="0"/>
          </a:p>
        </p:txBody>
      </p:sp>
      <p:sp>
        <p:nvSpPr>
          <p:cNvPr id="4" name="Rectangle 3">
            <a:extLst>
              <a:ext uri="{FF2B5EF4-FFF2-40B4-BE49-F238E27FC236}">
                <a16:creationId xmlns:a16="http://schemas.microsoft.com/office/drawing/2014/main" id="{1B73B0EC-D03A-4CD5-86AA-06FDA26F825A}"/>
              </a:ext>
            </a:extLst>
          </p:cNvPr>
          <p:cNvSpPr/>
          <p:nvPr/>
        </p:nvSpPr>
        <p:spPr>
          <a:xfrm>
            <a:off x="4518906" y="1189406"/>
            <a:ext cx="7673094" cy="55158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spcBef>
                <a:spcPts val="300"/>
              </a:spcBef>
              <a:spcAft>
                <a:spcPts val="300"/>
              </a:spcAft>
            </a:pPr>
            <a:r>
              <a:rPr lang="en-US" sz="2800" b="1" dirty="0">
                <a:solidFill>
                  <a:srgbClr val="0070C0"/>
                </a:solidFill>
                <a:latin typeface="+mj-lt"/>
              </a:rPr>
              <a:t>Audit Partner Rotation Provisions for PIEs</a:t>
            </a:r>
          </a:p>
          <a:p>
            <a:pPr marL="342900" indent="-342900">
              <a:spcBef>
                <a:spcPts val="300"/>
              </a:spcBef>
              <a:spcAft>
                <a:spcPts val="300"/>
              </a:spcAft>
              <a:buFont typeface="Arial" panose="020B0604020202020204" pitchFamily="34" charset="0"/>
              <a:buChar char="•"/>
            </a:pPr>
            <a:r>
              <a:rPr lang="en-US" sz="2200" dirty="0">
                <a:solidFill>
                  <a:schemeClr val="tx1"/>
                </a:solidFill>
                <a:latin typeface="+mj-lt"/>
              </a:rPr>
              <a:t>Retain time-on period for key audit partners (KAPs) for PIEs at maximum 7 years</a:t>
            </a:r>
          </a:p>
          <a:p>
            <a:pPr marL="800100" lvl="1" indent="-342900">
              <a:spcBef>
                <a:spcPts val="300"/>
              </a:spcBef>
              <a:spcAft>
                <a:spcPts val="300"/>
              </a:spcAft>
              <a:buFont typeface="Wingdings" panose="05000000000000000000" pitchFamily="2" charset="2"/>
              <a:buChar char="q"/>
            </a:pPr>
            <a:r>
              <a:rPr lang="en-US" sz="2000" dirty="0">
                <a:solidFill>
                  <a:schemeClr val="tx1"/>
                </a:solidFill>
                <a:latin typeface="+mj-lt"/>
              </a:rPr>
              <a:t>Engagement partner (EP)</a:t>
            </a:r>
          </a:p>
          <a:p>
            <a:pPr marL="800100" lvl="1" indent="-342900">
              <a:spcBef>
                <a:spcPts val="300"/>
              </a:spcBef>
              <a:spcAft>
                <a:spcPts val="300"/>
              </a:spcAft>
              <a:buFont typeface="Wingdings" panose="05000000000000000000" pitchFamily="2" charset="2"/>
              <a:buChar char="q"/>
            </a:pPr>
            <a:r>
              <a:rPr lang="en-US" sz="2000" dirty="0">
                <a:solidFill>
                  <a:schemeClr val="tx1"/>
                </a:solidFill>
                <a:latin typeface="+mj-lt"/>
              </a:rPr>
              <a:t>Engagement Quality Control Reviewer (EQCR)</a:t>
            </a:r>
          </a:p>
          <a:p>
            <a:pPr marL="800100" lvl="1" indent="-342900">
              <a:spcBef>
                <a:spcPts val="300"/>
              </a:spcBef>
              <a:spcAft>
                <a:spcPts val="300"/>
              </a:spcAft>
              <a:buFont typeface="Wingdings" panose="05000000000000000000" pitchFamily="2" charset="2"/>
              <a:buChar char="q"/>
            </a:pPr>
            <a:r>
              <a:rPr lang="en-US" sz="2000" dirty="0">
                <a:solidFill>
                  <a:schemeClr val="tx1"/>
                </a:solidFill>
                <a:latin typeface="+mj-lt"/>
              </a:rPr>
              <a:t>Other KAPs</a:t>
            </a:r>
          </a:p>
          <a:p>
            <a:pPr marL="342900" indent="-342900">
              <a:spcBef>
                <a:spcPts val="1200"/>
              </a:spcBef>
              <a:spcAft>
                <a:spcPts val="300"/>
              </a:spcAft>
              <a:buFont typeface="Arial" panose="020B0604020202020204" pitchFamily="34" charset="0"/>
              <a:buChar char="•"/>
            </a:pPr>
            <a:r>
              <a:rPr lang="en-US" sz="2200" dirty="0">
                <a:solidFill>
                  <a:schemeClr val="tx1"/>
                </a:solidFill>
                <a:latin typeface="+mj-lt"/>
              </a:rPr>
              <a:t>Cooling-off period for </a:t>
            </a:r>
          </a:p>
          <a:p>
            <a:pPr marL="800100" lvl="1" indent="-342900">
              <a:spcBef>
                <a:spcPts val="300"/>
              </a:spcBef>
              <a:spcAft>
                <a:spcPts val="300"/>
              </a:spcAft>
              <a:buFont typeface="Wingdings" panose="05000000000000000000" pitchFamily="2" charset="2"/>
              <a:buChar char="q"/>
            </a:pPr>
            <a:r>
              <a:rPr lang="en-US" sz="2000" dirty="0">
                <a:solidFill>
                  <a:schemeClr val="tx1"/>
                </a:solidFill>
                <a:latin typeface="+mj-lt"/>
              </a:rPr>
              <a:t>EPs extended from 2 to 5 years</a:t>
            </a:r>
          </a:p>
          <a:p>
            <a:pPr marL="800100" lvl="1" indent="-342900">
              <a:spcBef>
                <a:spcPts val="300"/>
              </a:spcBef>
              <a:spcAft>
                <a:spcPts val="300"/>
              </a:spcAft>
              <a:buFont typeface="Wingdings" panose="05000000000000000000" pitchFamily="2" charset="2"/>
              <a:buChar char="q"/>
            </a:pPr>
            <a:r>
              <a:rPr lang="en-US" sz="2000" dirty="0">
                <a:solidFill>
                  <a:schemeClr val="tx1"/>
                </a:solidFill>
                <a:latin typeface="+mj-lt"/>
              </a:rPr>
              <a:t>EQCRs extended from 2 to 3 years</a:t>
            </a:r>
          </a:p>
          <a:p>
            <a:pPr marL="800100" lvl="1" indent="-342900">
              <a:spcBef>
                <a:spcPts val="300"/>
              </a:spcBef>
              <a:spcAft>
                <a:spcPts val="300"/>
              </a:spcAft>
              <a:buFont typeface="Wingdings" panose="05000000000000000000" pitchFamily="2" charset="2"/>
              <a:buChar char="q"/>
            </a:pPr>
            <a:r>
              <a:rPr lang="en-US" sz="2000" dirty="0">
                <a:solidFill>
                  <a:schemeClr val="tx1"/>
                </a:solidFill>
                <a:latin typeface="+mj-lt"/>
              </a:rPr>
              <a:t>Other KAPs remained at 2 years</a:t>
            </a:r>
          </a:p>
          <a:p>
            <a:pPr marL="342900" indent="-342900">
              <a:spcBef>
                <a:spcPts val="1200"/>
              </a:spcBef>
              <a:spcAft>
                <a:spcPts val="300"/>
              </a:spcAft>
              <a:buFont typeface="Arial" panose="020B0604020202020204" pitchFamily="34" charset="0"/>
              <a:buChar char="•"/>
            </a:pPr>
            <a:r>
              <a:rPr lang="en-US" sz="2200" dirty="0">
                <a:solidFill>
                  <a:schemeClr val="tx1"/>
                </a:solidFill>
                <a:latin typeface="+mj-lt"/>
              </a:rPr>
              <a:t>Introduced a jurisdictional provision (Para. R540.19) </a:t>
            </a:r>
          </a:p>
          <a:p>
            <a:pPr marL="800100" lvl="1" indent="-342900">
              <a:spcBef>
                <a:spcPts val="300"/>
              </a:spcBef>
              <a:spcAft>
                <a:spcPts val="300"/>
              </a:spcAft>
              <a:buFont typeface="Wingdings" panose="05000000000000000000" pitchFamily="2" charset="2"/>
              <a:buChar char="q"/>
            </a:pPr>
            <a:r>
              <a:rPr lang="en-US" sz="2000" dirty="0">
                <a:solidFill>
                  <a:schemeClr val="tx1"/>
                </a:solidFill>
                <a:latin typeface="+mj-lt"/>
              </a:rPr>
              <a:t>Exception to mandatory cooling-off period for EPs</a:t>
            </a:r>
          </a:p>
          <a:p>
            <a:pPr marL="800100" lvl="1" indent="-342900">
              <a:spcBef>
                <a:spcPts val="300"/>
              </a:spcBef>
              <a:spcAft>
                <a:spcPts val="300"/>
              </a:spcAft>
              <a:buFont typeface="Wingdings" panose="05000000000000000000" pitchFamily="2" charset="2"/>
              <a:buChar char="q"/>
            </a:pPr>
            <a:r>
              <a:rPr lang="en-US" sz="2000" dirty="0">
                <a:solidFill>
                  <a:schemeClr val="tx1"/>
                </a:solidFill>
                <a:latin typeface="+mj-lt"/>
              </a:rPr>
              <a:t>Expires December 15, 2023</a:t>
            </a:r>
          </a:p>
        </p:txBody>
      </p:sp>
      <p:pic>
        <p:nvPicPr>
          <p:cNvPr id="12" name="Picture 11">
            <a:extLst>
              <a:ext uri="{FF2B5EF4-FFF2-40B4-BE49-F238E27FC236}">
                <a16:creationId xmlns:a16="http://schemas.microsoft.com/office/drawing/2014/main" id="{B74EF5E4-4E3A-4A3C-9904-48ABA3906DD6}"/>
              </a:ext>
            </a:extLst>
          </p:cNvPr>
          <p:cNvPicPr>
            <a:picLocks noChangeAspect="1"/>
          </p:cNvPicPr>
          <p:nvPr/>
        </p:nvPicPr>
        <p:blipFill rotWithShape="1">
          <a:blip r:embed="rId3"/>
          <a:srcRect t="1710" r="-1" b="9782"/>
          <a:stretch/>
        </p:blipFill>
        <p:spPr>
          <a:xfrm>
            <a:off x="0" y="1104892"/>
            <a:ext cx="4338797" cy="5753108"/>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Tree>
    <p:extLst>
      <p:ext uri="{BB962C8B-B14F-4D97-AF65-F5344CB8AC3E}">
        <p14:creationId xmlns:p14="http://schemas.microsoft.com/office/powerpoint/2010/main" val="31440677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A64477-E960-4BFE-8C42-73A22546069F}"/>
              </a:ext>
            </a:extLst>
          </p:cNvPr>
          <p:cNvPicPr>
            <a:picLocks noChangeAspect="1"/>
          </p:cNvPicPr>
          <p:nvPr/>
        </p:nvPicPr>
        <p:blipFill rotWithShape="1">
          <a:blip r:embed="rId3"/>
          <a:srcRect r="29923"/>
          <a:stretch/>
        </p:blipFill>
        <p:spPr>
          <a:xfrm>
            <a:off x="7949627" y="1104892"/>
            <a:ext cx="4242373" cy="5669771"/>
          </a:xfrm>
          <a:prstGeom prst="rect">
            <a:avLst/>
          </a:prstGeom>
        </p:spPr>
      </p:pic>
      <p:sp>
        <p:nvSpPr>
          <p:cNvPr id="2" name="Title 1">
            <a:extLst>
              <a:ext uri="{FF2B5EF4-FFF2-40B4-BE49-F238E27FC236}">
                <a16:creationId xmlns:a16="http://schemas.microsoft.com/office/drawing/2014/main" id="{DFDCCE04-0658-4499-A775-6CC8EBB7B1B2}"/>
              </a:ext>
            </a:extLst>
          </p:cNvPr>
          <p:cNvSpPr>
            <a:spLocks noGrp="1"/>
          </p:cNvSpPr>
          <p:nvPr>
            <p:ph type="title"/>
          </p:nvPr>
        </p:nvSpPr>
        <p:spPr/>
        <p:txBody>
          <a:bodyPr/>
          <a:lstStyle/>
          <a:p>
            <a:r>
              <a:rPr lang="en-US"/>
              <a:t>Jurisdictional Provision</a:t>
            </a:r>
            <a:endParaRPr lang="en-US" dirty="0"/>
          </a:p>
        </p:txBody>
      </p:sp>
      <p:sp>
        <p:nvSpPr>
          <p:cNvPr id="5" name="Slide Number Placeholder 4">
            <a:extLst>
              <a:ext uri="{FF2B5EF4-FFF2-40B4-BE49-F238E27FC236}">
                <a16:creationId xmlns:a16="http://schemas.microsoft.com/office/drawing/2014/main" id="{20CB72B1-46CB-4AF9-9A73-19B4D87F89B5}"/>
              </a:ext>
            </a:extLst>
          </p:cNvPr>
          <p:cNvSpPr>
            <a:spLocks noGrp="1"/>
          </p:cNvSpPr>
          <p:nvPr>
            <p:ph type="sldNum" sz="quarter" idx="12"/>
          </p:nvPr>
        </p:nvSpPr>
        <p:spPr/>
        <p:txBody>
          <a:bodyPr/>
          <a:lstStyle/>
          <a:p>
            <a:fld id="{A68F81FF-A8B7-8E49-9D5B-3CAD5ADFEE36}" type="slidenum">
              <a:rPr lang="en-US" smtClean="0"/>
              <a:pPr/>
              <a:t>6</a:t>
            </a:fld>
            <a:endParaRPr lang="en-US" dirty="0"/>
          </a:p>
        </p:txBody>
      </p:sp>
      <p:sp>
        <p:nvSpPr>
          <p:cNvPr id="8" name="Rectangle: Rounded Corners 7">
            <a:extLst>
              <a:ext uri="{FF2B5EF4-FFF2-40B4-BE49-F238E27FC236}">
                <a16:creationId xmlns:a16="http://schemas.microsoft.com/office/drawing/2014/main" id="{A47E6AC9-B5B0-4660-8EA5-67EF00C2FA8A}"/>
              </a:ext>
            </a:extLst>
          </p:cNvPr>
          <p:cNvSpPr/>
          <p:nvPr/>
        </p:nvSpPr>
        <p:spPr>
          <a:xfrm>
            <a:off x="167936" y="1253569"/>
            <a:ext cx="6468392" cy="5271922"/>
          </a:xfrm>
          <a:prstGeom prst="roundRect">
            <a:avLst/>
          </a:prstGeom>
          <a:solidFill>
            <a:schemeClr val="bg2">
              <a:lumMod val="20000"/>
              <a:lumOff val="80000"/>
            </a:schemeClr>
          </a:solidFill>
          <a:ln w="57150">
            <a:solidFill>
              <a:schemeClr val="accent6">
                <a:lumMod val="60000"/>
                <a:lumOff val="40000"/>
              </a:schemeClr>
            </a:solidFill>
          </a:ln>
          <a:effectLst>
            <a:outerShdw blurRad="50800" dist="38100" dir="13500000" algn="b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t" anchorCtr="0"/>
          <a:lstStyle/>
          <a:p>
            <a:pPr>
              <a:spcBef>
                <a:spcPts val="600"/>
              </a:spcBef>
            </a:pPr>
            <a:r>
              <a:rPr lang="en-US" sz="2800" b="1" dirty="0">
                <a:solidFill>
                  <a:schemeClr val="accent6">
                    <a:lumMod val="60000"/>
                    <a:lumOff val="40000"/>
                  </a:schemeClr>
                </a:solidFill>
                <a:latin typeface="Arial" panose="020B0604020202020204" pitchFamily="34" charset="0"/>
                <a:cs typeface="Arial" panose="020B0604020202020204" pitchFamily="34" charset="0"/>
              </a:rPr>
              <a:t>Para. R540.19</a:t>
            </a:r>
          </a:p>
          <a:p>
            <a:pPr marR="0" algn="just">
              <a:lnSpc>
                <a:spcPct val="110000"/>
              </a:lnSpc>
              <a:spcBef>
                <a:spcPts val="1200"/>
              </a:spcBef>
              <a:spcAft>
                <a:spcPts val="600"/>
              </a:spcAft>
              <a:tabLst>
                <a:tab pos="0" algn="l"/>
              </a:tabLst>
            </a:pPr>
            <a:r>
              <a:rPr lang="en-US" sz="2200" dirty="0">
                <a:solidFill>
                  <a:schemeClr val="accent6">
                    <a:lumMod val="60000"/>
                    <a:lumOff val="40000"/>
                  </a:schemeClr>
                </a:solidFill>
                <a:effectLst/>
                <a:latin typeface="Arial" panose="020B0604020202020204" pitchFamily="34" charset="0"/>
                <a:ea typeface="Times New Roman" panose="02020603050405020304" pitchFamily="18" charset="0"/>
                <a:cs typeface="Arial" panose="020B0604020202020204" pitchFamily="34" charset="0"/>
              </a:rPr>
              <a:t>Where a legislative or regulatory body (or organization authorized or recognized by such legislative or regulatory body) has established a cooling-off period for an engagement partner of less than five consecutive years, the higher of that period or three years may be substituted for the cooling-off period of five consecutive years specified in paragraphs R540.11, R540.14 and R540.16(a) provided that the applicable time-on period does not exceed seven years.</a:t>
            </a:r>
          </a:p>
          <a:p>
            <a:pPr marR="0" algn="just">
              <a:lnSpc>
                <a:spcPct val="110000"/>
              </a:lnSpc>
              <a:spcBef>
                <a:spcPts val="600"/>
              </a:spcBef>
              <a:tabLst>
                <a:tab pos="0" algn="l"/>
              </a:tabLst>
            </a:pPr>
            <a:endParaRPr lang="en-US" dirty="0">
              <a:solidFill>
                <a:schemeClr val="accent6">
                  <a:lumMod val="60000"/>
                  <a:lumOff val="40000"/>
                </a:schemeClr>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9" name="Rectangle 8">
            <a:extLst>
              <a:ext uri="{FF2B5EF4-FFF2-40B4-BE49-F238E27FC236}">
                <a16:creationId xmlns:a16="http://schemas.microsoft.com/office/drawing/2014/main" id="{E84B32F2-6FFA-4956-AF98-7BB2C81BFD00}"/>
              </a:ext>
            </a:extLst>
          </p:cNvPr>
          <p:cNvSpPr/>
          <p:nvPr/>
        </p:nvSpPr>
        <p:spPr>
          <a:xfrm>
            <a:off x="7058361" y="1566760"/>
            <a:ext cx="4712725" cy="51027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42900" indent="-342900" eaLnBrk="0" fontAlgn="base" hangingPunct="0">
              <a:spcBef>
                <a:spcPts val="600"/>
              </a:spcBef>
              <a:spcAft>
                <a:spcPts val="600"/>
              </a:spcAft>
              <a:buFont typeface="Arial" panose="020B0604020202020204" pitchFamily="34" charset="0"/>
              <a:buChar char="•"/>
            </a:pPr>
            <a:r>
              <a:rPr lang="en-US" sz="2200" dirty="0">
                <a:solidFill>
                  <a:schemeClr val="tx1"/>
                </a:solidFill>
                <a:latin typeface="Arial" charset="0"/>
                <a:ea typeface="ヒラギノ角ゴ Pro W3" charset="-128"/>
              </a:rPr>
              <a:t>Exception to 5-year cooling-off period for EPs</a:t>
            </a:r>
          </a:p>
          <a:p>
            <a:pPr marL="342900" indent="-342900" eaLnBrk="0" fontAlgn="base" hangingPunct="0">
              <a:spcBef>
                <a:spcPts val="600"/>
              </a:spcBef>
              <a:spcAft>
                <a:spcPts val="600"/>
              </a:spcAft>
              <a:buFont typeface="Arial" panose="020B0604020202020204" pitchFamily="34" charset="0"/>
              <a:buChar char="•"/>
            </a:pPr>
            <a:r>
              <a:rPr lang="en-US" sz="2200" dirty="0">
                <a:solidFill>
                  <a:schemeClr val="tx1"/>
                </a:solidFill>
                <a:latin typeface="Arial" charset="0"/>
                <a:ea typeface="ヒラギノ角ゴ Pro W3" charset="-128"/>
              </a:rPr>
              <a:t>Cooling-off period may be reduced to minimum of 3 years if criteria met</a:t>
            </a:r>
          </a:p>
          <a:p>
            <a:pPr marL="342900" indent="-342900" eaLnBrk="0" fontAlgn="base" hangingPunct="0">
              <a:spcBef>
                <a:spcPts val="600"/>
              </a:spcBef>
              <a:spcAft>
                <a:spcPts val="600"/>
              </a:spcAft>
              <a:buFont typeface="Arial" panose="020B0604020202020204" pitchFamily="34" charset="0"/>
              <a:buChar char="•"/>
            </a:pPr>
            <a:r>
              <a:rPr lang="en-US" sz="2200" dirty="0">
                <a:solidFill>
                  <a:schemeClr val="tx1"/>
                </a:solidFill>
                <a:latin typeface="Arial" charset="0"/>
                <a:ea typeface="ヒラギノ角ゴ Pro W3" charset="-128"/>
              </a:rPr>
              <a:t>Jurisdictional provision is due to expire on Dec 15, 2023</a:t>
            </a:r>
          </a:p>
          <a:p>
            <a:pPr marL="342900" indent="-342900" eaLnBrk="0" fontAlgn="base" hangingPunct="0">
              <a:spcBef>
                <a:spcPts val="600"/>
              </a:spcBef>
              <a:spcAft>
                <a:spcPts val="600"/>
              </a:spcAft>
              <a:buFont typeface="Arial" panose="020B0604020202020204" pitchFamily="34" charset="0"/>
              <a:buChar char="•"/>
            </a:pPr>
            <a:r>
              <a:rPr lang="en-US" sz="2200" dirty="0">
                <a:solidFill>
                  <a:schemeClr val="tx1"/>
                </a:solidFill>
                <a:latin typeface="Arial" charset="0"/>
                <a:ea typeface="ヒラギノ角ゴ Pro W3" charset="-128"/>
              </a:rPr>
              <a:t>Allowance under jurisdictional provision was intended to facilitate eventual changeover to the 5-year cooling-off period for EPs</a:t>
            </a:r>
          </a:p>
          <a:p>
            <a:pPr marL="342900" indent="-342900">
              <a:spcBef>
                <a:spcPts val="300"/>
              </a:spcBef>
              <a:spcAft>
                <a:spcPts val="300"/>
              </a:spcAft>
              <a:buFont typeface="Arial" panose="020B0604020202020204" pitchFamily="34" charset="0"/>
              <a:buChar char="•"/>
            </a:pPr>
            <a:endParaRPr lang="en-US" sz="2200" dirty="0">
              <a:solidFill>
                <a:schemeClr val="tx1"/>
              </a:solidFill>
              <a:latin typeface="+mj-lt"/>
            </a:endParaRPr>
          </a:p>
        </p:txBody>
      </p:sp>
    </p:spTree>
    <p:extLst>
      <p:ext uri="{BB962C8B-B14F-4D97-AF65-F5344CB8AC3E}">
        <p14:creationId xmlns:p14="http://schemas.microsoft.com/office/powerpoint/2010/main" val="39358696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CCE04-0658-4499-A775-6CC8EBB7B1B2}"/>
              </a:ext>
            </a:extLst>
          </p:cNvPr>
          <p:cNvSpPr>
            <a:spLocks noGrp="1"/>
          </p:cNvSpPr>
          <p:nvPr>
            <p:ph type="title"/>
          </p:nvPr>
        </p:nvSpPr>
        <p:spPr/>
        <p:txBody>
          <a:bodyPr/>
          <a:lstStyle/>
          <a:p>
            <a:r>
              <a:rPr lang="en-US" dirty="0"/>
              <a:t>Scope of Long Association PIR Phases 1 &amp; 2</a:t>
            </a:r>
          </a:p>
        </p:txBody>
      </p:sp>
      <p:sp>
        <p:nvSpPr>
          <p:cNvPr id="5" name="Slide Number Placeholder 4">
            <a:extLst>
              <a:ext uri="{FF2B5EF4-FFF2-40B4-BE49-F238E27FC236}">
                <a16:creationId xmlns:a16="http://schemas.microsoft.com/office/drawing/2014/main" id="{20CB72B1-46CB-4AF9-9A73-19B4D87F89B5}"/>
              </a:ext>
            </a:extLst>
          </p:cNvPr>
          <p:cNvSpPr>
            <a:spLocks noGrp="1"/>
          </p:cNvSpPr>
          <p:nvPr>
            <p:ph type="sldNum" sz="quarter" idx="12"/>
          </p:nvPr>
        </p:nvSpPr>
        <p:spPr/>
        <p:txBody>
          <a:bodyPr/>
          <a:lstStyle/>
          <a:p>
            <a:fld id="{A68F81FF-A8B7-8E49-9D5B-3CAD5ADFEE36}" type="slidenum">
              <a:rPr lang="en-US" smtClean="0"/>
              <a:pPr/>
              <a:t>7</a:t>
            </a:fld>
            <a:endParaRPr lang="en-US" dirty="0"/>
          </a:p>
        </p:txBody>
      </p:sp>
      <p:sp>
        <p:nvSpPr>
          <p:cNvPr id="8" name="Rectangle 7">
            <a:extLst>
              <a:ext uri="{FF2B5EF4-FFF2-40B4-BE49-F238E27FC236}">
                <a16:creationId xmlns:a16="http://schemas.microsoft.com/office/drawing/2014/main" id="{A47E6AC9-B5B0-4660-8EA5-67EF00C2FA8A}"/>
              </a:ext>
            </a:extLst>
          </p:cNvPr>
          <p:cNvSpPr/>
          <p:nvPr/>
        </p:nvSpPr>
        <p:spPr>
          <a:xfrm>
            <a:off x="70206" y="1950720"/>
            <a:ext cx="11855094" cy="53564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42900" indent="-342900">
              <a:lnSpc>
                <a:spcPct val="110000"/>
              </a:lnSpc>
              <a:buFont typeface="Courier New" panose="02070309020205020404" pitchFamily="49" charset="0"/>
              <a:buChar char="o"/>
            </a:pPr>
            <a:endParaRPr lang="en-US" sz="2000" dirty="0">
              <a:solidFill>
                <a:schemeClr val="tx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chemeClr val="tx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chemeClr val="tx1"/>
              </a:solidFill>
              <a:latin typeface="Arial" panose="020B0604020202020204" pitchFamily="34" charset="0"/>
              <a:cs typeface="Arial" panose="020B0604020202020204" pitchFamily="34" charset="0"/>
            </a:endParaRPr>
          </a:p>
          <a:p>
            <a:endParaRPr lang="en-US" sz="2000" dirty="0">
              <a:solidFill>
                <a:schemeClr val="tx1"/>
              </a:solidFill>
              <a:latin typeface="Arial" panose="020B0604020202020204" pitchFamily="34" charset="0"/>
              <a:cs typeface="Arial" panose="020B0604020202020204" pitchFamily="34" charset="0"/>
            </a:endParaRPr>
          </a:p>
          <a:p>
            <a:endParaRPr lang="en-US" sz="2000" dirty="0">
              <a:solidFill>
                <a:schemeClr val="tx1"/>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0479EFF6-04A6-4EBB-ABDB-45B256D1949B}"/>
              </a:ext>
            </a:extLst>
          </p:cNvPr>
          <p:cNvSpPr/>
          <p:nvPr/>
        </p:nvSpPr>
        <p:spPr bwMode="auto">
          <a:xfrm>
            <a:off x="302572" y="2714356"/>
            <a:ext cx="4145140" cy="3943952"/>
          </a:xfrm>
          <a:prstGeom prst="rect">
            <a:avLst/>
          </a:prstGeom>
          <a:solidFill>
            <a:schemeClr val="bg1">
              <a:alpha val="7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285750" marR="0" indent="-285750" algn="l" defTabSz="914400" rtl="0" eaLnBrk="0" fontAlgn="base" latinLnBrk="0" hangingPunct="0">
              <a:lnSpc>
                <a:spcPct val="100000"/>
              </a:lnSpc>
              <a:spcBef>
                <a:spcPts val="300"/>
              </a:spcBef>
              <a:spcAft>
                <a:spcPct val="0"/>
              </a:spcAft>
              <a:buClrTx/>
              <a:buSzTx/>
              <a:buFont typeface="Arial" panose="020B0604020202020204" pitchFamily="34" charset="0"/>
              <a:buChar char="•"/>
              <a:tabLst/>
            </a:pPr>
            <a:r>
              <a:rPr lang="en-US" sz="2000" dirty="0">
                <a:solidFill>
                  <a:srgbClr val="000000"/>
                </a:solidFill>
                <a:effectLst/>
                <a:uFill>
                  <a:solidFill>
                    <a:srgbClr val="000000"/>
                  </a:solidFill>
                </a:uFill>
                <a:latin typeface="+mj-lt"/>
                <a:ea typeface="Arial Unicode MS" panose="020B0604020202020204" pitchFamily="34" charset="-128"/>
                <a:cs typeface="Arial Unicode MS" panose="020B0604020202020204" pitchFamily="34" charset="-128"/>
              </a:rPr>
              <a:t>Review the implementation status of the 5-year cooling-off requirement for EPs on audits of PIEs, and any issues arising from the implementation of such requirement before the expiry of the transition period for the jurisdictional provision</a:t>
            </a:r>
            <a:r>
              <a:rPr lang="en-US" sz="1400" dirty="0">
                <a:solidFill>
                  <a:srgbClr val="000000"/>
                </a:solidFill>
                <a:effectLst/>
                <a:uFill>
                  <a:solidFill>
                    <a:srgbClr val="000000"/>
                  </a:solidFill>
                </a:uFill>
                <a:ea typeface="Arial Unicode MS" panose="020B0604020202020204" pitchFamily="34" charset="-128"/>
                <a:cs typeface="Arial Unicode MS" panose="020B0604020202020204" pitchFamily="34" charset="-128"/>
              </a:rPr>
              <a:t>. </a:t>
            </a:r>
          </a:p>
        </p:txBody>
      </p:sp>
      <p:sp>
        <p:nvSpPr>
          <p:cNvPr id="11" name="Rectangle 10">
            <a:extLst>
              <a:ext uri="{FF2B5EF4-FFF2-40B4-BE49-F238E27FC236}">
                <a16:creationId xmlns:a16="http://schemas.microsoft.com/office/drawing/2014/main" id="{E2B4F091-CBAE-4D97-9A22-4BF0D2995B0A}"/>
              </a:ext>
            </a:extLst>
          </p:cNvPr>
          <p:cNvSpPr/>
          <p:nvPr/>
        </p:nvSpPr>
        <p:spPr bwMode="auto">
          <a:xfrm>
            <a:off x="7361353" y="2714356"/>
            <a:ext cx="4145140" cy="3943952"/>
          </a:xfrm>
          <a:prstGeom prst="rect">
            <a:avLst/>
          </a:prstGeom>
          <a:solidFill>
            <a:schemeClr val="bg1">
              <a:alpha val="7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285750" marR="0" indent="-285750">
              <a:spcBef>
                <a:spcPts val="300"/>
              </a:spcBef>
              <a:spcAft>
                <a:spcPts val="0"/>
              </a:spcAft>
              <a:buFont typeface="Arial" panose="020B0604020202020204" pitchFamily="34" charset="0"/>
              <a:buChar char="•"/>
            </a:pPr>
            <a:r>
              <a:rPr lang="en-US" sz="2000" dirty="0">
                <a:solidFill>
                  <a:srgbClr val="000000"/>
                </a:solidFill>
                <a:uFill>
                  <a:solidFill>
                    <a:srgbClr val="000000"/>
                  </a:solidFill>
                </a:uFill>
                <a:latin typeface="Arial" panose="020B0604020202020204" pitchFamily="34" charset="0"/>
                <a:ea typeface="Arial Unicode MS" panose="020B0604020202020204" pitchFamily="34" charset="-128"/>
                <a:cs typeface="Arial Unicode MS" panose="020B0604020202020204" pitchFamily="34" charset="-128"/>
              </a:rPr>
              <a:t>Review how effectively the other revised LA provisions are being implemented in practice, taking into account </a:t>
            </a:r>
          </a:p>
          <a:p>
            <a:pPr marL="742950" lvl="1" indent="-285750">
              <a:spcBef>
                <a:spcPts val="300"/>
              </a:spcBef>
              <a:buFont typeface="Wingdings" panose="05000000000000000000" pitchFamily="2" charset="2"/>
              <a:buChar char="v"/>
            </a:pPr>
            <a:r>
              <a:rPr lang="en-US" dirty="0">
                <a:solidFill>
                  <a:srgbClr val="000000"/>
                </a:solidFill>
                <a:uFill>
                  <a:solidFill>
                    <a:srgbClr val="000000"/>
                  </a:solidFill>
                </a:uFill>
                <a:latin typeface="Arial" panose="020B0604020202020204" pitchFamily="34" charset="0"/>
                <a:ea typeface="Arial Unicode MS" panose="020B0604020202020204" pitchFamily="34" charset="-128"/>
                <a:cs typeface="Arial Unicode MS" panose="020B0604020202020204" pitchFamily="34" charset="-128"/>
              </a:rPr>
              <a:t>local legislative or regulatory rules that address LA, e.g., mandatory firm rotation (MFR) and mandatory retendering (MRT)</a:t>
            </a:r>
          </a:p>
          <a:p>
            <a:pPr marL="285750" marR="0" indent="-285750">
              <a:spcBef>
                <a:spcPts val="300"/>
              </a:spcBef>
              <a:spcAft>
                <a:spcPts val="0"/>
              </a:spcAft>
              <a:buFont typeface="Arial" panose="020B0604020202020204" pitchFamily="34" charset="0"/>
              <a:buChar char="•"/>
            </a:pPr>
            <a:r>
              <a:rPr lang="en-US" sz="2000" dirty="0">
                <a:solidFill>
                  <a:srgbClr val="000000"/>
                </a:solidFill>
                <a:uFill>
                  <a:solidFill>
                    <a:srgbClr val="000000"/>
                  </a:solidFill>
                </a:uFill>
                <a:latin typeface="Arial" panose="020B0604020202020204" pitchFamily="34" charset="0"/>
                <a:ea typeface="Arial Unicode MS" panose="020B0604020202020204" pitchFamily="34" charset="-128"/>
                <a:cs typeface="Arial Unicode MS" panose="020B0604020202020204" pitchFamily="34" charset="-128"/>
              </a:rPr>
              <a:t>To achieve synergies, the LAPIR Phase 2 will be undertaken in conjunction with the restructured Code PIR. </a:t>
            </a:r>
          </a:p>
        </p:txBody>
      </p:sp>
      <p:sp>
        <p:nvSpPr>
          <p:cNvPr id="12" name="Rectangle: Rounded Corners 11">
            <a:extLst>
              <a:ext uri="{FF2B5EF4-FFF2-40B4-BE49-F238E27FC236}">
                <a16:creationId xmlns:a16="http://schemas.microsoft.com/office/drawing/2014/main" id="{F7F67764-B7B5-4FCC-98B8-C4463D5FB9E5}"/>
              </a:ext>
            </a:extLst>
          </p:cNvPr>
          <p:cNvSpPr/>
          <p:nvPr/>
        </p:nvSpPr>
        <p:spPr bwMode="auto">
          <a:xfrm>
            <a:off x="302572" y="1225971"/>
            <a:ext cx="4145140" cy="632709"/>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a:ln>
                  <a:noFill/>
                </a:ln>
                <a:solidFill>
                  <a:schemeClr val="bg1"/>
                </a:solidFill>
                <a:effectLst/>
                <a:latin typeface="+mj-lt"/>
                <a:ea typeface="ヒラギノ角ゴ Pro W3" charset="-128"/>
                <a:cs typeface="CordiaUPC" panose="020B0304020202020204" pitchFamily="34" charset="-34"/>
              </a:rPr>
              <a:t>Phase </a:t>
            </a:r>
            <a:r>
              <a:rPr lang="en-US" sz="3200" b="1" dirty="0">
                <a:solidFill>
                  <a:schemeClr val="bg1"/>
                </a:solidFill>
                <a:latin typeface="+mj-lt"/>
                <a:ea typeface="ヒラギノ角ゴ Pro W3" charset="-128"/>
                <a:cs typeface="CordiaUPC" panose="020B0304020202020204" pitchFamily="34" charset="-34"/>
              </a:rPr>
              <a:t>1</a:t>
            </a:r>
            <a:endParaRPr kumimoji="0" lang="en-US" sz="3200" b="1" i="0" u="none" strike="noStrike" cap="none" normalizeH="0" baseline="0" dirty="0">
              <a:ln>
                <a:noFill/>
              </a:ln>
              <a:solidFill>
                <a:schemeClr val="bg1"/>
              </a:solidFill>
              <a:effectLst/>
              <a:latin typeface="+mj-lt"/>
              <a:ea typeface="ヒラギノ角ゴ Pro W3" charset="-128"/>
              <a:cs typeface="CordiaUPC" panose="020B0304020202020204" pitchFamily="34" charset="-34"/>
            </a:endParaRPr>
          </a:p>
        </p:txBody>
      </p:sp>
      <p:sp>
        <p:nvSpPr>
          <p:cNvPr id="15" name="Rectangle 14">
            <a:extLst>
              <a:ext uri="{FF2B5EF4-FFF2-40B4-BE49-F238E27FC236}">
                <a16:creationId xmlns:a16="http://schemas.microsoft.com/office/drawing/2014/main" id="{A511E767-6302-4F53-9A5C-EE95665EFDC9}"/>
              </a:ext>
            </a:extLst>
          </p:cNvPr>
          <p:cNvSpPr/>
          <p:nvPr/>
        </p:nvSpPr>
        <p:spPr bwMode="auto">
          <a:xfrm>
            <a:off x="302572" y="1916915"/>
            <a:ext cx="4145140" cy="602050"/>
          </a:xfrm>
          <a:prstGeom prst="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ctr" defTabSz="914400" rtl="0" eaLnBrk="0" fontAlgn="base" latinLnBrk="0" hangingPunct="0">
              <a:lnSpc>
                <a:spcPct val="100000"/>
              </a:lnSpc>
              <a:spcBef>
                <a:spcPts val="300"/>
              </a:spcBef>
              <a:spcAft>
                <a:spcPct val="0"/>
              </a:spcAft>
              <a:buClrTx/>
              <a:buSzTx/>
              <a:tabLst/>
            </a:pPr>
            <a:r>
              <a:rPr lang="en-US" sz="2800" b="1" dirty="0">
                <a:solidFill>
                  <a:schemeClr val="bg1"/>
                </a:solidFill>
                <a:uFill>
                  <a:solidFill>
                    <a:srgbClr val="000000"/>
                  </a:solidFill>
                </a:uFill>
                <a:latin typeface="+mj-lt"/>
                <a:ea typeface="Arial Unicode MS" panose="020B0604020202020204" pitchFamily="34" charset="-128"/>
                <a:cs typeface="Arial Unicode MS" panose="020B0604020202020204" pitchFamily="34" charset="-128"/>
              </a:rPr>
              <a:t>Commenced Q1 2021</a:t>
            </a:r>
            <a:endParaRPr lang="en-US" sz="2800" b="1" dirty="0">
              <a:solidFill>
                <a:schemeClr val="bg1"/>
              </a:solidFill>
              <a:latin typeface="+mj-lt"/>
              <a:ea typeface="ヒラギノ角ゴ Pro W3" charset="-128"/>
            </a:endParaRPr>
          </a:p>
        </p:txBody>
      </p:sp>
      <p:sp>
        <p:nvSpPr>
          <p:cNvPr id="16" name="Rectangle: Rounded Corners 15">
            <a:extLst>
              <a:ext uri="{FF2B5EF4-FFF2-40B4-BE49-F238E27FC236}">
                <a16:creationId xmlns:a16="http://schemas.microsoft.com/office/drawing/2014/main" id="{3E72AF86-4605-485C-809B-54832BFE01A1}"/>
              </a:ext>
            </a:extLst>
          </p:cNvPr>
          <p:cNvSpPr/>
          <p:nvPr/>
        </p:nvSpPr>
        <p:spPr bwMode="auto">
          <a:xfrm>
            <a:off x="7361353" y="1225118"/>
            <a:ext cx="4145140" cy="632708"/>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a:ln>
                  <a:noFill/>
                </a:ln>
                <a:solidFill>
                  <a:schemeClr val="bg1"/>
                </a:solidFill>
                <a:effectLst/>
                <a:latin typeface="+mj-lt"/>
                <a:ea typeface="ヒラギノ角ゴ Pro W3" charset="-128"/>
                <a:cs typeface="CordiaUPC" panose="020B0304020202020204" pitchFamily="34" charset="-34"/>
              </a:rPr>
              <a:t>Phase 2</a:t>
            </a:r>
          </a:p>
        </p:txBody>
      </p:sp>
      <p:sp>
        <p:nvSpPr>
          <p:cNvPr id="17" name="Rectangle 16">
            <a:extLst>
              <a:ext uri="{FF2B5EF4-FFF2-40B4-BE49-F238E27FC236}">
                <a16:creationId xmlns:a16="http://schemas.microsoft.com/office/drawing/2014/main" id="{C2324F82-94CB-4068-8257-5C5D1C6324CC}"/>
              </a:ext>
            </a:extLst>
          </p:cNvPr>
          <p:cNvSpPr/>
          <p:nvPr/>
        </p:nvSpPr>
        <p:spPr bwMode="auto">
          <a:xfrm>
            <a:off x="7361353" y="1918456"/>
            <a:ext cx="4145140" cy="602050"/>
          </a:xfrm>
          <a:prstGeom prst="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l" defTabSz="914400" rtl="0" eaLnBrk="0" fontAlgn="base" latinLnBrk="0" hangingPunct="0">
              <a:lnSpc>
                <a:spcPct val="100000"/>
              </a:lnSpc>
              <a:spcBef>
                <a:spcPts val="300"/>
              </a:spcBef>
              <a:spcAft>
                <a:spcPct val="0"/>
              </a:spcAft>
              <a:buClrTx/>
              <a:buSzTx/>
              <a:tabLst/>
            </a:pPr>
            <a:r>
              <a:rPr lang="en-US" sz="2800" b="1" dirty="0">
                <a:solidFill>
                  <a:schemeClr val="bg1"/>
                </a:solidFill>
                <a:uFill>
                  <a:solidFill>
                    <a:srgbClr val="000000"/>
                  </a:solidFill>
                </a:uFill>
                <a:latin typeface="+mj-lt"/>
                <a:ea typeface="Arial Unicode MS" panose="020B0604020202020204" pitchFamily="34" charset="-128"/>
                <a:cs typeface="Arial Unicode MS" panose="020B0604020202020204" pitchFamily="34" charset="-128"/>
              </a:rPr>
              <a:t>To commence Q2 2023</a:t>
            </a:r>
            <a:endParaRPr lang="en-US" sz="2800" b="1" dirty="0">
              <a:solidFill>
                <a:schemeClr val="bg1"/>
              </a:solidFill>
              <a:latin typeface="+mj-lt"/>
              <a:ea typeface="ヒラギノ角ゴ Pro W3" charset="-128"/>
            </a:endParaRPr>
          </a:p>
        </p:txBody>
      </p:sp>
    </p:spTree>
    <p:extLst>
      <p:ext uri="{BB962C8B-B14F-4D97-AF65-F5344CB8AC3E}">
        <p14:creationId xmlns:p14="http://schemas.microsoft.com/office/powerpoint/2010/main" val="40986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CCE04-0658-4499-A775-6CC8EBB7B1B2}"/>
              </a:ext>
            </a:extLst>
          </p:cNvPr>
          <p:cNvSpPr>
            <a:spLocks noGrp="1"/>
          </p:cNvSpPr>
          <p:nvPr>
            <p:ph type="title"/>
          </p:nvPr>
        </p:nvSpPr>
        <p:spPr/>
        <p:txBody>
          <a:bodyPr/>
          <a:lstStyle/>
          <a:p>
            <a:r>
              <a:rPr lang="en-US" dirty="0"/>
              <a:t>Phase 1 - Activities since March 2021</a:t>
            </a:r>
          </a:p>
        </p:txBody>
      </p:sp>
      <p:sp>
        <p:nvSpPr>
          <p:cNvPr id="5" name="Slide Number Placeholder 4">
            <a:extLst>
              <a:ext uri="{FF2B5EF4-FFF2-40B4-BE49-F238E27FC236}">
                <a16:creationId xmlns:a16="http://schemas.microsoft.com/office/drawing/2014/main" id="{20CB72B1-46CB-4AF9-9A73-19B4D87F89B5}"/>
              </a:ext>
            </a:extLst>
          </p:cNvPr>
          <p:cNvSpPr>
            <a:spLocks noGrp="1"/>
          </p:cNvSpPr>
          <p:nvPr>
            <p:ph type="sldNum" sz="quarter" idx="12"/>
          </p:nvPr>
        </p:nvSpPr>
        <p:spPr/>
        <p:txBody>
          <a:bodyPr/>
          <a:lstStyle/>
          <a:p>
            <a:fld id="{A68F81FF-A8B7-8E49-9D5B-3CAD5ADFEE36}" type="slidenum">
              <a:rPr lang="en-US" smtClean="0"/>
              <a:pPr/>
              <a:t>8</a:t>
            </a:fld>
            <a:endParaRPr lang="en-US" dirty="0"/>
          </a:p>
        </p:txBody>
      </p:sp>
      <p:pic>
        <p:nvPicPr>
          <p:cNvPr id="4" name="Picture 3" descr="Graphical user interface, website&#10;&#10;Description automatically generated">
            <a:extLst>
              <a:ext uri="{FF2B5EF4-FFF2-40B4-BE49-F238E27FC236}">
                <a16:creationId xmlns:a16="http://schemas.microsoft.com/office/drawing/2014/main" id="{54EC2069-BA23-4521-AD65-A07A4AEA34F2}"/>
              </a:ext>
            </a:extLst>
          </p:cNvPr>
          <p:cNvPicPr>
            <a:picLocks noChangeAspect="1"/>
          </p:cNvPicPr>
          <p:nvPr/>
        </p:nvPicPr>
        <p:blipFill rotWithShape="1">
          <a:blip r:embed="rId3"/>
          <a:srcRect l="1982" t="1036" r="2017" b="1408"/>
          <a:stretch/>
        </p:blipFill>
        <p:spPr>
          <a:xfrm>
            <a:off x="1045028" y="1489486"/>
            <a:ext cx="3657600" cy="4763589"/>
          </a:xfrm>
          <a:prstGeom prst="rect">
            <a:avLst/>
          </a:prstGeom>
          <a:ln>
            <a:noFill/>
          </a:ln>
          <a:effectLst>
            <a:outerShdw blurRad="190500" algn="tl" rotWithShape="0">
              <a:srgbClr val="000000">
                <a:alpha val="70000"/>
              </a:srgbClr>
            </a:outerShdw>
          </a:effectLst>
        </p:spPr>
      </p:pic>
      <p:pic>
        <p:nvPicPr>
          <p:cNvPr id="7" name="Picture 6" descr="Text&#10;&#10;Description automatically generated">
            <a:extLst>
              <a:ext uri="{FF2B5EF4-FFF2-40B4-BE49-F238E27FC236}">
                <a16:creationId xmlns:a16="http://schemas.microsoft.com/office/drawing/2014/main" id="{52E4790C-8D5D-41BE-8254-0C619508C2A6}"/>
              </a:ext>
            </a:extLst>
          </p:cNvPr>
          <p:cNvPicPr>
            <a:picLocks noChangeAspect="1"/>
          </p:cNvPicPr>
          <p:nvPr/>
        </p:nvPicPr>
        <p:blipFill rotWithShape="1">
          <a:blip r:embed="rId4"/>
          <a:srcRect l="1428" t="1409" r="2572" b="1403"/>
          <a:stretch/>
        </p:blipFill>
        <p:spPr>
          <a:xfrm>
            <a:off x="6505303" y="1489485"/>
            <a:ext cx="3657600" cy="476359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2234645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D920F0-288E-4AC7-8903-27E2AC7BF147}"/>
              </a:ext>
            </a:extLst>
          </p:cNvPr>
          <p:cNvSpPr>
            <a:spLocks noGrp="1"/>
          </p:cNvSpPr>
          <p:nvPr>
            <p:ph type="dt" sz="half" idx="10"/>
          </p:nvPr>
        </p:nvSpPr>
        <p:spPr/>
        <p:txBody>
          <a:bodyPr/>
          <a:lstStyle/>
          <a:p>
            <a:r>
              <a:rPr lang="en-CA"/>
              <a:t>05-24-2021</a:t>
            </a:r>
            <a:endParaRPr lang="en-US" dirty="0"/>
          </a:p>
        </p:txBody>
      </p:sp>
      <p:sp>
        <p:nvSpPr>
          <p:cNvPr id="3" name="Slide Number Placeholder 2">
            <a:extLst>
              <a:ext uri="{FF2B5EF4-FFF2-40B4-BE49-F238E27FC236}">
                <a16:creationId xmlns:a16="http://schemas.microsoft.com/office/drawing/2014/main" id="{FF494829-1BBD-445E-AE16-EF5D7FE188EC}"/>
              </a:ext>
            </a:extLst>
          </p:cNvPr>
          <p:cNvSpPr>
            <a:spLocks noGrp="1"/>
          </p:cNvSpPr>
          <p:nvPr>
            <p:ph type="sldNum" sz="quarter" idx="12"/>
          </p:nvPr>
        </p:nvSpPr>
        <p:spPr/>
        <p:txBody>
          <a:bodyPr/>
          <a:lstStyle/>
          <a:p>
            <a:fld id="{A68F81FF-A8B7-8E49-9D5B-3CAD5ADFEE36}" type="slidenum">
              <a:rPr lang="en-US" smtClean="0"/>
              <a:pPr/>
              <a:t>9</a:t>
            </a:fld>
            <a:endParaRPr lang="en-US" dirty="0"/>
          </a:p>
        </p:txBody>
      </p:sp>
      <p:sp>
        <p:nvSpPr>
          <p:cNvPr id="4" name="Title 3">
            <a:extLst>
              <a:ext uri="{FF2B5EF4-FFF2-40B4-BE49-F238E27FC236}">
                <a16:creationId xmlns:a16="http://schemas.microsoft.com/office/drawing/2014/main" id="{F7F03017-C960-4271-A5D8-ECA1150527A6}"/>
              </a:ext>
            </a:extLst>
          </p:cNvPr>
          <p:cNvSpPr>
            <a:spLocks noGrp="1"/>
          </p:cNvSpPr>
          <p:nvPr>
            <p:ph type="title"/>
          </p:nvPr>
        </p:nvSpPr>
        <p:spPr/>
        <p:txBody>
          <a:bodyPr/>
          <a:lstStyle/>
          <a:p>
            <a:r>
              <a:rPr lang="en-US" dirty="0"/>
              <a:t>Key Issues</a:t>
            </a:r>
          </a:p>
        </p:txBody>
      </p:sp>
    </p:spTree>
    <p:extLst>
      <p:ext uri="{BB962C8B-B14F-4D97-AF65-F5344CB8AC3E}">
        <p14:creationId xmlns:p14="http://schemas.microsoft.com/office/powerpoint/2010/main" val="3818661355"/>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8" ma:contentTypeDescription="Create a new document." ma:contentTypeScope="" ma:versionID="cb222e97186193972999f5661624ce27">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afda0393c149a81c5ab891f872ef7f1d"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B1A5A3D-4897-4EF8-AB93-2132BB7E0CBA}"/>
</file>

<file path=customXml/itemProps2.xml><?xml version="1.0" encoding="utf-8"?>
<ds:datastoreItem xmlns:ds="http://schemas.openxmlformats.org/officeDocument/2006/customXml" ds:itemID="{A1003212-71E3-4EBD-A13D-FB4292757249}"/>
</file>

<file path=customXml/itemProps3.xml><?xml version="1.0" encoding="utf-8"?>
<ds:datastoreItem xmlns:ds="http://schemas.openxmlformats.org/officeDocument/2006/customXml" ds:itemID="{202A535E-7839-467B-9BE7-040F8208AA83}"/>
</file>

<file path=docProps/app.xml><?xml version="1.0" encoding="utf-8"?>
<Properties xmlns="http://schemas.openxmlformats.org/officeDocument/2006/extended-properties" xmlns:vt="http://schemas.openxmlformats.org/officeDocument/2006/docPropsVTypes">
  <Template/>
  <TotalTime>18947</TotalTime>
  <Words>1721</Words>
  <Application>Microsoft Office PowerPoint</Application>
  <PresentationFormat>Widescreen</PresentationFormat>
  <Paragraphs>317</Paragraphs>
  <Slides>20</Slides>
  <Notes>14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Arial</vt:lpstr>
      <vt:lpstr>Calibri</vt:lpstr>
      <vt:lpstr>Courier New</vt:lpstr>
      <vt:lpstr>Product Sans Light</vt:lpstr>
      <vt:lpstr>Product Sans Thin</vt:lpstr>
      <vt:lpstr>System Font Regular</vt:lpstr>
      <vt:lpstr>Times New Roman</vt:lpstr>
      <vt:lpstr>Wingdings</vt:lpstr>
      <vt:lpstr>Custom Design</vt:lpstr>
      <vt:lpstr>PowerPoint Presentation</vt:lpstr>
      <vt:lpstr>Agenda</vt:lpstr>
      <vt:lpstr>Background</vt:lpstr>
      <vt:lpstr>Timeline</vt:lpstr>
      <vt:lpstr>Relevant Key Changes Effective from Dec 2018 </vt:lpstr>
      <vt:lpstr>Jurisdictional Provision</vt:lpstr>
      <vt:lpstr>Scope of Long Association PIR Phases 1 &amp; 2</vt:lpstr>
      <vt:lpstr>Phase 1 - Activities since March 2021</vt:lpstr>
      <vt:lpstr>Key Issues</vt:lpstr>
      <vt:lpstr>Breakdown of Respondents</vt:lpstr>
      <vt:lpstr>Key Issues</vt:lpstr>
      <vt:lpstr>Key Issues</vt:lpstr>
      <vt:lpstr>Respondents’ Suggestions</vt:lpstr>
      <vt:lpstr>WG Views</vt:lpstr>
      <vt:lpstr>WG View</vt:lpstr>
      <vt:lpstr>WG View – Different jurisdictional requirements</vt:lpstr>
      <vt:lpstr>WG View – Different jurisdictional requirements</vt:lpstr>
      <vt:lpstr>WG View – Small firms and other issues</vt:lpstr>
      <vt:lpstr>Matters for CAG Consideration</vt:lpstr>
      <vt:lpstr>Next Steps</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Geoffrey Kwan</cp:lastModifiedBy>
  <cp:revision>882</cp:revision>
  <cp:lastPrinted>2021-08-13T06:50:27Z</cp:lastPrinted>
  <dcterms:created xsi:type="dcterms:W3CDTF">2018-10-18T19:25:41Z</dcterms:created>
  <dcterms:modified xsi:type="dcterms:W3CDTF">2021-09-10T00:00:22Z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0x010100B5070AA681E7D548B8B494A836FA7E69</vt:lpwstr>
  </property>
  <property fmtid="{D5CDD505-2E9C-101B-9397-08002B2CF9AE}" pid="3" name="Order">
    <vt:r8>7879000</vt:r8>
  </property>
</Properties>
</file>