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diagrams/data6.xml" ContentType="application/vnd.openxmlformats-officedocument.drawingml.diagramData+xml"/>
  <Override PartName="/ppt/diagrams/data5.xml" ContentType="application/vnd.openxmlformats-officedocument.drawingml.diagramData+xml"/>
  <Override PartName="/ppt/diagrams/data4.xml" ContentType="application/vnd.openxmlformats-officedocument.drawingml.diagramData+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diagrams/data1.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diagrams/layout6.xml" ContentType="application/vnd.openxmlformats-officedocument.drawingml.diagramLayout+xml"/>
  <Override PartName="/ppt/diagrams/quickStyle6.xml" ContentType="application/vnd.openxmlformats-officedocument.drawingml.diagramStyle+xml"/>
  <Override PartName="/ppt/theme/theme1.xml" ContentType="application/vnd.openxmlformats-officedocument.theme+xml"/>
  <Override PartName="/ppt/diagrams/colors6.xml" ContentType="application/vnd.openxmlformats-officedocument.drawingml.diagramColors+xml"/>
  <Override PartName="/ppt/diagrams/drawing6.xml" ContentType="application/vnd.ms-office.drawingml.diagramDrawing+xml"/>
  <Override PartName="/ppt/diagrams/colors3.xml" ContentType="application/vnd.openxmlformats-officedocument.drawingml.diagramColors+xml"/>
  <Override PartName="/ppt/diagrams/drawing3.xml" ContentType="application/vnd.ms-office.drawingml.diagramDrawing+xml"/>
  <Override PartName="/ppt/theme/themeOverride3.xml" ContentType="application/vnd.openxmlformats-officedocument.themeOverride+xml"/>
  <Override PartName="/ppt/theme/themeOverride9.xml" ContentType="application/vnd.openxmlformats-officedocument.themeOverride+xml"/>
  <Override PartName="/ppt/theme/themeOverride4.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diagrams/quickStyle3.xml" ContentType="application/vnd.openxmlformats-officedocument.drawingml.diagramStyle+xml"/>
  <Override PartName="/ppt/diagrams/layout3.xml" ContentType="application/vnd.openxmlformats-officedocument.drawingml.diagramLayout+xml"/>
  <Override PartName="/ppt/diagrams/drawing2.xml" ContentType="application/vnd.ms-office.drawingml.diagramDrawing+xml"/>
  <Override PartName="/ppt/diagrams/colors2.xml" ContentType="application/vnd.openxmlformats-officedocument.drawingml.diagramColors+xml"/>
  <Override PartName="/ppt/diagrams/quickStyle2.xml" ContentType="application/vnd.openxmlformats-officedocument.drawingml.diagramStyle+xml"/>
  <Override PartName="/ppt/diagrams/layout2.xml" ContentType="application/vnd.openxmlformats-officedocument.drawingml.diagramLayout+xml"/>
  <Override PartName="/ppt/diagrams/drawing1.xml" ContentType="application/vnd.ms-office.drawingml.diagramDrawing+xml"/>
  <Override PartName="/ppt/diagrams/colors1.xml" ContentType="application/vnd.openxmlformats-officedocument.drawingml.diagramColors+xml"/>
  <Override PartName="/ppt/diagrams/quickStyle1.xml" ContentType="application/vnd.openxmlformats-officedocument.drawingml.diagramStyle+xml"/>
  <Override PartName="/ppt/diagrams/layout1.xml" ContentType="application/vnd.openxmlformats-officedocument.drawingml.diagramLayout+xml"/>
  <Override PartName="/ppt/theme/theme8.xml" ContentType="application/vnd.openxmlformats-officedocument.theme+xml"/>
  <Override PartName="/ppt/theme/theme7.xml" ContentType="application/vnd.openxmlformats-officedocument.theme+xml"/>
  <Override PartName="/ppt/theme/theme6.xml" ContentType="application/vnd.openxmlformats-officedocument.theme+xml"/>
  <Override PartName="/ppt/theme/theme5.xml" ContentType="application/vnd.openxmlformats-officedocument.theme+xml"/>
  <Override PartName="/ppt/theme/theme4.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theme/themeOverride2.xml" ContentType="application/vnd.openxmlformats-officedocument.themeOverride+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theme/themeOverride12.xml" ContentType="application/vnd.openxmlformats-officedocument.themeOverride+xml"/>
  <Override PartName="/ppt/theme/themeOverride13.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14.xml" ContentType="application/vnd.openxmlformats-officedocument.themeOverride+xml"/>
  <Override PartName="/ppt/theme/themeOverride15.xml" ContentType="application/vnd.openxmlformats-officedocument.themeOverride+xml"/>
  <Override PartName="/ppt/theme/themeOverride7.xml" ContentType="application/vnd.openxmlformats-officedocument.themeOverride+xml"/>
  <Override PartName="/ppt/theme/themeOverride1.xml" ContentType="application/vnd.openxmlformats-officedocument.themeOverride+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theme/themeOverride8.xml" ContentType="application/vnd.openxmlformats-officedocument.themeOverrid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ppt/changesInfos/changesInfo1.xml" ContentType="application/vnd.ms-powerpoint.changesinfo+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871" r:id="rId1"/>
    <p:sldMasterId id="2147483914" r:id="rId2"/>
    <p:sldMasterId id="2147483929" r:id="rId3"/>
    <p:sldMasterId id="2147483944" r:id="rId4"/>
    <p:sldMasterId id="2147483959" r:id="rId5"/>
    <p:sldMasterId id="2147483974" r:id="rId6"/>
    <p:sldMasterId id="2147483989" r:id="rId7"/>
  </p:sldMasterIdLst>
  <p:notesMasterIdLst>
    <p:notesMasterId r:id="rId43"/>
  </p:notesMasterIdLst>
  <p:sldIdLst>
    <p:sldId id="320" r:id="rId8"/>
    <p:sldId id="321" r:id="rId9"/>
    <p:sldId id="322" r:id="rId10"/>
    <p:sldId id="323" r:id="rId11"/>
    <p:sldId id="324" r:id="rId12"/>
    <p:sldId id="258" r:id="rId13"/>
    <p:sldId id="281" r:id="rId14"/>
    <p:sldId id="306" r:id="rId15"/>
    <p:sldId id="290" r:id="rId16"/>
    <p:sldId id="319" r:id="rId17"/>
    <p:sldId id="291" r:id="rId18"/>
    <p:sldId id="304" r:id="rId19"/>
    <p:sldId id="308" r:id="rId20"/>
    <p:sldId id="307" r:id="rId21"/>
    <p:sldId id="309" r:id="rId22"/>
    <p:sldId id="300" r:id="rId23"/>
    <p:sldId id="283" r:id="rId24"/>
    <p:sldId id="310" r:id="rId25"/>
    <p:sldId id="312" r:id="rId26"/>
    <p:sldId id="311" r:id="rId27"/>
    <p:sldId id="301" r:id="rId28"/>
    <p:sldId id="271" r:id="rId29"/>
    <p:sldId id="313" r:id="rId30"/>
    <p:sldId id="302" r:id="rId31"/>
    <p:sldId id="266" r:id="rId32"/>
    <p:sldId id="265" r:id="rId33"/>
    <p:sldId id="315" r:id="rId34"/>
    <p:sldId id="316" r:id="rId35"/>
    <p:sldId id="318" r:id="rId36"/>
    <p:sldId id="293" r:id="rId37"/>
    <p:sldId id="279" r:id="rId38"/>
    <p:sldId id="317" r:id="rId39"/>
    <p:sldId id="303" r:id="rId40"/>
    <p:sldId id="288" r:id="rId41"/>
    <p:sldId id="267" r:id="rId42"/>
  </p:sldIdLst>
  <p:sldSz cx="12192000" cy="6858000"/>
  <p:notesSz cx="6950075" cy="9236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224" userDrawn="1">
          <p15:clr>
            <a:srgbClr val="A4A3A4"/>
          </p15:clr>
        </p15:guide>
        <p15:guide id="2" pos="2208" userDrawn="1">
          <p15:clr>
            <a:srgbClr val="A4A3A4"/>
          </p15:clr>
        </p15:guide>
        <p15:guide id="3" pos="7464" userDrawn="1">
          <p15:clr>
            <a:srgbClr val="A4A3A4"/>
          </p15:clr>
        </p15:guide>
        <p15:guide id="4" pos="5064"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Ken Siong" initials="KS" lastIdx="67" clrIdx="6">
    <p:extLst>
      <p:ext uri="{19B8F6BF-5375-455C-9EA6-DF929625EA0E}">
        <p15:presenceInfo xmlns:p15="http://schemas.microsoft.com/office/powerpoint/2012/main" userId="S::KenSiong@ethicsboard.org::f7679ae9-de6b-4f69-a967-87584c14b709" providerId="AD"/>
      </p:ext>
    </p:extLst>
  </p:cmAuthor>
  <p:cmAuthor id="1" name="Megan Zietsman" initials="MZ" lastIdx="79" clrIdx="0">
    <p:extLst>
      <p:ext uri="{19B8F6BF-5375-455C-9EA6-DF929625EA0E}">
        <p15:presenceInfo xmlns:p15="http://schemas.microsoft.com/office/powerpoint/2012/main" userId="Megan Zietsman" providerId="None"/>
      </p:ext>
    </p:extLst>
  </p:cmAuthor>
  <p:cmAuthor id="8" name="Natalie Klonaridis" initials="NK [2]" lastIdx="27" clrIdx="7">
    <p:extLst>
      <p:ext uri="{19B8F6BF-5375-455C-9EA6-DF929625EA0E}">
        <p15:presenceInfo xmlns:p15="http://schemas.microsoft.com/office/powerpoint/2012/main" userId="S::NatalieKlonaridis@iaasb.org::f4aa4316-d059-440e-b12a-ca731c4153ce" providerId="AD"/>
      </p:ext>
    </p:extLst>
  </p:cmAuthor>
  <p:cmAuthor id="2" name="Dan Montgomery" initials="DM" lastIdx="2" clrIdx="1">
    <p:extLst>
      <p:ext uri="{19B8F6BF-5375-455C-9EA6-DF929625EA0E}">
        <p15:presenceInfo xmlns:p15="http://schemas.microsoft.com/office/powerpoint/2012/main" userId="8ba5e3d143c5e0b2" providerId="Windows Live"/>
      </p:ext>
    </p:extLst>
  </p:cmAuthor>
  <p:cmAuthor id="9" name="Geoffrey Kwan" initials="GK" lastIdx="2" clrIdx="8">
    <p:extLst>
      <p:ext uri="{19B8F6BF-5375-455C-9EA6-DF929625EA0E}">
        <p15:presenceInfo xmlns:p15="http://schemas.microsoft.com/office/powerpoint/2012/main" userId="Geoffrey Kwan" providerId="None"/>
      </p:ext>
    </p:extLst>
  </p:cmAuthor>
  <p:cmAuthor id="3" name="Natalie Klonaridis" initials="NK" lastIdx="115" clrIdx="2">
    <p:extLst>
      <p:ext uri="{19B8F6BF-5375-455C-9EA6-DF929625EA0E}">
        <p15:presenceInfo xmlns:p15="http://schemas.microsoft.com/office/powerpoint/2012/main" userId="S-1-5-21-1801674531-1972579041-839522115-13323" providerId="AD"/>
      </p:ext>
    </p:extLst>
  </p:cmAuthor>
  <p:cmAuthor id="10" name="Michael Ashley" initials="MA" lastIdx="6" clrIdx="9">
    <p:extLst>
      <p:ext uri="{19B8F6BF-5375-455C-9EA6-DF929625EA0E}">
        <p15:presenceInfo xmlns:p15="http://schemas.microsoft.com/office/powerpoint/2012/main" userId="47bcfad08957be3a" providerId="Windows Live"/>
      </p:ext>
    </p:extLst>
  </p:cmAuthor>
  <p:cmAuthor id="4" name="James Grosvenor" initials="JG" lastIdx="10" clrIdx="3">
    <p:extLst>
      <p:ext uri="{19B8F6BF-5375-455C-9EA6-DF929625EA0E}">
        <p15:presenceInfo xmlns:p15="http://schemas.microsoft.com/office/powerpoint/2012/main" userId="S-1-5-21-1801674531-1972579041-839522115-17641" providerId="AD"/>
      </p:ext>
    </p:extLst>
  </p:cmAuthor>
  <p:cmAuthor id="5" name="Joy Thurgood" initials="JT" lastIdx="20" clrIdx="4">
    <p:extLst>
      <p:ext uri="{19B8F6BF-5375-455C-9EA6-DF929625EA0E}">
        <p15:presenceInfo xmlns:p15="http://schemas.microsoft.com/office/powerpoint/2012/main" userId="S-1-5-21-1801674531-1972579041-839522115-17607" providerId="AD"/>
      </p:ext>
    </p:extLst>
  </p:cmAuthor>
  <p:cmAuthor id="6" name="BJ" initials="BJ" lastIdx="14" clrIdx="5">
    <p:extLst>
      <p:ext uri="{19B8F6BF-5375-455C-9EA6-DF929625EA0E}">
        <p15:presenceInfo xmlns:p15="http://schemas.microsoft.com/office/powerpoint/2012/main" userId="BJ"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38383"/>
    <a:srgbClr val="EB9F15"/>
    <a:srgbClr val="0B5494"/>
    <a:srgbClr val="F2F2F2"/>
    <a:srgbClr val="00AA55"/>
    <a:srgbClr val="289DD8"/>
    <a:srgbClr val="C3C8CD"/>
    <a:srgbClr val="4A4A4A"/>
  </p:clrMru>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F858A81-0A54-435C-B93E-70E27C4B9D0D}" v="68" dt="2021-08-23T10:45:03.85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378" autoAdjust="0"/>
    <p:restoredTop sz="93792" autoAdjust="0"/>
  </p:normalViewPr>
  <p:slideViewPr>
    <p:cSldViewPr snapToGrid="0">
      <p:cViewPr varScale="1">
        <p:scale>
          <a:sx n="112" d="100"/>
          <a:sy n="112" d="100"/>
        </p:scale>
        <p:origin x="96" y="96"/>
      </p:cViewPr>
      <p:guideLst>
        <p:guide orient="horz" pos="1224"/>
        <p:guide pos="2208"/>
        <p:guide pos="7464"/>
        <p:guide pos="5064"/>
      </p:guideLst>
    </p:cSldViewPr>
  </p:slideViewPr>
  <p:outlineViewPr>
    <p:cViewPr>
      <p:scale>
        <a:sx n="33" d="100"/>
        <a:sy n="33" d="100"/>
      </p:scale>
      <p:origin x="0" y="0"/>
    </p:cViewPr>
  </p:outlineViewPr>
  <p:notesTextViewPr>
    <p:cViewPr>
      <p:scale>
        <a:sx n="115" d="100"/>
        <a:sy n="115"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theme" Target="theme/theme1.xml"/><Relationship Id="rId50" Type="http://schemas.microsoft.com/office/2015/10/relationships/revisionInfo" Target="revisionInfo.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presProps" Target="presProps.xml"/><Relationship Id="rId53" Type="http://schemas.openxmlformats.org/officeDocument/2006/relationships/customXml" Target="../customXml/item3.xml"/><Relationship Id="rId5" Type="http://schemas.openxmlformats.org/officeDocument/2006/relationships/slideMaster" Target="slideMasters/slideMaster5.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commentAuthors" Target="commentAuthors.xml"/><Relationship Id="rId52" Type="http://schemas.openxmlformats.org/officeDocument/2006/relationships/customXml" Target="../customXml/item2.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notesMaster" Target="notesMasters/notesMaster1.xml"/><Relationship Id="rId48" Type="http://schemas.openxmlformats.org/officeDocument/2006/relationships/tableStyles" Target="tableStyles.xml"/><Relationship Id="rId8" Type="http://schemas.openxmlformats.org/officeDocument/2006/relationships/slide" Target="slides/slide1.xml"/><Relationship Id="rId51" Type="http://schemas.openxmlformats.org/officeDocument/2006/relationships/customXml" Target="../customXml/item1.xml"/><Relationship Id="rId3"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viewProps" Target="viewProps.xml"/><Relationship Id="rId20" Type="http://schemas.openxmlformats.org/officeDocument/2006/relationships/slide" Target="slides/slide13.xml"/><Relationship Id="rId41" Type="http://schemas.openxmlformats.org/officeDocument/2006/relationships/slide" Target="slides/slide34.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eoff Kwan" userId="c3a5c4b8-7020-4697-b49e-ebe9f60812c0" providerId="ADAL" clId="{7F858A81-0A54-435C-B93E-70E27C4B9D0D}"/>
    <pc:docChg chg="undo custSel addSld modSld">
      <pc:chgData name="Geoff Kwan" userId="c3a5c4b8-7020-4697-b49e-ebe9f60812c0" providerId="ADAL" clId="{7F858A81-0A54-435C-B93E-70E27C4B9D0D}" dt="2021-08-23T11:31:31.733" v="993" actId="948"/>
      <pc:docMkLst>
        <pc:docMk/>
      </pc:docMkLst>
      <pc:sldChg chg="modSp mod delCm">
        <pc:chgData name="Geoff Kwan" userId="c3a5c4b8-7020-4697-b49e-ebe9f60812c0" providerId="ADAL" clId="{7F858A81-0A54-435C-B93E-70E27C4B9D0D}" dt="2021-08-23T06:12:00.380" v="188" actId="1592"/>
        <pc:sldMkLst>
          <pc:docMk/>
          <pc:sldMk cId="3214397672" sldId="266"/>
        </pc:sldMkLst>
        <pc:spChg chg="mod">
          <ac:chgData name="Geoff Kwan" userId="c3a5c4b8-7020-4697-b49e-ebe9f60812c0" providerId="ADAL" clId="{7F858A81-0A54-435C-B93E-70E27C4B9D0D}" dt="2021-08-23T06:11:52.883" v="185" actId="6549"/>
          <ac:spMkLst>
            <pc:docMk/>
            <pc:sldMk cId="3214397672" sldId="266"/>
            <ac:spMk id="5" creationId="{86EC7476-8927-4CCF-ABB1-12117054F925}"/>
          </ac:spMkLst>
        </pc:spChg>
      </pc:sldChg>
      <pc:sldChg chg="modSp delCm">
        <pc:chgData name="Geoff Kwan" userId="c3a5c4b8-7020-4697-b49e-ebe9f60812c0" providerId="ADAL" clId="{7F858A81-0A54-435C-B93E-70E27C4B9D0D}" dt="2021-08-23T05:43:49.174" v="73" actId="1592"/>
        <pc:sldMkLst>
          <pc:docMk/>
          <pc:sldMk cId="2063155847" sldId="271"/>
        </pc:sldMkLst>
        <pc:graphicFrameChg chg="mod">
          <ac:chgData name="Geoff Kwan" userId="c3a5c4b8-7020-4697-b49e-ebe9f60812c0" providerId="ADAL" clId="{7F858A81-0A54-435C-B93E-70E27C4B9D0D}" dt="2021-08-23T05:43:04.756" v="72" actId="16804"/>
          <ac:graphicFrameMkLst>
            <pc:docMk/>
            <pc:sldMk cId="2063155847" sldId="271"/>
            <ac:graphicFrameMk id="41" creationId="{239866FC-AFFA-43E4-9CC3-20ACEDD6B3ED}"/>
          </ac:graphicFrameMkLst>
        </pc:graphicFrameChg>
      </pc:sldChg>
      <pc:sldChg chg="modSp mod">
        <pc:chgData name="Geoff Kwan" userId="c3a5c4b8-7020-4697-b49e-ebe9f60812c0" providerId="ADAL" clId="{7F858A81-0A54-435C-B93E-70E27C4B9D0D}" dt="2021-08-23T10:40:48.432" v="927" actId="207"/>
        <pc:sldMkLst>
          <pc:docMk/>
          <pc:sldMk cId="1199324707" sldId="281"/>
        </pc:sldMkLst>
        <pc:spChg chg="mod">
          <ac:chgData name="Geoff Kwan" userId="c3a5c4b8-7020-4697-b49e-ebe9f60812c0" providerId="ADAL" clId="{7F858A81-0A54-435C-B93E-70E27C4B9D0D}" dt="2021-08-23T10:40:48.432" v="927" actId="207"/>
          <ac:spMkLst>
            <pc:docMk/>
            <pc:sldMk cId="1199324707" sldId="281"/>
            <ac:spMk id="6" creationId="{017B144C-DCEE-45C1-8714-AF47B3DDABE5}"/>
          </ac:spMkLst>
        </pc:spChg>
      </pc:sldChg>
      <pc:sldChg chg="modSp mod delCm">
        <pc:chgData name="Geoff Kwan" userId="c3a5c4b8-7020-4697-b49e-ebe9f60812c0" providerId="ADAL" clId="{7F858A81-0A54-435C-B93E-70E27C4B9D0D}" dt="2021-08-23T05:41:18.456" v="55" actId="1592"/>
        <pc:sldMkLst>
          <pc:docMk/>
          <pc:sldMk cId="2719836001" sldId="283"/>
        </pc:sldMkLst>
        <pc:spChg chg="mod">
          <ac:chgData name="Geoff Kwan" userId="c3a5c4b8-7020-4697-b49e-ebe9f60812c0" providerId="ADAL" clId="{7F858A81-0A54-435C-B93E-70E27C4B9D0D}" dt="2021-08-23T05:41:15.514" v="53" actId="20577"/>
          <ac:spMkLst>
            <pc:docMk/>
            <pc:sldMk cId="2719836001" sldId="283"/>
            <ac:spMk id="3" creationId="{563EA43F-4894-4607-A726-5E7AB08584F4}"/>
          </ac:spMkLst>
        </pc:spChg>
      </pc:sldChg>
      <pc:sldChg chg="modSp mod delCm">
        <pc:chgData name="Geoff Kwan" userId="c3a5c4b8-7020-4697-b49e-ebe9f60812c0" providerId="ADAL" clId="{7F858A81-0A54-435C-B93E-70E27C4B9D0D}" dt="2021-08-23T10:41:34.944" v="930" actId="1592"/>
        <pc:sldMkLst>
          <pc:docMk/>
          <pc:sldMk cId="2536658177" sldId="290"/>
        </pc:sldMkLst>
        <pc:spChg chg="mod">
          <ac:chgData name="Geoff Kwan" userId="c3a5c4b8-7020-4697-b49e-ebe9f60812c0" providerId="ADAL" clId="{7F858A81-0A54-435C-B93E-70E27C4B9D0D}" dt="2021-08-23T05:31:29.962" v="10" actId="20577"/>
          <ac:spMkLst>
            <pc:docMk/>
            <pc:sldMk cId="2536658177" sldId="290"/>
            <ac:spMk id="10" creationId="{936FB09A-CCFB-4C3D-8701-5356217500ED}"/>
          </ac:spMkLst>
        </pc:spChg>
      </pc:sldChg>
      <pc:sldChg chg="modSp mod delCm">
        <pc:chgData name="Geoff Kwan" userId="c3a5c4b8-7020-4697-b49e-ebe9f60812c0" providerId="ADAL" clId="{7F858A81-0A54-435C-B93E-70E27C4B9D0D}" dt="2021-08-23T05:38:56.319" v="24" actId="1592"/>
        <pc:sldMkLst>
          <pc:docMk/>
          <pc:sldMk cId="1978124796" sldId="291"/>
        </pc:sldMkLst>
        <pc:spChg chg="mod">
          <ac:chgData name="Geoff Kwan" userId="c3a5c4b8-7020-4697-b49e-ebe9f60812c0" providerId="ADAL" clId="{7F858A81-0A54-435C-B93E-70E27C4B9D0D}" dt="2021-08-23T05:38:21.606" v="23" actId="20577"/>
          <ac:spMkLst>
            <pc:docMk/>
            <pc:sldMk cId="1978124796" sldId="291"/>
            <ac:spMk id="8" creationId="{3F6B385B-B8A9-42BB-BF61-5D826949F3CC}"/>
          </ac:spMkLst>
        </pc:spChg>
      </pc:sldChg>
      <pc:sldChg chg="modSp mod delCm">
        <pc:chgData name="Geoff Kwan" userId="c3a5c4b8-7020-4697-b49e-ebe9f60812c0" providerId="ADAL" clId="{7F858A81-0A54-435C-B93E-70E27C4B9D0D}" dt="2021-08-23T06:07:46.933" v="106" actId="20577"/>
        <pc:sldMkLst>
          <pc:docMk/>
          <pc:sldMk cId="3936988120" sldId="293"/>
        </pc:sldMkLst>
        <pc:spChg chg="mod">
          <ac:chgData name="Geoff Kwan" userId="c3a5c4b8-7020-4697-b49e-ebe9f60812c0" providerId="ADAL" clId="{7F858A81-0A54-435C-B93E-70E27C4B9D0D}" dt="2021-08-23T06:07:46.933" v="106" actId="20577"/>
          <ac:spMkLst>
            <pc:docMk/>
            <pc:sldMk cId="3936988120" sldId="293"/>
            <ac:spMk id="9" creationId="{86BB7F90-C7E4-447C-8673-F7E68BEA7C35}"/>
          </ac:spMkLst>
        </pc:spChg>
      </pc:sldChg>
      <pc:sldChg chg="modSp mod delCm">
        <pc:chgData name="Geoff Kwan" userId="c3a5c4b8-7020-4697-b49e-ebe9f60812c0" providerId="ADAL" clId="{7F858A81-0A54-435C-B93E-70E27C4B9D0D}" dt="2021-08-23T05:40:59.384" v="51" actId="1592"/>
        <pc:sldMkLst>
          <pc:docMk/>
          <pc:sldMk cId="1452964605" sldId="300"/>
        </pc:sldMkLst>
        <pc:spChg chg="mod">
          <ac:chgData name="Geoff Kwan" userId="c3a5c4b8-7020-4697-b49e-ebe9f60812c0" providerId="ADAL" clId="{7F858A81-0A54-435C-B93E-70E27C4B9D0D}" dt="2021-08-23T05:40:56.390" v="50" actId="20577"/>
          <ac:spMkLst>
            <pc:docMk/>
            <pc:sldMk cId="1452964605" sldId="300"/>
            <ac:spMk id="8" creationId="{3F6B385B-B8A9-42BB-BF61-5D826949F3CC}"/>
          </ac:spMkLst>
        </pc:spChg>
      </pc:sldChg>
      <pc:sldChg chg="modSp mod delCm">
        <pc:chgData name="Geoff Kwan" userId="c3a5c4b8-7020-4697-b49e-ebe9f60812c0" providerId="ADAL" clId="{7F858A81-0A54-435C-B93E-70E27C4B9D0D}" dt="2021-08-23T05:41:35.783" v="57" actId="1592"/>
        <pc:sldMkLst>
          <pc:docMk/>
          <pc:sldMk cId="1515154135" sldId="301"/>
        </pc:sldMkLst>
        <pc:spChg chg="mod">
          <ac:chgData name="Geoff Kwan" userId="c3a5c4b8-7020-4697-b49e-ebe9f60812c0" providerId="ADAL" clId="{7F858A81-0A54-435C-B93E-70E27C4B9D0D}" dt="2021-08-23T05:41:33.618" v="56" actId="20577"/>
          <ac:spMkLst>
            <pc:docMk/>
            <pc:sldMk cId="1515154135" sldId="301"/>
            <ac:spMk id="8" creationId="{3F6B385B-B8A9-42BB-BF61-5D826949F3CC}"/>
          </ac:spMkLst>
        </pc:spChg>
      </pc:sldChg>
      <pc:sldChg chg="modSp mod delCm">
        <pc:chgData name="Geoff Kwan" userId="c3a5c4b8-7020-4697-b49e-ebe9f60812c0" providerId="ADAL" clId="{7F858A81-0A54-435C-B93E-70E27C4B9D0D}" dt="2021-08-23T10:41:01.226" v="929" actId="207"/>
        <pc:sldMkLst>
          <pc:docMk/>
          <pc:sldMk cId="4126640094" sldId="306"/>
        </pc:sldMkLst>
        <pc:spChg chg="mod">
          <ac:chgData name="Geoff Kwan" userId="c3a5c4b8-7020-4697-b49e-ebe9f60812c0" providerId="ADAL" clId="{7F858A81-0A54-435C-B93E-70E27C4B9D0D}" dt="2021-08-23T10:41:01.226" v="929" actId="207"/>
          <ac:spMkLst>
            <pc:docMk/>
            <pc:sldMk cId="4126640094" sldId="306"/>
            <ac:spMk id="6" creationId="{22AEA291-CA00-42D9-9B22-DBB38383B238}"/>
          </ac:spMkLst>
        </pc:spChg>
      </pc:sldChg>
      <pc:sldChg chg="modSp mod delCm">
        <pc:chgData name="Geoff Kwan" userId="c3a5c4b8-7020-4697-b49e-ebe9f60812c0" providerId="ADAL" clId="{7F858A81-0A54-435C-B93E-70E27C4B9D0D}" dt="2021-08-23T05:40:45.528" v="47" actId="1592"/>
        <pc:sldMkLst>
          <pc:docMk/>
          <pc:sldMk cId="3859178888" sldId="307"/>
        </pc:sldMkLst>
        <pc:spChg chg="mod">
          <ac:chgData name="Geoff Kwan" userId="c3a5c4b8-7020-4697-b49e-ebe9f60812c0" providerId="ADAL" clId="{7F858A81-0A54-435C-B93E-70E27C4B9D0D}" dt="2021-08-23T05:40:42.881" v="46" actId="20577"/>
          <ac:spMkLst>
            <pc:docMk/>
            <pc:sldMk cId="3859178888" sldId="307"/>
            <ac:spMk id="10" creationId="{936FB09A-CCFB-4C3D-8701-5356217500ED}"/>
          </ac:spMkLst>
        </pc:spChg>
      </pc:sldChg>
      <pc:sldChg chg="modSp mod delCm">
        <pc:chgData name="Geoff Kwan" userId="c3a5c4b8-7020-4697-b49e-ebe9f60812c0" providerId="ADAL" clId="{7F858A81-0A54-435C-B93E-70E27C4B9D0D}" dt="2021-08-23T05:39:29.198" v="31" actId="1592"/>
        <pc:sldMkLst>
          <pc:docMk/>
          <pc:sldMk cId="4016834964" sldId="308"/>
        </pc:sldMkLst>
        <pc:spChg chg="mod">
          <ac:chgData name="Geoff Kwan" userId="c3a5c4b8-7020-4697-b49e-ebe9f60812c0" providerId="ADAL" clId="{7F858A81-0A54-435C-B93E-70E27C4B9D0D}" dt="2021-08-23T05:39:22.192" v="29" actId="20577"/>
          <ac:spMkLst>
            <pc:docMk/>
            <pc:sldMk cId="4016834964" sldId="308"/>
            <ac:spMk id="7" creationId="{9F1D1121-8940-4C98-ADAA-BD65972CC41D}"/>
          </ac:spMkLst>
        </pc:spChg>
      </pc:sldChg>
      <pc:sldChg chg="modSp mod delCm">
        <pc:chgData name="Geoff Kwan" userId="c3a5c4b8-7020-4697-b49e-ebe9f60812c0" providerId="ADAL" clId="{7F858A81-0A54-435C-B93E-70E27C4B9D0D}" dt="2021-08-23T06:28:46.998" v="297" actId="1592"/>
        <pc:sldMkLst>
          <pc:docMk/>
          <pc:sldMk cId="1440006212" sldId="313"/>
        </pc:sldMkLst>
        <pc:spChg chg="mod">
          <ac:chgData name="Geoff Kwan" userId="c3a5c4b8-7020-4697-b49e-ebe9f60812c0" providerId="ADAL" clId="{7F858A81-0A54-435C-B93E-70E27C4B9D0D}" dt="2021-08-23T06:28:24.805" v="296" actId="14100"/>
          <ac:spMkLst>
            <pc:docMk/>
            <pc:sldMk cId="1440006212" sldId="313"/>
            <ac:spMk id="10" creationId="{936FB09A-CCFB-4C3D-8701-5356217500ED}"/>
          </ac:spMkLst>
        </pc:spChg>
      </pc:sldChg>
      <pc:sldChg chg="modSp mod delCm">
        <pc:chgData name="Geoff Kwan" userId="c3a5c4b8-7020-4697-b49e-ebe9f60812c0" providerId="ADAL" clId="{7F858A81-0A54-435C-B93E-70E27C4B9D0D}" dt="2021-08-23T11:31:31.733" v="993" actId="948"/>
        <pc:sldMkLst>
          <pc:docMk/>
          <pc:sldMk cId="682845197" sldId="315"/>
        </pc:sldMkLst>
        <pc:spChg chg="mod">
          <ac:chgData name="Geoff Kwan" userId="c3a5c4b8-7020-4697-b49e-ebe9f60812c0" providerId="ADAL" clId="{7F858A81-0A54-435C-B93E-70E27C4B9D0D}" dt="2021-08-23T11:31:31.733" v="993" actId="948"/>
          <ac:spMkLst>
            <pc:docMk/>
            <pc:sldMk cId="682845197" sldId="315"/>
            <ac:spMk id="6" creationId="{176520B6-49F3-4CE6-96C4-DF0B3B41D308}"/>
          </ac:spMkLst>
        </pc:spChg>
        <pc:spChg chg="mod">
          <ac:chgData name="Geoff Kwan" userId="c3a5c4b8-7020-4697-b49e-ebe9f60812c0" providerId="ADAL" clId="{7F858A81-0A54-435C-B93E-70E27C4B9D0D}" dt="2021-08-23T10:47:36.071" v="992" actId="14100"/>
          <ac:spMkLst>
            <pc:docMk/>
            <pc:sldMk cId="682845197" sldId="315"/>
            <ac:spMk id="10" creationId="{936FB09A-CCFB-4C3D-8701-5356217500ED}"/>
          </ac:spMkLst>
        </pc:spChg>
      </pc:sldChg>
      <pc:sldChg chg="modSp mod delCm">
        <pc:chgData name="Geoff Kwan" userId="c3a5c4b8-7020-4697-b49e-ebe9f60812c0" providerId="ADAL" clId="{7F858A81-0A54-435C-B93E-70E27C4B9D0D}" dt="2021-08-23T06:08:36.946" v="118" actId="1592"/>
        <pc:sldMkLst>
          <pc:docMk/>
          <pc:sldMk cId="558116373" sldId="316"/>
        </pc:sldMkLst>
        <pc:spChg chg="mod">
          <ac:chgData name="Geoff Kwan" userId="c3a5c4b8-7020-4697-b49e-ebe9f60812c0" providerId="ADAL" clId="{7F858A81-0A54-435C-B93E-70E27C4B9D0D}" dt="2021-08-23T06:08:30.905" v="117" actId="20577"/>
          <ac:spMkLst>
            <pc:docMk/>
            <pc:sldMk cId="558116373" sldId="316"/>
            <ac:spMk id="10" creationId="{936FB09A-CCFB-4C3D-8701-5356217500ED}"/>
          </ac:spMkLst>
        </pc:spChg>
      </pc:sldChg>
      <pc:sldChg chg="modSp mod delCm">
        <pc:chgData name="Geoff Kwan" userId="c3a5c4b8-7020-4697-b49e-ebe9f60812c0" providerId="ADAL" clId="{7F858A81-0A54-435C-B93E-70E27C4B9D0D}" dt="2021-08-23T05:45:01.295" v="82" actId="1592"/>
        <pc:sldMkLst>
          <pc:docMk/>
          <pc:sldMk cId="3291521795" sldId="317"/>
        </pc:sldMkLst>
        <pc:spChg chg="mod">
          <ac:chgData name="Geoff Kwan" userId="c3a5c4b8-7020-4697-b49e-ebe9f60812c0" providerId="ADAL" clId="{7F858A81-0A54-435C-B93E-70E27C4B9D0D}" dt="2021-08-23T05:44:54.472" v="80" actId="20577"/>
          <ac:spMkLst>
            <pc:docMk/>
            <pc:sldMk cId="3291521795" sldId="317"/>
            <ac:spMk id="2" creationId="{3E57CD52-9C00-4EBF-AAB1-6C76DF5A789A}"/>
          </ac:spMkLst>
        </pc:spChg>
      </pc:sldChg>
      <pc:sldChg chg="modSp mod delCm">
        <pc:chgData name="Geoff Kwan" userId="c3a5c4b8-7020-4697-b49e-ebe9f60812c0" providerId="ADAL" clId="{7F858A81-0A54-435C-B93E-70E27C4B9D0D}" dt="2021-08-23T05:37:57.903" v="16" actId="1592"/>
        <pc:sldMkLst>
          <pc:docMk/>
          <pc:sldMk cId="819508745" sldId="319"/>
        </pc:sldMkLst>
        <pc:spChg chg="mod">
          <ac:chgData name="Geoff Kwan" userId="c3a5c4b8-7020-4697-b49e-ebe9f60812c0" providerId="ADAL" clId="{7F858A81-0A54-435C-B93E-70E27C4B9D0D}" dt="2021-08-23T05:37:54.113" v="15" actId="20577"/>
          <ac:spMkLst>
            <pc:docMk/>
            <pc:sldMk cId="819508745" sldId="319"/>
            <ac:spMk id="6" creationId="{975B5D83-296C-4AFC-BD00-9894D8E95D89}"/>
          </ac:spMkLst>
        </pc:spChg>
      </pc:sldChg>
      <pc:sldChg chg="delCm">
        <pc:chgData name="Geoff Kwan" userId="c3a5c4b8-7020-4697-b49e-ebe9f60812c0" providerId="ADAL" clId="{7F858A81-0A54-435C-B93E-70E27C4B9D0D}" dt="2021-08-23T10:40:30.123" v="926" actId="1592"/>
        <pc:sldMkLst>
          <pc:docMk/>
          <pc:sldMk cId="1172646956" sldId="323"/>
        </pc:sldMkLst>
      </pc:sldChg>
      <pc:sldChg chg="addSp delSp modSp add mod">
        <pc:chgData name="Geoff Kwan" userId="c3a5c4b8-7020-4697-b49e-ebe9f60812c0" providerId="ADAL" clId="{7F858A81-0A54-435C-B93E-70E27C4B9D0D}" dt="2021-08-23T10:39:47.838" v="924" actId="1076"/>
        <pc:sldMkLst>
          <pc:docMk/>
          <pc:sldMk cId="1683602351" sldId="324"/>
        </pc:sldMkLst>
        <pc:spChg chg="add del mod">
          <ac:chgData name="Geoff Kwan" userId="c3a5c4b8-7020-4697-b49e-ebe9f60812c0" providerId="ADAL" clId="{7F858A81-0A54-435C-B93E-70E27C4B9D0D}" dt="2021-08-23T10:39:47.838" v="924" actId="1076"/>
          <ac:spMkLst>
            <pc:docMk/>
            <pc:sldMk cId="1683602351" sldId="324"/>
            <ac:spMk id="3" creationId="{C62024EB-C73B-4E25-8AA6-0574BE9B9298}"/>
          </ac:spMkLst>
        </pc:spChg>
        <pc:spChg chg="add mod">
          <ac:chgData name="Geoff Kwan" userId="c3a5c4b8-7020-4697-b49e-ebe9f60812c0" providerId="ADAL" clId="{7F858A81-0A54-435C-B93E-70E27C4B9D0D}" dt="2021-08-23T10:39:36.290" v="923" actId="207"/>
          <ac:spMkLst>
            <pc:docMk/>
            <pc:sldMk cId="1683602351" sldId="324"/>
            <ac:spMk id="10" creationId="{AC0640C4-46F5-4162-8C3A-E955FF7B88B8}"/>
          </ac:spMkLst>
        </pc:spChg>
        <pc:graphicFrameChg chg="del mod">
          <ac:chgData name="Geoff Kwan" userId="c3a5c4b8-7020-4697-b49e-ebe9f60812c0" providerId="ADAL" clId="{7F858A81-0A54-435C-B93E-70E27C4B9D0D}" dt="2021-08-23T07:44:59.388" v="330" actId="11529"/>
          <ac:graphicFrameMkLst>
            <pc:docMk/>
            <pc:sldMk cId="1683602351" sldId="324"/>
            <ac:graphicFrameMk id="4" creationId="{3A38D796-D3E5-41A2-9E1F-BB36DC84E7FF}"/>
          </ac:graphicFrameMkLst>
        </pc:graphicFrameChg>
        <pc:graphicFrameChg chg="add del mod">
          <ac:chgData name="Geoff Kwan" userId="c3a5c4b8-7020-4697-b49e-ebe9f60812c0" providerId="ADAL" clId="{7F858A81-0A54-435C-B93E-70E27C4B9D0D}" dt="2021-08-23T10:33:01.346" v="873" actId="12084"/>
          <ac:graphicFrameMkLst>
            <pc:docMk/>
            <pc:sldMk cId="1683602351" sldId="324"/>
            <ac:graphicFrameMk id="8" creationId="{9010CA7F-A477-47DB-BFE3-0DF82C942CC2}"/>
          </ac:graphicFrameMkLst>
        </pc:graphicFrameChg>
        <pc:graphicFrameChg chg="add del mod">
          <ac:chgData name="Geoff Kwan" userId="c3a5c4b8-7020-4697-b49e-ebe9f60812c0" providerId="ADAL" clId="{7F858A81-0A54-435C-B93E-70E27C4B9D0D}" dt="2021-08-23T10:36:23.122" v="876" actId="12084"/>
          <ac:graphicFrameMkLst>
            <pc:docMk/>
            <pc:sldMk cId="1683602351" sldId="324"/>
            <ac:graphicFrameMk id="9" creationId="{34F8799A-4019-43E1-83E3-8A6305BFEDDD}"/>
          </ac:graphicFrameMkLst>
        </pc:graphicFrameChg>
        <pc:picChg chg="add mod">
          <ac:chgData name="Geoff Kwan" userId="c3a5c4b8-7020-4697-b49e-ebe9f60812c0" providerId="ADAL" clId="{7F858A81-0A54-435C-B93E-70E27C4B9D0D}" dt="2021-08-23T06:47:12.131" v="324" actId="1076"/>
          <ac:picMkLst>
            <pc:docMk/>
            <pc:sldMk cId="1683602351" sldId="324"/>
            <ac:picMk id="7" creationId="{EC80FB46-709D-4B6D-B496-F82C63FB05A0}"/>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9FBBC22-98BC-4925-91B7-9AD74B49ADE1}" type="doc">
      <dgm:prSet loTypeId="urn:microsoft.com/office/officeart/2016/7/layout/AccentHomeChevronProcess" loCatId="process" qsTypeId="urn:microsoft.com/office/officeart/2005/8/quickstyle/simple5" qsCatId="simple" csTypeId="urn:microsoft.com/office/officeart/2005/8/colors/colorful5" csCatId="colorful" phldr="1"/>
      <dgm:spPr/>
      <dgm:t>
        <a:bodyPr/>
        <a:lstStyle/>
        <a:p>
          <a:endParaRPr lang="en-US"/>
        </a:p>
      </dgm:t>
    </dgm:pt>
    <dgm:pt modelId="{755EF71E-288B-4A93-8DA4-978733185EE4}">
      <dgm:prSet custT="1"/>
      <dgm:spPr/>
      <dgm:t>
        <a:bodyPr/>
        <a:lstStyle/>
        <a:p>
          <a:r>
            <a:rPr lang="en-US" sz="2000" b="1" dirty="0">
              <a:latin typeface="Arial" panose="020B0604020202020204" pitchFamily="34" charset="0"/>
              <a:cs typeface="Arial" panose="020B0604020202020204" pitchFamily="34" charset="0"/>
            </a:rPr>
            <a:t>Dec. 2019</a:t>
          </a:r>
        </a:p>
      </dgm:t>
    </dgm:pt>
    <dgm:pt modelId="{1456AE78-DDDE-4A7E-B8A2-8793EED86E90}" type="parTrans" cxnId="{E0E8F5D8-1C72-4B72-BE0E-4C6B5C0BB8D7}">
      <dgm:prSet/>
      <dgm:spPr/>
      <dgm:t>
        <a:bodyPr/>
        <a:lstStyle/>
        <a:p>
          <a:endParaRPr lang="en-US" sz="2000" b="1">
            <a:latin typeface="Arial" panose="020B0604020202020204" pitchFamily="34" charset="0"/>
            <a:cs typeface="Arial" panose="020B0604020202020204" pitchFamily="34" charset="0"/>
          </a:endParaRPr>
        </a:p>
      </dgm:t>
    </dgm:pt>
    <dgm:pt modelId="{28D052E8-CBC8-425E-8F85-7B7437650289}" type="sibTrans" cxnId="{E0E8F5D8-1C72-4B72-BE0E-4C6B5C0BB8D7}">
      <dgm:prSet/>
      <dgm:spPr/>
      <dgm:t>
        <a:bodyPr/>
        <a:lstStyle/>
        <a:p>
          <a:endParaRPr lang="en-US" sz="2000" b="1">
            <a:latin typeface="Arial" panose="020B0604020202020204" pitchFamily="34" charset="0"/>
            <a:cs typeface="Arial" panose="020B0604020202020204" pitchFamily="34" charset="0"/>
          </a:endParaRPr>
        </a:p>
      </dgm:t>
    </dgm:pt>
    <dgm:pt modelId="{6D63427D-EF87-49AF-9900-B01ED16BEE67}">
      <dgm:prSet custT="1"/>
      <dgm:spPr/>
      <dgm:t>
        <a:bodyPr/>
        <a:lstStyle/>
        <a:p>
          <a:r>
            <a:rPr lang="en-US" sz="2000" b="1" dirty="0">
              <a:latin typeface="Arial" panose="020B0604020202020204" pitchFamily="34" charset="0"/>
              <a:cs typeface="Arial" panose="020B0604020202020204" pitchFamily="34" charset="0"/>
            </a:rPr>
            <a:t>Project proposal approved by IESBA</a:t>
          </a:r>
        </a:p>
      </dgm:t>
    </dgm:pt>
    <dgm:pt modelId="{A99877B2-0019-482B-8AF9-F78D6DE7B0A1}" type="parTrans" cxnId="{D9EAABB2-B056-423D-B273-181E5BECD487}">
      <dgm:prSet/>
      <dgm:spPr/>
      <dgm:t>
        <a:bodyPr/>
        <a:lstStyle/>
        <a:p>
          <a:endParaRPr lang="en-US" sz="2000" b="1">
            <a:latin typeface="Arial" panose="020B0604020202020204" pitchFamily="34" charset="0"/>
            <a:cs typeface="Arial" panose="020B0604020202020204" pitchFamily="34" charset="0"/>
          </a:endParaRPr>
        </a:p>
      </dgm:t>
    </dgm:pt>
    <dgm:pt modelId="{F6D27E54-BBB5-4FAF-96CD-3320277580F5}" type="sibTrans" cxnId="{D9EAABB2-B056-423D-B273-181E5BECD487}">
      <dgm:prSet/>
      <dgm:spPr/>
      <dgm:t>
        <a:bodyPr/>
        <a:lstStyle/>
        <a:p>
          <a:endParaRPr lang="en-US" sz="2000" b="1">
            <a:latin typeface="Arial" panose="020B0604020202020204" pitchFamily="34" charset="0"/>
            <a:cs typeface="Arial" panose="020B0604020202020204" pitchFamily="34" charset="0"/>
          </a:endParaRPr>
        </a:p>
      </dgm:t>
    </dgm:pt>
    <dgm:pt modelId="{8550DD14-F4AA-49A8-83DA-BEFFDE685900}">
      <dgm:prSet custT="1"/>
      <dgm:spPr/>
      <dgm:t>
        <a:bodyPr/>
        <a:lstStyle/>
        <a:p>
          <a:r>
            <a:rPr lang="en-US" sz="2000" b="1" dirty="0">
              <a:latin typeface="Arial" panose="020B0604020202020204" pitchFamily="34" charset="0"/>
              <a:cs typeface="Arial" panose="020B0604020202020204" pitchFamily="34" charset="0"/>
            </a:rPr>
            <a:t>Jan.–Dec. 2020</a:t>
          </a:r>
        </a:p>
      </dgm:t>
    </dgm:pt>
    <dgm:pt modelId="{BFE581B2-260A-4CA0-8DE0-9BBDB59EEFFB}" type="parTrans" cxnId="{BC9C8FD9-4233-406B-8D23-5F137B7BF4CD}">
      <dgm:prSet/>
      <dgm:spPr/>
      <dgm:t>
        <a:bodyPr/>
        <a:lstStyle/>
        <a:p>
          <a:endParaRPr lang="en-US" sz="2000" b="1">
            <a:latin typeface="Arial" panose="020B0604020202020204" pitchFamily="34" charset="0"/>
            <a:cs typeface="Arial" panose="020B0604020202020204" pitchFamily="34" charset="0"/>
          </a:endParaRPr>
        </a:p>
      </dgm:t>
    </dgm:pt>
    <dgm:pt modelId="{D59D9316-05C9-4484-BFFA-2916DC94D2B2}" type="sibTrans" cxnId="{BC9C8FD9-4233-406B-8D23-5F137B7BF4CD}">
      <dgm:prSet/>
      <dgm:spPr/>
      <dgm:t>
        <a:bodyPr/>
        <a:lstStyle/>
        <a:p>
          <a:endParaRPr lang="en-US" sz="2000" b="1">
            <a:latin typeface="Arial" panose="020B0604020202020204" pitchFamily="34" charset="0"/>
            <a:cs typeface="Arial" panose="020B0604020202020204" pitchFamily="34" charset="0"/>
          </a:endParaRPr>
        </a:p>
      </dgm:t>
    </dgm:pt>
    <dgm:pt modelId="{59465F55-DD47-4C66-AB02-48EFC2623E66}">
      <dgm:prSet custT="1"/>
      <dgm:spPr/>
      <dgm:t>
        <a:bodyPr/>
        <a:lstStyle/>
        <a:p>
          <a:r>
            <a:rPr lang="en-US" sz="2000" b="1" dirty="0">
              <a:latin typeface="Arial" panose="020B0604020202020204" pitchFamily="34" charset="0"/>
              <a:cs typeface="Arial" panose="020B0604020202020204" pitchFamily="34" charset="0"/>
            </a:rPr>
            <a:t>IESBA deliberations</a:t>
          </a:r>
        </a:p>
      </dgm:t>
    </dgm:pt>
    <dgm:pt modelId="{6EDF3367-0B6C-4B87-9D35-CAFB0013A2C6}" type="parTrans" cxnId="{0AD99A4A-3935-4DB7-BDFF-288A4BEAE54B}">
      <dgm:prSet/>
      <dgm:spPr/>
      <dgm:t>
        <a:bodyPr/>
        <a:lstStyle/>
        <a:p>
          <a:endParaRPr lang="en-US" sz="2000" b="1">
            <a:latin typeface="Arial" panose="020B0604020202020204" pitchFamily="34" charset="0"/>
            <a:cs typeface="Arial" panose="020B0604020202020204" pitchFamily="34" charset="0"/>
          </a:endParaRPr>
        </a:p>
      </dgm:t>
    </dgm:pt>
    <dgm:pt modelId="{90DD1102-9DFA-4BDB-96A5-83AEB9726BB5}" type="sibTrans" cxnId="{0AD99A4A-3935-4DB7-BDFF-288A4BEAE54B}">
      <dgm:prSet/>
      <dgm:spPr/>
      <dgm:t>
        <a:bodyPr/>
        <a:lstStyle/>
        <a:p>
          <a:endParaRPr lang="en-US" sz="2000" b="1">
            <a:latin typeface="Arial" panose="020B0604020202020204" pitchFamily="34" charset="0"/>
            <a:cs typeface="Arial" panose="020B0604020202020204" pitchFamily="34" charset="0"/>
          </a:endParaRPr>
        </a:p>
      </dgm:t>
    </dgm:pt>
    <dgm:pt modelId="{D5EE0A15-8BDA-4F53-B6B7-2E6037A922EB}">
      <dgm:prSet custT="1"/>
      <dgm:spPr/>
      <dgm:t>
        <a:bodyPr/>
        <a:lstStyle/>
        <a:p>
          <a:r>
            <a:rPr lang="en-US" sz="2000" b="1" dirty="0">
              <a:latin typeface="Arial" panose="020B0604020202020204" pitchFamily="34" charset="0"/>
              <a:cs typeface="Arial" panose="020B0604020202020204" pitchFamily="34" charset="0"/>
            </a:rPr>
            <a:t>IAASB and CAG discussions</a:t>
          </a:r>
        </a:p>
      </dgm:t>
    </dgm:pt>
    <dgm:pt modelId="{7671EC54-06BF-49F5-92F3-2441A4CD0629}" type="parTrans" cxnId="{FF42D268-4702-46AA-BD58-EA14A4C1BE41}">
      <dgm:prSet/>
      <dgm:spPr/>
      <dgm:t>
        <a:bodyPr/>
        <a:lstStyle/>
        <a:p>
          <a:endParaRPr lang="en-US" sz="2000" b="1">
            <a:latin typeface="Arial" panose="020B0604020202020204" pitchFamily="34" charset="0"/>
            <a:cs typeface="Arial" panose="020B0604020202020204" pitchFamily="34" charset="0"/>
          </a:endParaRPr>
        </a:p>
      </dgm:t>
    </dgm:pt>
    <dgm:pt modelId="{621595E5-9BB7-4793-9318-06ACFEB222CC}" type="sibTrans" cxnId="{FF42D268-4702-46AA-BD58-EA14A4C1BE41}">
      <dgm:prSet/>
      <dgm:spPr/>
      <dgm:t>
        <a:bodyPr/>
        <a:lstStyle/>
        <a:p>
          <a:endParaRPr lang="en-US" sz="2000" b="1">
            <a:latin typeface="Arial" panose="020B0604020202020204" pitchFamily="34" charset="0"/>
            <a:cs typeface="Arial" panose="020B0604020202020204" pitchFamily="34" charset="0"/>
          </a:endParaRPr>
        </a:p>
      </dgm:t>
    </dgm:pt>
    <dgm:pt modelId="{D1563FBF-AFEE-48FF-9924-B1E10F826A5D}">
      <dgm:prSet custT="1"/>
      <dgm:spPr/>
      <dgm:t>
        <a:bodyPr/>
        <a:lstStyle/>
        <a:p>
          <a:r>
            <a:rPr lang="en-US" sz="2000" b="1">
              <a:latin typeface="Arial" panose="020B0604020202020204" pitchFamily="34" charset="0"/>
              <a:cs typeface="Arial" panose="020B0604020202020204" pitchFamily="34" charset="0"/>
            </a:rPr>
            <a:t>Dec. 2020</a:t>
          </a:r>
        </a:p>
      </dgm:t>
    </dgm:pt>
    <dgm:pt modelId="{05A9337D-31AD-44C0-AF76-4BFA0E542E92}" type="parTrans" cxnId="{A4B9F175-A4C5-4201-8740-08316A9B05F4}">
      <dgm:prSet/>
      <dgm:spPr/>
      <dgm:t>
        <a:bodyPr/>
        <a:lstStyle/>
        <a:p>
          <a:endParaRPr lang="en-US" sz="2000" b="1">
            <a:latin typeface="Arial" panose="020B0604020202020204" pitchFamily="34" charset="0"/>
            <a:cs typeface="Arial" panose="020B0604020202020204" pitchFamily="34" charset="0"/>
          </a:endParaRPr>
        </a:p>
      </dgm:t>
    </dgm:pt>
    <dgm:pt modelId="{04B5F6CB-03FA-4938-A419-DDDB8F0CACE0}" type="sibTrans" cxnId="{A4B9F175-A4C5-4201-8740-08316A9B05F4}">
      <dgm:prSet/>
      <dgm:spPr/>
      <dgm:t>
        <a:bodyPr/>
        <a:lstStyle/>
        <a:p>
          <a:endParaRPr lang="en-US" sz="2000" b="1">
            <a:latin typeface="Arial" panose="020B0604020202020204" pitchFamily="34" charset="0"/>
            <a:cs typeface="Arial" panose="020B0604020202020204" pitchFamily="34" charset="0"/>
          </a:endParaRPr>
        </a:p>
      </dgm:t>
    </dgm:pt>
    <dgm:pt modelId="{612E9FBB-1399-49B9-892C-51C35DAC1F50}">
      <dgm:prSet custT="1"/>
      <dgm:spPr/>
      <dgm:t>
        <a:bodyPr/>
        <a:lstStyle/>
        <a:p>
          <a:r>
            <a:rPr lang="en-US" sz="2000" b="1" dirty="0">
              <a:latin typeface="Arial" panose="020B0604020202020204" pitchFamily="34" charset="0"/>
              <a:cs typeface="Arial" panose="020B0604020202020204" pitchFamily="34" charset="0"/>
            </a:rPr>
            <a:t>Proposed text approved by IESBA for exposure</a:t>
          </a:r>
        </a:p>
      </dgm:t>
    </dgm:pt>
    <dgm:pt modelId="{02F47196-0387-4CFC-8503-80C5EFCACED8}" type="parTrans" cxnId="{79DDC8EB-CA93-4141-85FC-CF4EE95A15B1}">
      <dgm:prSet/>
      <dgm:spPr/>
      <dgm:t>
        <a:bodyPr/>
        <a:lstStyle/>
        <a:p>
          <a:endParaRPr lang="en-US" sz="2000" b="1">
            <a:latin typeface="Arial" panose="020B0604020202020204" pitchFamily="34" charset="0"/>
            <a:cs typeface="Arial" panose="020B0604020202020204" pitchFamily="34" charset="0"/>
          </a:endParaRPr>
        </a:p>
      </dgm:t>
    </dgm:pt>
    <dgm:pt modelId="{CD522AB6-595B-4018-902A-C58638DCAF6F}" type="sibTrans" cxnId="{79DDC8EB-CA93-4141-85FC-CF4EE95A15B1}">
      <dgm:prSet/>
      <dgm:spPr/>
      <dgm:t>
        <a:bodyPr/>
        <a:lstStyle/>
        <a:p>
          <a:endParaRPr lang="en-US" sz="2000" b="1">
            <a:latin typeface="Arial" panose="020B0604020202020204" pitchFamily="34" charset="0"/>
            <a:cs typeface="Arial" panose="020B0604020202020204" pitchFamily="34" charset="0"/>
          </a:endParaRPr>
        </a:p>
      </dgm:t>
    </dgm:pt>
    <dgm:pt modelId="{D394B526-77FE-4A15-91DF-D6497867D07C}">
      <dgm:prSet custT="1"/>
      <dgm:spPr/>
      <dgm:t>
        <a:bodyPr/>
        <a:lstStyle/>
        <a:p>
          <a:r>
            <a:rPr lang="en-US" sz="2000" b="1" dirty="0">
              <a:latin typeface="Arial" panose="020B0604020202020204" pitchFamily="34" charset="0"/>
              <a:cs typeface="Arial" panose="020B0604020202020204" pitchFamily="34" charset="0"/>
            </a:rPr>
            <a:t>Jan. 2021</a:t>
          </a:r>
        </a:p>
      </dgm:t>
    </dgm:pt>
    <dgm:pt modelId="{71BB9997-4281-4E84-81BA-842C7E502C98}" type="parTrans" cxnId="{87DD9085-F13C-423E-9DA5-C80819A5BA03}">
      <dgm:prSet/>
      <dgm:spPr/>
      <dgm:t>
        <a:bodyPr/>
        <a:lstStyle/>
        <a:p>
          <a:endParaRPr lang="en-US" sz="2000" b="1">
            <a:latin typeface="Arial" panose="020B0604020202020204" pitchFamily="34" charset="0"/>
            <a:cs typeface="Arial" panose="020B0604020202020204" pitchFamily="34" charset="0"/>
          </a:endParaRPr>
        </a:p>
      </dgm:t>
    </dgm:pt>
    <dgm:pt modelId="{A5B520F8-A1A7-465A-A9BD-B449CAEDB122}" type="sibTrans" cxnId="{87DD9085-F13C-423E-9DA5-C80819A5BA03}">
      <dgm:prSet/>
      <dgm:spPr/>
      <dgm:t>
        <a:bodyPr/>
        <a:lstStyle/>
        <a:p>
          <a:endParaRPr lang="en-US" sz="2000" b="1">
            <a:latin typeface="Arial" panose="020B0604020202020204" pitchFamily="34" charset="0"/>
            <a:cs typeface="Arial" panose="020B0604020202020204" pitchFamily="34" charset="0"/>
          </a:endParaRPr>
        </a:p>
      </dgm:t>
    </dgm:pt>
    <dgm:pt modelId="{85C87BFF-610A-4466-A8EA-87F9192EF4EF}">
      <dgm:prSet custT="1"/>
      <dgm:spPr/>
      <dgm:t>
        <a:bodyPr/>
        <a:lstStyle/>
        <a:p>
          <a:r>
            <a:rPr lang="en-US" sz="2000" b="1" dirty="0">
              <a:latin typeface="Arial" panose="020B0604020202020204" pitchFamily="34" charset="0"/>
              <a:cs typeface="Arial" panose="020B0604020202020204" pitchFamily="34" charset="0"/>
            </a:rPr>
            <a:t>ED released with 90 days comment period</a:t>
          </a:r>
        </a:p>
      </dgm:t>
    </dgm:pt>
    <dgm:pt modelId="{C40922F4-B545-4324-A3E1-7E0F3AF88DA7}" type="parTrans" cxnId="{049863FF-45B2-4054-9A5D-4474C1BFC067}">
      <dgm:prSet/>
      <dgm:spPr/>
      <dgm:t>
        <a:bodyPr/>
        <a:lstStyle/>
        <a:p>
          <a:endParaRPr lang="en-US" sz="2000" b="1">
            <a:latin typeface="Arial" panose="020B0604020202020204" pitchFamily="34" charset="0"/>
            <a:cs typeface="Arial" panose="020B0604020202020204" pitchFamily="34" charset="0"/>
          </a:endParaRPr>
        </a:p>
      </dgm:t>
    </dgm:pt>
    <dgm:pt modelId="{9AB961D1-F61F-42E8-BAC7-936978631D3A}" type="sibTrans" cxnId="{049863FF-45B2-4054-9A5D-4474C1BFC067}">
      <dgm:prSet/>
      <dgm:spPr/>
      <dgm:t>
        <a:bodyPr/>
        <a:lstStyle/>
        <a:p>
          <a:endParaRPr lang="en-US" sz="2000" b="1">
            <a:latin typeface="Arial" panose="020B0604020202020204" pitchFamily="34" charset="0"/>
            <a:cs typeface="Arial" panose="020B0604020202020204" pitchFamily="34" charset="0"/>
          </a:endParaRPr>
        </a:p>
      </dgm:t>
    </dgm:pt>
    <dgm:pt modelId="{F22C47BF-08E3-4BA7-99A4-7663F30ECBA2}">
      <dgm:prSet custT="1"/>
      <dgm:spPr/>
      <dgm:t>
        <a:bodyPr/>
        <a:lstStyle/>
        <a:p>
          <a:r>
            <a:rPr lang="en-US" sz="2000" b="1">
              <a:latin typeface="Arial" panose="020B0604020202020204" pitchFamily="34" charset="0"/>
              <a:cs typeface="Arial" panose="020B0604020202020204" pitchFamily="34" charset="0"/>
            </a:rPr>
            <a:t>May 2021</a:t>
          </a:r>
        </a:p>
      </dgm:t>
    </dgm:pt>
    <dgm:pt modelId="{DD29E9E0-EEF9-43CD-A298-F4E9C15BB860}" type="parTrans" cxnId="{8D3EF031-41D5-42BA-AABF-EEE2111598B2}">
      <dgm:prSet/>
      <dgm:spPr/>
      <dgm:t>
        <a:bodyPr/>
        <a:lstStyle/>
        <a:p>
          <a:endParaRPr lang="en-US" sz="2000" b="1">
            <a:latin typeface="Arial" panose="020B0604020202020204" pitchFamily="34" charset="0"/>
            <a:cs typeface="Arial" panose="020B0604020202020204" pitchFamily="34" charset="0"/>
          </a:endParaRPr>
        </a:p>
      </dgm:t>
    </dgm:pt>
    <dgm:pt modelId="{8D22F99E-7798-4921-996E-5701CF1CACE0}" type="sibTrans" cxnId="{8D3EF031-41D5-42BA-AABF-EEE2111598B2}">
      <dgm:prSet/>
      <dgm:spPr/>
      <dgm:t>
        <a:bodyPr/>
        <a:lstStyle/>
        <a:p>
          <a:endParaRPr lang="en-US" sz="2000" b="1">
            <a:latin typeface="Arial" panose="020B0604020202020204" pitchFamily="34" charset="0"/>
            <a:cs typeface="Arial" panose="020B0604020202020204" pitchFamily="34" charset="0"/>
          </a:endParaRPr>
        </a:p>
      </dgm:t>
    </dgm:pt>
    <dgm:pt modelId="{63FE9EBC-1B9F-470F-ADE0-58A1A002BF63}">
      <dgm:prSet custT="1"/>
      <dgm:spPr/>
      <dgm:t>
        <a:bodyPr/>
        <a:lstStyle/>
        <a:p>
          <a:r>
            <a:rPr lang="en-US" sz="2000" b="1" dirty="0">
              <a:latin typeface="Arial" panose="020B0604020202020204" pitchFamily="34" charset="0"/>
              <a:cs typeface="Arial" panose="020B0604020202020204" pitchFamily="34" charset="0"/>
            </a:rPr>
            <a:t>69 comment letters received by end of comment period</a:t>
          </a:r>
        </a:p>
      </dgm:t>
    </dgm:pt>
    <dgm:pt modelId="{2658A954-901B-478D-BEB6-C93C379410D3}" type="parTrans" cxnId="{8B931A03-AC02-4743-A30A-5471A445B0AC}">
      <dgm:prSet/>
      <dgm:spPr/>
      <dgm:t>
        <a:bodyPr/>
        <a:lstStyle/>
        <a:p>
          <a:endParaRPr lang="en-US" sz="2000" b="1">
            <a:latin typeface="Arial" panose="020B0604020202020204" pitchFamily="34" charset="0"/>
            <a:cs typeface="Arial" panose="020B0604020202020204" pitchFamily="34" charset="0"/>
          </a:endParaRPr>
        </a:p>
      </dgm:t>
    </dgm:pt>
    <dgm:pt modelId="{CFEF181B-38BA-40EF-944C-2DA1F256D365}" type="sibTrans" cxnId="{8B931A03-AC02-4743-A30A-5471A445B0AC}">
      <dgm:prSet/>
      <dgm:spPr/>
      <dgm:t>
        <a:bodyPr/>
        <a:lstStyle/>
        <a:p>
          <a:endParaRPr lang="en-US" sz="2000" b="1">
            <a:latin typeface="Arial" panose="020B0604020202020204" pitchFamily="34" charset="0"/>
            <a:cs typeface="Arial" panose="020B0604020202020204" pitchFamily="34" charset="0"/>
          </a:endParaRPr>
        </a:p>
      </dgm:t>
    </dgm:pt>
    <dgm:pt modelId="{2FDA3CD4-56F3-4124-AADB-E83FCEC3C2AD}" type="pres">
      <dgm:prSet presAssocID="{D9FBBC22-98BC-4925-91B7-9AD74B49ADE1}" presName="Name0" presStyleCnt="0">
        <dgm:presLayoutVars>
          <dgm:animLvl val="lvl"/>
          <dgm:resizeHandles val="exact"/>
        </dgm:presLayoutVars>
      </dgm:prSet>
      <dgm:spPr/>
    </dgm:pt>
    <dgm:pt modelId="{0CFBBA30-AF06-4CEA-947A-04E24F0CB880}" type="pres">
      <dgm:prSet presAssocID="{755EF71E-288B-4A93-8DA4-978733185EE4}" presName="composite" presStyleCnt="0"/>
      <dgm:spPr/>
    </dgm:pt>
    <dgm:pt modelId="{DD04947E-DF09-4462-9E94-46AD0D94555B}" type="pres">
      <dgm:prSet presAssocID="{755EF71E-288B-4A93-8DA4-978733185EE4}" presName="L" presStyleLbl="solidFgAcc1" presStyleIdx="0" presStyleCnt="5">
        <dgm:presLayoutVars>
          <dgm:chMax val="0"/>
          <dgm:chPref val="0"/>
        </dgm:presLayoutVars>
      </dgm:prSet>
      <dgm:spPr/>
    </dgm:pt>
    <dgm:pt modelId="{7ADA8717-35AB-4956-93CE-C83201CD0BE6}" type="pres">
      <dgm:prSet presAssocID="{755EF71E-288B-4A93-8DA4-978733185EE4}" presName="parTx" presStyleLbl="alignNode1" presStyleIdx="0" presStyleCnt="5">
        <dgm:presLayoutVars>
          <dgm:chMax val="0"/>
          <dgm:chPref val="0"/>
          <dgm:bulletEnabled val="1"/>
        </dgm:presLayoutVars>
      </dgm:prSet>
      <dgm:spPr/>
    </dgm:pt>
    <dgm:pt modelId="{87545CC6-A540-48A6-B13F-17FE8D3C690F}" type="pres">
      <dgm:prSet presAssocID="{755EF71E-288B-4A93-8DA4-978733185EE4}" presName="desTx" presStyleLbl="revTx" presStyleIdx="0" presStyleCnt="5">
        <dgm:presLayoutVars>
          <dgm:chMax val="0"/>
          <dgm:chPref val="0"/>
          <dgm:bulletEnabled val="1"/>
        </dgm:presLayoutVars>
      </dgm:prSet>
      <dgm:spPr/>
    </dgm:pt>
    <dgm:pt modelId="{BD1DFAF5-D9B1-4371-8B62-6BEBD44FC98D}" type="pres">
      <dgm:prSet presAssocID="{755EF71E-288B-4A93-8DA4-978733185EE4}" presName="EmptyPlaceHolder" presStyleCnt="0"/>
      <dgm:spPr/>
    </dgm:pt>
    <dgm:pt modelId="{0FD1C93B-2560-4A0F-8D64-32B8B3106EBF}" type="pres">
      <dgm:prSet presAssocID="{28D052E8-CBC8-425E-8F85-7B7437650289}" presName="space" presStyleCnt="0"/>
      <dgm:spPr/>
    </dgm:pt>
    <dgm:pt modelId="{2FABAFA1-6602-4E4F-8D04-2B959B4A9795}" type="pres">
      <dgm:prSet presAssocID="{8550DD14-F4AA-49A8-83DA-BEFFDE685900}" presName="composite" presStyleCnt="0"/>
      <dgm:spPr/>
    </dgm:pt>
    <dgm:pt modelId="{D4A340EA-BFC7-4276-8916-AF0B8B07E17D}" type="pres">
      <dgm:prSet presAssocID="{8550DD14-F4AA-49A8-83DA-BEFFDE685900}" presName="L" presStyleLbl="solidFgAcc1" presStyleIdx="1" presStyleCnt="5">
        <dgm:presLayoutVars>
          <dgm:chMax val="0"/>
          <dgm:chPref val="0"/>
        </dgm:presLayoutVars>
      </dgm:prSet>
      <dgm:spPr/>
    </dgm:pt>
    <dgm:pt modelId="{35187D77-EFA7-453F-8602-CDC9481FE6B9}" type="pres">
      <dgm:prSet presAssocID="{8550DD14-F4AA-49A8-83DA-BEFFDE685900}" presName="parTx" presStyleLbl="alignNode1" presStyleIdx="1" presStyleCnt="5">
        <dgm:presLayoutVars>
          <dgm:chMax val="0"/>
          <dgm:chPref val="0"/>
          <dgm:bulletEnabled val="1"/>
        </dgm:presLayoutVars>
      </dgm:prSet>
      <dgm:spPr/>
    </dgm:pt>
    <dgm:pt modelId="{7F2F596B-8960-4160-B64F-E805879E12CB}" type="pres">
      <dgm:prSet presAssocID="{8550DD14-F4AA-49A8-83DA-BEFFDE685900}" presName="desTx" presStyleLbl="revTx" presStyleIdx="1" presStyleCnt="5">
        <dgm:presLayoutVars>
          <dgm:chMax val="0"/>
          <dgm:chPref val="0"/>
          <dgm:bulletEnabled val="1"/>
        </dgm:presLayoutVars>
      </dgm:prSet>
      <dgm:spPr/>
    </dgm:pt>
    <dgm:pt modelId="{8284B82A-3543-456C-93DA-D6EB8791089C}" type="pres">
      <dgm:prSet presAssocID="{8550DD14-F4AA-49A8-83DA-BEFFDE685900}" presName="EmptyPlaceHolder" presStyleCnt="0"/>
      <dgm:spPr/>
    </dgm:pt>
    <dgm:pt modelId="{EF3A0085-25CF-4186-99A5-811D4EAEF913}" type="pres">
      <dgm:prSet presAssocID="{D59D9316-05C9-4484-BFFA-2916DC94D2B2}" presName="space" presStyleCnt="0"/>
      <dgm:spPr/>
    </dgm:pt>
    <dgm:pt modelId="{E6394DA5-DB79-415E-8618-6386C7937D75}" type="pres">
      <dgm:prSet presAssocID="{D1563FBF-AFEE-48FF-9924-B1E10F826A5D}" presName="composite" presStyleCnt="0"/>
      <dgm:spPr/>
    </dgm:pt>
    <dgm:pt modelId="{0B9E2E75-0087-4C73-A449-76CA3289BECD}" type="pres">
      <dgm:prSet presAssocID="{D1563FBF-AFEE-48FF-9924-B1E10F826A5D}" presName="L" presStyleLbl="solidFgAcc1" presStyleIdx="2" presStyleCnt="5">
        <dgm:presLayoutVars>
          <dgm:chMax val="0"/>
          <dgm:chPref val="0"/>
        </dgm:presLayoutVars>
      </dgm:prSet>
      <dgm:spPr/>
    </dgm:pt>
    <dgm:pt modelId="{5A12CF4E-B7E7-4A48-8D94-E5F5D9762BA1}" type="pres">
      <dgm:prSet presAssocID="{D1563FBF-AFEE-48FF-9924-B1E10F826A5D}" presName="parTx" presStyleLbl="alignNode1" presStyleIdx="2" presStyleCnt="5">
        <dgm:presLayoutVars>
          <dgm:chMax val="0"/>
          <dgm:chPref val="0"/>
          <dgm:bulletEnabled val="1"/>
        </dgm:presLayoutVars>
      </dgm:prSet>
      <dgm:spPr/>
    </dgm:pt>
    <dgm:pt modelId="{DAAB5206-16E8-4B16-95E9-62D8BC0E83C0}" type="pres">
      <dgm:prSet presAssocID="{D1563FBF-AFEE-48FF-9924-B1E10F826A5D}" presName="desTx" presStyleLbl="revTx" presStyleIdx="2" presStyleCnt="5">
        <dgm:presLayoutVars>
          <dgm:chMax val="0"/>
          <dgm:chPref val="0"/>
          <dgm:bulletEnabled val="1"/>
        </dgm:presLayoutVars>
      </dgm:prSet>
      <dgm:spPr/>
    </dgm:pt>
    <dgm:pt modelId="{C1B6C52B-AC89-47B2-A653-FFF161AE0624}" type="pres">
      <dgm:prSet presAssocID="{D1563FBF-AFEE-48FF-9924-B1E10F826A5D}" presName="EmptyPlaceHolder" presStyleCnt="0"/>
      <dgm:spPr/>
    </dgm:pt>
    <dgm:pt modelId="{F73E787E-7F3B-40A9-BC93-F770387AF439}" type="pres">
      <dgm:prSet presAssocID="{04B5F6CB-03FA-4938-A419-DDDB8F0CACE0}" presName="space" presStyleCnt="0"/>
      <dgm:spPr/>
    </dgm:pt>
    <dgm:pt modelId="{72154B41-C769-4407-8BCD-88F82E52277A}" type="pres">
      <dgm:prSet presAssocID="{D394B526-77FE-4A15-91DF-D6497867D07C}" presName="composite" presStyleCnt="0"/>
      <dgm:spPr/>
    </dgm:pt>
    <dgm:pt modelId="{516A55AC-F960-49BA-8A06-685470D9C348}" type="pres">
      <dgm:prSet presAssocID="{D394B526-77FE-4A15-91DF-D6497867D07C}" presName="L" presStyleLbl="solidFgAcc1" presStyleIdx="3" presStyleCnt="5">
        <dgm:presLayoutVars>
          <dgm:chMax val="0"/>
          <dgm:chPref val="0"/>
        </dgm:presLayoutVars>
      </dgm:prSet>
      <dgm:spPr/>
    </dgm:pt>
    <dgm:pt modelId="{1C6A894C-9AB2-41A3-9BBA-0C87914F2D11}" type="pres">
      <dgm:prSet presAssocID="{D394B526-77FE-4A15-91DF-D6497867D07C}" presName="parTx" presStyleLbl="alignNode1" presStyleIdx="3" presStyleCnt="5">
        <dgm:presLayoutVars>
          <dgm:chMax val="0"/>
          <dgm:chPref val="0"/>
          <dgm:bulletEnabled val="1"/>
        </dgm:presLayoutVars>
      </dgm:prSet>
      <dgm:spPr/>
    </dgm:pt>
    <dgm:pt modelId="{8DA3143E-8ACB-4424-B011-9F998A279554}" type="pres">
      <dgm:prSet presAssocID="{D394B526-77FE-4A15-91DF-D6497867D07C}" presName="desTx" presStyleLbl="revTx" presStyleIdx="3" presStyleCnt="5">
        <dgm:presLayoutVars>
          <dgm:chMax val="0"/>
          <dgm:chPref val="0"/>
          <dgm:bulletEnabled val="1"/>
        </dgm:presLayoutVars>
      </dgm:prSet>
      <dgm:spPr/>
    </dgm:pt>
    <dgm:pt modelId="{18EFE9ED-ED49-4BEE-BDD1-38F4D031DD5E}" type="pres">
      <dgm:prSet presAssocID="{D394B526-77FE-4A15-91DF-D6497867D07C}" presName="EmptyPlaceHolder" presStyleCnt="0"/>
      <dgm:spPr/>
    </dgm:pt>
    <dgm:pt modelId="{0B001AAF-BFC1-4083-B01B-A58C3F6B44E2}" type="pres">
      <dgm:prSet presAssocID="{A5B520F8-A1A7-465A-A9BD-B449CAEDB122}" presName="space" presStyleCnt="0"/>
      <dgm:spPr/>
    </dgm:pt>
    <dgm:pt modelId="{F030D308-7D29-4396-AC32-AB394DC596DF}" type="pres">
      <dgm:prSet presAssocID="{F22C47BF-08E3-4BA7-99A4-7663F30ECBA2}" presName="composite" presStyleCnt="0"/>
      <dgm:spPr/>
    </dgm:pt>
    <dgm:pt modelId="{E7760795-CA38-4694-93F0-4B643A252652}" type="pres">
      <dgm:prSet presAssocID="{F22C47BF-08E3-4BA7-99A4-7663F30ECBA2}" presName="L" presStyleLbl="solidFgAcc1" presStyleIdx="4" presStyleCnt="5">
        <dgm:presLayoutVars>
          <dgm:chMax val="0"/>
          <dgm:chPref val="0"/>
        </dgm:presLayoutVars>
      </dgm:prSet>
      <dgm:spPr/>
    </dgm:pt>
    <dgm:pt modelId="{44CFC33F-B935-480E-8A30-B3A9474388E8}" type="pres">
      <dgm:prSet presAssocID="{F22C47BF-08E3-4BA7-99A4-7663F30ECBA2}" presName="parTx" presStyleLbl="alignNode1" presStyleIdx="4" presStyleCnt="5">
        <dgm:presLayoutVars>
          <dgm:chMax val="0"/>
          <dgm:chPref val="0"/>
          <dgm:bulletEnabled val="1"/>
        </dgm:presLayoutVars>
      </dgm:prSet>
      <dgm:spPr/>
    </dgm:pt>
    <dgm:pt modelId="{5DAE9CE5-849E-481E-8D83-9F0F8E82F8FF}" type="pres">
      <dgm:prSet presAssocID="{F22C47BF-08E3-4BA7-99A4-7663F30ECBA2}" presName="desTx" presStyleLbl="revTx" presStyleIdx="4" presStyleCnt="5">
        <dgm:presLayoutVars>
          <dgm:chMax val="0"/>
          <dgm:chPref val="0"/>
          <dgm:bulletEnabled val="1"/>
        </dgm:presLayoutVars>
      </dgm:prSet>
      <dgm:spPr/>
    </dgm:pt>
    <dgm:pt modelId="{09199252-3137-407F-B137-8F7DA62525F0}" type="pres">
      <dgm:prSet presAssocID="{F22C47BF-08E3-4BA7-99A4-7663F30ECBA2}" presName="EmptyPlaceHolder" presStyleCnt="0"/>
      <dgm:spPr/>
    </dgm:pt>
  </dgm:ptLst>
  <dgm:cxnLst>
    <dgm:cxn modelId="{8B931A03-AC02-4743-A30A-5471A445B0AC}" srcId="{F22C47BF-08E3-4BA7-99A4-7663F30ECBA2}" destId="{63FE9EBC-1B9F-470F-ADE0-58A1A002BF63}" srcOrd="0" destOrd="0" parTransId="{2658A954-901B-478D-BEB6-C93C379410D3}" sibTransId="{CFEF181B-38BA-40EF-944C-2DA1F256D365}"/>
    <dgm:cxn modelId="{DDA36229-3CA2-4854-A25B-08BB6F6C6E5F}" type="presOf" srcId="{D394B526-77FE-4A15-91DF-D6497867D07C}" destId="{1C6A894C-9AB2-41A3-9BBA-0C87914F2D11}" srcOrd="0" destOrd="0" presId="urn:microsoft.com/office/officeart/2016/7/layout/AccentHomeChevronProcess"/>
    <dgm:cxn modelId="{8D3EF031-41D5-42BA-AABF-EEE2111598B2}" srcId="{D9FBBC22-98BC-4925-91B7-9AD74B49ADE1}" destId="{F22C47BF-08E3-4BA7-99A4-7663F30ECBA2}" srcOrd="4" destOrd="0" parTransId="{DD29E9E0-EEF9-43CD-A298-F4E9C15BB860}" sibTransId="{8D22F99E-7798-4921-996E-5701CF1CACE0}"/>
    <dgm:cxn modelId="{12791632-6319-406A-B6FC-0E051933F915}" type="presOf" srcId="{D9FBBC22-98BC-4925-91B7-9AD74B49ADE1}" destId="{2FDA3CD4-56F3-4124-AADB-E83FCEC3C2AD}" srcOrd="0" destOrd="0" presId="urn:microsoft.com/office/officeart/2016/7/layout/AccentHomeChevronProcess"/>
    <dgm:cxn modelId="{FF42D268-4702-46AA-BD58-EA14A4C1BE41}" srcId="{8550DD14-F4AA-49A8-83DA-BEFFDE685900}" destId="{D5EE0A15-8BDA-4F53-B6B7-2E6037A922EB}" srcOrd="1" destOrd="0" parTransId="{7671EC54-06BF-49F5-92F3-2441A4CD0629}" sibTransId="{621595E5-9BB7-4793-9318-06ACFEB222CC}"/>
    <dgm:cxn modelId="{0AD99A4A-3935-4DB7-BDFF-288A4BEAE54B}" srcId="{8550DD14-F4AA-49A8-83DA-BEFFDE685900}" destId="{59465F55-DD47-4C66-AB02-48EFC2623E66}" srcOrd="0" destOrd="0" parTransId="{6EDF3367-0B6C-4B87-9D35-CAFB0013A2C6}" sibTransId="{90DD1102-9DFA-4BDB-96A5-83AEB9726BB5}"/>
    <dgm:cxn modelId="{455D9A6B-2A40-4050-88BE-5AE4E746F3C6}" type="presOf" srcId="{755EF71E-288B-4A93-8DA4-978733185EE4}" destId="{7ADA8717-35AB-4956-93CE-C83201CD0BE6}" srcOrd="0" destOrd="0" presId="urn:microsoft.com/office/officeart/2016/7/layout/AccentHomeChevronProcess"/>
    <dgm:cxn modelId="{34344855-283A-4F5F-989B-EE49E2415F6E}" type="presOf" srcId="{85C87BFF-610A-4466-A8EA-87F9192EF4EF}" destId="{8DA3143E-8ACB-4424-B011-9F998A279554}" srcOrd="0" destOrd="0" presId="urn:microsoft.com/office/officeart/2016/7/layout/AccentHomeChevronProcess"/>
    <dgm:cxn modelId="{A4B9F175-A4C5-4201-8740-08316A9B05F4}" srcId="{D9FBBC22-98BC-4925-91B7-9AD74B49ADE1}" destId="{D1563FBF-AFEE-48FF-9924-B1E10F826A5D}" srcOrd="2" destOrd="0" parTransId="{05A9337D-31AD-44C0-AF76-4BFA0E542E92}" sibTransId="{04B5F6CB-03FA-4938-A419-DDDB8F0CACE0}"/>
    <dgm:cxn modelId="{09ECDD56-EDCD-43A9-8DEF-03B07F5FA4F0}" type="presOf" srcId="{6D63427D-EF87-49AF-9900-B01ED16BEE67}" destId="{87545CC6-A540-48A6-B13F-17FE8D3C690F}" srcOrd="0" destOrd="0" presId="urn:microsoft.com/office/officeart/2016/7/layout/AccentHomeChevronProcess"/>
    <dgm:cxn modelId="{BA1B1384-14A0-493D-9BBC-B63BAA232AE0}" type="presOf" srcId="{D1563FBF-AFEE-48FF-9924-B1E10F826A5D}" destId="{5A12CF4E-B7E7-4A48-8D94-E5F5D9762BA1}" srcOrd="0" destOrd="0" presId="urn:microsoft.com/office/officeart/2016/7/layout/AccentHomeChevronProcess"/>
    <dgm:cxn modelId="{87DD9085-F13C-423E-9DA5-C80819A5BA03}" srcId="{D9FBBC22-98BC-4925-91B7-9AD74B49ADE1}" destId="{D394B526-77FE-4A15-91DF-D6497867D07C}" srcOrd="3" destOrd="0" parTransId="{71BB9997-4281-4E84-81BA-842C7E502C98}" sibTransId="{A5B520F8-A1A7-465A-A9BD-B449CAEDB122}"/>
    <dgm:cxn modelId="{F4974988-3773-4C02-9D7B-38FABE44BF22}" type="presOf" srcId="{F22C47BF-08E3-4BA7-99A4-7663F30ECBA2}" destId="{44CFC33F-B935-480E-8A30-B3A9474388E8}" srcOrd="0" destOrd="0" presId="urn:microsoft.com/office/officeart/2016/7/layout/AccentHomeChevronProcess"/>
    <dgm:cxn modelId="{FD8D66A7-3826-45D5-8BAD-B4284112A88C}" type="presOf" srcId="{612E9FBB-1399-49B9-892C-51C35DAC1F50}" destId="{DAAB5206-16E8-4B16-95E9-62D8BC0E83C0}" srcOrd="0" destOrd="0" presId="urn:microsoft.com/office/officeart/2016/7/layout/AccentHomeChevronProcess"/>
    <dgm:cxn modelId="{D9EAABB2-B056-423D-B273-181E5BECD487}" srcId="{755EF71E-288B-4A93-8DA4-978733185EE4}" destId="{6D63427D-EF87-49AF-9900-B01ED16BEE67}" srcOrd="0" destOrd="0" parTransId="{A99877B2-0019-482B-8AF9-F78D6DE7B0A1}" sibTransId="{F6D27E54-BBB5-4FAF-96CD-3320277580F5}"/>
    <dgm:cxn modelId="{73F5FAB9-EC1A-42A4-9D5A-E366787B1F31}" type="presOf" srcId="{8550DD14-F4AA-49A8-83DA-BEFFDE685900}" destId="{35187D77-EFA7-453F-8602-CDC9481FE6B9}" srcOrd="0" destOrd="0" presId="urn:microsoft.com/office/officeart/2016/7/layout/AccentHomeChevronProcess"/>
    <dgm:cxn modelId="{0C8BB0D0-5E3E-46D8-9CD0-8AF68116B8CC}" type="presOf" srcId="{D5EE0A15-8BDA-4F53-B6B7-2E6037A922EB}" destId="{7F2F596B-8960-4160-B64F-E805879E12CB}" srcOrd="0" destOrd="1" presId="urn:microsoft.com/office/officeart/2016/7/layout/AccentHomeChevronProcess"/>
    <dgm:cxn modelId="{E0E8F5D8-1C72-4B72-BE0E-4C6B5C0BB8D7}" srcId="{D9FBBC22-98BC-4925-91B7-9AD74B49ADE1}" destId="{755EF71E-288B-4A93-8DA4-978733185EE4}" srcOrd="0" destOrd="0" parTransId="{1456AE78-DDDE-4A7E-B8A2-8793EED86E90}" sibTransId="{28D052E8-CBC8-425E-8F85-7B7437650289}"/>
    <dgm:cxn modelId="{BC9C8FD9-4233-406B-8D23-5F137B7BF4CD}" srcId="{D9FBBC22-98BC-4925-91B7-9AD74B49ADE1}" destId="{8550DD14-F4AA-49A8-83DA-BEFFDE685900}" srcOrd="1" destOrd="0" parTransId="{BFE581B2-260A-4CA0-8DE0-9BBDB59EEFFB}" sibTransId="{D59D9316-05C9-4484-BFFA-2916DC94D2B2}"/>
    <dgm:cxn modelId="{18D8B5E5-0477-46F5-AB13-FD2781EFC4A9}" type="presOf" srcId="{59465F55-DD47-4C66-AB02-48EFC2623E66}" destId="{7F2F596B-8960-4160-B64F-E805879E12CB}" srcOrd="0" destOrd="0" presId="urn:microsoft.com/office/officeart/2016/7/layout/AccentHomeChevronProcess"/>
    <dgm:cxn modelId="{79DDC8EB-CA93-4141-85FC-CF4EE95A15B1}" srcId="{D1563FBF-AFEE-48FF-9924-B1E10F826A5D}" destId="{612E9FBB-1399-49B9-892C-51C35DAC1F50}" srcOrd="0" destOrd="0" parTransId="{02F47196-0387-4CFC-8503-80C5EFCACED8}" sibTransId="{CD522AB6-595B-4018-902A-C58638DCAF6F}"/>
    <dgm:cxn modelId="{BAF44CEF-8F80-430D-832E-7ED874429C7C}" type="presOf" srcId="{63FE9EBC-1B9F-470F-ADE0-58A1A002BF63}" destId="{5DAE9CE5-849E-481E-8D83-9F0F8E82F8FF}" srcOrd="0" destOrd="0" presId="urn:microsoft.com/office/officeart/2016/7/layout/AccentHomeChevronProcess"/>
    <dgm:cxn modelId="{049863FF-45B2-4054-9A5D-4474C1BFC067}" srcId="{D394B526-77FE-4A15-91DF-D6497867D07C}" destId="{85C87BFF-610A-4466-A8EA-87F9192EF4EF}" srcOrd="0" destOrd="0" parTransId="{C40922F4-B545-4324-A3E1-7E0F3AF88DA7}" sibTransId="{9AB961D1-F61F-42E8-BAC7-936978631D3A}"/>
    <dgm:cxn modelId="{525C6BBD-15A5-40BE-BADF-35D173D3CD3A}" type="presParOf" srcId="{2FDA3CD4-56F3-4124-AADB-E83FCEC3C2AD}" destId="{0CFBBA30-AF06-4CEA-947A-04E24F0CB880}" srcOrd="0" destOrd="0" presId="urn:microsoft.com/office/officeart/2016/7/layout/AccentHomeChevronProcess"/>
    <dgm:cxn modelId="{94E3DB8C-7066-4578-8863-FBCCC7E31BB6}" type="presParOf" srcId="{0CFBBA30-AF06-4CEA-947A-04E24F0CB880}" destId="{DD04947E-DF09-4462-9E94-46AD0D94555B}" srcOrd="0" destOrd="0" presId="urn:microsoft.com/office/officeart/2016/7/layout/AccentHomeChevronProcess"/>
    <dgm:cxn modelId="{DFA59932-71D7-4B7C-AB7A-E558D7CCE20F}" type="presParOf" srcId="{0CFBBA30-AF06-4CEA-947A-04E24F0CB880}" destId="{7ADA8717-35AB-4956-93CE-C83201CD0BE6}" srcOrd="1" destOrd="0" presId="urn:microsoft.com/office/officeart/2016/7/layout/AccentHomeChevronProcess"/>
    <dgm:cxn modelId="{E2848818-732D-470D-80FC-013D452359D3}" type="presParOf" srcId="{0CFBBA30-AF06-4CEA-947A-04E24F0CB880}" destId="{87545CC6-A540-48A6-B13F-17FE8D3C690F}" srcOrd="2" destOrd="0" presId="urn:microsoft.com/office/officeart/2016/7/layout/AccentHomeChevronProcess"/>
    <dgm:cxn modelId="{B5BFF3D4-3272-4C5A-B6BD-F982BA703E6D}" type="presParOf" srcId="{0CFBBA30-AF06-4CEA-947A-04E24F0CB880}" destId="{BD1DFAF5-D9B1-4371-8B62-6BEBD44FC98D}" srcOrd="3" destOrd="0" presId="urn:microsoft.com/office/officeart/2016/7/layout/AccentHomeChevronProcess"/>
    <dgm:cxn modelId="{448577F7-3644-4F9F-B6EB-6CE14B3898E8}" type="presParOf" srcId="{2FDA3CD4-56F3-4124-AADB-E83FCEC3C2AD}" destId="{0FD1C93B-2560-4A0F-8D64-32B8B3106EBF}" srcOrd="1" destOrd="0" presId="urn:microsoft.com/office/officeart/2016/7/layout/AccentHomeChevronProcess"/>
    <dgm:cxn modelId="{B5DDD73E-D484-41DD-BB18-A164DD88C62E}" type="presParOf" srcId="{2FDA3CD4-56F3-4124-AADB-E83FCEC3C2AD}" destId="{2FABAFA1-6602-4E4F-8D04-2B959B4A9795}" srcOrd="2" destOrd="0" presId="urn:microsoft.com/office/officeart/2016/7/layout/AccentHomeChevronProcess"/>
    <dgm:cxn modelId="{7968BE49-0C67-4E95-94E5-D84B2C1FE1A2}" type="presParOf" srcId="{2FABAFA1-6602-4E4F-8D04-2B959B4A9795}" destId="{D4A340EA-BFC7-4276-8916-AF0B8B07E17D}" srcOrd="0" destOrd="0" presId="urn:microsoft.com/office/officeart/2016/7/layout/AccentHomeChevronProcess"/>
    <dgm:cxn modelId="{06E5F148-F339-408B-806A-FB8904CB02B1}" type="presParOf" srcId="{2FABAFA1-6602-4E4F-8D04-2B959B4A9795}" destId="{35187D77-EFA7-453F-8602-CDC9481FE6B9}" srcOrd="1" destOrd="0" presId="urn:microsoft.com/office/officeart/2016/7/layout/AccentHomeChevronProcess"/>
    <dgm:cxn modelId="{D048033A-067E-418F-871E-16DA38E854C5}" type="presParOf" srcId="{2FABAFA1-6602-4E4F-8D04-2B959B4A9795}" destId="{7F2F596B-8960-4160-B64F-E805879E12CB}" srcOrd="2" destOrd="0" presId="urn:microsoft.com/office/officeart/2016/7/layout/AccentHomeChevronProcess"/>
    <dgm:cxn modelId="{729895C4-ED4D-45A6-8E27-A85511B3F491}" type="presParOf" srcId="{2FABAFA1-6602-4E4F-8D04-2B959B4A9795}" destId="{8284B82A-3543-456C-93DA-D6EB8791089C}" srcOrd="3" destOrd="0" presId="urn:microsoft.com/office/officeart/2016/7/layout/AccentHomeChevronProcess"/>
    <dgm:cxn modelId="{D579FAF6-04D7-41E9-89AF-85DE963F6ACB}" type="presParOf" srcId="{2FDA3CD4-56F3-4124-AADB-E83FCEC3C2AD}" destId="{EF3A0085-25CF-4186-99A5-811D4EAEF913}" srcOrd="3" destOrd="0" presId="urn:microsoft.com/office/officeart/2016/7/layout/AccentHomeChevronProcess"/>
    <dgm:cxn modelId="{5C7F76E2-230B-4B72-AE14-800C9321ADD2}" type="presParOf" srcId="{2FDA3CD4-56F3-4124-AADB-E83FCEC3C2AD}" destId="{E6394DA5-DB79-415E-8618-6386C7937D75}" srcOrd="4" destOrd="0" presId="urn:microsoft.com/office/officeart/2016/7/layout/AccentHomeChevronProcess"/>
    <dgm:cxn modelId="{2D4440AE-A634-4936-B121-6658FB0C9EDD}" type="presParOf" srcId="{E6394DA5-DB79-415E-8618-6386C7937D75}" destId="{0B9E2E75-0087-4C73-A449-76CA3289BECD}" srcOrd="0" destOrd="0" presId="urn:microsoft.com/office/officeart/2016/7/layout/AccentHomeChevronProcess"/>
    <dgm:cxn modelId="{08C268D4-AAA5-4DF6-9A41-F60F8BB9E015}" type="presParOf" srcId="{E6394DA5-DB79-415E-8618-6386C7937D75}" destId="{5A12CF4E-B7E7-4A48-8D94-E5F5D9762BA1}" srcOrd="1" destOrd="0" presId="urn:microsoft.com/office/officeart/2016/7/layout/AccentHomeChevronProcess"/>
    <dgm:cxn modelId="{107BD2BF-6DC7-47D4-84B4-D9DB2351493A}" type="presParOf" srcId="{E6394DA5-DB79-415E-8618-6386C7937D75}" destId="{DAAB5206-16E8-4B16-95E9-62D8BC0E83C0}" srcOrd="2" destOrd="0" presId="urn:microsoft.com/office/officeart/2016/7/layout/AccentHomeChevronProcess"/>
    <dgm:cxn modelId="{4D18E4FA-04A4-4AF5-95D3-C9280DAB9258}" type="presParOf" srcId="{E6394DA5-DB79-415E-8618-6386C7937D75}" destId="{C1B6C52B-AC89-47B2-A653-FFF161AE0624}" srcOrd="3" destOrd="0" presId="urn:microsoft.com/office/officeart/2016/7/layout/AccentHomeChevronProcess"/>
    <dgm:cxn modelId="{7E722D3C-3B84-49DF-B52C-8B8D09F3FB0B}" type="presParOf" srcId="{2FDA3CD4-56F3-4124-AADB-E83FCEC3C2AD}" destId="{F73E787E-7F3B-40A9-BC93-F770387AF439}" srcOrd="5" destOrd="0" presId="urn:microsoft.com/office/officeart/2016/7/layout/AccentHomeChevronProcess"/>
    <dgm:cxn modelId="{532D89F8-CE16-4C1F-A72C-4AAFC922EE5E}" type="presParOf" srcId="{2FDA3CD4-56F3-4124-AADB-E83FCEC3C2AD}" destId="{72154B41-C769-4407-8BCD-88F82E52277A}" srcOrd="6" destOrd="0" presId="urn:microsoft.com/office/officeart/2016/7/layout/AccentHomeChevronProcess"/>
    <dgm:cxn modelId="{C556204B-2588-472E-BAAB-CF7376B380F1}" type="presParOf" srcId="{72154B41-C769-4407-8BCD-88F82E52277A}" destId="{516A55AC-F960-49BA-8A06-685470D9C348}" srcOrd="0" destOrd="0" presId="urn:microsoft.com/office/officeart/2016/7/layout/AccentHomeChevronProcess"/>
    <dgm:cxn modelId="{3A61040F-7CA9-450E-BE62-E792F4804F46}" type="presParOf" srcId="{72154B41-C769-4407-8BCD-88F82E52277A}" destId="{1C6A894C-9AB2-41A3-9BBA-0C87914F2D11}" srcOrd="1" destOrd="0" presId="urn:microsoft.com/office/officeart/2016/7/layout/AccentHomeChevronProcess"/>
    <dgm:cxn modelId="{0B9B7AD3-B6D1-4A9E-9B94-71318EE3F903}" type="presParOf" srcId="{72154B41-C769-4407-8BCD-88F82E52277A}" destId="{8DA3143E-8ACB-4424-B011-9F998A279554}" srcOrd="2" destOrd="0" presId="urn:microsoft.com/office/officeart/2016/7/layout/AccentHomeChevronProcess"/>
    <dgm:cxn modelId="{6CDF341B-B600-4F03-B295-6539EE0D1DBB}" type="presParOf" srcId="{72154B41-C769-4407-8BCD-88F82E52277A}" destId="{18EFE9ED-ED49-4BEE-BDD1-38F4D031DD5E}" srcOrd="3" destOrd="0" presId="urn:microsoft.com/office/officeart/2016/7/layout/AccentHomeChevronProcess"/>
    <dgm:cxn modelId="{A4EB4FEF-2BD8-4CD0-94FE-49FC2F138DCE}" type="presParOf" srcId="{2FDA3CD4-56F3-4124-AADB-E83FCEC3C2AD}" destId="{0B001AAF-BFC1-4083-B01B-A58C3F6B44E2}" srcOrd="7" destOrd="0" presId="urn:microsoft.com/office/officeart/2016/7/layout/AccentHomeChevronProcess"/>
    <dgm:cxn modelId="{BF0ADD50-6B95-4EB2-863F-712887EA10E2}" type="presParOf" srcId="{2FDA3CD4-56F3-4124-AADB-E83FCEC3C2AD}" destId="{F030D308-7D29-4396-AC32-AB394DC596DF}" srcOrd="8" destOrd="0" presId="urn:microsoft.com/office/officeart/2016/7/layout/AccentHomeChevronProcess"/>
    <dgm:cxn modelId="{B5A5FDC7-65E5-4311-AE37-ECE3863A0144}" type="presParOf" srcId="{F030D308-7D29-4396-AC32-AB394DC596DF}" destId="{E7760795-CA38-4694-93F0-4B643A252652}" srcOrd="0" destOrd="0" presId="urn:microsoft.com/office/officeart/2016/7/layout/AccentHomeChevronProcess"/>
    <dgm:cxn modelId="{EBF3AE7B-C67A-432D-995C-CF1F5F30843C}" type="presParOf" srcId="{F030D308-7D29-4396-AC32-AB394DC596DF}" destId="{44CFC33F-B935-480E-8A30-B3A9474388E8}" srcOrd="1" destOrd="0" presId="urn:microsoft.com/office/officeart/2016/7/layout/AccentHomeChevronProcess"/>
    <dgm:cxn modelId="{47B4707F-8415-4F1E-89A6-22A4F7D8FF65}" type="presParOf" srcId="{F030D308-7D29-4396-AC32-AB394DC596DF}" destId="{5DAE9CE5-849E-481E-8D83-9F0F8E82F8FF}" srcOrd="2" destOrd="0" presId="urn:microsoft.com/office/officeart/2016/7/layout/AccentHomeChevronProcess"/>
    <dgm:cxn modelId="{BC4633FF-E468-45AC-B1C9-12E000F75A31}" type="presParOf" srcId="{F030D308-7D29-4396-AC32-AB394DC596DF}" destId="{09199252-3137-407F-B137-8F7DA62525F0}" srcOrd="3" destOrd="0" presId="urn:microsoft.com/office/officeart/2016/7/layout/AccentHomeChevronProcess"/>
  </dgm:cxnLst>
  <dgm:bg>
    <a:solidFill>
      <a:schemeClr val="bg1">
        <a:alpha val="70000"/>
      </a:schemeClr>
    </a:solid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10A858D-D271-407F-9CC5-3F301CF94CC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C5EAAD6D-CFB3-4ACB-AC03-B6081404BB10}">
      <dgm:prSet custT="1"/>
      <dgm:spPr>
        <a:solidFill>
          <a:srgbClr val="0070C0"/>
        </a:solidFill>
      </dgm:spPr>
      <dgm:t>
        <a:bodyPr/>
        <a:lstStyle/>
        <a:p>
          <a:r>
            <a:rPr lang="en-US" sz="2800" dirty="0">
              <a:latin typeface="Arial" panose="020B0604020202020204" pitchFamily="34" charset="0"/>
              <a:cs typeface="Arial" panose="020B0604020202020204" pitchFamily="34" charset="0"/>
            </a:rPr>
            <a:t>Key proposals include</a:t>
          </a:r>
        </a:p>
      </dgm:t>
    </dgm:pt>
    <dgm:pt modelId="{423D393E-559C-44F9-B23B-5A44F27D051B}" type="parTrans" cxnId="{F969D2F8-EB6A-4534-BD56-4E8CA0C249D2}">
      <dgm:prSet/>
      <dgm:spPr/>
      <dgm:t>
        <a:bodyPr/>
        <a:lstStyle/>
        <a:p>
          <a:endParaRPr lang="en-US"/>
        </a:p>
      </dgm:t>
    </dgm:pt>
    <dgm:pt modelId="{4655EF01-9928-4933-AA59-5470D6B23147}" type="sibTrans" cxnId="{F969D2F8-EB6A-4534-BD56-4E8CA0C249D2}">
      <dgm:prSet/>
      <dgm:spPr/>
      <dgm:t>
        <a:bodyPr/>
        <a:lstStyle/>
        <a:p>
          <a:endParaRPr lang="en-US"/>
        </a:p>
      </dgm:t>
    </dgm:pt>
    <dgm:pt modelId="{21DC3D75-0CEB-42E2-9DA0-0BD709639F5D}">
      <dgm:prSet custT="1"/>
      <dgm:spPr/>
      <dgm:t>
        <a:bodyPr/>
        <a:lstStyle/>
        <a:p>
          <a:pPr>
            <a:lnSpc>
              <a:spcPct val="120000"/>
            </a:lnSpc>
            <a:spcBef>
              <a:spcPts val="600"/>
            </a:spcBef>
            <a:buFont typeface="Arial" panose="020B0604020202020204" pitchFamily="34" charset="0"/>
            <a:buChar char="•"/>
          </a:pPr>
          <a:r>
            <a:rPr lang="en-US" sz="1800" dirty="0">
              <a:latin typeface="Arial" panose="020B0604020202020204" pitchFamily="34" charset="0"/>
              <a:cs typeface="Arial" panose="020B0604020202020204" pitchFamily="34" charset="0"/>
            </a:rPr>
            <a:t>Introduce an overarching objective for additional independence requirements for entities that are PIEs</a:t>
          </a:r>
        </a:p>
      </dgm:t>
    </dgm:pt>
    <dgm:pt modelId="{9BB48618-5D98-4064-9C9F-45CEC77D9F05}" type="parTrans" cxnId="{AF798640-4D48-40F7-994C-E36CD71CEAC5}">
      <dgm:prSet/>
      <dgm:spPr/>
      <dgm:t>
        <a:bodyPr/>
        <a:lstStyle/>
        <a:p>
          <a:endParaRPr lang="en-US"/>
        </a:p>
      </dgm:t>
    </dgm:pt>
    <dgm:pt modelId="{0FEBA3E4-EEEA-4962-817C-92DFFCBB8C64}" type="sibTrans" cxnId="{AF798640-4D48-40F7-994C-E36CD71CEAC5}">
      <dgm:prSet/>
      <dgm:spPr/>
      <dgm:t>
        <a:bodyPr/>
        <a:lstStyle/>
        <a:p>
          <a:endParaRPr lang="en-US"/>
        </a:p>
      </dgm:t>
    </dgm:pt>
    <dgm:pt modelId="{93952CD2-3799-4644-92BD-3F9E4F2D049A}">
      <dgm:prSet custT="1"/>
      <dgm:spPr/>
      <dgm:t>
        <a:bodyPr/>
        <a:lstStyle/>
        <a:p>
          <a:pPr>
            <a:lnSpc>
              <a:spcPct val="120000"/>
            </a:lnSpc>
            <a:spcBef>
              <a:spcPts val="600"/>
            </a:spcBef>
            <a:buFont typeface="Arial" panose="020B0604020202020204" pitchFamily="34" charset="0"/>
            <a:buChar char="•"/>
          </a:pPr>
          <a:r>
            <a:rPr lang="en-US" sz="1800" dirty="0">
              <a:latin typeface="Arial" panose="020B0604020202020204" pitchFamily="34" charset="0"/>
              <a:cs typeface="Arial" panose="020B0604020202020204" pitchFamily="34" charset="0"/>
            </a:rPr>
            <a:t>Provide guidance on factors for consideration when determining the level of public interest in an entity</a:t>
          </a:r>
        </a:p>
      </dgm:t>
    </dgm:pt>
    <dgm:pt modelId="{AAAE6331-A834-4B33-98C6-BA11FB0F7968}" type="parTrans" cxnId="{B844E39D-378E-4975-AF07-597ACA2DD900}">
      <dgm:prSet/>
      <dgm:spPr/>
      <dgm:t>
        <a:bodyPr/>
        <a:lstStyle/>
        <a:p>
          <a:endParaRPr lang="en-US"/>
        </a:p>
      </dgm:t>
    </dgm:pt>
    <dgm:pt modelId="{1BA23184-4E98-479A-9C10-D85D24393D37}" type="sibTrans" cxnId="{B844E39D-378E-4975-AF07-597ACA2DD900}">
      <dgm:prSet/>
      <dgm:spPr/>
      <dgm:t>
        <a:bodyPr/>
        <a:lstStyle/>
        <a:p>
          <a:endParaRPr lang="en-US"/>
        </a:p>
      </dgm:t>
    </dgm:pt>
    <dgm:pt modelId="{34D8A01E-6FD0-435D-A773-19DC2C56B0DC}">
      <dgm:prSet custT="1"/>
      <dgm:spPr/>
      <dgm:t>
        <a:bodyPr/>
        <a:lstStyle/>
        <a:p>
          <a:pPr>
            <a:lnSpc>
              <a:spcPct val="120000"/>
            </a:lnSpc>
            <a:spcBef>
              <a:spcPts val="600"/>
            </a:spcBef>
            <a:buFont typeface="Arial" panose="020B0604020202020204" pitchFamily="34" charset="0"/>
            <a:buChar char="•"/>
          </a:pPr>
          <a:r>
            <a:rPr lang="en-US" sz="1800" dirty="0">
              <a:latin typeface="Arial" panose="020B0604020202020204" pitchFamily="34" charset="0"/>
              <a:cs typeface="Arial" panose="020B0604020202020204" pitchFamily="34" charset="0"/>
            </a:rPr>
            <a:t>Expand the extant definition of PIE to a list of categories of entities that should be treated as PIEs, subject to refinement by the relevant local bodies</a:t>
          </a:r>
        </a:p>
      </dgm:t>
    </dgm:pt>
    <dgm:pt modelId="{9B21C2A6-8890-48A2-A9F5-3AEFBF132995}" type="parTrans" cxnId="{9E0C1157-2624-44EE-8769-C889B1FD9762}">
      <dgm:prSet/>
      <dgm:spPr/>
      <dgm:t>
        <a:bodyPr/>
        <a:lstStyle/>
        <a:p>
          <a:endParaRPr lang="en-US"/>
        </a:p>
      </dgm:t>
    </dgm:pt>
    <dgm:pt modelId="{B76C05FB-5A65-45BC-A6D0-B144FE8D53FA}" type="sibTrans" cxnId="{9E0C1157-2624-44EE-8769-C889B1FD9762}">
      <dgm:prSet/>
      <dgm:spPr/>
      <dgm:t>
        <a:bodyPr/>
        <a:lstStyle/>
        <a:p>
          <a:endParaRPr lang="en-US"/>
        </a:p>
      </dgm:t>
    </dgm:pt>
    <dgm:pt modelId="{3F8479B7-8DEC-49E3-B48A-9A774A960522}">
      <dgm:prSet custT="1"/>
      <dgm:spPr/>
      <dgm:t>
        <a:bodyPr/>
        <a:lstStyle/>
        <a:p>
          <a:pPr>
            <a:lnSpc>
              <a:spcPct val="120000"/>
            </a:lnSpc>
            <a:spcBef>
              <a:spcPts val="600"/>
            </a:spcBef>
            <a:buFont typeface="Arial" panose="020B0604020202020204" pitchFamily="34" charset="0"/>
            <a:buChar char="•"/>
          </a:pPr>
          <a:r>
            <a:rPr lang="en-US" sz="1800" dirty="0">
              <a:latin typeface="Arial" panose="020B0604020202020204" pitchFamily="34" charset="0"/>
              <a:cs typeface="Arial" panose="020B0604020202020204" pitchFamily="34" charset="0"/>
            </a:rPr>
            <a:t>Replace the term “listed entity” with a new PIE category, “publicly traded entity” </a:t>
          </a:r>
        </a:p>
      </dgm:t>
    </dgm:pt>
    <dgm:pt modelId="{A5B8BFFB-0E65-404B-A274-DFF99A579033}" type="parTrans" cxnId="{CD98E718-240E-4AF8-9D85-F3D33717D5A1}">
      <dgm:prSet/>
      <dgm:spPr/>
      <dgm:t>
        <a:bodyPr/>
        <a:lstStyle/>
        <a:p>
          <a:endParaRPr lang="en-US"/>
        </a:p>
      </dgm:t>
    </dgm:pt>
    <dgm:pt modelId="{85925635-1EE1-4B9E-A4B1-C02A1E6B1619}" type="sibTrans" cxnId="{CD98E718-240E-4AF8-9D85-F3D33717D5A1}">
      <dgm:prSet/>
      <dgm:spPr/>
      <dgm:t>
        <a:bodyPr/>
        <a:lstStyle/>
        <a:p>
          <a:endParaRPr lang="en-US"/>
        </a:p>
      </dgm:t>
    </dgm:pt>
    <dgm:pt modelId="{A8DBDB8F-3A0C-4BAE-85D5-AE540F881037}">
      <dgm:prSet custT="1"/>
      <dgm:spPr/>
      <dgm:t>
        <a:bodyPr/>
        <a:lstStyle/>
        <a:p>
          <a:pPr>
            <a:lnSpc>
              <a:spcPct val="120000"/>
            </a:lnSpc>
            <a:spcBef>
              <a:spcPts val="600"/>
            </a:spcBef>
            <a:buFont typeface="Arial" panose="020B0604020202020204" pitchFamily="34" charset="0"/>
            <a:buChar char="•"/>
          </a:pPr>
          <a:r>
            <a:rPr lang="en-US" sz="1800" dirty="0">
              <a:latin typeface="Arial" panose="020B0604020202020204" pitchFamily="34" charset="0"/>
              <a:cs typeface="Arial" panose="020B0604020202020204" pitchFamily="34" charset="0"/>
            </a:rPr>
            <a:t>Elevate the extant application material that encourages firms to determine whether to treat additional entities as PIEs to a requirement and include enhanced guidance on factors for consideration by firms</a:t>
          </a:r>
        </a:p>
      </dgm:t>
    </dgm:pt>
    <dgm:pt modelId="{4971D8F7-0E72-46F2-8C6A-2B51D3DE7C97}" type="parTrans" cxnId="{14F2FB91-9E59-4414-AA3F-C9335D7E3B7F}">
      <dgm:prSet/>
      <dgm:spPr/>
      <dgm:t>
        <a:bodyPr/>
        <a:lstStyle/>
        <a:p>
          <a:endParaRPr lang="en-US"/>
        </a:p>
      </dgm:t>
    </dgm:pt>
    <dgm:pt modelId="{680E02FF-BC03-4980-A5C2-B61F9A71964A}" type="sibTrans" cxnId="{14F2FB91-9E59-4414-AA3F-C9335D7E3B7F}">
      <dgm:prSet/>
      <dgm:spPr/>
      <dgm:t>
        <a:bodyPr/>
        <a:lstStyle/>
        <a:p>
          <a:endParaRPr lang="en-US"/>
        </a:p>
      </dgm:t>
    </dgm:pt>
    <dgm:pt modelId="{21BD4201-F1A4-42DC-BF03-7CE9509175B2}">
      <dgm:prSet custT="1"/>
      <dgm:spPr/>
      <dgm:t>
        <a:bodyPr/>
        <a:lstStyle/>
        <a:p>
          <a:pPr>
            <a:lnSpc>
              <a:spcPct val="120000"/>
            </a:lnSpc>
            <a:spcBef>
              <a:spcPts val="600"/>
            </a:spcBef>
            <a:buFont typeface="Arial" panose="020B0604020202020204" pitchFamily="34" charset="0"/>
            <a:buChar char="•"/>
          </a:pPr>
          <a:r>
            <a:rPr lang="en-US" sz="1800" dirty="0">
              <a:latin typeface="Arial" panose="020B0604020202020204" pitchFamily="34" charset="0"/>
              <a:cs typeface="Arial" panose="020B0604020202020204" pitchFamily="34" charset="0"/>
            </a:rPr>
            <a:t>Require firms to disclose if an audit client has been treated as a PIE. </a:t>
          </a:r>
        </a:p>
      </dgm:t>
    </dgm:pt>
    <dgm:pt modelId="{29769F7B-0769-46BA-9E7A-4670C02E08C8}" type="parTrans" cxnId="{B9DC9803-E85E-467E-9419-D828B074B701}">
      <dgm:prSet/>
      <dgm:spPr/>
      <dgm:t>
        <a:bodyPr/>
        <a:lstStyle/>
        <a:p>
          <a:endParaRPr lang="en-US"/>
        </a:p>
      </dgm:t>
    </dgm:pt>
    <dgm:pt modelId="{156DF1A3-5856-4957-B8D9-BCF6CA0F28DE}" type="sibTrans" cxnId="{B9DC9803-E85E-467E-9419-D828B074B701}">
      <dgm:prSet/>
      <dgm:spPr/>
      <dgm:t>
        <a:bodyPr/>
        <a:lstStyle/>
        <a:p>
          <a:endParaRPr lang="en-US"/>
        </a:p>
      </dgm:t>
    </dgm:pt>
    <dgm:pt modelId="{C62A82F1-E463-420C-AF23-FB3B158987DF}" type="pres">
      <dgm:prSet presAssocID="{B10A858D-D271-407F-9CC5-3F301CF94CC4}" presName="linear" presStyleCnt="0">
        <dgm:presLayoutVars>
          <dgm:animLvl val="lvl"/>
          <dgm:resizeHandles val="exact"/>
        </dgm:presLayoutVars>
      </dgm:prSet>
      <dgm:spPr/>
    </dgm:pt>
    <dgm:pt modelId="{829EEC4E-E384-4753-8083-091A2D8D60E2}" type="pres">
      <dgm:prSet presAssocID="{C5EAAD6D-CFB3-4ACB-AC03-B6081404BB10}" presName="parentText" presStyleLbl="node1" presStyleIdx="0" presStyleCnt="1" custScaleY="81798" custLinFactNeighborY="-3512">
        <dgm:presLayoutVars>
          <dgm:chMax val="0"/>
          <dgm:bulletEnabled val="1"/>
        </dgm:presLayoutVars>
      </dgm:prSet>
      <dgm:spPr/>
    </dgm:pt>
    <dgm:pt modelId="{423B94FD-73FE-4A19-8439-BDAC03AC9DE8}" type="pres">
      <dgm:prSet presAssocID="{C5EAAD6D-CFB3-4ACB-AC03-B6081404BB10}" presName="childText" presStyleLbl="revTx" presStyleIdx="0" presStyleCnt="1" custScaleY="106736" custLinFactNeighborX="808" custLinFactNeighborY="18501">
        <dgm:presLayoutVars>
          <dgm:bulletEnabled val="1"/>
        </dgm:presLayoutVars>
      </dgm:prSet>
      <dgm:spPr/>
    </dgm:pt>
  </dgm:ptLst>
  <dgm:cxnLst>
    <dgm:cxn modelId="{B9DC9803-E85E-467E-9419-D828B074B701}" srcId="{C5EAAD6D-CFB3-4ACB-AC03-B6081404BB10}" destId="{21BD4201-F1A4-42DC-BF03-7CE9509175B2}" srcOrd="5" destOrd="0" parTransId="{29769F7B-0769-46BA-9E7A-4670C02E08C8}" sibTransId="{156DF1A3-5856-4957-B8D9-BCF6CA0F28DE}"/>
    <dgm:cxn modelId="{CD98E718-240E-4AF8-9D85-F3D33717D5A1}" srcId="{C5EAAD6D-CFB3-4ACB-AC03-B6081404BB10}" destId="{3F8479B7-8DEC-49E3-B48A-9A774A960522}" srcOrd="3" destOrd="0" parTransId="{A5B8BFFB-0E65-404B-A274-DFF99A579033}" sibTransId="{85925635-1EE1-4B9E-A4B1-C02A1E6B1619}"/>
    <dgm:cxn modelId="{AF798640-4D48-40F7-994C-E36CD71CEAC5}" srcId="{C5EAAD6D-CFB3-4ACB-AC03-B6081404BB10}" destId="{21DC3D75-0CEB-42E2-9DA0-0BD709639F5D}" srcOrd="0" destOrd="0" parTransId="{9BB48618-5D98-4064-9C9F-45CEC77D9F05}" sibTransId="{0FEBA3E4-EEEA-4962-817C-92DFFCBB8C64}"/>
    <dgm:cxn modelId="{4EC71E6D-1A7F-4800-BC4B-CDA52E0BB3B7}" type="presOf" srcId="{21DC3D75-0CEB-42E2-9DA0-0BD709639F5D}" destId="{423B94FD-73FE-4A19-8439-BDAC03AC9DE8}" srcOrd="0" destOrd="0" presId="urn:microsoft.com/office/officeart/2005/8/layout/vList2"/>
    <dgm:cxn modelId="{9E0C1157-2624-44EE-8769-C889B1FD9762}" srcId="{C5EAAD6D-CFB3-4ACB-AC03-B6081404BB10}" destId="{34D8A01E-6FD0-435D-A773-19DC2C56B0DC}" srcOrd="2" destOrd="0" parTransId="{9B21C2A6-8890-48A2-A9F5-3AEFBF132995}" sibTransId="{B76C05FB-5A65-45BC-A6D0-B144FE8D53FA}"/>
    <dgm:cxn modelId="{A9681A77-F764-4CAC-AD3D-52E5DDFCDA4B}" type="presOf" srcId="{3F8479B7-8DEC-49E3-B48A-9A774A960522}" destId="{423B94FD-73FE-4A19-8439-BDAC03AC9DE8}" srcOrd="0" destOrd="3" presId="urn:microsoft.com/office/officeart/2005/8/layout/vList2"/>
    <dgm:cxn modelId="{7B7F9158-3E0A-465E-A2DC-BA02C9533936}" type="presOf" srcId="{93952CD2-3799-4644-92BD-3F9E4F2D049A}" destId="{423B94FD-73FE-4A19-8439-BDAC03AC9DE8}" srcOrd="0" destOrd="1" presId="urn:microsoft.com/office/officeart/2005/8/layout/vList2"/>
    <dgm:cxn modelId="{F591057A-BD20-43CC-803D-687ADEA0F1A6}" type="presOf" srcId="{C5EAAD6D-CFB3-4ACB-AC03-B6081404BB10}" destId="{829EEC4E-E384-4753-8083-091A2D8D60E2}" srcOrd="0" destOrd="0" presId="urn:microsoft.com/office/officeart/2005/8/layout/vList2"/>
    <dgm:cxn modelId="{67D7CD7C-5791-4899-9696-EDA10BBB1C28}" type="presOf" srcId="{21BD4201-F1A4-42DC-BF03-7CE9509175B2}" destId="{423B94FD-73FE-4A19-8439-BDAC03AC9DE8}" srcOrd="0" destOrd="5" presId="urn:microsoft.com/office/officeart/2005/8/layout/vList2"/>
    <dgm:cxn modelId="{14F2FB91-9E59-4414-AA3F-C9335D7E3B7F}" srcId="{C5EAAD6D-CFB3-4ACB-AC03-B6081404BB10}" destId="{A8DBDB8F-3A0C-4BAE-85D5-AE540F881037}" srcOrd="4" destOrd="0" parTransId="{4971D8F7-0E72-46F2-8C6A-2B51D3DE7C97}" sibTransId="{680E02FF-BC03-4980-A5C2-B61F9A71964A}"/>
    <dgm:cxn modelId="{B844E39D-378E-4975-AF07-597ACA2DD900}" srcId="{C5EAAD6D-CFB3-4ACB-AC03-B6081404BB10}" destId="{93952CD2-3799-4644-92BD-3F9E4F2D049A}" srcOrd="1" destOrd="0" parTransId="{AAAE6331-A834-4B33-98C6-BA11FB0F7968}" sibTransId="{1BA23184-4E98-479A-9C10-D85D24393D37}"/>
    <dgm:cxn modelId="{6D8708BE-BE47-404E-A76D-F1AFB39D7E9C}" type="presOf" srcId="{34D8A01E-6FD0-435D-A773-19DC2C56B0DC}" destId="{423B94FD-73FE-4A19-8439-BDAC03AC9DE8}" srcOrd="0" destOrd="2" presId="urn:microsoft.com/office/officeart/2005/8/layout/vList2"/>
    <dgm:cxn modelId="{C0EE22D9-F1CE-42FB-894A-507302FBEBE8}" type="presOf" srcId="{B10A858D-D271-407F-9CC5-3F301CF94CC4}" destId="{C62A82F1-E463-420C-AF23-FB3B158987DF}" srcOrd="0" destOrd="0" presId="urn:microsoft.com/office/officeart/2005/8/layout/vList2"/>
    <dgm:cxn modelId="{F969D2F8-EB6A-4534-BD56-4E8CA0C249D2}" srcId="{B10A858D-D271-407F-9CC5-3F301CF94CC4}" destId="{C5EAAD6D-CFB3-4ACB-AC03-B6081404BB10}" srcOrd="0" destOrd="0" parTransId="{423D393E-559C-44F9-B23B-5A44F27D051B}" sibTransId="{4655EF01-9928-4933-AA59-5470D6B23147}"/>
    <dgm:cxn modelId="{622CCDF9-FBF1-40DF-8C39-A5C08CD3C9C9}" type="presOf" srcId="{A8DBDB8F-3A0C-4BAE-85D5-AE540F881037}" destId="{423B94FD-73FE-4A19-8439-BDAC03AC9DE8}" srcOrd="0" destOrd="4" presId="urn:microsoft.com/office/officeart/2005/8/layout/vList2"/>
    <dgm:cxn modelId="{52DD76D5-C23B-4545-B671-62ABCD39A820}" type="presParOf" srcId="{C62A82F1-E463-420C-AF23-FB3B158987DF}" destId="{829EEC4E-E384-4753-8083-091A2D8D60E2}" srcOrd="0" destOrd="0" presId="urn:microsoft.com/office/officeart/2005/8/layout/vList2"/>
    <dgm:cxn modelId="{43046116-1E46-4F33-8CB1-1621DBE6D84A}" type="presParOf" srcId="{C62A82F1-E463-420C-AF23-FB3B158987DF}" destId="{423B94FD-73FE-4A19-8439-BDAC03AC9DE8}" srcOrd="1" destOrd="0" presId="urn:microsoft.com/office/officeart/2005/8/layout/vList2"/>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58FB42D-E622-4A68-B198-98A8F910B82D}" type="doc">
      <dgm:prSet loTypeId="urn:microsoft.com/office/officeart/2005/8/layout/lProcess2" loCatId="list" qsTypeId="urn:microsoft.com/office/officeart/2005/8/quickstyle/simple1" qsCatId="simple" csTypeId="urn:microsoft.com/office/officeart/2005/8/colors/accent1_2" csCatId="accent1" phldr="1"/>
      <dgm:spPr/>
      <dgm:t>
        <a:bodyPr/>
        <a:lstStyle/>
        <a:p>
          <a:endParaRPr lang="en-US"/>
        </a:p>
      </dgm:t>
    </dgm:pt>
    <dgm:pt modelId="{DC4DECC6-7E63-4537-BE97-18CE31737D36}">
      <dgm:prSet/>
      <dgm:spPr/>
      <dgm:t>
        <a:bodyPr/>
        <a:lstStyle/>
        <a:p>
          <a:r>
            <a:rPr lang="en-US" dirty="0">
              <a:latin typeface="Arial" panose="020B0604020202020204" pitchFamily="34" charset="0"/>
              <a:cs typeface="Arial" panose="020B0604020202020204" pitchFamily="34" charset="0"/>
            </a:rPr>
            <a:t>Regulator, OA and Independent NSS </a:t>
          </a:r>
        </a:p>
      </dgm:t>
    </dgm:pt>
    <dgm:pt modelId="{ABA59072-925B-490C-AF01-934D0FD03566}" type="parTrans" cxnId="{1A770D1E-2073-4430-81D5-4B9062B446A4}">
      <dgm:prSet/>
      <dgm:spPr/>
      <dgm:t>
        <a:bodyPr/>
        <a:lstStyle/>
        <a:p>
          <a:endParaRPr lang="en-US">
            <a:latin typeface="Arial" panose="020B0604020202020204" pitchFamily="34" charset="0"/>
            <a:cs typeface="Arial" panose="020B0604020202020204" pitchFamily="34" charset="0"/>
          </a:endParaRPr>
        </a:p>
      </dgm:t>
    </dgm:pt>
    <dgm:pt modelId="{F4FBC5F9-EFF6-4D37-AD57-AAB8C273EC4E}" type="sibTrans" cxnId="{1A770D1E-2073-4430-81D5-4B9062B446A4}">
      <dgm:prSet/>
      <dgm:spPr/>
      <dgm:t>
        <a:bodyPr/>
        <a:lstStyle/>
        <a:p>
          <a:endParaRPr lang="en-US">
            <a:latin typeface="Arial" panose="020B0604020202020204" pitchFamily="34" charset="0"/>
            <a:cs typeface="Arial" panose="020B0604020202020204" pitchFamily="34" charset="0"/>
          </a:endParaRPr>
        </a:p>
      </dgm:t>
    </dgm:pt>
    <dgm:pt modelId="{431EC5FB-226C-4E6B-8DA4-0DAEB6C5C0F4}">
      <dgm:prSet/>
      <dgm:spPr/>
      <dgm:t>
        <a:bodyPr/>
        <a:lstStyle/>
        <a:p>
          <a:r>
            <a:rPr lang="en-US" dirty="0">
              <a:latin typeface="Arial" panose="020B0604020202020204" pitchFamily="34" charset="0"/>
              <a:cs typeface="Arial" panose="020B0604020202020204" pitchFamily="34" charset="0"/>
            </a:rPr>
            <a:t>IOSCO </a:t>
          </a:r>
        </a:p>
      </dgm:t>
    </dgm:pt>
    <dgm:pt modelId="{70193201-2B76-4A83-9843-A83B38232772}" type="parTrans" cxnId="{1528CBD1-94B4-4790-85F2-B0F8EC3A5E13}">
      <dgm:prSet/>
      <dgm:spPr/>
      <dgm:t>
        <a:bodyPr/>
        <a:lstStyle/>
        <a:p>
          <a:endParaRPr lang="en-US">
            <a:latin typeface="Arial" panose="020B0604020202020204" pitchFamily="34" charset="0"/>
            <a:cs typeface="Arial" panose="020B0604020202020204" pitchFamily="34" charset="0"/>
          </a:endParaRPr>
        </a:p>
      </dgm:t>
    </dgm:pt>
    <dgm:pt modelId="{C6E4E3BD-42BD-4A5E-B005-29C4F5E09DF8}" type="sibTrans" cxnId="{1528CBD1-94B4-4790-85F2-B0F8EC3A5E13}">
      <dgm:prSet/>
      <dgm:spPr/>
      <dgm:t>
        <a:bodyPr/>
        <a:lstStyle/>
        <a:p>
          <a:endParaRPr lang="en-US">
            <a:latin typeface="Arial" panose="020B0604020202020204" pitchFamily="34" charset="0"/>
            <a:cs typeface="Arial" panose="020B0604020202020204" pitchFamily="34" charset="0"/>
          </a:endParaRPr>
        </a:p>
      </dgm:t>
    </dgm:pt>
    <dgm:pt modelId="{B20B3CD7-DF2A-4D9F-832A-9AD3B02DF1DB}">
      <dgm:prSet/>
      <dgm:spPr/>
      <dgm:t>
        <a:bodyPr/>
        <a:lstStyle/>
        <a:p>
          <a:r>
            <a:rPr lang="en-US" dirty="0">
              <a:latin typeface="Arial" panose="020B0604020202020204" pitchFamily="34" charset="0"/>
              <a:cs typeface="Arial" panose="020B0604020202020204" pitchFamily="34" charset="0"/>
            </a:rPr>
            <a:t>Others from EU, MEA, NA and AP</a:t>
          </a:r>
        </a:p>
      </dgm:t>
    </dgm:pt>
    <dgm:pt modelId="{E3C2844F-9F4E-41D1-8D47-204772EBE96C}" type="parTrans" cxnId="{432324E7-C737-4E57-91D4-E2599D414742}">
      <dgm:prSet/>
      <dgm:spPr/>
      <dgm:t>
        <a:bodyPr/>
        <a:lstStyle/>
        <a:p>
          <a:endParaRPr lang="en-US">
            <a:latin typeface="Arial" panose="020B0604020202020204" pitchFamily="34" charset="0"/>
            <a:cs typeface="Arial" panose="020B0604020202020204" pitchFamily="34" charset="0"/>
          </a:endParaRPr>
        </a:p>
      </dgm:t>
    </dgm:pt>
    <dgm:pt modelId="{F7386B87-46AB-4A38-8B69-AF426837D168}" type="sibTrans" cxnId="{432324E7-C737-4E57-91D4-E2599D414742}">
      <dgm:prSet/>
      <dgm:spPr/>
      <dgm:t>
        <a:bodyPr/>
        <a:lstStyle/>
        <a:p>
          <a:endParaRPr lang="en-US">
            <a:latin typeface="Arial" panose="020B0604020202020204" pitchFamily="34" charset="0"/>
            <a:cs typeface="Arial" panose="020B0604020202020204" pitchFamily="34" charset="0"/>
          </a:endParaRPr>
        </a:p>
      </dgm:t>
    </dgm:pt>
    <dgm:pt modelId="{FBA8434C-ED5C-43B4-B385-088947721E55}">
      <dgm:prSet/>
      <dgm:spPr/>
      <dgm:t>
        <a:bodyPr/>
        <a:lstStyle/>
        <a:p>
          <a:r>
            <a:rPr lang="en-US" dirty="0">
              <a:latin typeface="Arial" panose="020B0604020202020204" pitchFamily="34" charset="0"/>
              <a:cs typeface="Arial" panose="020B0604020202020204" pitchFamily="34" charset="0"/>
            </a:rPr>
            <a:t>PAOs/NSS </a:t>
          </a:r>
        </a:p>
      </dgm:t>
    </dgm:pt>
    <dgm:pt modelId="{D1F07A53-D7D9-4BB8-9012-053C61159A09}" type="parTrans" cxnId="{78E294B3-520B-4DE9-A0F3-354FCEEE4C17}">
      <dgm:prSet/>
      <dgm:spPr/>
      <dgm:t>
        <a:bodyPr/>
        <a:lstStyle/>
        <a:p>
          <a:endParaRPr lang="en-US">
            <a:latin typeface="Arial" panose="020B0604020202020204" pitchFamily="34" charset="0"/>
            <a:cs typeface="Arial" panose="020B0604020202020204" pitchFamily="34" charset="0"/>
          </a:endParaRPr>
        </a:p>
      </dgm:t>
    </dgm:pt>
    <dgm:pt modelId="{C22640DD-5CC4-43F4-BA7F-7C8569BA61F0}" type="sibTrans" cxnId="{78E294B3-520B-4DE9-A0F3-354FCEEE4C17}">
      <dgm:prSet/>
      <dgm:spPr/>
      <dgm:t>
        <a:bodyPr/>
        <a:lstStyle/>
        <a:p>
          <a:endParaRPr lang="en-US">
            <a:latin typeface="Arial" panose="020B0604020202020204" pitchFamily="34" charset="0"/>
            <a:cs typeface="Arial" panose="020B0604020202020204" pitchFamily="34" charset="0"/>
          </a:endParaRPr>
        </a:p>
      </dgm:t>
    </dgm:pt>
    <dgm:pt modelId="{19449197-3D6A-4E80-B95A-91E16AB1FD50}">
      <dgm:prSet/>
      <dgm:spPr/>
      <dgm:t>
        <a:bodyPr/>
        <a:lstStyle/>
        <a:p>
          <a:r>
            <a:rPr lang="en-US">
              <a:latin typeface="Arial" panose="020B0604020202020204" pitchFamily="34" charset="0"/>
              <a:cs typeface="Arial" panose="020B0604020202020204" pitchFamily="34" charset="0"/>
            </a:rPr>
            <a:t>Represented by all regions</a:t>
          </a:r>
        </a:p>
      </dgm:t>
    </dgm:pt>
    <dgm:pt modelId="{01F50C95-1DED-4477-8B57-00ECAB3C5263}" type="parTrans" cxnId="{7C5532DD-184C-496D-B936-54369E428E10}">
      <dgm:prSet/>
      <dgm:spPr/>
      <dgm:t>
        <a:bodyPr/>
        <a:lstStyle/>
        <a:p>
          <a:endParaRPr lang="en-US">
            <a:latin typeface="Arial" panose="020B0604020202020204" pitchFamily="34" charset="0"/>
            <a:cs typeface="Arial" panose="020B0604020202020204" pitchFamily="34" charset="0"/>
          </a:endParaRPr>
        </a:p>
      </dgm:t>
    </dgm:pt>
    <dgm:pt modelId="{4482CDA1-3E75-43C7-BBAC-C72DA0581764}" type="sibTrans" cxnId="{7C5532DD-184C-496D-B936-54369E428E10}">
      <dgm:prSet/>
      <dgm:spPr/>
      <dgm:t>
        <a:bodyPr/>
        <a:lstStyle/>
        <a:p>
          <a:endParaRPr lang="en-US">
            <a:latin typeface="Arial" panose="020B0604020202020204" pitchFamily="34" charset="0"/>
            <a:cs typeface="Arial" panose="020B0604020202020204" pitchFamily="34" charset="0"/>
          </a:endParaRPr>
        </a:p>
      </dgm:t>
    </dgm:pt>
    <dgm:pt modelId="{A95D8295-ACA1-4D45-BAFA-302BE3AC19F2}">
      <dgm:prSet/>
      <dgm:spPr/>
      <dgm:t>
        <a:bodyPr/>
        <a:lstStyle/>
        <a:p>
          <a:r>
            <a:rPr lang="en-US" dirty="0">
              <a:latin typeface="Arial" panose="020B0604020202020204" pitchFamily="34" charset="0"/>
              <a:cs typeface="Arial" panose="020B0604020202020204" pitchFamily="34" charset="0"/>
            </a:rPr>
            <a:t>EU (13)     AP (9)    MEA (6) LA/C (5) </a:t>
          </a:r>
        </a:p>
      </dgm:t>
    </dgm:pt>
    <dgm:pt modelId="{41A9E9C2-71C0-448F-A7EE-6371729AC6E3}" type="parTrans" cxnId="{183445C9-A84F-454F-AF81-F2F905E7E81E}">
      <dgm:prSet/>
      <dgm:spPr/>
      <dgm:t>
        <a:bodyPr/>
        <a:lstStyle/>
        <a:p>
          <a:endParaRPr lang="en-US">
            <a:latin typeface="Arial" panose="020B0604020202020204" pitchFamily="34" charset="0"/>
            <a:cs typeface="Arial" panose="020B0604020202020204" pitchFamily="34" charset="0"/>
          </a:endParaRPr>
        </a:p>
      </dgm:t>
    </dgm:pt>
    <dgm:pt modelId="{26AF1EF2-60A8-41E4-9062-6772A1EB26D8}" type="sibTrans" cxnId="{183445C9-A84F-454F-AF81-F2F905E7E81E}">
      <dgm:prSet/>
      <dgm:spPr/>
      <dgm:t>
        <a:bodyPr/>
        <a:lstStyle/>
        <a:p>
          <a:endParaRPr lang="en-US">
            <a:latin typeface="Arial" panose="020B0604020202020204" pitchFamily="34" charset="0"/>
            <a:cs typeface="Arial" panose="020B0604020202020204" pitchFamily="34" charset="0"/>
          </a:endParaRPr>
        </a:p>
      </dgm:t>
    </dgm:pt>
    <dgm:pt modelId="{310F96EC-778D-4D88-AB9B-C5BB11213131}">
      <dgm:prSet/>
      <dgm:spPr/>
      <dgm:t>
        <a:bodyPr/>
        <a:lstStyle/>
        <a:p>
          <a:r>
            <a:rPr lang="en-US" dirty="0">
              <a:latin typeface="Arial" panose="020B0604020202020204" pitchFamily="34" charset="0"/>
              <a:cs typeface="Arial" panose="020B0604020202020204" pitchFamily="34" charset="0"/>
            </a:rPr>
            <a:t>Firms</a:t>
          </a:r>
        </a:p>
      </dgm:t>
    </dgm:pt>
    <dgm:pt modelId="{449C92E0-3AA1-42BE-9B5C-FBC13B59CAC8}" type="parTrans" cxnId="{1EAD874C-52C4-4CF5-ACE8-5E3B487FB213}">
      <dgm:prSet/>
      <dgm:spPr/>
      <dgm:t>
        <a:bodyPr/>
        <a:lstStyle/>
        <a:p>
          <a:endParaRPr lang="en-US">
            <a:latin typeface="Arial" panose="020B0604020202020204" pitchFamily="34" charset="0"/>
            <a:cs typeface="Arial" panose="020B0604020202020204" pitchFamily="34" charset="0"/>
          </a:endParaRPr>
        </a:p>
      </dgm:t>
    </dgm:pt>
    <dgm:pt modelId="{63B1C541-1313-4824-A978-3720FC8BD395}" type="sibTrans" cxnId="{1EAD874C-52C4-4CF5-ACE8-5E3B487FB213}">
      <dgm:prSet/>
      <dgm:spPr/>
      <dgm:t>
        <a:bodyPr/>
        <a:lstStyle/>
        <a:p>
          <a:endParaRPr lang="en-US">
            <a:latin typeface="Arial" panose="020B0604020202020204" pitchFamily="34" charset="0"/>
            <a:cs typeface="Arial" panose="020B0604020202020204" pitchFamily="34" charset="0"/>
          </a:endParaRPr>
        </a:p>
      </dgm:t>
    </dgm:pt>
    <dgm:pt modelId="{83F5841E-CCA9-4755-B5F5-3511C52092D0}">
      <dgm:prSet/>
      <dgm:spPr/>
      <dgm:t>
        <a:bodyPr/>
        <a:lstStyle/>
        <a:p>
          <a:r>
            <a:rPr lang="en-US">
              <a:latin typeface="Arial" panose="020B0604020202020204" pitchFamily="34" charset="0"/>
              <a:cs typeface="Arial" panose="020B0604020202020204" pitchFamily="34" charset="0"/>
            </a:rPr>
            <a:t>Mostly global firms (12)</a:t>
          </a:r>
        </a:p>
      </dgm:t>
    </dgm:pt>
    <dgm:pt modelId="{670036E0-50FB-4440-8D90-F14A341EAC60}" type="parTrans" cxnId="{A109B45B-0FAA-4CD9-BC45-2339339FD26B}">
      <dgm:prSet/>
      <dgm:spPr/>
      <dgm:t>
        <a:bodyPr/>
        <a:lstStyle/>
        <a:p>
          <a:endParaRPr lang="en-US">
            <a:latin typeface="Arial" panose="020B0604020202020204" pitchFamily="34" charset="0"/>
            <a:cs typeface="Arial" panose="020B0604020202020204" pitchFamily="34" charset="0"/>
          </a:endParaRPr>
        </a:p>
      </dgm:t>
    </dgm:pt>
    <dgm:pt modelId="{A60E501A-3DF9-4EE6-8634-89708DD5A498}" type="sibTrans" cxnId="{A109B45B-0FAA-4CD9-BC45-2339339FD26B}">
      <dgm:prSet/>
      <dgm:spPr/>
      <dgm:t>
        <a:bodyPr/>
        <a:lstStyle/>
        <a:p>
          <a:endParaRPr lang="en-US">
            <a:latin typeface="Arial" panose="020B0604020202020204" pitchFamily="34" charset="0"/>
            <a:cs typeface="Arial" panose="020B0604020202020204" pitchFamily="34" charset="0"/>
          </a:endParaRPr>
        </a:p>
      </dgm:t>
    </dgm:pt>
    <dgm:pt modelId="{0056C485-7661-4FB5-ADF9-F9D8938392BC}">
      <dgm:prSet/>
      <dgm:spPr/>
      <dgm:t>
        <a:bodyPr/>
        <a:lstStyle/>
        <a:p>
          <a:r>
            <a:rPr lang="en-US" dirty="0">
              <a:latin typeface="Arial" panose="020B0604020202020204" pitchFamily="34" charset="0"/>
              <a:cs typeface="Arial" panose="020B0604020202020204" pitchFamily="34" charset="0"/>
            </a:rPr>
            <a:t>Others </a:t>
          </a:r>
        </a:p>
      </dgm:t>
    </dgm:pt>
    <dgm:pt modelId="{CA6B4901-9212-4B2F-A28E-48C11D4F3520}" type="parTrans" cxnId="{77EC5F18-AC5A-4336-8041-A69C6C914B68}">
      <dgm:prSet/>
      <dgm:spPr/>
      <dgm:t>
        <a:bodyPr/>
        <a:lstStyle/>
        <a:p>
          <a:endParaRPr lang="en-US">
            <a:latin typeface="Arial" panose="020B0604020202020204" pitchFamily="34" charset="0"/>
            <a:cs typeface="Arial" panose="020B0604020202020204" pitchFamily="34" charset="0"/>
          </a:endParaRPr>
        </a:p>
      </dgm:t>
    </dgm:pt>
    <dgm:pt modelId="{49CFAA78-CFEF-4053-8327-617CC14A1776}" type="sibTrans" cxnId="{77EC5F18-AC5A-4336-8041-A69C6C914B68}">
      <dgm:prSet/>
      <dgm:spPr/>
      <dgm:t>
        <a:bodyPr/>
        <a:lstStyle/>
        <a:p>
          <a:endParaRPr lang="en-US">
            <a:latin typeface="Arial" panose="020B0604020202020204" pitchFamily="34" charset="0"/>
            <a:cs typeface="Arial" panose="020B0604020202020204" pitchFamily="34" charset="0"/>
          </a:endParaRPr>
        </a:p>
      </dgm:t>
    </dgm:pt>
    <dgm:pt modelId="{0020C8D7-98F1-4DAE-96D1-8B39BA1A13C9}">
      <dgm:prSet/>
      <dgm:spPr/>
      <dgm:t>
        <a:bodyPr/>
        <a:lstStyle/>
        <a:p>
          <a:r>
            <a:rPr lang="en-US" dirty="0">
              <a:latin typeface="Arial" panose="020B0604020202020204" pitchFamily="34" charset="0"/>
              <a:cs typeface="Arial" panose="020B0604020202020204" pitchFamily="34" charset="0"/>
            </a:rPr>
            <a:t>TCWG (2)</a:t>
          </a:r>
        </a:p>
      </dgm:t>
    </dgm:pt>
    <dgm:pt modelId="{D51836E5-D280-424A-A3D3-93798A8ABCD5}" type="parTrans" cxnId="{A927E7D6-7892-4793-AFBD-F98E3BE565B3}">
      <dgm:prSet/>
      <dgm:spPr/>
      <dgm:t>
        <a:bodyPr/>
        <a:lstStyle/>
        <a:p>
          <a:endParaRPr lang="en-US">
            <a:latin typeface="Arial" panose="020B0604020202020204" pitchFamily="34" charset="0"/>
            <a:cs typeface="Arial" panose="020B0604020202020204" pitchFamily="34" charset="0"/>
          </a:endParaRPr>
        </a:p>
      </dgm:t>
    </dgm:pt>
    <dgm:pt modelId="{EE279131-75CE-4C68-8754-339B87BF6478}" type="sibTrans" cxnId="{A927E7D6-7892-4793-AFBD-F98E3BE565B3}">
      <dgm:prSet/>
      <dgm:spPr/>
      <dgm:t>
        <a:bodyPr/>
        <a:lstStyle/>
        <a:p>
          <a:endParaRPr lang="en-US">
            <a:latin typeface="Arial" panose="020B0604020202020204" pitchFamily="34" charset="0"/>
            <a:cs typeface="Arial" panose="020B0604020202020204" pitchFamily="34" charset="0"/>
          </a:endParaRPr>
        </a:p>
      </dgm:t>
    </dgm:pt>
    <dgm:pt modelId="{F656D7AC-7A2A-408A-B8A3-5BE645EA2356}" type="pres">
      <dgm:prSet presAssocID="{F58FB42D-E622-4A68-B198-98A8F910B82D}" presName="theList" presStyleCnt="0">
        <dgm:presLayoutVars>
          <dgm:dir/>
          <dgm:animLvl val="lvl"/>
          <dgm:resizeHandles val="exact"/>
        </dgm:presLayoutVars>
      </dgm:prSet>
      <dgm:spPr/>
    </dgm:pt>
    <dgm:pt modelId="{8E47699F-CCFB-4CD1-98A8-8765D5F6EAFC}" type="pres">
      <dgm:prSet presAssocID="{DC4DECC6-7E63-4537-BE97-18CE31737D36}" presName="compNode" presStyleCnt="0"/>
      <dgm:spPr/>
    </dgm:pt>
    <dgm:pt modelId="{6E9A0391-C475-4393-A107-BA855570B4C3}" type="pres">
      <dgm:prSet presAssocID="{DC4DECC6-7E63-4537-BE97-18CE31737D36}" presName="aNode" presStyleLbl="bgShp" presStyleIdx="0" presStyleCnt="4"/>
      <dgm:spPr/>
    </dgm:pt>
    <dgm:pt modelId="{0CCC6E23-CC06-4E06-A3B5-32AD40A16B87}" type="pres">
      <dgm:prSet presAssocID="{DC4DECC6-7E63-4537-BE97-18CE31737D36}" presName="textNode" presStyleLbl="bgShp" presStyleIdx="0" presStyleCnt="4"/>
      <dgm:spPr/>
    </dgm:pt>
    <dgm:pt modelId="{84B37A63-AB1A-458D-B582-DD1517ACAF82}" type="pres">
      <dgm:prSet presAssocID="{DC4DECC6-7E63-4537-BE97-18CE31737D36}" presName="compChildNode" presStyleCnt="0"/>
      <dgm:spPr/>
    </dgm:pt>
    <dgm:pt modelId="{D7C3199C-83AB-4DC7-AF43-C3F2464D22CC}" type="pres">
      <dgm:prSet presAssocID="{DC4DECC6-7E63-4537-BE97-18CE31737D36}" presName="theInnerList" presStyleCnt="0"/>
      <dgm:spPr/>
    </dgm:pt>
    <dgm:pt modelId="{8EE41910-7CEA-4C0A-B783-368E8BC6E344}" type="pres">
      <dgm:prSet presAssocID="{431EC5FB-226C-4E6B-8DA4-0DAEB6C5C0F4}" presName="childNode" presStyleLbl="node1" presStyleIdx="0" presStyleCnt="6">
        <dgm:presLayoutVars>
          <dgm:bulletEnabled val="1"/>
        </dgm:presLayoutVars>
      </dgm:prSet>
      <dgm:spPr/>
    </dgm:pt>
    <dgm:pt modelId="{3702DD49-DA50-44F0-85EF-ECE0C838BD36}" type="pres">
      <dgm:prSet presAssocID="{431EC5FB-226C-4E6B-8DA4-0DAEB6C5C0F4}" presName="aSpace2" presStyleCnt="0"/>
      <dgm:spPr/>
    </dgm:pt>
    <dgm:pt modelId="{ACB02AAB-CBD6-4090-A03D-88063BE7A187}" type="pres">
      <dgm:prSet presAssocID="{B20B3CD7-DF2A-4D9F-832A-9AD3B02DF1DB}" presName="childNode" presStyleLbl="node1" presStyleIdx="1" presStyleCnt="6">
        <dgm:presLayoutVars>
          <dgm:bulletEnabled val="1"/>
        </dgm:presLayoutVars>
      </dgm:prSet>
      <dgm:spPr/>
    </dgm:pt>
    <dgm:pt modelId="{A5481FEB-D261-48B7-8DDD-BBB21E7ECC74}" type="pres">
      <dgm:prSet presAssocID="{DC4DECC6-7E63-4537-BE97-18CE31737D36}" presName="aSpace" presStyleCnt="0"/>
      <dgm:spPr/>
    </dgm:pt>
    <dgm:pt modelId="{B9CB23FE-F6AE-4825-A201-951FF3E696BF}" type="pres">
      <dgm:prSet presAssocID="{FBA8434C-ED5C-43B4-B385-088947721E55}" presName="compNode" presStyleCnt="0"/>
      <dgm:spPr/>
    </dgm:pt>
    <dgm:pt modelId="{E3CEA9A0-60A4-4B71-8C4D-C1691F4CC6E1}" type="pres">
      <dgm:prSet presAssocID="{FBA8434C-ED5C-43B4-B385-088947721E55}" presName="aNode" presStyleLbl="bgShp" presStyleIdx="1" presStyleCnt="4"/>
      <dgm:spPr/>
    </dgm:pt>
    <dgm:pt modelId="{D63C5001-DCFC-4674-8C9D-0C5D5D97C46D}" type="pres">
      <dgm:prSet presAssocID="{FBA8434C-ED5C-43B4-B385-088947721E55}" presName="textNode" presStyleLbl="bgShp" presStyleIdx="1" presStyleCnt="4"/>
      <dgm:spPr/>
    </dgm:pt>
    <dgm:pt modelId="{522D64B6-D0B6-4110-AB46-019633680326}" type="pres">
      <dgm:prSet presAssocID="{FBA8434C-ED5C-43B4-B385-088947721E55}" presName="compChildNode" presStyleCnt="0"/>
      <dgm:spPr/>
    </dgm:pt>
    <dgm:pt modelId="{9B1C8BBF-82A0-4211-995C-F46BA60B3788}" type="pres">
      <dgm:prSet presAssocID="{FBA8434C-ED5C-43B4-B385-088947721E55}" presName="theInnerList" presStyleCnt="0"/>
      <dgm:spPr/>
    </dgm:pt>
    <dgm:pt modelId="{EF0038F8-A412-4DBC-A756-675CBE585C38}" type="pres">
      <dgm:prSet presAssocID="{19449197-3D6A-4E80-B95A-91E16AB1FD50}" presName="childNode" presStyleLbl="node1" presStyleIdx="2" presStyleCnt="6">
        <dgm:presLayoutVars>
          <dgm:bulletEnabled val="1"/>
        </dgm:presLayoutVars>
      </dgm:prSet>
      <dgm:spPr/>
    </dgm:pt>
    <dgm:pt modelId="{3FA8949C-0A20-4B0C-859F-8959BA580C40}" type="pres">
      <dgm:prSet presAssocID="{19449197-3D6A-4E80-B95A-91E16AB1FD50}" presName="aSpace2" presStyleCnt="0"/>
      <dgm:spPr/>
    </dgm:pt>
    <dgm:pt modelId="{73209FFF-1CA8-4B49-AAEC-DE2A0F353567}" type="pres">
      <dgm:prSet presAssocID="{A95D8295-ACA1-4D45-BAFA-302BE3AC19F2}" presName="childNode" presStyleLbl="node1" presStyleIdx="3" presStyleCnt="6">
        <dgm:presLayoutVars>
          <dgm:bulletEnabled val="1"/>
        </dgm:presLayoutVars>
      </dgm:prSet>
      <dgm:spPr/>
    </dgm:pt>
    <dgm:pt modelId="{9C046428-E74E-4F79-87E7-E5CB3BC52C2A}" type="pres">
      <dgm:prSet presAssocID="{FBA8434C-ED5C-43B4-B385-088947721E55}" presName="aSpace" presStyleCnt="0"/>
      <dgm:spPr/>
    </dgm:pt>
    <dgm:pt modelId="{9DAD9395-D42C-4A27-B0D1-226FF2DC2FB1}" type="pres">
      <dgm:prSet presAssocID="{310F96EC-778D-4D88-AB9B-C5BB11213131}" presName="compNode" presStyleCnt="0"/>
      <dgm:spPr/>
    </dgm:pt>
    <dgm:pt modelId="{7E120E85-3444-48D5-A92A-1745CAA66678}" type="pres">
      <dgm:prSet presAssocID="{310F96EC-778D-4D88-AB9B-C5BB11213131}" presName="aNode" presStyleLbl="bgShp" presStyleIdx="2" presStyleCnt="4"/>
      <dgm:spPr/>
    </dgm:pt>
    <dgm:pt modelId="{EE276359-1C62-4EBB-AA4B-FFDCDEAB9F7E}" type="pres">
      <dgm:prSet presAssocID="{310F96EC-778D-4D88-AB9B-C5BB11213131}" presName="textNode" presStyleLbl="bgShp" presStyleIdx="2" presStyleCnt="4"/>
      <dgm:spPr/>
    </dgm:pt>
    <dgm:pt modelId="{1DD7AD46-C120-4524-8A5D-4886F50BA5F2}" type="pres">
      <dgm:prSet presAssocID="{310F96EC-778D-4D88-AB9B-C5BB11213131}" presName="compChildNode" presStyleCnt="0"/>
      <dgm:spPr/>
    </dgm:pt>
    <dgm:pt modelId="{D7F2B35B-B799-4C8F-92FA-2E470715D8C2}" type="pres">
      <dgm:prSet presAssocID="{310F96EC-778D-4D88-AB9B-C5BB11213131}" presName="theInnerList" presStyleCnt="0"/>
      <dgm:spPr/>
    </dgm:pt>
    <dgm:pt modelId="{B570C331-3E8B-480F-8B27-DDD6A9F53CC2}" type="pres">
      <dgm:prSet presAssocID="{83F5841E-CCA9-4755-B5F5-3511C52092D0}" presName="childNode" presStyleLbl="node1" presStyleIdx="4" presStyleCnt="6">
        <dgm:presLayoutVars>
          <dgm:bulletEnabled val="1"/>
        </dgm:presLayoutVars>
      </dgm:prSet>
      <dgm:spPr/>
    </dgm:pt>
    <dgm:pt modelId="{859B337E-B6C1-4095-A33E-2A41FAD40E50}" type="pres">
      <dgm:prSet presAssocID="{310F96EC-778D-4D88-AB9B-C5BB11213131}" presName="aSpace" presStyleCnt="0"/>
      <dgm:spPr/>
    </dgm:pt>
    <dgm:pt modelId="{746C4ED3-2A05-4D9E-9F76-6C8C7DCDF2F5}" type="pres">
      <dgm:prSet presAssocID="{0056C485-7661-4FB5-ADF9-F9D8938392BC}" presName="compNode" presStyleCnt="0"/>
      <dgm:spPr/>
    </dgm:pt>
    <dgm:pt modelId="{5CDB725B-D034-47A7-816E-F9BAC2BA89D9}" type="pres">
      <dgm:prSet presAssocID="{0056C485-7661-4FB5-ADF9-F9D8938392BC}" presName="aNode" presStyleLbl="bgShp" presStyleIdx="3" presStyleCnt="4"/>
      <dgm:spPr/>
    </dgm:pt>
    <dgm:pt modelId="{E029820A-A737-4121-84D6-5FF4B6F7E0DF}" type="pres">
      <dgm:prSet presAssocID="{0056C485-7661-4FB5-ADF9-F9D8938392BC}" presName="textNode" presStyleLbl="bgShp" presStyleIdx="3" presStyleCnt="4"/>
      <dgm:spPr/>
    </dgm:pt>
    <dgm:pt modelId="{27FCCE44-B30F-43F5-A7CE-AF3B9A87A9C5}" type="pres">
      <dgm:prSet presAssocID="{0056C485-7661-4FB5-ADF9-F9D8938392BC}" presName="compChildNode" presStyleCnt="0"/>
      <dgm:spPr/>
    </dgm:pt>
    <dgm:pt modelId="{67B20B9F-7750-4534-B317-B89C2E777DDF}" type="pres">
      <dgm:prSet presAssocID="{0056C485-7661-4FB5-ADF9-F9D8938392BC}" presName="theInnerList" presStyleCnt="0"/>
      <dgm:spPr/>
    </dgm:pt>
    <dgm:pt modelId="{51C27D96-8C6C-48EC-8B5B-16E5922AAC8F}" type="pres">
      <dgm:prSet presAssocID="{0020C8D7-98F1-4DAE-96D1-8B39BA1A13C9}" presName="childNode" presStyleLbl="node1" presStyleIdx="5" presStyleCnt="6">
        <dgm:presLayoutVars>
          <dgm:bulletEnabled val="1"/>
        </dgm:presLayoutVars>
      </dgm:prSet>
      <dgm:spPr/>
    </dgm:pt>
  </dgm:ptLst>
  <dgm:cxnLst>
    <dgm:cxn modelId="{48A47005-2A9B-4389-AE56-E52FEB3E3A3B}" type="presOf" srcId="{0020C8D7-98F1-4DAE-96D1-8B39BA1A13C9}" destId="{51C27D96-8C6C-48EC-8B5B-16E5922AAC8F}" srcOrd="0" destOrd="0" presId="urn:microsoft.com/office/officeart/2005/8/layout/lProcess2"/>
    <dgm:cxn modelId="{660F4111-FCB4-498B-B65A-5DF3C9D9DDF6}" type="presOf" srcId="{DC4DECC6-7E63-4537-BE97-18CE31737D36}" destId="{6E9A0391-C475-4393-A107-BA855570B4C3}" srcOrd="0" destOrd="0" presId="urn:microsoft.com/office/officeart/2005/8/layout/lProcess2"/>
    <dgm:cxn modelId="{77EC5F18-AC5A-4336-8041-A69C6C914B68}" srcId="{F58FB42D-E622-4A68-B198-98A8F910B82D}" destId="{0056C485-7661-4FB5-ADF9-F9D8938392BC}" srcOrd="3" destOrd="0" parTransId="{CA6B4901-9212-4B2F-A28E-48C11D4F3520}" sibTransId="{49CFAA78-CFEF-4053-8327-617CC14A1776}"/>
    <dgm:cxn modelId="{98FDDB18-CE68-4F1F-9BB8-6AB4F0CC9CD6}" type="presOf" srcId="{FBA8434C-ED5C-43B4-B385-088947721E55}" destId="{E3CEA9A0-60A4-4B71-8C4D-C1691F4CC6E1}" srcOrd="0" destOrd="0" presId="urn:microsoft.com/office/officeart/2005/8/layout/lProcess2"/>
    <dgm:cxn modelId="{1A770D1E-2073-4430-81D5-4B9062B446A4}" srcId="{F58FB42D-E622-4A68-B198-98A8F910B82D}" destId="{DC4DECC6-7E63-4537-BE97-18CE31737D36}" srcOrd="0" destOrd="0" parTransId="{ABA59072-925B-490C-AF01-934D0FD03566}" sibTransId="{F4FBC5F9-EFF6-4D37-AD57-AAB8C273EC4E}"/>
    <dgm:cxn modelId="{CE615633-2AF9-4AF0-8878-FE577C85409C}" type="presOf" srcId="{FBA8434C-ED5C-43B4-B385-088947721E55}" destId="{D63C5001-DCFC-4674-8C9D-0C5D5D97C46D}" srcOrd="1" destOrd="0" presId="urn:microsoft.com/office/officeart/2005/8/layout/lProcess2"/>
    <dgm:cxn modelId="{6E74ED38-EC13-4A3F-B3BE-102E23230505}" type="presOf" srcId="{A95D8295-ACA1-4D45-BAFA-302BE3AC19F2}" destId="{73209FFF-1CA8-4B49-AAEC-DE2A0F353567}" srcOrd="0" destOrd="0" presId="urn:microsoft.com/office/officeart/2005/8/layout/lProcess2"/>
    <dgm:cxn modelId="{AB8CD639-08B2-463D-BD54-A96B78A7FD10}" type="presOf" srcId="{431EC5FB-226C-4E6B-8DA4-0DAEB6C5C0F4}" destId="{8EE41910-7CEA-4C0A-B783-368E8BC6E344}" srcOrd="0" destOrd="0" presId="urn:microsoft.com/office/officeart/2005/8/layout/lProcess2"/>
    <dgm:cxn modelId="{A109B45B-0FAA-4CD9-BC45-2339339FD26B}" srcId="{310F96EC-778D-4D88-AB9B-C5BB11213131}" destId="{83F5841E-CCA9-4755-B5F5-3511C52092D0}" srcOrd="0" destOrd="0" parTransId="{670036E0-50FB-4440-8D90-F14A341EAC60}" sibTransId="{A60E501A-3DF9-4EE6-8634-89708DD5A498}"/>
    <dgm:cxn modelId="{D46D3B67-A840-4DF4-843B-7DE13DA94F1D}" type="presOf" srcId="{310F96EC-778D-4D88-AB9B-C5BB11213131}" destId="{7E120E85-3444-48D5-A92A-1745CAA66678}" srcOrd="0" destOrd="0" presId="urn:microsoft.com/office/officeart/2005/8/layout/lProcess2"/>
    <dgm:cxn modelId="{8D92DF68-51DA-4100-A0D0-D4DCCDE67D45}" type="presOf" srcId="{F58FB42D-E622-4A68-B198-98A8F910B82D}" destId="{F656D7AC-7A2A-408A-B8A3-5BE645EA2356}" srcOrd="0" destOrd="0" presId="urn:microsoft.com/office/officeart/2005/8/layout/lProcess2"/>
    <dgm:cxn modelId="{1EAD874C-52C4-4CF5-ACE8-5E3B487FB213}" srcId="{F58FB42D-E622-4A68-B198-98A8F910B82D}" destId="{310F96EC-778D-4D88-AB9B-C5BB11213131}" srcOrd="2" destOrd="0" parTransId="{449C92E0-3AA1-42BE-9B5C-FBC13B59CAC8}" sibTransId="{63B1C541-1313-4824-A978-3720FC8BD395}"/>
    <dgm:cxn modelId="{ADE5374F-CEBA-434A-9748-A82D50F0C2A4}" type="presOf" srcId="{0056C485-7661-4FB5-ADF9-F9D8938392BC}" destId="{5CDB725B-D034-47A7-816E-F9BAC2BA89D9}" srcOrd="0" destOrd="0" presId="urn:microsoft.com/office/officeart/2005/8/layout/lProcess2"/>
    <dgm:cxn modelId="{6ED6EF79-4EC6-429A-9252-6073244C97E5}" type="presOf" srcId="{83F5841E-CCA9-4755-B5F5-3511C52092D0}" destId="{B570C331-3E8B-480F-8B27-DDD6A9F53CC2}" srcOrd="0" destOrd="0" presId="urn:microsoft.com/office/officeart/2005/8/layout/lProcess2"/>
    <dgm:cxn modelId="{3679868D-DBC8-4F62-9D18-B5E24B035F68}" type="presOf" srcId="{B20B3CD7-DF2A-4D9F-832A-9AD3B02DF1DB}" destId="{ACB02AAB-CBD6-4090-A03D-88063BE7A187}" srcOrd="0" destOrd="0" presId="urn:microsoft.com/office/officeart/2005/8/layout/lProcess2"/>
    <dgm:cxn modelId="{2EA7D6A5-2721-4B2D-A4E5-123C5E21986F}" type="presOf" srcId="{310F96EC-778D-4D88-AB9B-C5BB11213131}" destId="{EE276359-1C62-4EBB-AA4B-FFDCDEAB9F7E}" srcOrd="1" destOrd="0" presId="urn:microsoft.com/office/officeart/2005/8/layout/lProcess2"/>
    <dgm:cxn modelId="{78E294B3-520B-4DE9-A0F3-354FCEEE4C17}" srcId="{F58FB42D-E622-4A68-B198-98A8F910B82D}" destId="{FBA8434C-ED5C-43B4-B385-088947721E55}" srcOrd="1" destOrd="0" parTransId="{D1F07A53-D7D9-4BB8-9012-053C61159A09}" sibTransId="{C22640DD-5CC4-43F4-BA7F-7C8569BA61F0}"/>
    <dgm:cxn modelId="{183445C9-A84F-454F-AF81-F2F905E7E81E}" srcId="{FBA8434C-ED5C-43B4-B385-088947721E55}" destId="{A95D8295-ACA1-4D45-BAFA-302BE3AC19F2}" srcOrd="1" destOrd="0" parTransId="{41A9E9C2-71C0-448F-A7EE-6371729AC6E3}" sibTransId="{26AF1EF2-60A8-41E4-9062-6772A1EB26D8}"/>
    <dgm:cxn modelId="{53EFF5CF-EC1C-4E47-9BFD-4F29C6D03C2B}" type="presOf" srcId="{0056C485-7661-4FB5-ADF9-F9D8938392BC}" destId="{E029820A-A737-4121-84D6-5FF4B6F7E0DF}" srcOrd="1" destOrd="0" presId="urn:microsoft.com/office/officeart/2005/8/layout/lProcess2"/>
    <dgm:cxn modelId="{1528CBD1-94B4-4790-85F2-B0F8EC3A5E13}" srcId="{DC4DECC6-7E63-4537-BE97-18CE31737D36}" destId="{431EC5FB-226C-4E6B-8DA4-0DAEB6C5C0F4}" srcOrd="0" destOrd="0" parTransId="{70193201-2B76-4A83-9843-A83B38232772}" sibTransId="{C6E4E3BD-42BD-4A5E-B005-29C4F5E09DF8}"/>
    <dgm:cxn modelId="{A927E7D6-7892-4793-AFBD-F98E3BE565B3}" srcId="{0056C485-7661-4FB5-ADF9-F9D8938392BC}" destId="{0020C8D7-98F1-4DAE-96D1-8B39BA1A13C9}" srcOrd="0" destOrd="0" parTransId="{D51836E5-D280-424A-A3D3-93798A8ABCD5}" sibTransId="{EE279131-75CE-4C68-8754-339B87BF6478}"/>
    <dgm:cxn modelId="{F6A12ADB-644B-42A4-BD01-64FBBC500A3C}" type="presOf" srcId="{19449197-3D6A-4E80-B95A-91E16AB1FD50}" destId="{EF0038F8-A412-4DBC-A756-675CBE585C38}" srcOrd="0" destOrd="0" presId="urn:microsoft.com/office/officeart/2005/8/layout/lProcess2"/>
    <dgm:cxn modelId="{7C5532DD-184C-496D-B936-54369E428E10}" srcId="{FBA8434C-ED5C-43B4-B385-088947721E55}" destId="{19449197-3D6A-4E80-B95A-91E16AB1FD50}" srcOrd="0" destOrd="0" parTransId="{01F50C95-1DED-4477-8B57-00ECAB3C5263}" sibTransId="{4482CDA1-3E75-43C7-BBAC-C72DA0581764}"/>
    <dgm:cxn modelId="{B65973E1-6323-468F-B11C-9AB51303B04D}" type="presOf" srcId="{DC4DECC6-7E63-4537-BE97-18CE31737D36}" destId="{0CCC6E23-CC06-4E06-A3B5-32AD40A16B87}" srcOrd="1" destOrd="0" presId="urn:microsoft.com/office/officeart/2005/8/layout/lProcess2"/>
    <dgm:cxn modelId="{432324E7-C737-4E57-91D4-E2599D414742}" srcId="{DC4DECC6-7E63-4537-BE97-18CE31737D36}" destId="{B20B3CD7-DF2A-4D9F-832A-9AD3B02DF1DB}" srcOrd="1" destOrd="0" parTransId="{E3C2844F-9F4E-41D1-8D47-204772EBE96C}" sibTransId="{F7386B87-46AB-4A38-8B69-AF426837D168}"/>
    <dgm:cxn modelId="{2E105257-89C4-43F7-9561-14FE8B1E6B41}" type="presParOf" srcId="{F656D7AC-7A2A-408A-B8A3-5BE645EA2356}" destId="{8E47699F-CCFB-4CD1-98A8-8765D5F6EAFC}" srcOrd="0" destOrd="0" presId="urn:microsoft.com/office/officeart/2005/8/layout/lProcess2"/>
    <dgm:cxn modelId="{03C94D21-91FD-42FC-B5DB-A764816E393E}" type="presParOf" srcId="{8E47699F-CCFB-4CD1-98A8-8765D5F6EAFC}" destId="{6E9A0391-C475-4393-A107-BA855570B4C3}" srcOrd="0" destOrd="0" presId="urn:microsoft.com/office/officeart/2005/8/layout/lProcess2"/>
    <dgm:cxn modelId="{773E9683-C447-4B3C-8D99-55AD2BE30E16}" type="presParOf" srcId="{8E47699F-CCFB-4CD1-98A8-8765D5F6EAFC}" destId="{0CCC6E23-CC06-4E06-A3B5-32AD40A16B87}" srcOrd="1" destOrd="0" presId="urn:microsoft.com/office/officeart/2005/8/layout/lProcess2"/>
    <dgm:cxn modelId="{27BBADCE-C92A-4CF9-9801-06143C23C876}" type="presParOf" srcId="{8E47699F-CCFB-4CD1-98A8-8765D5F6EAFC}" destId="{84B37A63-AB1A-458D-B582-DD1517ACAF82}" srcOrd="2" destOrd="0" presId="urn:microsoft.com/office/officeart/2005/8/layout/lProcess2"/>
    <dgm:cxn modelId="{F383D302-544F-450D-9E1B-375C20D694C0}" type="presParOf" srcId="{84B37A63-AB1A-458D-B582-DD1517ACAF82}" destId="{D7C3199C-83AB-4DC7-AF43-C3F2464D22CC}" srcOrd="0" destOrd="0" presId="urn:microsoft.com/office/officeart/2005/8/layout/lProcess2"/>
    <dgm:cxn modelId="{C3EF8F4A-DCE7-431D-8A0E-AC8C2201F5EF}" type="presParOf" srcId="{D7C3199C-83AB-4DC7-AF43-C3F2464D22CC}" destId="{8EE41910-7CEA-4C0A-B783-368E8BC6E344}" srcOrd="0" destOrd="0" presId="urn:microsoft.com/office/officeart/2005/8/layout/lProcess2"/>
    <dgm:cxn modelId="{57B63D95-A5DB-4868-9586-6F24AC612F35}" type="presParOf" srcId="{D7C3199C-83AB-4DC7-AF43-C3F2464D22CC}" destId="{3702DD49-DA50-44F0-85EF-ECE0C838BD36}" srcOrd="1" destOrd="0" presId="urn:microsoft.com/office/officeart/2005/8/layout/lProcess2"/>
    <dgm:cxn modelId="{730BF147-93A0-4BAB-9F81-54B3F69CE4AE}" type="presParOf" srcId="{D7C3199C-83AB-4DC7-AF43-C3F2464D22CC}" destId="{ACB02AAB-CBD6-4090-A03D-88063BE7A187}" srcOrd="2" destOrd="0" presId="urn:microsoft.com/office/officeart/2005/8/layout/lProcess2"/>
    <dgm:cxn modelId="{D1FB6811-40E0-4C53-B6EE-81014E34DE63}" type="presParOf" srcId="{F656D7AC-7A2A-408A-B8A3-5BE645EA2356}" destId="{A5481FEB-D261-48B7-8DDD-BBB21E7ECC74}" srcOrd="1" destOrd="0" presId="urn:microsoft.com/office/officeart/2005/8/layout/lProcess2"/>
    <dgm:cxn modelId="{0FDCA18E-BAA5-440F-86CB-6032D1D9452F}" type="presParOf" srcId="{F656D7AC-7A2A-408A-B8A3-5BE645EA2356}" destId="{B9CB23FE-F6AE-4825-A201-951FF3E696BF}" srcOrd="2" destOrd="0" presId="urn:microsoft.com/office/officeart/2005/8/layout/lProcess2"/>
    <dgm:cxn modelId="{D6D91E72-5353-4629-A9FC-216EF1D4F957}" type="presParOf" srcId="{B9CB23FE-F6AE-4825-A201-951FF3E696BF}" destId="{E3CEA9A0-60A4-4B71-8C4D-C1691F4CC6E1}" srcOrd="0" destOrd="0" presId="urn:microsoft.com/office/officeart/2005/8/layout/lProcess2"/>
    <dgm:cxn modelId="{AF3DFC81-A386-4F3D-937F-DBDF288762CC}" type="presParOf" srcId="{B9CB23FE-F6AE-4825-A201-951FF3E696BF}" destId="{D63C5001-DCFC-4674-8C9D-0C5D5D97C46D}" srcOrd="1" destOrd="0" presId="urn:microsoft.com/office/officeart/2005/8/layout/lProcess2"/>
    <dgm:cxn modelId="{E6183B4E-5B7B-4411-BF02-212F9E6FBFF1}" type="presParOf" srcId="{B9CB23FE-F6AE-4825-A201-951FF3E696BF}" destId="{522D64B6-D0B6-4110-AB46-019633680326}" srcOrd="2" destOrd="0" presId="urn:microsoft.com/office/officeart/2005/8/layout/lProcess2"/>
    <dgm:cxn modelId="{94C440DB-8E4F-47EB-9AC1-D169D7B9507D}" type="presParOf" srcId="{522D64B6-D0B6-4110-AB46-019633680326}" destId="{9B1C8BBF-82A0-4211-995C-F46BA60B3788}" srcOrd="0" destOrd="0" presId="urn:microsoft.com/office/officeart/2005/8/layout/lProcess2"/>
    <dgm:cxn modelId="{10823EBE-4DD2-4A56-A221-246CBD247651}" type="presParOf" srcId="{9B1C8BBF-82A0-4211-995C-F46BA60B3788}" destId="{EF0038F8-A412-4DBC-A756-675CBE585C38}" srcOrd="0" destOrd="0" presId="urn:microsoft.com/office/officeart/2005/8/layout/lProcess2"/>
    <dgm:cxn modelId="{097B1315-DFE4-408A-822A-75AAAFFA36AD}" type="presParOf" srcId="{9B1C8BBF-82A0-4211-995C-F46BA60B3788}" destId="{3FA8949C-0A20-4B0C-859F-8959BA580C40}" srcOrd="1" destOrd="0" presId="urn:microsoft.com/office/officeart/2005/8/layout/lProcess2"/>
    <dgm:cxn modelId="{8081B8AA-6E1F-4A01-A91F-B188D4CC7B8B}" type="presParOf" srcId="{9B1C8BBF-82A0-4211-995C-F46BA60B3788}" destId="{73209FFF-1CA8-4B49-AAEC-DE2A0F353567}" srcOrd="2" destOrd="0" presId="urn:microsoft.com/office/officeart/2005/8/layout/lProcess2"/>
    <dgm:cxn modelId="{AE99789F-A544-4793-AE7E-55EEBCDC5667}" type="presParOf" srcId="{F656D7AC-7A2A-408A-B8A3-5BE645EA2356}" destId="{9C046428-E74E-4F79-87E7-E5CB3BC52C2A}" srcOrd="3" destOrd="0" presId="urn:microsoft.com/office/officeart/2005/8/layout/lProcess2"/>
    <dgm:cxn modelId="{4DC521A3-A3DB-443C-BEFF-B03DF81E5E03}" type="presParOf" srcId="{F656D7AC-7A2A-408A-B8A3-5BE645EA2356}" destId="{9DAD9395-D42C-4A27-B0D1-226FF2DC2FB1}" srcOrd="4" destOrd="0" presId="urn:microsoft.com/office/officeart/2005/8/layout/lProcess2"/>
    <dgm:cxn modelId="{BFEE9EE4-648F-413A-93B3-910B0B5576A9}" type="presParOf" srcId="{9DAD9395-D42C-4A27-B0D1-226FF2DC2FB1}" destId="{7E120E85-3444-48D5-A92A-1745CAA66678}" srcOrd="0" destOrd="0" presId="urn:microsoft.com/office/officeart/2005/8/layout/lProcess2"/>
    <dgm:cxn modelId="{3EBFE06C-114F-453F-AE7F-22655DDBA1A0}" type="presParOf" srcId="{9DAD9395-D42C-4A27-B0D1-226FF2DC2FB1}" destId="{EE276359-1C62-4EBB-AA4B-FFDCDEAB9F7E}" srcOrd="1" destOrd="0" presId="urn:microsoft.com/office/officeart/2005/8/layout/lProcess2"/>
    <dgm:cxn modelId="{3D25B36C-0157-4568-A027-DAF83F55FEDF}" type="presParOf" srcId="{9DAD9395-D42C-4A27-B0D1-226FF2DC2FB1}" destId="{1DD7AD46-C120-4524-8A5D-4886F50BA5F2}" srcOrd="2" destOrd="0" presId="urn:microsoft.com/office/officeart/2005/8/layout/lProcess2"/>
    <dgm:cxn modelId="{6DA2FD89-4C87-4DD3-85D5-EA5C1A207D77}" type="presParOf" srcId="{1DD7AD46-C120-4524-8A5D-4886F50BA5F2}" destId="{D7F2B35B-B799-4C8F-92FA-2E470715D8C2}" srcOrd="0" destOrd="0" presId="urn:microsoft.com/office/officeart/2005/8/layout/lProcess2"/>
    <dgm:cxn modelId="{128AF6B5-F8FB-4189-A9A1-B5EC5C41C1D2}" type="presParOf" srcId="{D7F2B35B-B799-4C8F-92FA-2E470715D8C2}" destId="{B570C331-3E8B-480F-8B27-DDD6A9F53CC2}" srcOrd="0" destOrd="0" presId="urn:microsoft.com/office/officeart/2005/8/layout/lProcess2"/>
    <dgm:cxn modelId="{B97476DE-5E2B-48ED-A7E1-638DFF621ACB}" type="presParOf" srcId="{F656D7AC-7A2A-408A-B8A3-5BE645EA2356}" destId="{859B337E-B6C1-4095-A33E-2A41FAD40E50}" srcOrd="5" destOrd="0" presId="urn:microsoft.com/office/officeart/2005/8/layout/lProcess2"/>
    <dgm:cxn modelId="{D2F95FB1-6D83-40FF-93B7-0776C6002131}" type="presParOf" srcId="{F656D7AC-7A2A-408A-B8A3-5BE645EA2356}" destId="{746C4ED3-2A05-4D9E-9F76-6C8C7DCDF2F5}" srcOrd="6" destOrd="0" presId="urn:microsoft.com/office/officeart/2005/8/layout/lProcess2"/>
    <dgm:cxn modelId="{86E1CA8E-31C7-49E9-842B-6E67AEA08B82}" type="presParOf" srcId="{746C4ED3-2A05-4D9E-9F76-6C8C7DCDF2F5}" destId="{5CDB725B-D034-47A7-816E-F9BAC2BA89D9}" srcOrd="0" destOrd="0" presId="urn:microsoft.com/office/officeart/2005/8/layout/lProcess2"/>
    <dgm:cxn modelId="{26C75F3A-7447-4418-846D-3BB81CD93D25}" type="presParOf" srcId="{746C4ED3-2A05-4D9E-9F76-6C8C7DCDF2F5}" destId="{E029820A-A737-4121-84D6-5FF4B6F7E0DF}" srcOrd="1" destOrd="0" presId="urn:microsoft.com/office/officeart/2005/8/layout/lProcess2"/>
    <dgm:cxn modelId="{88AAABE0-056F-4930-AC26-DDC2CF4FAED5}" type="presParOf" srcId="{746C4ED3-2A05-4D9E-9F76-6C8C7DCDF2F5}" destId="{27FCCE44-B30F-43F5-A7CE-AF3B9A87A9C5}" srcOrd="2" destOrd="0" presId="urn:microsoft.com/office/officeart/2005/8/layout/lProcess2"/>
    <dgm:cxn modelId="{465E0947-C765-4DAE-B4AC-CD422C3133B6}" type="presParOf" srcId="{27FCCE44-B30F-43F5-A7CE-AF3B9A87A9C5}" destId="{67B20B9F-7750-4534-B317-B89C2E777DDF}" srcOrd="0" destOrd="0" presId="urn:microsoft.com/office/officeart/2005/8/layout/lProcess2"/>
    <dgm:cxn modelId="{2D948EF8-FDC2-4BBA-81A8-EC13987751FF}" type="presParOf" srcId="{67B20B9F-7750-4534-B317-B89C2E777DDF}" destId="{51C27D96-8C6C-48EC-8B5B-16E5922AAC8F}" srcOrd="0" destOrd="0" presId="urn:microsoft.com/office/officeart/2005/8/layout/l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148F266A-E212-4CC2-A0CF-EC47CEA8593F}" type="doc">
      <dgm:prSet loTypeId="urn:microsoft.com/office/officeart/2005/8/layout/bProcess4" loCatId="process" qsTypeId="urn:microsoft.com/office/officeart/2005/8/quickstyle/simple1" qsCatId="simple" csTypeId="urn:microsoft.com/office/officeart/2005/8/colors/colorful1" csCatId="colorful" phldr="1"/>
      <dgm:spPr/>
      <dgm:t>
        <a:bodyPr/>
        <a:lstStyle/>
        <a:p>
          <a:endParaRPr lang="en-US"/>
        </a:p>
      </dgm:t>
    </dgm:pt>
    <dgm:pt modelId="{19DAD334-5366-4C4C-9F34-85707F6DF644}">
      <dgm:prSet custT="1"/>
      <dgm:spPr>
        <a:solidFill>
          <a:schemeClr val="accent5">
            <a:lumMod val="50000"/>
          </a:schemeClr>
        </a:solidFill>
      </dgm:spPr>
      <dgm:t>
        <a:bodyPr/>
        <a:lstStyle/>
        <a:p>
          <a:r>
            <a:rPr lang="en-US" sz="1600" b="1">
              <a:latin typeface="Arial" panose="020B0604020202020204" pitchFamily="34" charset="0"/>
              <a:cs typeface="Arial" panose="020B0604020202020204" pitchFamily="34" charset="0"/>
            </a:rPr>
            <a:t>(a) </a:t>
          </a:r>
          <a:r>
            <a:rPr lang="en-US" sz="1600">
              <a:latin typeface="Arial" panose="020B0604020202020204" pitchFamily="34" charset="0"/>
              <a:cs typeface="Arial" panose="020B0604020202020204" pitchFamily="34" charset="0"/>
            </a:rPr>
            <a:t>A publicly traded entity</a:t>
          </a:r>
          <a:endParaRPr lang="en-US" sz="1600" dirty="0">
            <a:latin typeface="Arial" panose="020B0604020202020204" pitchFamily="34" charset="0"/>
            <a:cs typeface="Arial" panose="020B0604020202020204" pitchFamily="34" charset="0"/>
          </a:endParaRPr>
        </a:p>
      </dgm:t>
    </dgm:pt>
    <dgm:pt modelId="{43EFCF0F-D324-4D5F-9B7B-736482164F1E}" type="parTrans" cxnId="{F698F79C-1E67-409F-BBA5-D5A935FC447B}">
      <dgm:prSet/>
      <dgm:spPr/>
      <dgm:t>
        <a:bodyPr/>
        <a:lstStyle/>
        <a:p>
          <a:endParaRPr lang="en-US" sz="1400">
            <a:latin typeface="Arial" panose="020B0604020202020204" pitchFamily="34" charset="0"/>
            <a:cs typeface="Arial" panose="020B0604020202020204" pitchFamily="34" charset="0"/>
          </a:endParaRPr>
        </a:p>
      </dgm:t>
    </dgm:pt>
    <dgm:pt modelId="{18341E64-EC5E-4004-9FD9-A06E069FAD43}" type="sibTrans" cxnId="{F698F79C-1E67-409F-BBA5-D5A935FC447B}">
      <dgm:prSet/>
      <dgm:spPr/>
      <dgm:t>
        <a:bodyPr/>
        <a:lstStyle/>
        <a:p>
          <a:endParaRPr lang="en-US" sz="1400">
            <a:latin typeface="Arial" panose="020B0604020202020204" pitchFamily="34" charset="0"/>
            <a:cs typeface="Arial" panose="020B0604020202020204" pitchFamily="34" charset="0"/>
          </a:endParaRPr>
        </a:p>
      </dgm:t>
    </dgm:pt>
    <dgm:pt modelId="{6D180705-82BD-4AD8-A14E-7837D30E42E2}">
      <dgm:prSet custT="1"/>
      <dgm:spPr>
        <a:solidFill>
          <a:schemeClr val="accent5">
            <a:lumMod val="50000"/>
          </a:schemeClr>
        </a:solidFill>
      </dgm:spPr>
      <dgm:t>
        <a:bodyPr/>
        <a:lstStyle/>
        <a:p>
          <a:r>
            <a:rPr lang="en-US" sz="1600" b="1" dirty="0">
              <a:latin typeface="Arial" panose="020B0604020202020204" pitchFamily="34" charset="0"/>
              <a:cs typeface="Arial" panose="020B0604020202020204" pitchFamily="34" charset="0"/>
            </a:rPr>
            <a:t>(b) </a:t>
          </a:r>
          <a:r>
            <a:rPr lang="en-US" sz="1600" dirty="0">
              <a:latin typeface="Arial" panose="020B0604020202020204" pitchFamily="34" charset="0"/>
              <a:cs typeface="Arial" panose="020B0604020202020204" pitchFamily="34" charset="0"/>
            </a:rPr>
            <a:t>An entity one of whose main functions is to take deposits from the public</a:t>
          </a:r>
        </a:p>
      </dgm:t>
    </dgm:pt>
    <dgm:pt modelId="{41803280-DC73-4314-82CC-AB6E9F2EC0DA}" type="parTrans" cxnId="{6D6141E3-E97C-4514-AEF5-8AB7AD54991E}">
      <dgm:prSet/>
      <dgm:spPr/>
      <dgm:t>
        <a:bodyPr/>
        <a:lstStyle/>
        <a:p>
          <a:endParaRPr lang="en-US" sz="1400">
            <a:latin typeface="Arial" panose="020B0604020202020204" pitchFamily="34" charset="0"/>
            <a:cs typeface="Arial" panose="020B0604020202020204" pitchFamily="34" charset="0"/>
          </a:endParaRPr>
        </a:p>
      </dgm:t>
    </dgm:pt>
    <dgm:pt modelId="{A48C245A-93F3-4B74-BB12-9A80551EE3A8}" type="sibTrans" cxnId="{6D6141E3-E97C-4514-AEF5-8AB7AD54991E}">
      <dgm:prSet/>
      <dgm:spPr/>
      <dgm:t>
        <a:bodyPr/>
        <a:lstStyle/>
        <a:p>
          <a:endParaRPr lang="en-US" sz="1400">
            <a:latin typeface="Arial" panose="020B0604020202020204" pitchFamily="34" charset="0"/>
            <a:cs typeface="Arial" panose="020B0604020202020204" pitchFamily="34" charset="0"/>
          </a:endParaRPr>
        </a:p>
      </dgm:t>
    </dgm:pt>
    <dgm:pt modelId="{6D591D2D-0020-432E-B8B0-137DA33435AE}">
      <dgm:prSet custT="1"/>
      <dgm:spPr>
        <a:solidFill>
          <a:schemeClr val="accent5">
            <a:lumMod val="50000"/>
          </a:schemeClr>
        </a:solidFill>
      </dgm:spPr>
      <dgm:t>
        <a:bodyPr/>
        <a:lstStyle/>
        <a:p>
          <a:r>
            <a:rPr lang="en-US" sz="1600" b="1" dirty="0">
              <a:latin typeface="Arial" panose="020B0604020202020204" pitchFamily="34" charset="0"/>
              <a:cs typeface="Arial" panose="020B0604020202020204" pitchFamily="34" charset="0"/>
            </a:rPr>
            <a:t>(c) </a:t>
          </a:r>
          <a:r>
            <a:rPr lang="en-US" sz="1600" dirty="0">
              <a:latin typeface="Arial" panose="020B0604020202020204" pitchFamily="34" charset="0"/>
              <a:cs typeface="Arial" panose="020B0604020202020204" pitchFamily="34" charset="0"/>
            </a:rPr>
            <a:t>An entity one of whose main functions is to provide insurance to the public</a:t>
          </a:r>
        </a:p>
      </dgm:t>
    </dgm:pt>
    <dgm:pt modelId="{EABCEA51-D4EE-4F09-B9D7-792374FECDAA}" type="parTrans" cxnId="{9D44D582-6B60-4F3E-B7A0-2CC3E67BA061}">
      <dgm:prSet/>
      <dgm:spPr/>
      <dgm:t>
        <a:bodyPr/>
        <a:lstStyle/>
        <a:p>
          <a:endParaRPr lang="en-US" sz="1400">
            <a:latin typeface="Arial" panose="020B0604020202020204" pitchFamily="34" charset="0"/>
            <a:cs typeface="Arial" panose="020B0604020202020204" pitchFamily="34" charset="0"/>
          </a:endParaRPr>
        </a:p>
      </dgm:t>
    </dgm:pt>
    <dgm:pt modelId="{784A434E-2A4F-47F3-AA42-52E879D5938A}" type="sibTrans" cxnId="{9D44D582-6B60-4F3E-B7A0-2CC3E67BA061}">
      <dgm:prSet/>
      <dgm:spPr/>
      <dgm:t>
        <a:bodyPr/>
        <a:lstStyle/>
        <a:p>
          <a:endParaRPr lang="en-US" sz="1400">
            <a:latin typeface="Arial" panose="020B0604020202020204" pitchFamily="34" charset="0"/>
            <a:cs typeface="Arial" panose="020B0604020202020204" pitchFamily="34" charset="0"/>
          </a:endParaRPr>
        </a:p>
      </dgm:t>
    </dgm:pt>
    <dgm:pt modelId="{8FD94BFC-876A-4AB9-952F-89494BB5BA24}">
      <dgm:prSet custT="1"/>
      <dgm:spPr>
        <a:solidFill>
          <a:schemeClr val="accent5">
            <a:lumMod val="50000"/>
          </a:schemeClr>
        </a:solidFill>
      </dgm:spPr>
      <dgm:t>
        <a:bodyPr spcFirstLastPara="0" vert="horz" wrap="square" lIns="53340" tIns="53340" rIns="53340" bIns="53340" numCol="1" spcCol="1270" anchor="ctr" anchorCtr="0"/>
        <a:lstStyle/>
        <a:p>
          <a:r>
            <a:rPr lang="en-US" sz="1600" b="1" dirty="0">
              <a:latin typeface="Arial" panose="020B0604020202020204" pitchFamily="34" charset="0"/>
              <a:cs typeface="Arial" panose="020B0604020202020204" pitchFamily="34" charset="0"/>
            </a:rPr>
            <a:t>(d) </a:t>
          </a:r>
          <a:r>
            <a:rPr lang="en-US" sz="1600" dirty="0">
              <a:latin typeface="Arial" panose="020B0604020202020204" pitchFamily="34" charset="0"/>
              <a:cs typeface="Arial" panose="020B0604020202020204" pitchFamily="34" charset="0"/>
            </a:rPr>
            <a:t>An entity whose function is to provide post-employment benefits</a:t>
          </a:r>
        </a:p>
      </dgm:t>
    </dgm:pt>
    <dgm:pt modelId="{1D0749F0-4584-4FB4-BC5B-157B250A2243}" type="parTrans" cxnId="{974465FF-716D-4E88-881E-186170376781}">
      <dgm:prSet/>
      <dgm:spPr/>
      <dgm:t>
        <a:bodyPr/>
        <a:lstStyle/>
        <a:p>
          <a:endParaRPr lang="en-US" sz="1400">
            <a:latin typeface="Arial" panose="020B0604020202020204" pitchFamily="34" charset="0"/>
            <a:cs typeface="Arial" panose="020B0604020202020204" pitchFamily="34" charset="0"/>
          </a:endParaRPr>
        </a:p>
      </dgm:t>
    </dgm:pt>
    <dgm:pt modelId="{9A064978-3131-4E33-8A17-EBD9A31E4E46}" type="sibTrans" cxnId="{974465FF-716D-4E88-881E-186170376781}">
      <dgm:prSet/>
      <dgm:spPr/>
      <dgm:t>
        <a:bodyPr/>
        <a:lstStyle/>
        <a:p>
          <a:endParaRPr lang="en-US" sz="1400">
            <a:latin typeface="Arial" panose="020B0604020202020204" pitchFamily="34" charset="0"/>
            <a:cs typeface="Arial" panose="020B0604020202020204" pitchFamily="34" charset="0"/>
          </a:endParaRPr>
        </a:p>
      </dgm:t>
    </dgm:pt>
    <dgm:pt modelId="{744E0963-151E-4007-9448-B13A6A26B0F6}">
      <dgm:prSet custT="1"/>
      <dgm:spPr>
        <a:solidFill>
          <a:schemeClr val="accent5">
            <a:lumMod val="50000"/>
          </a:schemeClr>
        </a:solidFill>
      </dgm:spPr>
      <dgm:t>
        <a:bodyPr/>
        <a:lstStyle/>
        <a:p>
          <a:r>
            <a:rPr lang="en-US" sz="1600" b="1" dirty="0">
              <a:latin typeface="Arial" panose="020B0604020202020204" pitchFamily="34" charset="0"/>
              <a:cs typeface="Arial" panose="020B0604020202020204" pitchFamily="34" charset="0"/>
            </a:rPr>
            <a:t>(e) </a:t>
          </a:r>
          <a:r>
            <a:rPr lang="en-US" sz="1600" dirty="0">
              <a:latin typeface="Arial" panose="020B0604020202020204" pitchFamily="34" charset="0"/>
              <a:cs typeface="Arial" panose="020B0604020202020204" pitchFamily="34" charset="0"/>
            </a:rPr>
            <a:t>An entity whose function is to act as a collective investment vehicle and which issues redeemable financial instruments to the public</a:t>
          </a:r>
        </a:p>
      </dgm:t>
    </dgm:pt>
    <dgm:pt modelId="{909D9979-D3AA-4446-99AC-BD79ADF62813}" type="parTrans" cxnId="{0CD9DF68-A3F3-4886-8D58-63693626AF89}">
      <dgm:prSet/>
      <dgm:spPr/>
      <dgm:t>
        <a:bodyPr/>
        <a:lstStyle/>
        <a:p>
          <a:endParaRPr lang="en-US" sz="1400">
            <a:latin typeface="Arial" panose="020B0604020202020204" pitchFamily="34" charset="0"/>
            <a:cs typeface="Arial" panose="020B0604020202020204" pitchFamily="34" charset="0"/>
          </a:endParaRPr>
        </a:p>
      </dgm:t>
    </dgm:pt>
    <dgm:pt modelId="{10583ABB-031F-4433-9034-E521B7B38FF5}" type="sibTrans" cxnId="{0CD9DF68-A3F3-4886-8D58-63693626AF89}">
      <dgm:prSet/>
      <dgm:spPr/>
      <dgm:t>
        <a:bodyPr/>
        <a:lstStyle/>
        <a:p>
          <a:endParaRPr lang="en-US" sz="1400">
            <a:latin typeface="Arial" panose="020B0604020202020204" pitchFamily="34" charset="0"/>
            <a:cs typeface="Arial" panose="020B0604020202020204" pitchFamily="34" charset="0"/>
          </a:endParaRPr>
        </a:p>
      </dgm:t>
    </dgm:pt>
    <dgm:pt modelId="{EC535367-50AB-48B4-9938-9E496C9168AE}">
      <dgm:prSet custT="1"/>
      <dgm:spPr>
        <a:solidFill>
          <a:schemeClr val="accent5">
            <a:lumMod val="50000"/>
          </a:schemeClr>
        </a:solidFill>
      </dgm:spPr>
      <dgm:t>
        <a:bodyPr/>
        <a:lstStyle/>
        <a:p>
          <a:r>
            <a:rPr lang="en-US" sz="1600" b="1" dirty="0">
              <a:latin typeface="Arial" panose="020B0604020202020204" pitchFamily="34" charset="0"/>
              <a:cs typeface="Arial" panose="020B0604020202020204" pitchFamily="34" charset="0"/>
            </a:rPr>
            <a:t>(f) </a:t>
          </a:r>
          <a:r>
            <a:rPr lang="en-US" sz="1600" dirty="0">
              <a:latin typeface="Arial" panose="020B0604020202020204" pitchFamily="34" charset="0"/>
              <a:cs typeface="Arial" panose="020B0604020202020204" pitchFamily="34" charset="0"/>
            </a:rPr>
            <a:t>An entity specified as such by law or regulation to meet the objective set out in paragraph 400.9</a:t>
          </a:r>
        </a:p>
      </dgm:t>
    </dgm:pt>
    <dgm:pt modelId="{5EE86231-3E09-45A2-BC4A-56515EB60E26}" type="parTrans" cxnId="{1D8F0431-C9F8-4A23-B4A1-375D5A651B1D}">
      <dgm:prSet/>
      <dgm:spPr/>
      <dgm:t>
        <a:bodyPr/>
        <a:lstStyle/>
        <a:p>
          <a:endParaRPr lang="en-US" sz="1400">
            <a:latin typeface="Arial" panose="020B0604020202020204" pitchFamily="34" charset="0"/>
            <a:cs typeface="Arial" panose="020B0604020202020204" pitchFamily="34" charset="0"/>
          </a:endParaRPr>
        </a:p>
      </dgm:t>
    </dgm:pt>
    <dgm:pt modelId="{68741DF1-99EC-4EBF-A08C-1768AB0071DB}" type="sibTrans" cxnId="{1D8F0431-C9F8-4A23-B4A1-375D5A651B1D}">
      <dgm:prSet/>
      <dgm:spPr/>
      <dgm:t>
        <a:bodyPr/>
        <a:lstStyle/>
        <a:p>
          <a:endParaRPr lang="en-US" sz="1400">
            <a:latin typeface="Arial" panose="020B0604020202020204" pitchFamily="34" charset="0"/>
            <a:cs typeface="Arial" panose="020B0604020202020204" pitchFamily="34" charset="0"/>
          </a:endParaRPr>
        </a:p>
      </dgm:t>
    </dgm:pt>
    <dgm:pt modelId="{ADA21D2F-A3AA-43A9-BE0C-9D69A21F3E71}" type="pres">
      <dgm:prSet presAssocID="{148F266A-E212-4CC2-A0CF-EC47CEA8593F}" presName="Name0" presStyleCnt="0">
        <dgm:presLayoutVars>
          <dgm:dir/>
          <dgm:resizeHandles/>
        </dgm:presLayoutVars>
      </dgm:prSet>
      <dgm:spPr/>
    </dgm:pt>
    <dgm:pt modelId="{4F200C3C-50E0-4B74-8D6F-5936B9D1B5F7}" type="pres">
      <dgm:prSet presAssocID="{19DAD334-5366-4C4C-9F34-85707F6DF644}" presName="compNode" presStyleCnt="0"/>
      <dgm:spPr/>
    </dgm:pt>
    <dgm:pt modelId="{8CE75A72-8B4E-49B6-B83B-8F7E922273BC}" type="pres">
      <dgm:prSet presAssocID="{19DAD334-5366-4C4C-9F34-85707F6DF644}" presName="dummyConnPt" presStyleCnt="0"/>
      <dgm:spPr/>
    </dgm:pt>
    <dgm:pt modelId="{53FD3D27-F84E-4BD6-88FC-BFF5C2294915}" type="pres">
      <dgm:prSet presAssocID="{19DAD334-5366-4C4C-9F34-85707F6DF644}" presName="node" presStyleLbl="node1" presStyleIdx="0" presStyleCnt="6" custScaleX="111716" custScaleY="159489" custLinFactNeighborX="1538" custLinFactNeighborY="-2379">
        <dgm:presLayoutVars>
          <dgm:bulletEnabled val="1"/>
        </dgm:presLayoutVars>
      </dgm:prSet>
      <dgm:spPr/>
    </dgm:pt>
    <dgm:pt modelId="{32E35430-FED2-4CF7-9373-9C4B4BC6D1BA}" type="pres">
      <dgm:prSet presAssocID="{18341E64-EC5E-4004-9FD9-A06E069FAD43}" presName="sibTrans" presStyleLbl="bgSibTrans2D1" presStyleIdx="0" presStyleCnt="5"/>
      <dgm:spPr/>
    </dgm:pt>
    <dgm:pt modelId="{8F25A21B-B8DF-4019-91CC-03FD140F80F7}" type="pres">
      <dgm:prSet presAssocID="{6D180705-82BD-4AD8-A14E-7837D30E42E2}" presName="compNode" presStyleCnt="0"/>
      <dgm:spPr/>
    </dgm:pt>
    <dgm:pt modelId="{D0E9F97D-7CF2-40D1-BA9F-A7FBE2C41CAA}" type="pres">
      <dgm:prSet presAssocID="{6D180705-82BD-4AD8-A14E-7837D30E42E2}" presName="dummyConnPt" presStyleCnt="0"/>
      <dgm:spPr/>
    </dgm:pt>
    <dgm:pt modelId="{3934EF26-2DDA-4102-8F96-9F418F57C26C}" type="pres">
      <dgm:prSet presAssocID="{6D180705-82BD-4AD8-A14E-7837D30E42E2}" presName="node" presStyleLbl="node1" presStyleIdx="1" presStyleCnt="6" custScaleX="109627" custScaleY="177099">
        <dgm:presLayoutVars>
          <dgm:bulletEnabled val="1"/>
        </dgm:presLayoutVars>
      </dgm:prSet>
      <dgm:spPr/>
    </dgm:pt>
    <dgm:pt modelId="{7552F336-9E4A-4731-B70F-F7EA1DD724AF}" type="pres">
      <dgm:prSet presAssocID="{A48C245A-93F3-4B74-BB12-9A80551EE3A8}" presName="sibTrans" presStyleLbl="bgSibTrans2D1" presStyleIdx="1" presStyleCnt="5"/>
      <dgm:spPr/>
    </dgm:pt>
    <dgm:pt modelId="{8759220C-C9C8-4304-A33D-6859000730B9}" type="pres">
      <dgm:prSet presAssocID="{6D591D2D-0020-432E-B8B0-137DA33435AE}" presName="compNode" presStyleCnt="0"/>
      <dgm:spPr/>
    </dgm:pt>
    <dgm:pt modelId="{056DFD9B-2967-44AC-BBD5-6C147707AEAF}" type="pres">
      <dgm:prSet presAssocID="{6D591D2D-0020-432E-B8B0-137DA33435AE}" presName="dummyConnPt" presStyleCnt="0"/>
      <dgm:spPr/>
    </dgm:pt>
    <dgm:pt modelId="{58219260-13DB-491C-A4CF-0C4E66D997A4}" type="pres">
      <dgm:prSet presAssocID="{6D591D2D-0020-432E-B8B0-137DA33435AE}" presName="node" presStyleLbl="node1" presStyleIdx="2" presStyleCnt="6" custScaleX="111716" custScaleY="152556">
        <dgm:presLayoutVars>
          <dgm:bulletEnabled val="1"/>
        </dgm:presLayoutVars>
      </dgm:prSet>
      <dgm:spPr/>
    </dgm:pt>
    <dgm:pt modelId="{A48BEE66-DBDC-4F9D-8559-260F6484AEF2}" type="pres">
      <dgm:prSet presAssocID="{784A434E-2A4F-47F3-AA42-52E879D5938A}" presName="sibTrans" presStyleLbl="bgSibTrans2D1" presStyleIdx="2" presStyleCnt="5"/>
      <dgm:spPr/>
    </dgm:pt>
    <dgm:pt modelId="{632BFB48-77E8-4398-B1E5-1B56E5C9BFCE}" type="pres">
      <dgm:prSet presAssocID="{EC535367-50AB-48B4-9938-9E496C9168AE}" presName="compNode" presStyleCnt="0"/>
      <dgm:spPr/>
    </dgm:pt>
    <dgm:pt modelId="{E6B2E677-1F87-472F-AA5D-722D567D50B2}" type="pres">
      <dgm:prSet presAssocID="{EC535367-50AB-48B4-9938-9E496C9168AE}" presName="dummyConnPt" presStyleCnt="0"/>
      <dgm:spPr/>
    </dgm:pt>
    <dgm:pt modelId="{EF4E56F8-4792-4A97-9F26-32778701CCBD}" type="pres">
      <dgm:prSet presAssocID="{EC535367-50AB-48B4-9938-9E496C9168AE}" presName="node" presStyleLbl="node1" presStyleIdx="3" presStyleCnt="6" custScaleX="140862" custScaleY="163222">
        <dgm:presLayoutVars>
          <dgm:bulletEnabled val="1"/>
        </dgm:presLayoutVars>
      </dgm:prSet>
      <dgm:spPr/>
    </dgm:pt>
    <dgm:pt modelId="{7CA52EC9-6C65-45C6-9F22-9C55AE58F97D}" type="pres">
      <dgm:prSet presAssocID="{68741DF1-99EC-4EBF-A08C-1768AB0071DB}" presName="sibTrans" presStyleLbl="bgSibTrans2D1" presStyleIdx="3" presStyleCnt="5"/>
      <dgm:spPr/>
    </dgm:pt>
    <dgm:pt modelId="{487A7EB3-F345-4B95-B535-F7B5ED7056B6}" type="pres">
      <dgm:prSet presAssocID="{8FD94BFC-876A-4AB9-952F-89494BB5BA24}" presName="compNode" presStyleCnt="0"/>
      <dgm:spPr/>
    </dgm:pt>
    <dgm:pt modelId="{07EB4BA9-7FFE-4181-A7A2-6A5F50D39116}" type="pres">
      <dgm:prSet presAssocID="{8FD94BFC-876A-4AB9-952F-89494BB5BA24}" presName="dummyConnPt" presStyleCnt="0"/>
      <dgm:spPr/>
    </dgm:pt>
    <dgm:pt modelId="{6DF37398-BE8F-4183-A97B-D4D3AE0D9484}" type="pres">
      <dgm:prSet presAssocID="{8FD94BFC-876A-4AB9-952F-89494BB5BA24}" presName="node" presStyleLbl="node1" presStyleIdx="4" presStyleCnt="6" custScaleX="146302" custScaleY="152556">
        <dgm:presLayoutVars>
          <dgm:bulletEnabled val="1"/>
        </dgm:presLayoutVars>
      </dgm:prSet>
      <dgm:spPr/>
    </dgm:pt>
    <dgm:pt modelId="{AF2686E8-6740-4D15-97E2-0BCEDFCBCBB3}" type="pres">
      <dgm:prSet presAssocID="{9A064978-3131-4E33-8A17-EBD9A31E4E46}" presName="sibTrans" presStyleLbl="bgSibTrans2D1" presStyleIdx="4" presStyleCnt="5"/>
      <dgm:spPr/>
    </dgm:pt>
    <dgm:pt modelId="{5797A7FF-175C-4726-8A14-336D2006D871}" type="pres">
      <dgm:prSet presAssocID="{744E0963-151E-4007-9448-B13A6A26B0F6}" presName="compNode" presStyleCnt="0"/>
      <dgm:spPr/>
    </dgm:pt>
    <dgm:pt modelId="{76FB6A3F-F3F6-4FE9-BCCE-B2A1DCD8E966}" type="pres">
      <dgm:prSet presAssocID="{744E0963-151E-4007-9448-B13A6A26B0F6}" presName="dummyConnPt" presStyleCnt="0"/>
      <dgm:spPr/>
    </dgm:pt>
    <dgm:pt modelId="{A5AB73C1-6FFD-4B6A-8B09-1F69E6C37931}" type="pres">
      <dgm:prSet presAssocID="{744E0963-151E-4007-9448-B13A6A26B0F6}" presName="node" presStyleLbl="node1" presStyleIdx="5" presStyleCnt="6" custScaleX="142895" custScaleY="177591">
        <dgm:presLayoutVars>
          <dgm:bulletEnabled val="1"/>
        </dgm:presLayoutVars>
      </dgm:prSet>
      <dgm:spPr/>
    </dgm:pt>
  </dgm:ptLst>
  <dgm:cxnLst>
    <dgm:cxn modelId="{F1528501-3F9B-4A2C-BDD8-ADACF9500A84}" type="presOf" srcId="{68741DF1-99EC-4EBF-A08C-1768AB0071DB}" destId="{7CA52EC9-6C65-45C6-9F22-9C55AE58F97D}" srcOrd="0" destOrd="0" presId="urn:microsoft.com/office/officeart/2005/8/layout/bProcess4"/>
    <dgm:cxn modelId="{37E90E1D-A6EF-43F4-A72F-2157D156D7AB}" type="presOf" srcId="{19DAD334-5366-4C4C-9F34-85707F6DF644}" destId="{53FD3D27-F84E-4BD6-88FC-BFF5C2294915}" srcOrd="0" destOrd="0" presId="urn:microsoft.com/office/officeart/2005/8/layout/bProcess4"/>
    <dgm:cxn modelId="{1D8F0431-C9F8-4A23-B4A1-375D5A651B1D}" srcId="{148F266A-E212-4CC2-A0CF-EC47CEA8593F}" destId="{EC535367-50AB-48B4-9938-9E496C9168AE}" srcOrd="3" destOrd="0" parTransId="{5EE86231-3E09-45A2-BC4A-56515EB60E26}" sibTransId="{68741DF1-99EC-4EBF-A08C-1768AB0071DB}"/>
    <dgm:cxn modelId="{EC3E7F39-0FFB-48C9-8165-B9057F89D890}" type="presOf" srcId="{148F266A-E212-4CC2-A0CF-EC47CEA8593F}" destId="{ADA21D2F-A3AA-43A9-BE0C-9D69A21F3E71}" srcOrd="0" destOrd="0" presId="urn:microsoft.com/office/officeart/2005/8/layout/bProcess4"/>
    <dgm:cxn modelId="{0CD9DF68-A3F3-4886-8D58-63693626AF89}" srcId="{148F266A-E212-4CC2-A0CF-EC47CEA8593F}" destId="{744E0963-151E-4007-9448-B13A6A26B0F6}" srcOrd="5" destOrd="0" parTransId="{909D9979-D3AA-4446-99AC-BD79ADF62813}" sibTransId="{10583ABB-031F-4433-9034-E521B7B38FF5}"/>
    <dgm:cxn modelId="{6C03B249-71A9-4110-B6FE-64B9AB67E5B8}" type="presOf" srcId="{EC535367-50AB-48B4-9938-9E496C9168AE}" destId="{EF4E56F8-4792-4A97-9F26-32778701CCBD}" srcOrd="0" destOrd="0" presId="urn:microsoft.com/office/officeart/2005/8/layout/bProcess4"/>
    <dgm:cxn modelId="{469EFA55-1343-4C70-B34F-85D34652AAE0}" type="presOf" srcId="{A48C245A-93F3-4B74-BB12-9A80551EE3A8}" destId="{7552F336-9E4A-4731-B70F-F7EA1DD724AF}" srcOrd="0" destOrd="0" presId="urn:microsoft.com/office/officeart/2005/8/layout/bProcess4"/>
    <dgm:cxn modelId="{9D44D582-6B60-4F3E-B7A0-2CC3E67BA061}" srcId="{148F266A-E212-4CC2-A0CF-EC47CEA8593F}" destId="{6D591D2D-0020-432E-B8B0-137DA33435AE}" srcOrd="2" destOrd="0" parTransId="{EABCEA51-D4EE-4F09-B9D7-792374FECDAA}" sibTransId="{784A434E-2A4F-47F3-AA42-52E879D5938A}"/>
    <dgm:cxn modelId="{F698F79C-1E67-409F-BBA5-D5A935FC447B}" srcId="{148F266A-E212-4CC2-A0CF-EC47CEA8593F}" destId="{19DAD334-5366-4C4C-9F34-85707F6DF644}" srcOrd="0" destOrd="0" parTransId="{43EFCF0F-D324-4D5F-9B7B-736482164F1E}" sibTransId="{18341E64-EC5E-4004-9FD9-A06E069FAD43}"/>
    <dgm:cxn modelId="{D60E6EA9-1B19-49B0-A8F2-9FA6A21E47FD}" type="presOf" srcId="{784A434E-2A4F-47F3-AA42-52E879D5938A}" destId="{A48BEE66-DBDC-4F9D-8559-260F6484AEF2}" srcOrd="0" destOrd="0" presId="urn:microsoft.com/office/officeart/2005/8/layout/bProcess4"/>
    <dgm:cxn modelId="{42ABB2AA-F8EA-4B38-9F75-1E77B4B55DBF}" type="presOf" srcId="{9A064978-3131-4E33-8A17-EBD9A31E4E46}" destId="{AF2686E8-6740-4D15-97E2-0BCEDFCBCBB3}" srcOrd="0" destOrd="0" presId="urn:microsoft.com/office/officeart/2005/8/layout/bProcess4"/>
    <dgm:cxn modelId="{B4607BCC-5EF0-4066-AD55-F17037B29F75}" type="presOf" srcId="{6D591D2D-0020-432E-B8B0-137DA33435AE}" destId="{58219260-13DB-491C-A4CF-0C4E66D997A4}" srcOrd="0" destOrd="0" presId="urn:microsoft.com/office/officeart/2005/8/layout/bProcess4"/>
    <dgm:cxn modelId="{B8FB16D5-C4D9-46E2-8A89-0D898971D226}" type="presOf" srcId="{18341E64-EC5E-4004-9FD9-A06E069FAD43}" destId="{32E35430-FED2-4CF7-9373-9C4B4BC6D1BA}" srcOrd="0" destOrd="0" presId="urn:microsoft.com/office/officeart/2005/8/layout/bProcess4"/>
    <dgm:cxn modelId="{6D6141E3-E97C-4514-AEF5-8AB7AD54991E}" srcId="{148F266A-E212-4CC2-A0CF-EC47CEA8593F}" destId="{6D180705-82BD-4AD8-A14E-7837D30E42E2}" srcOrd="1" destOrd="0" parTransId="{41803280-DC73-4314-82CC-AB6E9F2EC0DA}" sibTransId="{A48C245A-93F3-4B74-BB12-9A80551EE3A8}"/>
    <dgm:cxn modelId="{CDE3E6E6-B12B-4A8C-BFBC-C6CCA1E40EBB}" type="presOf" srcId="{744E0963-151E-4007-9448-B13A6A26B0F6}" destId="{A5AB73C1-6FFD-4B6A-8B09-1F69E6C37931}" srcOrd="0" destOrd="0" presId="urn:microsoft.com/office/officeart/2005/8/layout/bProcess4"/>
    <dgm:cxn modelId="{279556ED-129F-4B7F-8309-F84DE925B5DB}" type="presOf" srcId="{8FD94BFC-876A-4AB9-952F-89494BB5BA24}" destId="{6DF37398-BE8F-4183-A97B-D4D3AE0D9484}" srcOrd="0" destOrd="0" presId="urn:microsoft.com/office/officeart/2005/8/layout/bProcess4"/>
    <dgm:cxn modelId="{40A26FF4-675C-428B-AC6D-E95C0214A6DE}" type="presOf" srcId="{6D180705-82BD-4AD8-A14E-7837D30E42E2}" destId="{3934EF26-2DDA-4102-8F96-9F418F57C26C}" srcOrd="0" destOrd="0" presId="urn:microsoft.com/office/officeart/2005/8/layout/bProcess4"/>
    <dgm:cxn modelId="{974465FF-716D-4E88-881E-186170376781}" srcId="{148F266A-E212-4CC2-A0CF-EC47CEA8593F}" destId="{8FD94BFC-876A-4AB9-952F-89494BB5BA24}" srcOrd="4" destOrd="0" parTransId="{1D0749F0-4584-4FB4-BC5B-157B250A2243}" sibTransId="{9A064978-3131-4E33-8A17-EBD9A31E4E46}"/>
    <dgm:cxn modelId="{AAB8B3E9-29E1-45F0-851E-35D4C2E691C0}" type="presParOf" srcId="{ADA21D2F-A3AA-43A9-BE0C-9D69A21F3E71}" destId="{4F200C3C-50E0-4B74-8D6F-5936B9D1B5F7}" srcOrd="0" destOrd="0" presId="urn:microsoft.com/office/officeart/2005/8/layout/bProcess4"/>
    <dgm:cxn modelId="{0C635AD8-3F5F-4562-A537-5BF8555A6A0A}" type="presParOf" srcId="{4F200C3C-50E0-4B74-8D6F-5936B9D1B5F7}" destId="{8CE75A72-8B4E-49B6-B83B-8F7E922273BC}" srcOrd="0" destOrd="0" presId="urn:microsoft.com/office/officeart/2005/8/layout/bProcess4"/>
    <dgm:cxn modelId="{A06CB3A3-B64E-48E3-99D1-EA028075A9AE}" type="presParOf" srcId="{4F200C3C-50E0-4B74-8D6F-5936B9D1B5F7}" destId="{53FD3D27-F84E-4BD6-88FC-BFF5C2294915}" srcOrd="1" destOrd="0" presId="urn:microsoft.com/office/officeart/2005/8/layout/bProcess4"/>
    <dgm:cxn modelId="{30AC3CEA-DEB6-47EB-B08E-E579AF81575D}" type="presParOf" srcId="{ADA21D2F-A3AA-43A9-BE0C-9D69A21F3E71}" destId="{32E35430-FED2-4CF7-9373-9C4B4BC6D1BA}" srcOrd="1" destOrd="0" presId="urn:microsoft.com/office/officeart/2005/8/layout/bProcess4"/>
    <dgm:cxn modelId="{EAE6174F-CDEF-447F-844E-D62BAD20D307}" type="presParOf" srcId="{ADA21D2F-A3AA-43A9-BE0C-9D69A21F3E71}" destId="{8F25A21B-B8DF-4019-91CC-03FD140F80F7}" srcOrd="2" destOrd="0" presId="urn:microsoft.com/office/officeart/2005/8/layout/bProcess4"/>
    <dgm:cxn modelId="{B7C207CA-B60A-42D6-A699-AED46B87E48C}" type="presParOf" srcId="{8F25A21B-B8DF-4019-91CC-03FD140F80F7}" destId="{D0E9F97D-7CF2-40D1-BA9F-A7FBE2C41CAA}" srcOrd="0" destOrd="0" presId="urn:microsoft.com/office/officeart/2005/8/layout/bProcess4"/>
    <dgm:cxn modelId="{F7F198A9-B2CC-43B8-99A0-7095D34F2354}" type="presParOf" srcId="{8F25A21B-B8DF-4019-91CC-03FD140F80F7}" destId="{3934EF26-2DDA-4102-8F96-9F418F57C26C}" srcOrd="1" destOrd="0" presId="urn:microsoft.com/office/officeart/2005/8/layout/bProcess4"/>
    <dgm:cxn modelId="{B3BB9C17-6CC2-4ADB-ACD6-F92B3CB2DD2B}" type="presParOf" srcId="{ADA21D2F-A3AA-43A9-BE0C-9D69A21F3E71}" destId="{7552F336-9E4A-4731-B70F-F7EA1DD724AF}" srcOrd="3" destOrd="0" presId="urn:microsoft.com/office/officeart/2005/8/layout/bProcess4"/>
    <dgm:cxn modelId="{B11C73CB-CB3B-442D-97D7-16C55F3B881F}" type="presParOf" srcId="{ADA21D2F-A3AA-43A9-BE0C-9D69A21F3E71}" destId="{8759220C-C9C8-4304-A33D-6859000730B9}" srcOrd="4" destOrd="0" presId="urn:microsoft.com/office/officeart/2005/8/layout/bProcess4"/>
    <dgm:cxn modelId="{46DA24B0-3DF9-44E1-BFCF-80ED0AC57DAF}" type="presParOf" srcId="{8759220C-C9C8-4304-A33D-6859000730B9}" destId="{056DFD9B-2967-44AC-BBD5-6C147707AEAF}" srcOrd="0" destOrd="0" presId="urn:microsoft.com/office/officeart/2005/8/layout/bProcess4"/>
    <dgm:cxn modelId="{0FD0F472-CF10-4CF1-BA25-CCD267305283}" type="presParOf" srcId="{8759220C-C9C8-4304-A33D-6859000730B9}" destId="{58219260-13DB-491C-A4CF-0C4E66D997A4}" srcOrd="1" destOrd="0" presId="urn:microsoft.com/office/officeart/2005/8/layout/bProcess4"/>
    <dgm:cxn modelId="{3780F6B6-6672-4C2B-A63D-EAEA6ABFA0BC}" type="presParOf" srcId="{ADA21D2F-A3AA-43A9-BE0C-9D69A21F3E71}" destId="{A48BEE66-DBDC-4F9D-8559-260F6484AEF2}" srcOrd="5" destOrd="0" presId="urn:microsoft.com/office/officeart/2005/8/layout/bProcess4"/>
    <dgm:cxn modelId="{9C067910-228D-44E4-8775-60CA7DCC4CCF}" type="presParOf" srcId="{ADA21D2F-A3AA-43A9-BE0C-9D69A21F3E71}" destId="{632BFB48-77E8-4398-B1E5-1B56E5C9BFCE}" srcOrd="6" destOrd="0" presId="urn:microsoft.com/office/officeart/2005/8/layout/bProcess4"/>
    <dgm:cxn modelId="{740DAD8B-0B6C-486E-BCE9-28D1489537C7}" type="presParOf" srcId="{632BFB48-77E8-4398-B1E5-1B56E5C9BFCE}" destId="{E6B2E677-1F87-472F-AA5D-722D567D50B2}" srcOrd="0" destOrd="0" presId="urn:microsoft.com/office/officeart/2005/8/layout/bProcess4"/>
    <dgm:cxn modelId="{31AF39E0-EC46-43E4-B903-5A1821BE5B7A}" type="presParOf" srcId="{632BFB48-77E8-4398-B1E5-1B56E5C9BFCE}" destId="{EF4E56F8-4792-4A97-9F26-32778701CCBD}" srcOrd="1" destOrd="0" presId="urn:microsoft.com/office/officeart/2005/8/layout/bProcess4"/>
    <dgm:cxn modelId="{1CD669E9-A22E-4149-8196-431A1736873B}" type="presParOf" srcId="{ADA21D2F-A3AA-43A9-BE0C-9D69A21F3E71}" destId="{7CA52EC9-6C65-45C6-9F22-9C55AE58F97D}" srcOrd="7" destOrd="0" presId="urn:microsoft.com/office/officeart/2005/8/layout/bProcess4"/>
    <dgm:cxn modelId="{44DCE600-4AB1-49BF-9697-7D9035DD778F}" type="presParOf" srcId="{ADA21D2F-A3AA-43A9-BE0C-9D69A21F3E71}" destId="{487A7EB3-F345-4B95-B535-F7B5ED7056B6}" srcOrd="8" destOrd="0" presId="urn:microsoft.com/office/officeart/2005/8/layout/bProcess4"/>
    <dgm:cxn modelId="{FF9B332C-E999-454D-B386-5586A547A9E7}" type="presParOf" srcId="{487A7EB3-F345-4B95-B535-F7B5ED7056B6}" destId="{07EB4BA9-7FFE-4181-A7A2-6A5F50D39116}" srcOrd="0" destOrd="0" presId="urn:microsoft.com/office/officeart/2005/8/layout/bProcess4"/>
    <dgm:cxn modelId="{929FD8BC-FBAA-406A-87F5-4CED57527A27}" type="presParOf" srcId="{487A7EB3-F345-4B95-B535-F7B5ED7056B6}" destId="{6DF37398-BE8F-4183-A97B-D4D3AE0D9484}" srcOrd="1" destOrd="0" presId="urn:microsoft.com/office/officeart/2005/8/layout/bProcess4"/>
    <dgm:cxn modelId="{7F5AD5C0-FDCC-446A-BAEB-8ECF755A718C}" type="presParOf" srcId="{ADA21D2F-A3AA-43A9-BE0C-9D69A21F3E71}" destId="{AF2686E8-6740-4D15-97E2-0BCEDFCBCBB3}" srcOrd="9" destOrd="0" presId="urn:microsoft.com/office/officeart/2005/8/layout/bProcess4"/>
    <dgm:cxn modelId="{B9AE76FF-A9EB-4D0F-8CB6-43AAFAC336F9}" type="presParOf" srcId="{ADA21D2F-A3AA-43A9-BE0C-9D69A21F3E71}" destId="{5797A7FF-175C-4726-8A14-336D2006D871}" srcOrd="10" destOrd="0" presId="urn:microsoft.com/office/officeart/2005/8/layout/bProcess4"/>
    <dgm:cxn modelId="{D2AF1F9E-D07B-48A8-A688-CCDAB85F79B1}" type="presParOf" srcId="{5797A7FF-175C-4726-8A14-336D2006D871}" destId="{76FB6A3F-F3F6-4FE9-BCCE-B2A1DCD8E966}" srcOrd="0" destOrd="0" presId="urn:microsoft.com/office/officeart/2005/8/layout/bProcess4"/>
    <dgm:cxn modelId="{745B35F4-BB38-482D-98AB-49D4AF7F55C8}" type="presParOf" srcId="{5797A7FF-175C-4726-8A14-336D2006D871}" destId="{A5AB73C1-6FFD-4B6A-8B09-1F69E6C37931}" srcOrd="1" destOrd="0" presId="urn:microsoft.com/office/officeart/2005/8/layout/bProcess4"/>
  </dgm:cxnLst>
  <dgm:bg>
    <a:solidFill>
      <a:schemeClr val="bg1">
        <a:alpha val="50000"/>
      </a:schemeClr>
    </a:solid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AED9501D-599A-487E-A7DE-5B8E562FD9D0}" type="doc">
      <dgm:prSet loTypeId="urn:microsoft.com/office/officeart/2005/8/layout/list1" loCatId="list" qsTypeId="urn:microsoft.com/office/officeart/2005/8/quickstyle/simple1" qsCatId="simple" csTypeId="urn:microsoft.com/office/officeart/2005/8/colors/accent6_2" csCatId="accent6" phldr="1"/>
      <dgm:spPr/>
      <dgm:t>
        <a:bodyPr/>
        <a:lstStyle/>
        <a:p>
          <a:endParaRPr lang="en-US"/>
        </a:p>
      </dgm:t>
    </dgm:pt>
    <dgm:pt modelId="{B6A79638-F161-45F8-B4D2-3381C4BC44A3}">
      <dgm:prSet custT="1"/>
      <dgm:spPr/>
      <dgm:t>
        <a:bodyPr spcFirstLastPara="0" vert="horz" wrap="square" lIns="231715" tIns="0" rIns="231715" bIns="0" numCol="1" spcCol="1270" anchor="ctr" anchorCtr="0"/>
        <a:lstStyle/>
        <a:p>
          <a:pPr marL="0" lvl="0" indent="0" algn="l" defTabSz="977900">
            <a:lnSpc>
              <a:spcPct val="90000"/>
            </a:lnSpc>
            <a:spcBef>
              <a:spcPct val="0"/>
            </a:spcBef>
            <a:spcAft>
              <a:spcPct val="35000"/>
            </a:spcAft>
            <a:buNone/>
          </a:pPr>
          <a:r>
            <a:rPr lang="en-US" sz="2000" b="1" kern="1200" dirty="0">
              <a:latin typeface="Arial" panose="020B0604020202020204" pitchFamily="34" charset="0"/>
              <a:ea typeface="+mn-ea"/>
              <a:cs typeface="Arial" panose="020B0604020202020204" pitchFamily="34" charset="0"/>
            </a:rPr>
            <a:t>Definition </a:t>
          </a:r>
          <a:r>
            <a:rPr lang="en-US" sz="2000" b="1" kern="1200" dirty="0">
              <a:solidFill>
                <a:srgbClr val="FFFFFF"/>
              </a:solidFill>
              <a:latin typeface="Arial" panose="020B0604020202020204" pitchFamily="34" charset="0"/>
              <a:ea typeface="+mn-ea"/>
              <a:cs typeface="Arial" panose="020B0604020202020204" pitchFamily="34" charset="0"/>
            </a:rPr>
            <a:t>of</a:t>
          </a:r>
          <a:r>
            <a:rPr lang="en-US" sz="2000" b="1" kern="1200" dirty="0">
              <a:latin typeface="Arial" panose="020B0604020202020204" pitchFamily="34" charset="0"/>
              <a:ea typeface="+mn-ea"/>
              <a:cs typeface="Arial" panose="020B0604020202020204" pitchFamily="34" charset="0"/>
            </a:rPr>
            <a:t> Audit Client (Q.13a)</a:t>
          </a:r>
        </a:p>
      </dgm:t>
    </dgm:pt>
    <dgm:pt modelId="{4CC47168-521A-4346-B206-19E9DD0367C3}" type="parTrans" cxnId="{696B4B30-38A4-4EBD-A436-9326E3FC85B1}">
      <dgm:prSet/>
      <dgm:spPr/>
      <dgm:t>
        <a:bodyPr/>
        <a:lstStyle/>
        <a:p>
          <a:endParaRPr lang="en-US">
            <a:latin typeface="Arial" panose="020B0604020202020204" pitchFamily="34" charset="0"/>
            <a:cs typeface="Arial" panose="020B0604020202020204" pitchFamily="34" charset="0"/>
          </a:endParaRPr>
        </a:p>
      </dgm:t>
    </dgm:pt>
    <dgm:pt modelId="{FCE33D40-EC20-4C9A-882E-AA5801B335F5}" type="sibTrans" cxnId="{696B4B30-38A4-4EBD-A436-9326E3FC85B1}">
      <dgm:prSet/>
      <dgm:spPr/>
      <dgm:t>
        <a:bodyPr/>
        <a:lstStyle/>
        <a:p>
          <a:endParaRPr lang="en-US">
            <a:latin typeface="Arial" panose="020B0604020202020204" pitchFamily="34" charset="0"/>
            <a:cs typeface="Arial" panose="020B0604020202020204" pitchFamily="34" charset="0"/>
          </a:endParaRPr>
        </a:p>
      </dgm:t>
    </dgm:pt>
    <dgm:pt modelId="{9BBDD684-1E54-4D01-8086-26C901B20843}">
      <dgm:prSet custT="1"/>
      <dgm:spPr>
        <a:solidFill>
          <a:schemeClr val="bg2">
            <a:lumMod val="40000"/>
            <a:lumOff val="60000"/>
            <a:alpha val="90000"/>
          </a:schemeClr>
        </a:solidFill>
      </dgm:spPr>
      <dgm:t>
        <a:bodyPr/>
        <a:lstStyle/>
        <a:p>
          <a:r>
            <a:rPr lang="en-US" sz="2000" dirty="0">
              <a:latin typeface="Arial" panose="020B0604020202020204" pitchFamily="34" charset="0"/>
              <a:cs typeface="Arial" panose="020B0604020202020204" pitchFamily="34" charset="0"/>
            </a:rPr>
            <a:t>Respondents generally supportive of IESBA conclusions not to review definition of “audit client” in R400.20</a:t>
          </a:r>
        </a:p>
      </dgm:t>
    </dgm:pt>
    <dgm:pt modelId="{506FF743-0D82-4F82-BE7A-AA6AADC9AB17}" type="parTrans" cxnId="{137B6093-9D7E-40A5-826D-072B3E4A5E2E}">
      <dgm:prSet/>
      <dgm:spPr/>
      <dgm:t>
        <a:bodyPr/>
        <a:lstStyle/>
        <a:p>
          <a:endParaRPr lang="en-US">
            <a:latin typeface="Arial" panose="020B0604020202020204" pitchFamily="34" charset="0"/>
            <a:cs typeface="Arial" panose="020B0604020202020204" pitchFamily="34" charset="0"/>
          </a:endParaRPr>
        </a:p>
      </dgm:t>
    </dgm:pt>
    <dgm:pt modelId="{F7659BBE-0B0E-470C-B471-C442A913D78C}" type="sibTrans" cxnId="{137B6093-9D7E-40A5-826D-072B3E4A5E2E}">
      <dgm:prSet/>
      <dgm:spPr/>
      <dgm:t>
        <a:bodyPr/>
        <a:lstStyle/>
        <a:p>
          <a:endParaRPr lang="en-US">
            <a:latin typeface="Arial" panose="020B0604020202020204" pitchFamily="34" charset="0"/>
            <a:cs typeface="Arial" panose="020B0604020202020204" pitchFamily="34" charset="0"/>
          </a:endParaRPr>
        </a:p>
      </dgm:t>
    </dgm:pt>
    <dgm:pt modelId="{CA9A01F4-CEA0-4D65-9837-52EFEA77E3D1}">
      <dgm:prSet custT="1"/>
      <dgm:spPr/>
      <dgm:t>
        <a:bodyPr/>
        <a:lstStyle/>
        <a:p>
          <a:r>
            <a:rPr lang="en-US" sz="2000" b="1" dirty="0">
              <a:latin typeface="Arial" panose="020B0604020202020204" pitchFamily="34" charset="0"/>
              <a:cs typeface="Arial" panose="020B0604020202020204" pitchFamily="34" charset="0"/>
            </a:rPr>
            <a:t>Part 4B (Q.13b)</a:t>
          </a:r>
        </a:p>
      </dgm:t>
    </dgm:pt>
    <dgm:pt modelId="{B63C056F-304D-4B6F-920B-9306E791C2D5}" type="parTrans" cxnId="{96F5B667-A9EE-47D2-9FD2-A78650000107}">
      <dgm:prSet/>
      <dgm:spPr/>
      <dgm:t>
        <a:bodyPr/>
        <a:lstStyle/>
        <a:p>
          <a:endParaRPr lang="en-US">
            <a:latin typeface="Arial" panose="020B0604020202020204" pitchFamily="34" charset="0"/>
            <a:cs typeface="Arial" panose="020B0604020202020204" pitchFamily="34" charset="0"/>
          </a:endParaRPr>
        </a:p>
      </dgm:t>
    </dgm:pt>
    <dgm:pt modelId="{89587039-4465-43FE-8018-FDB69B9F3EF0}" type="sibTrans" cxnId="{96F5B667-A9EE-47D2-9FD2-A78650000107}">
      <dgm:prSet/>
      <dgm:spPr/>
      <dgm:t>
        <a:bodyPr/>
        <a:lstStyle/>
        <a:p>
          <a:endParaRPr lang="en-US">
            <a:latin typeface="Arial" panose="020B0604020202020204" pitchFamily="34" charset="0"/>
            <a:cs typeface="Arial" panose="020B0604020202020204" pitchFamily="34" charset="0"/>
          </a:endParaRPr>
        </a:p>
      </dgm:t>
    </dgm:pt>
    <dgm:pt modelId="{0297873B-4D96-47BB-8425-F1D5ABBFBCE6}">
      <dgm:prSet custT="1"/>
      <dgm:spPr>
        <a:solidFill>
          <a:schemeClr val="bg2">
            <a:lumMod val="40000"/>
            <a:lumOff val="60000"/>
            <a:alpha val="90000"/>
          </a:schemeClr>
        </a:solidFill>
      </dgm:spPr>
      <dgm:t>
        <a:bodyPr/>
        <a:lstStyle/>
        <a:p>
          <a:r>
            <a:rPr lang="en-US" sz="2000" dirty="0">
              <a:latin typeface="Arial" panose="020B0604020202020204" pitchFamily="34" charset="0"/>
              <a:cs typeface="Arial" panose="020B0604020202020204" pitchFamily="34" charset="0"/>
            </a:rPr>
            <a:t>Respondents generally supportive of IESBA conclusion not to propose any revisions to Part 4B</a:t>
          </a:r>
        </a:p>
      </dgm:t>
    </dgm:pt>
    <dgm:pt modelId="{F2C5C2DA-BDDB-43F2-ACE0-74AF1DD27C1A}" type="parTrans" cxnId="{47171843-56AB-497C-8CE9-C8CE78DF08DF}">
      <dgm:prSet/>
      <dgm:spPr/>
      <dgm:t>
        <a:bodyPr/>
        <a:lstStyle/>
        <a:p>
          <a:endParaRPr lang="en-US">
            <a:latin typeface="Arial" panose="020B0604020202020204" pitchFamily="34" charset="0"/>
            <a:cs typeface="Arial" panose="020B0604020202020204" pitchFamily="34" charset="0"/>
          </a:endParaRPr>
        </a:p>
      </dgm:t>
    </dgm:pt>
    <dgm:pt modelId="{2332FC5B-72C0-4602-BC72-545B52DACFF1}" type="sibTrans" cxnId="{47171843-56AB-497C-8CE9-C8CE78DF08DF}">
      <dgm:prSet/>
      <dgm:spPr/>
      <dgm:t>
        <a:bodyPr/>
        <a:lstStyle/>
        <a:p>
          <a:endParaRPr lang="en-US">
            <a:latin typeface="Arial" panose="020B0604020202020204" pitchFamily="34" charset="0"/>
            <a:cs typeface="Arial" panose="020B0604020202020204" pitchFamily="34" charset="0"/>
          </a:endParaRPr>
        </a:p>
      </dgm:t>
    </dgm:pt>
    <dgm:pt modelId="{622E3FEC-FAEA-4DE7-86BC-3BF475C23CC7}">
      <dgm:prSet custT="1"/>
      <dgm:spPr/>
      <dgm:t>
        <a:bodyPr/>
        <a:lstStyle/>
        <a:p>
          <a:r>
            <a:rPr lang="en-US" sz="2000" b="1" dirty="0">
              <a:latin typeface="Arial" panose="020B0604020202020204" pitchFamily="34" charset="0"/>
              <a:cs typeface="Arial" panose="020B0604020202020204" pitchFamily="34" charset="0"/>
            </a:rPr>
            <a:t>Outreach and Education Program (Q.8)</a:t>
          </a:r>
        </a:p>
      </dgm:t>
    </dgm:pt>
    <dgm:pt modelId="{7B5DC59D-D473-4A6F-9BFF-4A831537F377}" type="parTrans" cxnId="{E1102D00-80A4-45C3-8D67-1B2429E540CE}">
      <dgm:prSet/>
      <dgm:spPr/>
      <dgm:t>
        <a:bodyPr/>
        <a:lstStyle/>
        <a:p>
          <a:endParaRPr lang="en-US"/>
        </a:p>
      </dgm:t>
    </dgm:pt>
    <dgm:pt modelId="{7132838B-7D76-4109-AE02-1FD4677C8949}" type="sibTrans" cxnId="{E1102D00-80A4-45C3-8D67-1B2429E540CE}">
      <dgm:prSet/>
      <dgm:spPr/>
      <dgm:t>
        <a:bodyPr/>
        <a:lstStyle/>
        <a:p>
          <a:endParaRPr lang="en-US"/>
        </a:p>
      </dgm:t>
    </dgm:pt>
    <dgm:pt modelId="{C78CB51C-71BB-4DB1-BA4C-C06B644CD3A4}">
      <dgm:prSet custT="1"/>
      <dgm:spPr>
        <a:solidFill>
          <a:schemeClr val="bg2">
            <a:lumMod val="40000"/>
            <a:lumOff val="60000"/>
            <a:alpha val="90000"/>
          </a:schemeClr>
        </a:solidFill>
      </dgm:spPr>
      <dgm:t>
        <a:bodyPr/>
        <a:lstStyle/>
        <a:p>
          <a:r>
            <a:rPr lang="en-US" sz="2000" dirty="0">
              <a:latin typeface="Arial" panose="020B0604020202020204" pitchFamily="34" charset="0"/>
              <a:cs typeface="Arial" panose="020B0604020202020204" pitchFamily="34" charset="0"/>
            </a:rPr>
            <a:t>Respondents are generally supportive</a:t>
          </a:r>
        </a:p>
      </dgm:t>
    </dgm:pt>
    <dgm:pt modelId="{713D2128-6118-4409-978A-683BDFCE0295}" type="parTrans" cxnId="{CEAE9687-C1E5-486F-BBE0-64F35B3ADD13}">
      <dgm:prSet/>
      <dgm:spPr/>
      <dgm:t>
        <a:bodyPr/>
        <a:lstStyle/>
        <a:p>
          <a:endParaRPr lang="en-US"/>
        </a:p>
      </dgm:t>
    </dgm:pt>
    <dgm:pt modelId="{3FDA6836-5F01-48F8-8129-EE7F65EA7DFE}" type="sibTrans" cxnId="{CEAE9687-C1E5-486F-BBE0-64F35B3ADD13}">
      <dgm:prSet/>
      <dgm:spPr/>
      <dgm:t>
        <a:bodyPr/>
        <a:lstStyle/>
        <a:p>
          <a:endParaRPr lang="en-US"/>
        </a:p>
      </dgm:t>
    </dgm:pt>
    <dgm:pt modelId="{5B041688-149F-4C37-964D-A488C572211A}" type="pres">
      <dgm:prSet presAssocID="{AED9501D-599A-487E-A7DE-5B8E562FD9D0}" presName="linear" presStyleCnt="0">
        <dgm:presLayoutVars>
          <dgm:dir/>
          <dgm:animLvl val="lvl"/>
          <dgm:resizeHandles val="exact"/>
        </dgm:presLayoutVars>
      </dgm:prSet>
      <dgm:spPr/>
    </dgm:pt>
    <dgm:pt modelId="{F3988489-F5F0-4482-A5FA-4D9FA1233E75}" type="pres">
      <dgm:prSet presAssocID="{622E3FEC-FAEA-4DE7-86BC-3BF475C23CC7}" presName="parentLin" presStyleCnt="0"/>
      <dgm:spPr/>
    </dgm:pt>
    <dgm:pt modelId="{7D4E9F2A-3B22-41D5-B4DB-6D193C0746DB}" type="pres">
      <dgm:prSet presAssocID="{622E3FEC-FAEA-4DE7-86BC-3BF475C23CC7}" presName="parentLeftMargin" presStyleLbl="node1" presStyleIdx="0" presStyleCnt="3"/>
      <dgm:spPr/>
    </dgm:pt>
    <dgm:pt modelId="{4B6264AE-980D-4386-BA8E-03FACAA25D5D}" type="pres">
      <dgm:prSet presAssocID="{622E3FEC-FAEA-4DE7-86BC-3BF475C23CC7}" presName="parentText" presStyleLbl="node1" presStyleIdx="0" presStyleCnt="3">
        <dgm:presLayoutVars>
          <dgm:chMax val="0"/>
          <dgm:bulletEnabled val="1"/>
        </dgm:presLayoutVars>
      </dgm:prSet>
      <dgm:spPr/>
    </dgm:pt>
    <dgm:pt modelId="{D7F37816-B4C2-456B-9805-A15E7B93BD42}" type="pres">
      <dgm:prSet presAssocID="{622E3FEC-FAEA-4DE7-86BC-3BF475C23CC7}" presName="negativeSpace" presStyleCnt="0"/>
      <dgm:spPr/>
    </dgm:pt>
    <dgm:pt modelId="{D3AE2E55-CB39-4D1C-9E13-765EDCC989A4}" type="pres">
      <dgm:prSet presAssocID="{622E3FEC-FAEA-4DE7-86BC-3BF475C23CC7}" presName="childText" presStyleLbl="conFgAcc1" presStyleIdx="0" presStyleCnt="3">
        <dgm:presLayoutVars>
          <dgm:bulletEnabled val="1"/>
        </dgm:presLayoutVars>
      </dgm:prSet>
      <dgm:spPr/>
    </dgm:pt>
    <dgm:pt modelId="{717A5D52-3AFC-4413-9CB9-BF17B0389353}" type="pres">
      <dgm:prSet presAssocID="{7132838B-7D76-4109-AE02-1FD4677C8949}" presName="spaceBetweenRectangles" presStyleCnt="0"/>
      <dgm:spPr/>
    </dgm:pt>
    <dgm:pt modelId="{9AFB121E-0889-46E6-9A8B-9B795AC3335E}" type="pres">
      <dgm:prSet presAssocID="{B6A79638-F161-45F8-B4D2-3381C4BC44A3}" presName="parentLin" presStyleCnt="0"/>
      <dgm:spPr/>
    </dgm:pt>
    <dgm:pt modelId="{1CCF8E96-4978-4F8F-AC1A-63AA16C4BA74}" type="pres">
      <dgm:prSet presAssocID="{B6A79638-F161-45F8-B4D2-3381C4BC44A3}" presName="parentLeftMargin" presStyleLbl="node1" presStyleIdx="0" presStyleCnt="3"/>
      <dgm:spPr/>
    </dgm:pt>
    <dgm:pt modelId="{718E1901-22F0-4C81-A378-07E1580C9606}" type="pres">
      <dgm:prSet presAssocID="{B6A79638-F161-45F8-B4D2-3381C4BC44A3}" presName="parentText" presStyleLbl="node1" presStyleIdx="1" presStyleCnt="3">
        <dgm:presLayoutVars>
          <dgm:chMax val="0"/>
          <dgm:bulletEnabled val="1"/>
        </dgm:presLayoutVars>
      </dgm:prSet>
      <dgm:spPr/>
    </dgm:pt>
    <dgm:pt modelId="{6502614F-DF4F-4B9C-9AC9-657E15674051}" type="pres">
      <dgm:prSet presAssocID="{B6A79638-F161-45F8-B4D2-3381C4BC44A3}" presName="negativeSpace" presStyleCnt="0"/>
      <dgm:spPr/>
    </dgm:pt>
    <dgm:pt modelId="{D9D837E1-9F49-4BF2-B699-5286D1684FE3}" type="pres">
      <dgm:prSet presAssocID="{B6A79638-F161-45F8-B4D2-3381C4BC44A3}" presName="childText" presStyleLbl="conFgAcc1" presStyleIdx="1" presStyleCnt="3">
        <dgm:presLayoutVars>
          <dgm:bulletEnabled val="1"/>
        </dgm:presLayoutVars>
      </dgm:prSet>
      <dgm:spPr/>
    </dgm:pt>
    <dgm:pt modelId="{477414A0-00FE-4973-B0BF-1F365CF5E5F4}" type="pres">
      <dgm:prSet presAssocID="{FCE33D40-EC20-4C9A-882E-AA5801B335F5}" presName="spaceBetweenRectangles" presStyleCnt="0"/>
      <dgm:spPr/>
    </dgm:pt>
    <dgm:pt modelId="{436E4DF5-1276-4F4E-9724-5B8DDC8E99CF}" type="pres">
      <dgm:prSet presAssocID="{CA9A01F4-CEA0-4D65-9837-52EFEA77E3D1}" presName="parentLin" presStyleCnt="0"/>
      <dgm:spPr/>
    </dgm:pt>
    <dgm:pt modelId="{FDC6FFBF-99D9-4FA1-8447-819BFFC7BB42}" type="pres">
      <dgm:prSet presAssocID="{CA9A01F4-CEA0-4D65-9837-52EFEA77E3D1}" presName="parentLeftMargin" presStyleLbl="node1" presStyleIdx="1" presStyleCnt="3"/>
      <dgm:spPr/>
    </dgm:pt>
    <dgm:pt modelId="{1EFA1062-CFFC-4B6F-8032-C61AF3ADEDB1}" type="pres">
      <dgm:prSet presAssocID="{CA9A01F4-CEA0-4D65-9837-52EFEA77E3D1}" presName="parentText" presStyleLbl="node1" presStyleIdx="2" presStyleCnt="3">
        <dgm:presLayoutVars>
          <dgm:chMax val="0"/>
          <dgm:bulletEnabled val="1"/>
        </dgm:presLayoutVars>
      </dgm:prSet>
      <dgm:spPr/>
    </dgm:pt>
    <dgm:pt modelId="{AFEC3CE2-FBF9-466A-9FE9-F1D59EFE66DF}" type="pres">
      <dgm:prSet presAssocID="{CA9A01F4-CEA0-4D65-9837-52EFEA77E3D1}" presName="negativeSpace" presStyleCnt="0"/>
      <dgm:spPr/>
    </dgm:pt>
    <dgm:pt modelId="{452A664C-0916-4505-A26F-3C222E11FA75}" type="pres">
      <dgm:prSet presAssocID="{CA9A01F4-CEA0-4D65-9837-52EFEA77E3D1}" presName="childText" presStyleLbl="conFgAcc1" presStyleIdx="2" presStyleCnt="3">
        <dgm:presLayoutVars>
          <dgm:bulletEnabled val="1"/>
        </dgm:presLayoutVars>
      </dgm:prSet>
      <dgm:spPr/>
    </dgm:pt>
  </dgm:ptLst>
  <dgm:cxnLst>
    <dgm:cxn modelId="{E1102D00-80A4-45C3-8D67-1B2429E540CE}" srcId="{AED9501D-599A-487E-A7DE-5B8E562FD9D0}" destId="{622E3FEC-FAEA-4DE7-86BC-3BF475C23CC7}" srcOrd="0" destOrd="0" parTransId="{7B5DC59D-D473-4A6F-9BFF-4A831537F377}" sibTransId="{7132838B-7D76-4109-AE02-1FD4677C8949}"/>
    <dgm:cxn modelId="{D241E40C-695D-4161-9D8A-118FA76CDD2B}" type="presOf" srcId="{AED9501D-599A-487E-A7DE-5B8E562FD9D0}" destId="{5B041688-149F-4C37-964D-A488C572211A}" srcOrd="0" destOrd="0" presId="urn:microsoft.com/office/officeart/2005/8/layout/list1"/>
    <dgm:cxn modelId="{F8CBF92C-A17B-4804-A936-3CEC009B907D}" type="presOf" srcId="{B6A79638-F161-45F8-B4D2-3381C4BC44A3}" destId="{718E1901-22F0-4C81-A378-07E1580C9606}" srcOrd="1" destOrd="0" presId="urn:microsoft.com/office/officeart/2005/8/layout/list1"/>
    <dgm:cxn modelId="{6DC02F30-783C-4B32-B5C9-70F7B8A276D9}" type="presOf" srcId="{0297873B-4D96-47BB-8425-F1D5ABBFBCE6}" destId="{452A664C-0916-4505-A26F-3C222E11FA75}" srcOrd="0" destOrd="0" presId="urn:microsoft.com/office/officeart/2005/8/layout/list1"/>
    <dgm:cxn modelId="{696B4B30-38A4-4EBD-A436-9326E3FC85B1}" srcId="{AED9501D-599A-487E-A7DE-5B8E562FD9D0}" destId="{B6A79638-F161-45F8-B4D2-3381C4BC44A3}" srcOrd="1" destOrd="0" parTransId="{4CC47168-521A-4346-B206-19E9DD0367C3}" sibTransId="{FCE33D40-EC20-4C9A-882E-AA5801B335F5}"/>
    <dgm:cxn modelId="{ADD28D3D-BB1F-4ED3-843C-F5180B92E182}" type="presOf" srcId="{622E3FEC-FAEA-4DE7-86BC-3BF475C23CC7}" destId="{7D4E9F2A-3B22-41D5-B4DB-6D193C0746DB}" srcOrd="0" destOrd="0" presId="urn:microsoft.com/office/officeart/2005/8/layout/list1"/>
    <dgm:cxn modelId="{8CE21F5B-8E6C-4E6A-A83E-1CBEDB3685F1}" type="presOf" srcId="{CA9A01F4-CEA0-4D65-9837-52EFEA77E3D1}" destId="{1EFA1062-CFFC-4B6F-8032-C61AF3ADEDB1}" srcOrd="1" destOrd="0" presId="urn:microsoft.com/office/officeart/2005/8/layout/list1"/>
    <dgm:cxn modelId="{47171843-56AB-497C-8CE9-C8CE78DF08DF}" srcId="{CA9A01F4-CEA0-4D65-9837-52EFEA77E3D1}" destId="{0297873B-4D96-47BB-8425-F1D5ABBFBCE6}" srcOrd="0" destOrd="0" parTransId="{F2C5C2DA-BDDB-43F2-ACE0-74AF1DD27C1A}" sibTransId="{2332FC5B-72C0-4602-BC72-545B52DACFF1}"/>
    <dgm:cxn modelId="{96F5B667-A9EE-47D2-9FD2-A78650000107}" srcId="{AED9501D-599A-487E-A7DE-5B8E562FD9D0}" destId="{CA9A01F4-CEA0-4D65-9837-52EFEA77E3D1}" srcOrd="2" destOrd="0" parTransId="{B63C056F-304D-4B6F-920B-9306E791C2D5}" sibTransId="{89587039-4465-43FE-8018-FDB69B9F3EF0}"/>
    <dgm:cxn modelId="{76B4ED49-0C2A-4435-BF9A-0A64057D8EDD}" type="presOf" srcId="{B6A79638-F161-45F8-B4D2-3381C4BC44A3}" destId="{1CCF8E96-4978-4F8F-AC1A-63AA16C4BA74}" srcOrd="0" destOrd="0" presId="urn:microsoft.com/office/officeart/2005/8/layout/list1"/>
    <dgm:cxn modelId="{24BEB74E-138A-4A94-BA25-B94CA13F52FA}" type="presOf" srcId="{CA9A01F4-CEA0-4D65-9837-52EFEA77E3D1}" destId="{FDC6FFBF-99D9-4FA1-8447-819BFFC7BB42}" srcOrd="0" destOrd="0" presId="urn:microsoft.com/office/officeart/2005/8/layout/list1"/>
    <dgm:cxn modelId="{CEAE9687-C1E5-486F-BBE0-64F35B3ADD13}" srcId="{622E3FEC-FAEA-4DE7-86BC-3BF475C23CC7}" destId="{C78CB51C-71BB-4DB1-BA4C-C06B644CD3A4}" srcOrd="0" destOrd="0" parTransId="{713D2128-6118-4409-978A-683BDFCE0295}" sibTransId="{3FDA6836-5F01-48F8-8129-EE7F65EA7DFE}"/>
    <dgm:cxn modelId="{137B6093-9D7E-40A5-826D-072B3E4A5E2E}" srcId="{B6A79638-F161-45F8-B4D2-3381C4BC44A3}" destId="{9BBDD684-1E54-4D01-8086-26C901B20843}" srcOrd="0" destOrd="0" parTransId="{506FF743-0D82-4F82-BE7A-AA6AADC9AB17}" sibTransId="{F7659BBE-0B0E-470C-B471-C442A913D78C}"/>
    <dgm:cxn modelId="{F4F965A3-B01D-46C7-8CE2-49C707879625}" type="presOf" srcId="{C78CB51C-71BB-4DB1-BA4C-C06B644CD3A4}" destId="{D3AE2E55-CB39-4D1C-9E13-765EDCC989A4}" srcOrd="0" destOrd="0" presId="urn:microsoft.com/office/officeart/2005/8/layout/list1"/>
    <dgm:cxn modelId="{395253DF-71CC-4D89-B22A-9E716597A57F}" type="presOf" srcId="{9BBDD684-1E54-4D01-8086-26C901B20843}" destId="{D9D837E1-9F49-4BF2-B699-5286D1684FE3}" srcOrd="0" destOrd="0" presId="urn:microsoft.com/office/officeart/2005/8/layout/list1"/>
    <dgm:cxn modelId="{D568BEE1-53C5-4377-AC11-A538E4C1193C}" type="presOf" srcId="{622E3FEC-FAEA-4DE7-86BC-3BF475C23CC7}" destId="{4B6264AE-980D-4386-BA8E-03FACAA25D5D}" srcOrd="1" destOrd="0" presId="urn:microsoft.com/office/officeart/2005/8/layout/list1"/>
    <dgm:cxn modelId="{251514FC-758B-48AC-85ED-560A648B50E9}" type="presParOf" srcId="{5B041688-149F-4C37-964D-A488C572211A}" destId="{F3988489-F5F0-4482-A5FA-4D9FA1233E75}" srcOrd="0" destOrd="0" presId="urn:microsoft.com/office/officeart/2005/8/layout/list1"/>
    <dgm:cxn modelId="{132752DB-3741-4417-B767-E99A8D0B7583}" type="presParOf" srcId="{F3988489-F5F0-4482-A5FA-4D9FA1233E75}" destId="{7D4E9F2A-3B22-41D5-B4DB-6D193C0746DB}" srcOrd="0" destOrd="0" presId="urn:microsoft.com/office/officeart/2005/8/layout/list1"/>
    <dgm:cxn modelId="{C8BD1343-47DE-4634-9DE0-5675AED26231}" type="presParOf" srcId="{F3988489-F5F0-4482-A5FA-4D9FA1233E75}" destId="{4B6264AE-980D-4386-BA8E-03FACAA25D5D}" srcOrd="1" destOrd="0" presId="urn:microsoft.com/office/officeart/2005/8/layout/list1"/>
    <dgm:cxn modelId="{18BD394F-7409-499C-8651-39C5B1917116}" type="presParOf" srcId="{5B041688-149F-4C37-964D-A488C572211A}" destId="{D7F37816-B4C2-456B-9805-A15E7B93BD42}" srcOrd="1" destOrd="0" presId="urn:microsoft.com/office/officeart/2005/8/layout/list1"/>
    <dgm:cxn modelId="{6F2CEAB6-4624-4441-8B95-F81F05F9DEA5}" type="presParOf" srcId="{5B041688-149F-4C37-964D-A488C572211A}" destId="{D3AE2E55-CB39-4D1C-9E13-765EDCC989A4}" srcOrd="2" destOrd="0" presId="urn:microsoft.com/office/officeart/2005/8/layout/list1"/>
    <dgm:cxn modelId="{6E516145-4FF1-4942-8DDB-D15C09F266A0}" type="presParOf" srcId="{5B041688-149F-4C37-964D-A488C572211A}" destId="{717A5D52-3AFC-4413-9CB9-BF17B0389353}" srcOrd="3" destOrd="0" presId="urn:microsoft.com/office/officeart/2005/8/layout/list1"/>
    <dgm:cxn modelId="{994E63CC-6887-41BF-96D6-18B25ACCA37B}" type="presParOf" srcId="{5B041688-149F-4C37-964D-A488C572211A}" destId="{9AFB121E-0889-46E6-9A8B-9B795AC3335E}" srcOrd="4" destOrd="0" presId="urn:microsoft.com/office/officeart/2005/8/layout/list1"/>
    <dgm:cxn modelId="{63BE6AAD-342B-4AEE-B21F-5119E3079043}" type="presParOf" srcId="{9AFB121E-0889-46E6-9A8B-9B795AC3335E}" destId="{1CCF8E96-4978-4F8F-AC1A-63AA16C4BA74}" srcOrd="0" destOrd="0" presId="urn:microsoft.com/office/officeart/2005/8/layout/list1"/>
    <dgm:cxn modelId="{D63254CE-6B95-4322-87BC-537DFD0BAE37}" type="presParOf" srcId="{9AFB121E-0889-46E6-9A8B-9B795AC3335E}" destId="{718E1901-22F0-4C81-A378-07E1580C9606}" srcOrd="1" destOrd="0" presId="urn:microsoft.com/office/officeart/2005/8/layout/list1"/>
    <dgm:cxn modelId="{36DAD16E-3319-4608-A422-D1156557B016}" type="presParOf" srcId="{5B041688-149F-4C37-964D-A488C572211A}" destId="{6502614F-DF4F-4B9C-9AC9-657E15674051}" srcOrd="5" destOrd="0" presId="urn:microsoft.com/office/officeart/2005/8/layout/list1"/>
    <dgm:cxn modelId="{CDC72180-9499-4310-BBB8-2CC2408735D4}" type="presParOf" srcId="{5B041688-149F-4C37-964D-A488C572211A}" destId="{D9D837E1-9F49-4BF2-B699-5286D1684FE3}" srcOrd="6" destOrd="0" presId="urn:microsoft.com/office/officeart/2005/8/layout/list1"/>
    <dgm:cxn modelId="{79558CC2-F67C-4214-94AD-CE4D6D3FBABA}" type="presParOf" srcId="{5B041688-149F-4C37-964D-A488C572211A}" destId="{477414A0-00FE-4973-B0BF-1F365CF5E5F4}" srcOrd="7" destOrd="0" presId="urn:microsoft.com/office/officeart/2005/8/layout/list1"/>
    <dgm:cxn modelId="{845ADC74-E6B2-4438-9B3B-2E14EBAFC582}" type="presParOf" srcId="{5B041688-149F-4C37-964D-A488C572211A}" destId="{436E4DF5-1276-4F4E-9724-5B8DDC8E99CF}" srcOrd="8" destOrd="0" presId="urn:microsoft.com/office/officeart/2005/8/layout/list1"/>
    <dgm:cxn modelId="{6643C204-4088-40FC-BBCD-64812D8F7CF5}" type="presParOf" srcId="{436E4DF5-1276-4F4E-9724-5B8DDC8E99CF}" destId="{FDC6FFBF-99D9-4FA1-8447-819BFFC7BB42}" srcOrd="0" destOrd="0" presId="urn:microsoft.com/office/officeart/2005/8/layout/list1"/>
    <dgm:cxn modelId="{8DBE4729-6868-4D36-8EF7-E5A80A39A9CF}" type="presParOf" srcId="{436E4DF5-1276-4F4E-9724-5B8DDC8E99CF}" destId="{1EFA1062-CFFC-4B6F-8032-C61AF3ADEDB1}" srcOrd="1" destOrd="0" presId="urn:microsoft.com/office/officeart/2005/8/layout/list1"/>
    <dgm:cxn modelId="{242E0BC0-CE98-4C38-B064-1885596EFAD3}" type="presParOf" srcId="{5B041688-149F-4C37-964D-A488C572211A}" destId="{AFEC3CE2-FBF9-466A-9FE9-F1D59EFE66DF}" srcOrd="9" destOrd="0" presId="urn:microsoft.com/office/officeart/2005/8/layout/list1"/>
    <dgm:cxn modelId="{4956A6A6-C6F6-4FF8-989A-8B56263AFCDB}" type="presParOf" srcId="{5B041688-149F-4C37-964D-A488C572211A}" destId="{452A664C-0916-4505-A26F-3C222E11FA75}"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60041AF0-3766-4B3D-BDD5-4E39D7F0A46F}" type="doc">
      <dgm:prSet loTypeId="urn:microsoft.com/office/officeart/2017/3/layout/HorizontalPathTimeline" loCatId="process" qsTypeId="urn:microsoft.com/office/officeart/2005/8/quickstyle/simple1" qsCatId="simple" csTypeId="urn:microsoft.com/office/officeart/2005/8/colors/accent1_2" csCatId="accent1" phldr="1"/>
      <dgm:spPr/>
      <dgm:t>
        <a:bodyPr/>
        <a:lstStyle/>
        <a:p>
          <a:endParaRPr lang="en-US"/>
        </a:p>
      </dgm:t>
    </dgm:pt>
    <dgm:pt modelId="{55CBDC0E-E28F-46DD-AC93-6056CE426D23}">
      <dgm:prSet custT="1"/>
      <dgm:spPr>
        <a:noFill/>
        <a:ln>
          <a:noFill/>
        </a:ln>
        <a:effectLst/>
      </dgm:spPr>
      <dgm:t>
        <a:bodyPr spcFirstLastPara="0" vert="horz" wrap="square" lIns="0" tIns="0" rIns="0" bIns="0" numCol="1" spcCol="1270" anchor="b" anchorCtr="1"/>
        <a:lstStyle/>
        <a:p>
          <a:pPr>
            <a:defRPr b="1"/>
          </a:pPr>
          <a:r>
            <a:rPr lang="en-US" sz="3200" b="1" kern="1200" dirty="0">
              <a:solidFill>
                <a:srgbClr val="083861">
                  <a:lumMod val="60000"/>
                  <a:lumOff val="40000"/>
                </a:srgbClr>
              </a:solidFill>
              <a:latin typeface="Arial" panose="020B0604020202020204" pitchFamily="34" charset="0"/>
              <a:ea typeface="+mn-ea"/>
              <a:cs typeface="Arial" panose="020B0604020202020204" pitchFamily="34" charset="0"/>
            </a:rPr>
            <a:t>Sept</a:t>
          </a:r>
        </a:p>
      </dgm:t>
    </dgm:pt>
    <dgm:pt modelId="{6AD5F2F4-17AE-4792-9993-73667C1821C4}" type="parTrans" cxnId="{AF2F86BF-BF4A-4625-8308-984D59520882}">
      <dgm:prSet/>
      <dgm:spPr/>
      <dgm:t>
        <a:bodyPr/>
        <a:lstStyle/>
        <a:p>
          <a:endParaRPr lang="en-US"/>
        </a:p>
      </dgm:t>
    </dgm:pt>
    <dgm:pt modelId="{0A897FC9-E2DB-462C-914D-E361F0586D3D}" type="sibTrans" cxnId="{AF2F86BF-BF4A-4625-8308-984D59520882}">
      <dgm:prSet/>
      <dgm:spPr/>
      <dgm:t>
        <a:bodyPr/>
        <a:lstStyle/>
        <a:p>
          <a:endParaRPr lang="en-US"/>
        </a:p>
      </dgm:t>
    </dgm:pt>
    <dgm:pt modelId="{17F63204-D3A5-4700-80E8-1C3BA4669AAE}">
      <dgm:prSet custT="1"/>
      <dgm:spPr/>
      <dgm:t>
        <a:bodyPr/>
        <a:lstStyle/>
        <a:p>
          <a:pPr algn="ctr"/>
          <a:r>
            <a:rPr lang="en-US" sz="2000" dirty="0">
              <a:latin typeface="Arial" panose="020B0604020202020204" pitchFamily="34" charset="0"/>
              <a:cs typeface="Arial" panose="020B0604020202020204" pitchFamily="34" charset="0"/>
            </a:rPr>
            <a:t>IESBA – Full analysis &amp; 1st read post ED</a:t>
          </a:r>
        </a:p>
      </dgm:t>
    </dgm:pt>
    <dgm:pt modelId="{C60D1A8A-E94A-4B88-8722-69DF89C2C8B6}" type="parTrans" cxnId="{7F7E5692-4DDD-4CCA-BC4F-8D4CAB334FD9}">
      <dgm:prSet/>
      <dgm:spPr/>
      <dgm:t>
        <a:bodyPr/>
        <a:lstStyle/>
        <a:p>
          <a:endParaRPr lang="en-US"/>
        </a:p>
      </dgm:t>
    </dgm:pt>
    <dgm:pt modelId="{FBB7EC0C-23A5-4793-B373-876D0805E053}" type="sibTrans" cxnId="{7F7E5692-4DDD-4CCA-BC4F-8D4CAB334FD9}">
      <dgm:prSet/>
      <dgm:spPr/>
      <dgm:t>
        <a:bodyPr/>
        <a:lstStyle/>
        <a:p>
          <a:endParaRPr lang="en-US"/>
        </a:p>
      </dgm:t>
    </dgm:pt>
    <dgm:pt modelId="{8F6101C5-00A0-4F51-BE93-5E5DF1471F20}">
      <dgm:prSet custT="1"/>
      <dgm:spPr/>
      <dgm:t>
        <a:bodyPr/>
        <a:lstStyle/>
        <a:p>
          <a:pPr>
            <a:defRPr b="1"/>
          </a:pPr>
          <a:r>
            <a:rPr lang="en-US" sz="3200" dirty="0">
              <a:solidFill>
                <a:schemeClr val="accent6">
                  <a:lumMod val="60000"/>
                  <a:lumOff val="40000"/>
                </a:schemeClr>
              </a:solidFill>
              <a:latin typeface="Arial" panose="020B0604020202020204" pitchFamily="34" charset="0"/>
              <a:cs typeface="Arial" panose="020B0604020202020204" pitchFamily="34" charset="0"/>
            </a:rPr>
            <a:t>Oct</a:t>
          </a:r>
        </a:p>
      </dgm:t>
    </dgm:pt>
    <dgm:pt modelId="{36BF602D-B753-482C-87C0-ED93CF9EA493}" type="parTrans" cxnId="{B791EB69-F2D0-4546-82DD-2F417065389D}">
      <dgm:prSet/>
      <dgm:spPr/>
      <dgm:t>
        <a:bodyPr/>
        <a:lstStyle/>
        <a:p>
          <a:endParaRPr lang="en-US"/>
        </a:p>
      </dgm:t>
    </dgm:pt>
    <dgm:pt modelId="{FF1C582B-36F7-431A-B8C0-00C7E7189458}" type="sibTrans" cxnId="{B791EB69-F2D0-4546-82DD-2F417065389D}">
      <dgm:prSet/>
      <dgm:spPr/>
      <dgm:t>
        <a:bodyPr/>
        <a:lstStyle/>
        <a:p>
          <a:endParaRPr lang="en-US"/>
        </a:p>
      </dgm:t>
    </dgm:pt>
    <dgm:pt modelId="{C5492C2F-7D77-4D70-B428-B69E20A10A6E}">
      <dgm:prSet custT="1"/>
      <dgm:spPr/>
      <dgm:t>
        <a:bodyPr/>
        <a:lstStyle/>
        <a:p>
          <a:pPr algn="ctr"/>
          <a:r>
            <a:rPr lang="en-US" sz="2000">
              <a:latin typeface="Arial" panose="020B0604020202020204" pitchFamily="34" charset="0"/>
              <a:cs typeface="Arial" panose="020B0604020202020204" pitchFamily="34" charset="0"/>
            </a:rPr>
            <a:t>IAASB PIE session</a:t>
          </a:r>
        </a:p>
      </dgm:t>
    </dgm:pt>
    <dgm:pt modelId="{245E8478-4A4E-4DAF-AF79-8617A2FE7B9B}" type="parTrans" cxnId="{ECE392BF-0EA6-4959-9F39-BC501F94A5D9}">
      <dgm:prSet/>
      <dgm:spPr/>
      <dgm:t>
        <a:bodyPr/>
        <a:lstStyle/>
        <a:p>
          <a:endParaRPr lang="en-US"/>
        </a:p>
      </dgm:t>
    </dgm:pt>
    <dgm:pt modelId="{D2421AB0-6712-447F-BD6A-875CE257D94D}" type="sibTrans" cxnId="{ECE392BF-0EA6-4959-9F39-BC501F94A5D9}">
      <dgm:prSet/>
      <dgm:spPr/>
      <dgm:t>
        <a:bodyPr/>
        <a:lstStyle/>
        <a:p>
          <a:endParaRPr lang="en-US"/>
        </a:p>
      </dgm:t>
    </dgm:pt>
    <dgm:pt modelId="{3BF728EB-BD5F-48F5-A5E4-C48B2B7058E7}">
      <dgm:prSet custT="1"/>
      <dgm:spPr>
        <a:noFill/>
        <a:ln>
          <a:noFill/>
        </a:ln>
        <a:effectLst/>
      </dgm:spPr>
      <dgm:t>
        <a:bodyPr spcFirstLastPara="0" vert="horz" wrap="square" lIns="0" tIns="0" rIns="0" bIns="0" numCol="1" spcCol="1270" anchor="b" anchorCtr="1"/>
        <a:lstStyle/>
        <a:p>
          <a:pPr>
            <a:defRPr b="1"/>
          </a:pPr>
          <a:r>
            <a:rPr lang="en-US" sz="3200" b="1" kern="1200" dirty="0">
              <a:solidFill>
                <a:srgbClr val="083861">
                  <a:lumMod val="60000"/>
                  <a:lumOff val="40000"/>
                </a:srgbClr>
              </a:solidFill>
              <a:latin typeface="Arial" panose="020B0604020202020204" pitchFamily="34" charset="0"/>
              <a:ea typeface="+mn-ea"/>
              <a:cs typeface="Arial" panose="020B0604020202020204" pitchFamily="34" charset="0"/>
            </a:rPr>
            <a:t>Dec</a:t>
          </a:r>
        </a:p>
      </dgm:t>
    </dgm:pt>
    <dgm:pt modelId="{A73B4B17-81B7-4787-AB23-F573A603CE80}" type="parTrans" cxnId="{CFF5288D-43CC-46F1-85AE-3755FD8B4C64}">
      <dgm:prSet/>
      <dgm:spPr/>
      <dgm:t>
        <a:bodyPr/>
        <a:lstStyle/>
        <a:p>
          <a:endParaRPr lang="en-US"/>
        </a:p>
      </dgm:t>
    </dgm:pt>
    <dgm:pt modelId="{B7E1A378-2E53-49C6-9283-CCD976455883}" type="sibTrans" cxnId="{CFF5288D-43CC-46F1-85AE-3755FD8B4C64}">
      <dgm:prSet/>
      <dgm:spPr/>
      <dgm:t>
        <a:bodyPr/>
        <a:lstStyle/>
        <a:p>
          <a:endParaRPr lang="en-US"/>
        </a:p>
      </dgm:t>
    </dgm:pt>
    <dgm:pt modelId="{7E3A951D-03C0-45C9-99DC-81D7D8B067C9}">
      <dgm:prSet custT="1"/>
      <dgm:spPr/>
      <dgm:t>
        <a:bodyPr/>
        <a:lstStyle/>
        <a:p>
          <a:pPr algn="ctr"/>
          <a:r>
            <a:rPr lang="en-US" sz="2000" dirty="0">
              <a:latin typeface="Arial" panose="020B0604020202020204" pitchFamily="34" charset="0"/>
              <a:cs typeface="Arial" panose="020B0604020202020204" pitchFamily="34" charset="0"/>
            </a:rPr>
            <a:t>IESBA - 2nd read &amp; anticipated Board approval</a:t>
          </a:r>
        </a:p>
      </dgm:t>
    </dgm:pt>
    <dgm:pt modelId="{92D9B51E-0410-4A07-BB45-1B56FC306B3F}" type="parTrans" cxnId="{5135573A-EAD5-43AF-994F-D1D21C680570}">
      <dgm:prSet/>
      <dgm:spPr/>
      <dgm:t>
        <a:bodyPr/>
        <a:lstStyle/>
        <a:p>
          <a:endParaRPr lang="en-US"/>
        </a:p>
      </dgm:t>
    </dgm:pt>
    <dgm:pt modelId="{9BB877B9-897B-4A64-8FBC-3FB160836E8E}" type="sibTrans" cxnId="{5135573A-EAD5-43AF-994F-D1D21C680570}">
      <dgm:prSet/>
      <dgm:spPr/>
      <dgm:t>
        <a:bodyPr/>
        <a:lstStyle/>
        <a:p>
          <a:endParaRPr lang="en-US"/>
        </a:p>
      </dgm:t>
    </dgm:pt>
    <dgm:pt modelId="{AFEA9A73-F6BD-48F2-AA05-85D5213B9DF6}" type="pres">
      <dgm:prSet presAssocID="{60041AF0-3766-4B3D-BDD5-4E39D7F0A46F}" presName="root" presStyleCnt="0">
        <dgm:presLayoutVars>
          <dgm:chMax/>
          <dgm:chPref/>
          <dgm:animLvl val="lvl"/>
        </dgm:presLayoutVars>
      </dgm:prSet>
      <dgm:spPr/>
    </dgm:pt>
    <dgm:pt modelId="{8BA92343-C19A-4146-AC7A-CBC6981F71B5}" type="pres">
      <dgm:prSet presAssocID="{60041AF0-3766-4B3D-BDD5-4E39D7F0A46F}" presName="divider" presStyleLbl="node1" presStyleIdx="0" presStyleCnt="1"/>
      <dgm:spPr/>
    </dgm:pt>
    <dgm:pt modelId="{69DF0673-72A3-4500-A75A-914AB35A9C29}" type="pres">
      <dgm:prSet presAssocID="{60041AF0-3766-4B3D-BDD5-4E39D7F0A46F}" presName="nodes" presStyleCnt="0">
        <dgm:presLayoutVars>
          <dgm:chMax/>
          <dgm:chPref/>
          <dgm:animLvl val="lvl"/>
        </dgm:presLayoutVars>
      </dgm:prSet>
      <dgm:spPr/>
    </dgm:pt>
    <dgm:pt modelId="{0B63FA34-CBAE-4408-A39F-A6AA4347C95F}" type="pres">
      <dgm:prSet presAssocID="{55CBDC0E-E28F-46DD-AC93-6056CE426D23}" presName="composite" presStyleCnt="0"/>
      <dgm:spPr/>
    </dgm:pt>
    <dgm:pt modelId="{18F35A50-3CA2-4D49-82E8-C68F63A3F73B}" type="pres">
      <dgm:prSet presAssocID="{55CBDC0E-E28F-46DD-AC93-6056CE426D23}" presName="L1TextContainer" presStyleLbl="revTx" presStyleIdx="0" presStyleCnt="3">
        <dgm:presLayoutVars>
          <dgm:chMax val="1"/>
          <dgm:chPref val="1"/>
          <dgm:bulletEnabled val="1"/>
        </dgm:presLayoutVars>
      </dgm:prSet>
      <dgm:spPr>
        <a:xfrm>
          <a:off x="258603" y="2360979"/>
          <a:ext cx="2068829" cy="496816"/>
        </a:xfrm>
        <a:prstGeom prst="rect">
          <a:avLst/>
        </a:prstGeom>
      </dgm:spPr>
    </dgm:pt>
    <dgm:pt modelId="{4B0F01FF-EAD1-40FF-98EC-3D4C611145CD}" type="pres">
      <dgm:prSet presAssocID="{55CBDC0E-E28F-46DD-AC93-6056CE426D23}" presName="L2TextContainerWrapper" presStyleCnt="0">
        <dgm:presLayoutVars>
          <dgm:chMax val="0"/>
          <dgm:chPref val="0"/>
          <dgm:bulletEnabled val="1"/>
        </dgm:presLayoutVars>
      </dgm:prSet>
      <dgm:spPr/>
    </dgm:pt>
    <dgm:pt modelId="{584B57E0-CDF8-413E-BECD-554DB5010446}" type="pres">
      <dgm:prSet presAssocID="{55CBDC0E-E28F-46DD-AC93-6056CE426D23}" presName="L2TextContainer" presStyleLbl="bgAccFollowNode1" presStyleIdx="0" presStyleCnt="3"/>
      <dgm:spPr/>
    </dgm:pt>
    <dgm:pt modelId="{0344F710-5242-4001-92F9-511EA8AE657F}" type="pres">
      <dgm:prSet presAssocID="{55CBDC0E-E28F-46DD-AC93-6056CE426D23}" presName="FlexibleEmptyPlaceHolder" presStyleCnt="0"/>
      <dgm:spPr/>
    </dgm:pt>
    <dgm:pt modelId="{53EE5553-C65B-4211-A524-6B824B2F33FA}" type="pres">
      <dgm:prSet presAssocID="{55CBDC0E-E28F-46DD-AC93-6056CE426D23}" presName="ConnectLine" presStyleLbl="alignNode1" presStyleIdx="0" presStyleCnt="3"/>
      <dgm:spPr>
        <a:solidFill>
          <a:schemeClr val="accent1">
            <a:hueOff val="0"/>
            <a:satOff val="0"/>
            <a:lumOff val="0"/>
            <a:alphaOff val="0"/>
          </a:schemeClr>
        </a:solidFill>
        <a:ln w="6350" cap="flat" cmpd="sng" algn="ctr">
          <a:solidFill>
            <a:schemeClr val="accent1">
              <a:hueOff val="0"/>
              <a:satOff val="0"/>
              <a:lumOff val="0"/>
              <a:alphaOff val="0"/>
            </a:schemeClr>
          </a:solidFill>
          <a:prstDash val="dash"/>
          <a:miter lim="800000"/>
        </a:ln>
        <a:effectLst/>
      </dgm:spPr>
    </dgm:pt>
    <dgm:pt modelId="{A4668B10-BCE7-4B1D-99BC-B3ED1411AF0A}" type="pres">
      <dgm:prSet presAssocID="{55CBDC0E-E28F-46DD-AC93-6056CE426D23}" presName="ConnectorPoint" presStyleLbl="fgAcc1" presStyleIdx="0" presStyleCnt="3"/>
      <dgm:spPr>
        <a:solidFill>
          <a:schemeClr val="lt1">
            <a:alpha val="90000"/>
            <a:hueOff val="0"/>
            <a:satOff val="0"/>
            <a:lumOff val="0"/>
            <a:alphaOff val="0"/>
          </a:schemeClr>
        </a:solidFill>
        <a:ln w="12700" cap="flat" cmpd="sng" algn="ctr">
          <a:noFill/>
          <a:prstDash val="solid"/>
          <a:miter lim="800000"/>
        </a:ln>
        <a:effectLst/>
      </dgm:spPr>
    </dgm:pt>
    <dgm:pt modelId="{03B66AC2-380F-4736-ADDF-834FEE0C6C40}" type="pres">
      <dgm:prSet presAssocID="{55CBDC0E-E28F-46DD-AC93-6056CE426D23}" presName="EmptyPlaceHolder" presStyleCnt="0"/>
      <dgm:spPr/>
    </dgm:pt>
    <dgm:pt modelId="{205D9C0A-1229-4EF6-9473-4D51FCDDA0FD}" type="pres">
      <dgm:prSet presAssocID="{0A897FC9-E2DB-462C-914D-E361F0586D3D}" presName="spaceBetweenRectangles" presStyleCnt="0"/>
      <dgm:spPr/>
    </dgm:pt>
    <dgm:pt modelId="{1216F9C5-A598-4D8A-9D1E-30BF462F4944}" type="pres">
      <dgm:prSet presAssocID="{8F6101C5-00A0-4F51-BE93-5E5DF1471F20}" presName="composite" presStyleCnt="0"/>
      <dgm:spPr/>
    </dgm:pt>
    <dgm:pt modelId="{13CCFE5E-7F5F-4DB5-94C5-9CAB39C220A3}" type="pres">
      <dgm:prSet presAssocID="{8F6101C5-00A0-4F51-BE93-5E5DF1471F20}" presName="L1TextContainer" presStyleLbl="revTx" presStyleIdx="1" presStyleCnt="3">
        <dgm:presLayoutVars>
          <dgm:chMax val="1"/>
          <dgm:chPref val="1"/>
          <dgm:bulletEnabled val="1"/>
        </dgm:presLayoutVars>
      </dgm:prSet>
      <dgm:spPr/>
    </dgm:pt>
    <dgm:pt modelId="{317F0F65-0D86-4E96-ABE3-E7EABDF576EC}" type="pres">
      <dgm:prSet presAssocID="{8F6101C5-00A0-4F51-BE93-5E5DF1471F20}" presName="L2TextContainerWrapper" presStyleCnt="0">
        <dgm:presLayoutVars>
          <dgm:chMax val="0"/>
          <dgm:chPref val="0"/>
          <dgm:bulletEnabled val="1"/>
        </dgm:presLayoutVars>
      </dgm:prSet>
      <dgm:spPr/>
    </dgm:pt>
    <dgm:pt modelId="{5E2DD724-A4CD-4343-8292-041393E4F016}" type="pres">
      <dgm:prSet presAssocID="{8F6101C5-00A0-4F51-BE93-5E5DF1471F20}" presName="L2TextContainer" presStyleLbl="bgAccFollowNode1" presStyleIdx="1" presStyleCnt="3"/>
      <dgm:spPr/>
    </dgm:pt>
    <dgm:pt modelId="{5F6DD105-56B7-460E-8D68-8E48BD496616}" type="pres">
      <dgm:prSet presAssocID="{8F6101C5-00A0-4F51-BE93-5E5DF1471F20}" presName="FlexibleEmptyPlaceHolder" presStyleCnt="0"/>
      <dgm:spPr/>
    </dgm:pt>
    <dgm:pt modelId="{CFCF6E70-9654-4B49-91BD-B0B39A99AA37}" type="pres">
      <dgm:prSet presAssocID="{8F6101C5-00A0-4F51-BE93-5E5DF1471F20}" presName="ConnectLine" presStyleLbl="alignNode1" presStyleIdx="1" presStyleCnt="3"/>
      <dgm:spPr>
        <a:solidFill>
          <a:schemeClr val="accent1">
            <a:hueOff val="0"/>
            <a:satOff val="0"/>
            <a:lumOff val="0"/>
            <a:alphaOff val="0"/>
          </a:schemeClr>
        </a:solidFill>
        <a:ln w="6350" cap="flat" cmpd="sng" algn="ctr">
          <a:solidFill>
            <a:schemeClr val="accent1">
              <a:hueOff val="0"/>
              <a:satOff val="0"/>
              <a:lumOff val="0"/>
              <a:alphaOff val="0"/>
            </a:schemeClr>
          </a:solidFill>
          <a:prstDash val="dash"/>
          <a:miter lim="800000"/>
        </a:ln>
        <a:effectLst/>
      </dgm:spPr>
    </dgm:pt>
    <dgm:pt modelId="{32EA96D8-2906-450C-8C82-23BBB293B132}" type="pres">
      <dgm:prSet presAssocID="{8F6101C5-00A0-4F51-BE93-5E5DF1471F20}" presName="ConnectorPoint" presStyleLbl="fgAcc1" presStyleIdx="1" presStyleCnt="3"/>
      <dgm:spPr>
        <a:solidFill>
          <a:schemeClr val="lt1">
            <a:alpha val="90000"/>
            <a:hueOff val="0"/>
            <a:satOff val="0"/>
            <a:lumOff val="0"/>
            <a:alphaOff val="0"/>
          </a:schemeClr>
        </a:solidFill>
        <a:ln w="12700" cap="flat" cmpd="sng" algn="ctr">
          <a:noFill/>
          <a:prstDash val="solid"/>
          <a:miter lim="800000"/>
        </a:ln>
        <a:effectLst/>
      </dgm:spPr>
    </dgm:pt>
    <dgm:pt modelId="{72B02A2E-E5A7-4709-8CAC-A53B9E1DA210}" type="pres">
      <dgm:prSet presAssocID="{8F6101C5-00A0-4F51-BE93-5E5DF1471F20}" presName="EmptyPlaceHolder" presStyleCnt="0"/>
      <dgm:spPr/>
    </dgm:pt>
    <dgm:pt modelId="{F1B5E3F4-E979-40B4-A089-3AC03867E7C5}" type="pres">
      <dgm:prSet presAssocID="{FF1C582B-36F7-431A-B8C0-00C7E7189458}" presName="spaceBetweenRectangles" presStyleCnt="0"/>
      <dgm:spPr/>
    </dgm:pt>
    <dgm:pt modelId="{1631CE25-1A98-4B0C-B6D8-F1A1480689C0}" type="pres">
      <dgm:prSet presAssocID="{3BF728EB-BD5F-48F5-A5E4-C48B2B7058E7}" presName="composite" presStyleCnt="0"/>
      <dgm:spPr/>
    </dgm:pt>
    <dgm:pt modelId="{33E1DB46-8E04-44D2-9FF3-D5E752D29E2D}" type="pres">
      <dgm:prSet presAssocID="{3BF728EB-BD5F-48F5-A5E4-C48B2B7058E7}" presName="L1TextContainer" presStyleLbl="revTx" presStyleIdx="2" presStyleCnt="3">
        <dgm:presLayoutVars>
          <dgm:chMax val="1"/>
          <dgm:chPref val="1"/>
          <dgm:bulletEnabled val="1"/>
        </dgm:presLayoutVars>
      </dgm:prSet>
      <dgm:spPr>
        <a:xfrm>
          <a:off x="2844640" y="2360979"/>
          <a:ext cx="2068829" cy="496816"/>
        </a:xfrm>
        <a:prstGeom prst="rect">
          <a:avLst/>
        </a:prstGeom>
      </dgm:spPr>
    </dgm:pt>
    <dgm:pt modelId="{1F04D741-E0E9-47E9-B112-320E2D48E6CE}" type="pres">
      <dgm:prSet presAssocID="{3BF728EB-BD5F-48F5-A5E4-C48B2B7058E7}" presName="L2TextContainerWrapper" presStyleCnt="0">
        <dgm:presLayoutVars>
          <dgm:chMax val="0"/>
          <dgm:chPref val="0"/>
          <dgm:bulletEnabled val="1"/>
        </dgm:presLayoutVars>
      </dgm:prSet>
      <dgm:spPr/>
    </dgm:pt>
    <dgm:pt modelId="{5EDA5CF2-439E-44B0-8261-06CE0190E947}" type="pres">
      <dgm:prSet presAssocID="{3BF728EB-BD5F-48F5-A5E4-C48B2B7058E7}" presName="L2TextContainer" presStyleLbl="bgAccFollowNode1" presStyleIdx="2" presStyleCnt="3"/>
      <dgm:spPr/>
    </dgm:pt>
    <dgm:pt modelId="{63E4EEE7-7DED-4DAD-AF88-A8161F7489A9}" type="pres">
      <dgm:prSet presAssocID="{3BF728EB-BD5F-48F5-A5E4-C48B2B7058E7}" presName="FlexibleEmptyPlaceHolder" presStyleCnt="0"/>
      <dgm:spPr/>
    </dgm:pt>
    <dgm:pt modelId="{829F0A7B-5888-4F2B-8E38-862297CF55FB}" type="pres">
      <dgm:prSet presAssocID="{3BF728EB-BD5F-48F5-A5E4-C48B2B7058E7}" presName="ConnectLine" presStyleLbl="alignNode1" presStyleIdx="2" presStyleCnt="3"/>
      <dgm:spPr>
        <a:solidFill>
          <a:schemeClr val="accent1">
            <a:hueOff val="0"/>
            <a:satOff val="0"/>
            <a:lumOff val="0"/>
            <a:alphaOff val="0"/>
          </a:schemeClr>
        </a:solidFill>
        <a:ln w="6350" cap="flat" cmpd="sng" algn="ctr">
          <a:solidFill>
            <a:schemeClr val="accent1">
              <a:hueOff val="0"/>
              <a:satOff val="0"/>
              <a:lumOff val="0"/>
              <a:alphaOff val="0"/>
            </a:schemeClr>
          </a:solidFill>
          <a:prstDash val="dash"/>
          <a:miter lim="800000"/>
        </a:ln>
        <a:effectLst/>
      </dgm:spPr>
    </dgm:pt>
    <dgm:pt modelId="{DE130CCF-435D-4132-A2C8-2A1FFF35D0C7}" type="pres">
      <dgm:prSet presAssocID="{3BF728EB-BD5F-48F5-A5E4-C48B2B7058E7}" presName="ConnectorPoint" presStyleLbl="fgAcc1" presStyleIdx="2" presStyleCnt="3"/>
      <dgm:spPr>
        <a:solidFill>
          <a:schemeClr val="lt1">
            <a:alpha val="90000"/>
            <a:hueOff val="0"/>
            <a:satOff val="0"/>
            <a:lumOff val="0"/>
            <a:alphaOff val="0"/>
          </a:schemeClr>
        </a:solidFill>
        <a:ln w="12700" cap="flat" cmpd="sng" algn="ctr">
          <a:noFill/>
          <a:prstDash val="solid"/>
          <a:miter lim="800000"/>
        </a:ln>
        <a:effectLst/>
      </dgm:spPr>
    </dgm:pt>
    <dgm:pt modelId="{D8378423-85A8-486C-B531-A5634149D976}" type="pres">
      <dgm:prSet presAssocID="{3BF728EB-BD5F-48F5-A5E4-C48B2B7058E7}" presName="EmptyPlaceHolder" presStyleCnt="0"/>
      <dgm:spPr/>
    </dgm:pt>
  </dgm:ptLst>
  <dgm:cxnLst>
    <dgm:cxn modelId="{2B250321-B91F-4691-956F-4EE6A374424A}" type="presOf" srcId="{17F63204-D3A5-4700-80E8-1C3BA4669AAE}" destId="{584B57E0-CDF8-413E-BECD-554DB5010446}" srcOrd="0" destOrd="0" presId="urn:microsoft.com/office/officeart/2017/3/layout/HorizontalPathTimeline"/>
    <dgm:cxn modelId="{BF992025-3949-447C-8A0A-C87B3567806B}" type="presOf" srcId="{C5492C2F-7D77-4D70-B428-B69E20A10A6E}" destId="{5E2DD724-A4CD-4343-8292-041393E4F016}" srcOrd="0" destOrd="0" presId="urn:microsoft.com/office/officeart/2017/3/layout/HorizontalPathTimeline"/>
    <dgm:cxn modelId="{7272F737-960C-4F44-9C89-06E4B488EEC6}" type="presOf" srcId="{60041AF0-3766-4B3D-BDD5-4E39D7F0A46F}" destId="{AFEA9A73-F6BD-48F2-AA05-85D5213B9DF6}" srcOrd="0" destOrd="0" presId="urn:microsoft.com/office/officeart/2017/3/layout/HorizontalPathTimeline"/>
    <dgm:cxn modelId="{5135573A-EAD5-43AF-994F-D1D21C680570}" srcId="{3BF728EB-BD5F-48F5-A5E4-C48B2B7058E7}" destId="{7E3A951D-03C0-45C9-99DC-81D7D8B067C9}" srcOrd="0" destOrd="0" parTransId="{92D9B51E-0410-4A07-BB45-1B56FC306B3F}" sibTransId="{9BB877B9-897B-4A64-8FBC-3FB160836E8E}"/>
    <dgm:cxn modelId="{B791EB69-F2D0-4546-82DD-2F417065389D}" srcId="{60041AF0-3766-4B3D-BDD5-4E39D7F0A46F}" destId="{8F6101C5-00A0-4F51-BE93-5E5DF1471F20}" srcOrd="1" destOrd="0" parTransId="{36BF602D-B753-482C-87C0-ED93CF9EA493}" sibTransId="{FF1C582B-36F7-431A-B8C0-00C7E7189458}"/>
    <dgm:cxn modelId="{CFF5288D-43CC-46F1-85AE-3755FD8B4C64}" srcId="{60041AF0-3766-4B3D-BDD5-4E39D7F0A46F}" destId="{3BF728EB-BD5F-48F5-A5E4-C48B2B7058E7}" srcOrd="2" destOrd="0" parTransId="{A73B4B17-81B7-4787-AB23-F573A603CE80}" sibTransId="{B7E1A378-2E53-49C6-9283-CCD976455883}"/>
    <dgm:cxn modelId="{7F7E5692-4DDD-4CCA-BC4F-8D4CAB334FD9}" srcId="{55CBDC0E-E28F-46DD-AC93-6056CE426D23}" destId="{17F63204-D3A5-4700-80E8-1C3BA4669AAE}" srcOrd="0" destOrd="0" parTransId="{C60D1A8A-E94A-4B88-8722-69DF89C2C8B6}" sibTransId="{FBB7EC0C-23A5-4793-B373-876D0805E053}"/>
    <dgm:cxn modelId="{BC4BE998-FED5-4578-A220-F37FDA1CEAE7}" type="presOf" srcId="{3BF728EB-BD5F-48F5-A5E4-C48B2B7058E7}" destId="{33E1DB46-8E04-44D2-9FF3-D5E752D29E2D}" srcOrd="0" destOrd="0" presId="urn:microsoft.com/office/officeart/2017/3/layout/HorizontalPathTimeline"/>
    <dgm:cxn modelId="{0F13B69F-FDED-4C5E-B73D-B44101A93C31}" type="presOf" srcId="{55CBDC0E-E28F-46DD-AC93-6056CE426D23}" destId="{18F35A50-3CA2-4D49-82E8-C68F63A3F73B}" srcOrd="0" destOrd="0" presId="urn:microsoft.com/office/officeart/2017/3/layout/HorizontalPathTimeline"/>
    <dgm:cxn modelId="{AF2F86BF-BF4A-4625-8308-984D59520882}" srcId="{60041AF0-3766-4B3D-BDD5-4E39D7F0A46F}" destId="{55CBDC0E-E28F-46DD-AC93-6056CE426D23}" srcOrd="0" destOrd="0" parTransId="{6AD5F2F4-17AE-4792-9993-73667C1821C4}" sibTransId="{0A897FC9-E2DB-462C-914D-E361F0586D3D}"/>
    <dgm:cxn modelId="{ECE392BF-0EA6-4959-9F39-BC501F94A5D9}" srcId="{8F6101C5-00A0-4F51-BE93-5E5DF1471F20}" destId="{C5492C2F-7D77-4D70-B428-B69E20A10A6E}" srcOrd="0" destOrd="0" parTransId="{245E8478-4A4E-4DAF-AF79-8617A2FE7B9B}" sibTransId="{D2421AB0-6712-447F-BD6A-875CE257D94D}"/>
    <dgm:cxn modelId="{FB9E53DB-0AE8-4784-98EF-9FF73A5B4CAE}" type="presOf" srcId="{8F6101C5-00A0-4F51-BE93-5E5DF1471F20}" destId="{13CCFE5E-7F5F-4DB5-94C5-9CAB39C220A3}" srcOrd="0" destOrd="0" presId="urn:microsoft.com/office/officeart/2017/3/layout/HorizontalPathTimeline"/>
    <dgm:cxn modelId="{80A47DE0-7D4D-458D-9D99-07A2C0E5A5ED}" type="presOf" srcId="{7E3A951D-03C0-45C9-99DC-81D7D8B067C9}" destId="{5EDA5CF2-439E-44B0-8261-06CE0190E947}" srcOrd="0" destOrd="0" presId="urn:microsoft.com/office/officeart/2017/3/layout/HorizontalPathTimeline"/>
    <dgm:cxn modelId="{42CFE649-7316-4ED0-85A9-D08F8DFA8398}" type="presParOf" srcId="{AFEA9A73-F6BD-48F2-AA05-85D5213B9DF6}" destId="{8BA92343-C19A-4146-AC7A-CBC6981F71B5}" srcOrd="0" destOrd="0" presId="urn:microsoft.com/office/officeart/2017/3/layout/HorizontalPathTimeline"/>
    <dgm:cxn modelId="{D624A4E8-7F17-49A4-BFC6-71BB26410CDC}" type="presParOf" srcId="{AFEA9A73-F6BD-48F2-AA05-85D5213B9DF6}" destId="{69DF0673-72A3-4500-A75A-914AB35A9C29}" srcOrd="1" destOrd="0" presId="urn:microsoft.com/office/officeart/2017/3/layout/HorizontalPathTimeline"/>
    <dgm:cxn modelId="{1370F16C-03B9-4680-9FA5-B1F1488857AD}" type="presParOf" srcId="{69DF0673-72A3-4500-A75A-914AB35A9C29}" destId="{0B63FA34-CBAE-4408-A39F-A6AA4347C95F}" srcOrd="0" destOrd="0" presId="urn:microsoft.com/office/officeart/2017/3/layout/HorizontalPathTimeline"/>
    <dgm:cxn modelId="{1DC08291-2B56-4DD1-BA20-50FD779DDF78}" type="presParOf" srcId="{0B63FA34-CBAE-4408-A39F-A6AA4347C95F}" destId="{18F35A50-3CA2-4D49-82E8-C68F63A3F73B}" srcOrd="0" destOrd="0" presId="urn:microsoft.com/office/officeart/2017/3/layout/HorizontalPathTimeline"/>
    <dgm:cxn modelId="{DD14E672-DB4E-4B8C-B0A1-98704DF43EBA}" type="presParOf" srcId="{0B63FA34-CBAE-4408-A39F-A6AA4347C95F}" destId="{4B0F01FF-EAD1-40FF-98EC-3D4C611145CD}" srcOrd="1" destOrd="0" presId="urn:microsoft.com/office/officeart/2017/3/layout/HorizontalPathTimeline"/>
    <dgm:cxn modelId="{ED7DD152-BFDC-42C6-B44D-D3E11437C3D6}" type="presParOf" srcId="{4B0F01FF-EAD1-40FF-98EC-3D4C611145CD}" destId="{584B57E0-CDF8-413E-BECD-554DB5010446}" srcOrd="0" destOrd="0" presId="urn:microsoft.com/office/officeart/2017/3/layout/HorizontalPathTimeline"/>
    <dgm:cxn modelId="{D0060E3C-45D8-41C4-8002-ED4F31AA3098}" type="presParOf" srcId="{4B0F01FF-EAD1-40FF-98EC-3D4C611145CD}" destId="{0344F710-5242-4001-92F9-511EA8AE657F}" srcOrd="1" destOrd="0" presId="urn:microsoft.com/office/officeart/2017/3/layout/HorizontalPathTimeline"/>
    <dgm:cxn modelId="{CBEF9D8D-9EF8-4288-9C0D-C10C340669EC}" type="presParOf" srcId="{0B63FA34-CBAE-4408-A39F-A6AA4347C95F}" destId="{53EE5553-C65B-4211-A524-6B824B2F33FA}" srcOrd="2" destOrd="0" presId="urn:microsoft.com/office/officeart/2017/3/layout/HorizontalPathTimeline"/>
    <dgm:cxn modelId="{E38F4036-BA12-4537-A49E-344BD14375D7}" type="presParOf" srcId="{0B63FA34-CBAE-4408-A39F-A6AA4347C95F}" destId="{A4668B10-BCE7-4B1D-99BC-B3ED1411AF0A}" srcOrd="3" destOrd="0" presId="urn:microsoft.com/office/officeart/2017/3/layout/HorizontalPathTimeline"/>
    <dgm:cxn modelId="{E57FFC7B-7A01-4A77-8F54-61D38FCF8CFC}" type="presParOf" srcId="{0B63FA34-CBAE-4408-A39F-A6AA4347C95F}" destId="{03B66AC2-380F-4736-ADDF-834FEE0C6C40}" srcOrd="4" destOrd="0" presId="urn:microsoft.com/office/officeart/2017/3/layout/HorizontalPathTimeline"/>
    <dgm:cxn modelId="{D758F710-D1E7-4B73-A599-6697F04327F3}" type="presParOf" srcId="{69DF0673-72A3-4500-A75A-914AB35A9C29}" destId="{205D9C0A-1229-4EF6-9473-4D51FCDDA0FD}" srcOrd="1" destOrd="0" presId="urn:microsoft.com/office/officeart/2017/3/layout/HorizontalPathTimeline"/>
    <dgm:cxn modelId="{C0643DAF-7506-4B7F-B267-F029251DD01C}" type="presParOf" srcId="{69DF0673-72A3-4500-A75A-914AB35A9C29}" destId="{1216F9C5-A598-4D8A-9D1E-30BF462F4944}" srcOrd="2" destOrd="0" presId="urn:microsoft.com/office/officeart/2017/3/layout/HorizontalPathTimeline"/>
    <dgm:cxn modelId="{B1B6513F-48C3-42E1-B274-B83A6FF9A8D1}" type="presParOf" srcId="{1216F9C5-A598-4D8A-9D1E-30BF462F4944}" destId="{13CCFE5E-7F5F-4DB5-94C5-9CAB39C220A3}" srcOrd="0" destOrd="0" presId="urn:microsoft.com/office/officeart/2017/3/layout/HorizontalPathTimeline"/>
    <dgm:cxn modelId="{6E34FF45-B02B-4C45-BFBE-9F795E5F0576}" type="presParOf" srcId="{1216F9C5-A598-4D8A-9D1E-30BF462F4944}" destId="{317F0F65-0D86-4E96-ABE3-E7EABDF576EC}" srcOrd="1" destOrd="0" presId="urn:microsoft.com/office/officeart/2017/3/layout/HorizontalPathTimeline"/>
    <dgm:cxn modelId="{DE63625C-305A-4BA3-91DF-EB70C1EFF932}" type="presParOf" srcId="{317F0F65-0D86-4E96-ABE3-E7EABDF576EC}" destId="{5E2DD724-A4CD-4343-8292-041393E4F016}" srcOrd="0" destOrd="0" presId="urn:microsoft.com/office/officeart/2017/3/layout/HorizontalPathTimeline"/>
    <dgm:cxn modelId="{BA0005BF-A7E3-46F0-9368-4005CA91D2CA}" type="presParOf" srcId="{317F0F65-0D86-4E96-ABE3-E7EABDF576EC}" destId="{5F6DD105-56B7-460E-8D68-8E48BD496616}" srcOrd="1" destOrd="0" presId="urn:microsoft.com/office/officeart/2017/3/layout/HorizontalPathTimeline"/>
    <dgm:cxn modelId="{56193976-120D-445A-9411-0FB9E67FEFAF}" type="presParOf" srcId="{1216F9C5-A598-4D8A-9D1E-30BF462F4944}" destId="{CFCF6E70-9654-4B49-91BD-B0B39A99AA37}" srcOrd="2" destOrd="0" presId="urn:microsoft.com/office/officeart/2017/3/layout/HorizontalPathTimeline"/>
    <dgm:cxn modelId="{E89633CB-7A16-4F7D-B681-FD17EDC30139}" type="presParOf" srcId="{1216F9C5-A598-4D8A-9D1E-30BF462F4944}" destId="{32EA96D8-2906-450C-8C82-23BBB293B132}" srcOrd="3" destOrd="0" presId="urn:microsoft.com/office/officeart/2017/3/layout/HorizontalPathTimeline"/>
    <dgm:cxn modelId="{11B1162F-7646-47E1-B34D-AD577BF94A7B}" type="presParOf" srcId="{1216F9C5-A598-4D8A-9D1E-30BF462F4944}" destId="{72B02A2E-E5A7-4709-8CAC-A53B9E1DA210}" srcOrd="4" destOrd="0" presId="urn:microsoft.com/office/officeart/2017/3/layout/HorizontalPathTimeline"/>
    <dgm:cxn modelId="{1E877345-6536-4B60-BCCC-927DB84A6F31}" type="presParOf" srcId="{69DF0673-72A3-4500-A75A-914AB35A9C29}" destId="{F1B5E3F4-E979-40B4-A089-3AC03867E7C5}" srcOrd="3" destOrd="0" presId="urn:microsoft.com/office/officeart/2017/3/layout/HorizontalPathTimeline"/>
    <dgm:cxn modelId="{AD3C0CD3-6DC7-4FBF-9216-222B2874C873}" type="presParOf" srcId="{69DF0673-72A3-4500-A75A-914AB35A9C29}" destId="{1631CE25-1A98-4B0C-B6D8-F1A1480689C0}" srcOrd="4" destOrd="0" presId="urn:microsoft.com/office/officeart/2017/3/layout/HorizontalPathTimeline"/>
    <dgm:cxn modelId="{5568053C-33E8-4E96-BC05-17B0A6C9D7F9}" type="presParOf" srcId="{1631CE25-1A98-4B0C-B6D8-F1A1480689C0}" destId="{33E1DB46-8E04-44D2-9FF3-D5E752D29E2D}" srcOrd="0" destOrd="0" presId="urn:microsoft.com/office/officeart/2017/3/layout/HorizontalPathTimeline"/>
    <dgm:cxn modelId="{6E2EF73D-33B3-4FAE-89E9-3AFA6599DFFD}" type="presParOf" srcId="{1631CE25-1A98-4B0C-B6D8-F1A1480689C0}" destId="{1F04D741-E0E9-47E9-B112-320E2D48E6CE}" srcOrd="1" destOrd="0" presId="urn:microsoft.com/office/officeart/2017/3/layout/HorizontalPathTimeline"/>
    <dgm:cxn modelId="{E4C3D5CC-1378-4D38-AC55-B74A618823A5}" type="presParOf" srcId="{1F04D741-E0E9-47E9-B112-320E2D48E6CE}" destId="{5EDA5CF2-439E-44B0-8261-06CE0190E947}" srcOrd="0" destOrd="0" presId="urn:microsoft.com/office/officeart/2017/3/layout/HorizontalPathTimeline"/>
    <dgm:cxn modelId="{481A978A-1EA6-4128-9B9A-961477F3279C}" type="presParOf" srcId="{1F04D741-E0E9-47E9-B112-320E2D48E6CE}" destId="{63E4EEE7-7DED-4DAD-AF88-A8161F7489A9}" srcOrd="1" destOrd="0" presId="urn:microsoft.com/office/officeart/2017/3/layout/HorizontalPathTimeline"/>
    <dgm:cxn modelId="{AD243F5C-F7E7-453A-890B-9618E848A5D7}" type="presParOf" srcId="{1631CE25-1A98-4B0C-B6D8-F1A1480689C0}" destId="{829F0A7B-5888-4F2B-8E38-862297CF55FB}" srcOrd="2" destOrd="0" presId="urn:microsoft.com/office/officeart/2017/3/layout/HorizontalPathTimeline"/>
    <dgm:cxn modelId="{F22CCE3D-E006-4CBF-9642-87144711C562}" type="presParOf" srcId="{1631CE25-1A98-4B0C-B6D8-F1A1480689C0}" destId="{DE130CCF-435D-4132-A2C8-2A1FFF35D0C7}" srcOrd="3" destOrd="0" presId="urn:microsoft.com/office/officeart/2017/3/layout/HorizontalPathTimeline"/>
    <dgm:cxn modelId="{5B90C6FA-13EF-482D-93E0-873EB0C7E805}" type="presParOf" srcId="{1631CE25-1A98-4B0C-B6D8-F1A1480689C0}" destId="{D8378423-85A8-486C-B531-A5634149D976}" srcOrd="4" destOrd="0" presId="urn:microsoft.com/office/officeart/2017/3/layout/HorizontalPathTimeline"/>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D04947E-DF09-4462-9E94-46AD0D94555B}">
      <dsp:nvSpPr>
        <dsp:cNvPr id="0" name=""/>
        <dsp:cNvSpPr/>
      </dsp:nvSpPr>
      <dsp:spPr>
        <a:xfrm rot="5400000">
          <a:off x="-1193036" y="2345981"/>
          <a:ext cx="2588898" cy="198179"/>
        </a:xfrm>
        <a:prstGeom prst="corner">
          <a:avLst>
            <a:gd name="adj1" fmla="val 1000"/>
            <a:gd name="adj2" fmla="val 1000"/>
          </a:avLst>
        </a:prstGeom>
        <a:solidFill>
          <a:schemeClr val="lt1">
            <a:hueOff val="0"/>
            <a:satOff val="0"/>
            <a:lumOff val="0"/>
            <a:alphaOff val="0"/>
          </a:schemeClr>
        </a:solidFill>
        <a:ln w="6350" cap="flat" cmpd="sng" algn="ctr">
          <a:solidFill>
            <a:schemeClr val="accent5">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sp>
    <dsp:sp modelId="{7ADA8717-35AB-4956-93CE-C83201CD0BE6}">
      <dsp:nvSpPr>
        <dsp:cNvPr id="0" name=""/>
        <dsp:cNvSpPr/>
      </dsp:nvSpPr>
      <dsp:spPr>
        <a:xfrm>
          <a:off x="2323" y="3739520"/>
          <a:ext cx="2477239" cy="862966"/>
        </a:xfrm>
        <a:prstGeom prst="homePlate">
          <a:avLst>
            <a:gd name="adj" fmla="val 25000"/>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w="6350" cap="flat" cmpd="sng" algn="ctr">
          <a:solidFill>
            <a:schemeClr val="accent5">
              <a:hueOff val="0"/>
              <a:satOff val="0"/>
              <a:lumOff val="0"/>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txBody>
        <a:bodyPr spcFirstLastPara="0" vert="horz" wrap="square" lIns="127000" tIns="254000" rIns="127000" bIns="254000" numCol="1" spcCol="1270" anchor="ctr" anchorCtr="0">
          <a:noAutofit/>
        </a:bodyPr>
        <a:lstStyle/>
        <a:p>
          <a:pPr marL="0" lvl="0" indent="0" algn="ctr" defTabSz="889000">
            <a:lnSpc>
              <a:spcPct val="90000"/>
            </a:lnSpc>
            <a:spcBef>
              <a:spcPct val="0"/>
            </a:spcBef>
            <a:spcAft>
              <a:spcPct val="35000"/>
            </a:spcAft>
            <a:buNone/>
          </a:pPr>
          <a:r>
            <a:rPr lang="en-US" sz="2000" b="1" kern="1200" dirty="0">
              <a:latin typeface="Arial" panose="020B0604020202020204" pitchFamily="34" charset="0"/>
              <a:cs typeface="Arial" panose="020B0604020202020204" pitchFamily="34" charset="0"/>
            </a:rPr>
            <a:t>Dec. 2019</a:t>
          </a:r>
        </a:p>
      </dsp:txBody>
      <dsp:txXfrm>
        <a:off x="2323" y="3739520"/>
        <a:ext cx="2369368" cy="862966"/>
      </dsp:txXfrm>
    </dsp:sp>
    <dsp:sp modelId="{87545CC6-A540-48A6-B13F-17FE8D3C690F}">
      <dsp:nvSpPr>
        <dsp:cNvPr id="0" name=""/>
        <dsp:cNvSpPr/>
      </dsp:nvSpPr>
      <dsp:spPr>
        <a:xfrm>
          <a:off x="200502" y="1269529"/>
          <a:ext cx="2011518" cy="18990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889000">
            <a:lnSpc>
              <a:spcPct val="90000"/>
            </a:lnSpc>
            <a:spcBef>
              <a:spcPct val="0"/>
            </a:spcBef>
            <a:spcAft>
              <a:spcPct val="35000"/>
            </a:spcAft>
            <a:buNone/>
          </a:pPr>
          <a:r>
            <a:rPr lang="en-US" sz="2000" b="1" kern="1200" dirty="0">
              <a:latin typeface="Arial" panose="020B0604020202020204" pitchFamily="34" charset="0"/>
              <a:cs typeface="Arial" panose="020B0604020202020204" pitchFamily="34" charset="0"/>
            </a:rPr>
            <a:t>Project proposal approved by IESBA</a:t>
          </a:r>
        </a:p>
      </dsp:txBody>
      <dsp:txXfrm>
        <a:off x="200502" y="1269529"/>
        <a:ext cx="2011518" cy="1899012"/>
      </dsp:txXfrm>
    </dsp:sp>
    <dsp:sp modelId="{D4A340EA-BFC7-4276-8916-AF0B8B07E17D}">
      <dsp:nvSpPr>
        <dsp:cNvPr id="0" name=""/>
        <dsp:cNvSpPr/>
      </dsp:nvSpPr>
      <dsp:spPr>
        <a:xfrm rot="5400000">
          <a:off x="1160340" y="2345981"/>
          <a:ext cx="2588898" cy="198179"/>
        </a:xfrm>
        <a:prstGeom prst="corner">
          <a:avLst>
            <a:gd name="adj1" fmla="val 1000"/>
            <a:gd name="adj2" fmla="val 1000"/>
          </a:avLst>
        </a:prstGeom>
        <a:solidFill>
          <a:schemeClr val="lt1">
            <a:hueOff val="0"/>
            <a:satOff val="0"/>
            <a:lumOff val="0"/>
            <a:alphaOff val="0"/>
          </a:schemeClr>
        </a:solidFill>
        <a:ln w="6350" cap="flat" cmpd="sng" algn="ctr">
          <a:solidFill>
            <a:schemeClr val="accent5">
              <a:hueOff val="2871253"/>
              <a:satOff val="1269"/>
              <a:lumOff val="-7794"/>
              <a:alphaOff val="0"/>
            </a:schemeClr>
          </a:solidFill>
          <a:prstDash val="solid"/>
          <a:miter lim="800000"/>
        </a:ln>
        <a:effectLst/>
      </dsp:spPr>
      <dsp:style>
        <a:lnRef idx="1">
          <a:scrgbClr r="0" g="0" b="0"/>
        </a:lnRef>
        <a:fillRef idx="1">
          <a:scrgbClr r="0" g="0" b="0"/>
        </a:fillRef>
        <a:effectRef idx="2">
          <a:scrgbClr r="0" g="0" b="0"/>
        </a:effectRef>
        <a:fontRef idx="minor"/>
      </dsp:style>
    </dsp:sp>
    <dsp:sp modelId="{35187D77-EFA7-453F-8602-CDC9481FE6B9}">
      <dsp:nvSpPr>
        <dsp:cNvPr id="0" name=""/>
        <dsp:cNvSpPr/>
      </dsp:nvSpPr>
      <dsp:spPr>
        <a:xfrm>
          <a:off x="2355700" y="3739520"/>
          <a:ext cx="2477239" cy="862966"/>
        </a:xfrm>
        <a:prstGeom prst="chevron">
          <a:avLst>
            <a:gd name="adj" fmla="val 25000"/>
          </a:avLst>
        </a:prstGeom>
        <a:gradFill rotWithShape="0">
          <a:gsLst>
            <a:gs pos="0">
              <a:schemeClr val="accent5">
                <a:hueOff val="2871253"/>
                <a:satOff val="1269"/>
                <a:lumOff val="-7794"/>
                <a:alphaOff val="0"/>
                <a:satMod val="103000"/>
                <a:lumMod val="102000"/>
                <a:tint val="94000"/>
              </a:schemeClr>
            </a:gs>
            <a:gs pos="50000">
              <a:schemeClr val="accent5">
                <a:hueOff val="2871253"/>
                <a:satOff val="1269"/>
                <a:lumOff val="-7794"/>
                <a:alphaOff val="0"/>
                <a:satMod val="110000"/>
                <a:lumMod val="100000"/>
                <a:shade val="100000"/>
              </a:schemeClr>
            </a:gs>
            <a:gs pos="100000">
              <a:schemeClr val="accent5">
                <a:hueOff val="2871253"/>
                <a:satOff val="1269"/>
                <a:lumOff val="-7794"/>
                <a:alphaOff val="0"/>
                <a:lumMod val="99000"/>
                <a:satMod val="120000"/>
                <a:shade val="78000"/>
              </a:schemeClr>
            </a:gs>
          </a:gsLst>
          <a:lin ang="5400000" scaled="0"/>
        </a:gradFill>
        <a:ln w="6350" cap="flat" cmpd="sng" algn="ctr">
          <a:solidFill>
            <a:schemeClr val="accent5">
              <a:hueOff val="2871253"/>
              <a:satOff val="1269"/>
              <a:lumOff val="-7794"/>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txBody>
        <a:bodyPr spcFirstLastPara="0" vert="horz" wrap="square" lIns="127000" tIns="254000" rIns="127000" bIns="254000" numCol="1" spcCol="1270" anchor="ctr" anchorCtr="0">
          <a:noAutofit/>
        </a:bodyPr>
        <a:lstStyle/>
        <a:p>
          <a:pPr marL="0" lvl="0" indent="0" algn="ctr" defTabSz="889000">
            <a:lnSpc>
              <a:spcPct val="90000"/>
            </a:lnSpc>
            <a:spcBef>
              <a:spcPct val="0"/>
            </a:spcBef>
            <a:spcAft>
              <a:spcPct val="35000"/>
            </a:spcAft>
            <a:buNone/>
          </a:pPr>
          <a:r>
            <a:rPr lang="en-US" sz="2000" b="1" kern="1200" dirty="0">
              <a:latin typeface="Arial" panose="020B0604020202020204" pitchFamily="34" charset="0"/>
              <a:cs typeface="Arial" panose="020B0604020202020204" pitchFamily="34" charset="0"/>
            </a:rPr>
            <a:t>Jan.–Dec. 2020</a:t>
          </a:r>
        </a:p>
      </dsp:txBody>
      <dsp:txXfrm>
        <a:off x="2571442" y="3739520"/>
        <a:ext cx="2045756" cy="862966"/>
      </dsp:txXfrm>
    </dsp:sp>
    <dsp:sp modelId="{7F2F596B-8960-4160-B64F-E805879E12CB}">
      <dsp:nvSpPr>
        <dsp:cNvPr id="0" name=""/>
        <dsp:cNvSpPr/>
      </dsp:nvSpPr>
      <dsp:spPr>
        <a:xfrm>
          <a:off x="2553879" y="1269529"/>
          <a:ext cx="2011518" cy="18990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889000">
            <a:lnSpc>
              <a:spcPct val="90000"/>
            </a:lnSpc>
            <a:spcBef>
              <a:spcPct val="0"/>
            </a:spcBef>
            <a:spcAft>
              <a:spcPct val="35000"/>
            </a:spcAft>
            <a:buNone/>
          </a:pPr>
          <a:r>
            <a:rPr lang="en-US" sz="2000" b="1" kern="1200" dirty="0">
              <a:latin typeface="Arial" panose="020B0604020202020204" pitchFamily="34" charset="0"/>
              <a:cs typeface="Arial" panose="020B0604020202020204" pitchFamily="34" charset="0"/>
            </a:rPr>
            <a:t>IESBA deliberations</a:t>
          </a:r>
        </a:p>
        <a:p>
          <a:pPr marL="0" lvl="0" indent="0" algn="l" defTabSz="889000">
            <a:lnSpc>
              <a:spcPct val="90000"/>
            </a:lnSpc>
            <a:spcBef>
              <a:spcPct val="0"/>
            </a:spcBef>
            <a:spcAft>
              <a:spcPct val="35000"/>
            </a:spcAft>
            <a:buNone/>
          </a:pPr>
          <a:r>
            <a:rPr lang="en-US" sz="2000" b="1" kern="1200" dirty="0">
              <a:latin typeface="Arial" panose="020B0604020202020204" pitchFamily="34" charset="0"/>
              <a:cs typeface="Arial" panose="020B0604020202020204" pitchFamily="34" charset="0"/>
            </a:rPr>
            <a:t>IAASB and CAG discussions</a:t>
          </a:r>
        </a:p>
      </dsp:txBody>
      <dsp:txXfrm>
        <a:off x="2553879" y="1269529"/>
        <a:ext cx="2011518" cy="1899012"/>
      </dsp:txXfrm>
    </dsp:sp>
    <dsp:sp modelId="{0B9E2E75-0087-4C73-A449-76CA3289BECD}">
      <dsp:nvSpPr>
        <dsp:cNvPr id="0" name=""/>
        <dsp:cNvSpPr/>
      </dsp:nvSpPr>
      <dsp:spPr>
        <a:xfrm rot="5400000">
          <a:off x="3513717" y="2345981"/>
          <a:ext cx="2588898" cy="198179"/>
        </a:xfrm>
        <a:prstGeom prst="corner">
          <a:avLst>
            <a:gd name="adj1" fmla="val 1000"/>
            <a:gd name="adj2" fmla="val 1000"/>
          </a:avLst>
        </a:prstGeom>
        <a:solidFill>
          <a:schemeClr val="lt1">
            <a:hueOff val="0"/>
            <a:satOff val="0"/>
            <a:lumOff val="0"/>
            <a:alphaOff val="0"/>
          </a:schemeClr>
        </a:solidFill>
        <a:ln w="6350" cap="flat" cmpd="sng" algn="ctr">
          <a:solidFill>
            <a:schemeClr val="accent5">
              <a:hueOff val="5742506"/>
              <a:satOff val="2538"/>
              <a:lumOff val="-15588"/>
              <a:alphaOff val="0"/>
            </a:schemeClr>
          </a:solidFill>
          <a:prstDash val="solid"/>
          <a:miter lim="800000"/>
        </a:ln>
        <a:effectLst/>
      </dsp:spPr>
      <dsp:style>
        <a:lnRef idx="1">
          <a:scrgbClr r="0" g="0" b="0"/>
        </a:lnRef>
        <a:fillRef idx="1">
          <a:scrgbClr r="0" g="0" b="0"/>
        </a:fillRef>
        <a:effectRef idx="2">
          <a:scrgbClr r="0" g="0" b="0"/>
        </a:effectRef>
        <a:fontRef idx="minor"/>
      </dsp:style>
    </dsp:sp>
    <dsp:sp modelId="{5A12CF4E-B7E7-4A48-8D94-E5F5D9762BA1}">
      <dsp:nvSpPr>
        <dsp:cNvPr id="0" name=""/>
        <dsp:cNvSpPr/>
      </dsp:nvSpPr>
      <dsp:spPr>
        <a:xfrm>
          <a:off x="4709077" y="3739520"/>
          <a:ext cx="2477239" cy="862966"/>
        </a:xfrm>
        <a:prstGeom prst="chevron">
          <a:avLst>
            <a:gd name="adj" fmla="val 25000"/>
          </a:avLst>
        </a:prstGeom>
        <a:gradFill rotWithShape="0">
          <a:gsLst>
            <a:gs pos="0">
              <a:schemeClr val="accent5">
                <a:hueOff val="5742506"/>
                <a:satOff val="2538"/>
                <a:lumOff val="-15588"/>
                <a:alphaOff val="0"/>
                <a:satMod val="103000"/>
                <a:lumMod val="102000"/>
                <a:tint val="94000"/>
              </a:schemeClr>
            </a:gs>
            <a:gs pos="50000">
              <a:schemeClr val="accent5">
                <a:hueOff val="5742506"/>
                <a:satOff val="2538"/>
                <a:lumOff val="-15588"/>
                <a:alphaOff val="0"/>
                <a:satMod val="110000"/>
                <a:lumMod val="100000"/>
                <a:shade val="100000"/>
              </a:schemeClr>
            </a:gs>
            <a:gs pos="100000">
              <a:schemeClr val="accent5">
                <a:hueOff val="5742506"/>
                <a:satOff val="2538"/>
                <a:lumOff val="-15588"/>
                <a:alphaOff val="0"/>
                <a:lumMod val="99000"/>
                <a:satMod val="120000"/>
                <a:shade val="78000"/>
              </a:schemeClr>
            </a:gs>
          </a:gsLst>
          <a:lin ang="5400000" scaled="0"/>
        </a:gradFill>
        <a:ln w="6350" cap="flat" cmpd="sng" algn="ctr">
          <a:solidFill>
            <a:schemeClr val="accent5">
              <a:hueOff val="5742506"/>
              <a:satOff val="2538"/>
              <a:lumOff val="-15588"/>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txBody>
        <a:bodyPr spcFirstLastPara="0" vert="horz" wrap="square" lIns="127000" tIns="254000" rIns="127000" bIns="254000" numCol="1" spcCol="1270" anchor="ctr" anchorCtr="0">
          <a:noAutofit/>
        </a:bodyPr>
        <a:lstStyle/>
        <a:p>
          <a:pPr marL="0" lvl="0" indent="0" algn="ctr" defTabSz="889000">
            <a:lnSpc>
              <a:spcPct val="90000"/>
            </a:lnSpc>
            <a:spcBef>
              <a:spcPct val="0"/>
            </a:spcBef>
            <a:spcAft>
              <a:spcPct val="35000"/>
            </a:spcAft>
            <a:buNone/>
          </a:pPr>
          <a:r>
            <a:rPr lang="en-US" sz="2000" b="1" kern="1200">
              <a:latin typeface="Arial" panose="020B0604020202020204" pitchFamily="34" charset="0"/>
              <a:cs typeface="Arial" panose="020B0604020202020204" pitchFamily="34" charset="0"/>
            </a:rPr>
            <a:t>Dec. 2020</a:t>
          </a:r>
        </a:p>
      </dsp:txBody>
      <dsp:txXfrm>
        <a:off x="4924819" y="3739520"/>
        <a:ext cx="2045756" cy="862966"/>
      </dsp:txXfrm>
    </dsp:sp>
    <dsp:sp modelId="{DAAB5206-16E8-4B16-95E9-62D8BC0E83C0}">
      <dsp:nvSpPr>
        <dsp:cNvPr id="0" name=""/>
        <dsp:cNvSpPr/>
      </dsp:nvSpPr>
      <dsp:spPr>
        <a:xfrm>
          <a:off x="4907256" y="1269529"/>
          <a:ext cx="2011518" cy="18990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889000">
            <a:lnSpc>
              <a:spcPct val="90000"/>
            </a:lnSpc>
            <a:spcBef>
              <a:spcPct val="0"/>
            </a:spcBef>
            <a:spcAft>
              <a:spcPct val="35000"/>
            </a:spcAft>
            <a:buNone/>
          </a:pPr>
          <a:r>
            <a:rPr lang="en-US" sz="2000" b="1" kern="1200" dirty="0">
              <a:latin typeface="Arial" panose="020B0604020202020204" pitchFamily="34" charset="0"/>
              <a:cs typeface="Arial" panose="020B0604020202020204" pitchFamily="34" charset="0"/>
            </a:rPr>
            <a:t>Proposed text approved by IESBA for exposure</a:t>
          </a:r>
        </a:p>
      </dsp:txBody>
      <dsp:txXfrm>
        <a:off x="4907256" y="1269529"/>
        <a:ext cx="2011518" cy="1899012"/>
      </dsp:txXfrm>
    </dsp:sp>
    <dsp:sp modelId="{516A55AC-F960-49BA-8A06-685470D9C348}">
      <dsp:nvSpPr>
        <dsp:cNvPr id="0" name=""/>
        <dsp:cNvSpPr/>
      </dsp:nvSpPr>
      <dsp:spPr>
        <a:xfrm rot="5400000">
          <a:off x="5867094" y="2345981"/>
          <a:ext cx="2588898" cy="198179"/>
        </a:xfrm>
        <a:prstGeom prst="corner">
          <a:avLst>
            <a:gd name="adj1" fmla="val 1000"/>
            <a:gd name="adj2" fmla="val 1000"/>
          </a:avLst>
        </a:prstGeom>
        <a:solidFill>
          <a:schemeClr val="lt1">
            <a:hueOff val="0"/>
            <a:satOff val="0"/>
            <a:lumOff val="0"/>
            <a:alphaOff val="0"/>
          </a:schemeClr>
        </a:solidFill>
        <a:ln w="6350" cap="flat" cmpd="sng" algn="ctr">
          <a:solidFill>
            <a:schemeClr val="accent5">
              <a:hueOff val="8613759"/>
              <a:satOff val="3808"/>
              <a:lumOff val="-23382"/>
              <a:alphaOff val="0"/>
            </a:schemeClr>
          </a:solidFill>
          <a:prstDash val="solid"/>
          <a:miter lim="800000"/>
        </a:ln>
        <a:effectLst/>
      </dsp:spPr>
      <dsp:style>
        <a:lnRef idx="1">
          <a:scrgbClr r="0" g="0" b="0"/>
        </a:lnRef>
        <a:fillRef idx="1">
          <a:scrgbClr r="0" g="0" b="0"/>
        </a:fillRef>
        <a:effectRef idx="2">
          <a:scrgbClr r="0" g="0" b="0"/>
        </a:effectRef>
        <a:fontRef idx="minor"/>
      </dsp:style>
    </dsp:sp>
    <dsp:sp modelId="{1C6A894C-9AB2-41A3-9BBA-0C87914F2D11}">
      <dsp:nvSpPr>
        <dsp:cNvPr id="0" name=""/>
        <dsp:cNvSpPr/>
      </dsp:nvSpPr>
      <dsp:spPr>
        <a:xfrm>
          <a:off x="7062454" y="3739520"/>
          <a:ext cx="2477239" cy="862966"/>
        </a:xfrm>
        <a:prstGeom prst="chevron">
          <a:avLst>
            <a:gd name="adj" fmla="val 25000"/>
          </a:avLst>
        </a:prstGeom>
        <a:gradFill rotWithShape="0">
          <a:gsLst>
            <a:gs pos="0">
              <a:schemeClr val="accent5">
                <a:hueOff val="8613759"/>
                <a:satOff val="3808"/>
                <a:lumOff val="-23382"/>
                <a:alphaOff val="0"/>
                <a:satMod val="103000"/>
                <a:lumMod val="102000"/>
                <a:tint val="94000"/>
              </a:schemeClr>
            </a:gs>
            <a:gs pos="50000">
              <a:schemeClr val="accent5">
                <a:hueOff val="8613759"/>
                <a:satOff val="3808"/>
                <a:lumOff val="-23382"/>
                <a:alphaOff val="0"/>
                <a:satMod val="110000"/>
                <a:lumMod val="100000"/>
                <a:shade val="100000"/>
              </a:schemeClr>
            </a:gs>
            <a:gs pos="100000">
              <a:schemeClr val="accent5">
                <a:hueOff val="8613759"/>
                <a:satOff val="3808"/>
                <a:lumOff val="-23382"/>
                <a:alphaOff val="0"/>
                <a:lumMod val="99000"/>
                <a:satMod val="120000"/>
                <a:shade val="78000"/>
              </a:schemeClr>
            </a:gs>
          </a:gsLst>
          <a:lin ang="5400000" scaled="0"/>
        </a:gradFill>
        <a:ln w="6350" cap="flat" cmpd="sng" algn="ctr">
          <a:solidFill>
            <a:schemeClr val="accent5">
              <a:hueOff val="8613759"/>
              <a:satOff val="3808"/>
              <a:lumOff val="-23382"/>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txBody>
        <a:bodyPr spcFirstLastPara="0" vert="horz" wrap="square" lIns="127000" tIns="254000" rIns="127000" bIns="254000" numCol="1" spcCol="1270" anchor="ctr" anchorCtr="0">
          <a:noAutofit/>
        </a:bodyPr>
        <a:lstStyle/>
        <a:p>
          <a:pPr marL="0" lvl="0" indent="0" algn="ctr" defTabSz="889000">
            <a:lnSpc>
              <a:spcPct val="90000"/>
            </a:lnSpc>
            <a:spcBef>
              <a:spcPct val="0"/>
            </a:spcBef>
            <a:spcAft>
              <a:spcPct val="35000"/>
            </a:spcAft>
            <a:buNone/>
          </a:pPr>
          <a:r>
            <a:rPr lang="en-US" sz="2000" b="1" kern="1200" dirty="0">
              <a:latin typeface="Arial" panose="020B0604020202020204" pitchFamily="34" charset="0"/>
              <a:cs typeface="Arial" panose="020B0604020202020204" pitchFamily="34" charset="0"/>
            </a:rPr>
            <a:t>Jan. 2021</a:t>
          </a:r>
        </a:p>
      </dsp:txBody>
      <dsp:txXfrm>
        <a:off x="7278196" y="3739520"/>
        <a:ext cx="2045756" cy="862966"/>
      </dsp:txXfrm>
    </dsp:sp>
    <dsp:sp modelId="{8DA3143E-8ACB-4424-B011-9F998A279554}">
      <dsp:nvSpPr>
        <dsp:cNvPr id="0" name=""/>
        <dsp:cNvSpPr/>
      </dsp:nvSpPr>
      <dsp:spPr>
        <a:xfrm>
          <a:off x="7260633" y="1269529"/>
          <a:ext cx="2011518" cy="18990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889000">
            <a:lnSpc>
              <a:spcPct val="90000"/>
            </a:lnSpc>
            <a:spcBef>
              <a:spcPct val="0"/>
            </a:spcBef>
            <a:spcAft>
              <a:spcPct val="35000"/>
            </a:spcAft>
            <a:buNone/>
          </a:pPr>
          <a:r>
            <a:rPr lang="en-US" sz="2000" b="1" kern="1200" dirty="0">
              <a:latin typeface="Arial" panose="020B0604020202020204" pitchFamily="34" charset="0"/>
              <a:cs typeface="Arial" panose="020B0604020202020204" pitchFamily="34" charset="0"/>
            </a:rPr>
            <a:t>ED released with 90 days comment period</a:t>
          </a:r>
        </a:p>
      </dsp:txBody>
      <dsp:txXfrm>
        <a:off x="7260633" y="1269529"/>
        <a:ext cx="2011518" cy="1899012"/>
      </dsp:txXfrm>
    </dsp:sp>
    <dsp:sp modelId="{E7760795-CA38-4694-93F0-4B643A252652}">
      <dsp:nvSpPr>
        <dsp:cNvPr id="0" name=""/>
        <dsp:cNvSpPr/>
      </dsp:nvSpPr>
      <dsp:spPr>
        <a:xfrm rot="5400000">
          <a:off x="8220471" y="2345981"/>
          <a:ext cx="2588898" cy="198179"/>
        </a:xfrm>
        <a:prstGeom prst="corner">
          <a:avLst>
            <a:gd name="adj1" fmla="val 1000"/>
            <a:gd name="adj2" fmla="val 1000"/>
          </a:avLst>
        </a:prstGeom>
        <a:solidFill>
          <a:schemeClr val="lt1">
            <a:hueOff val="0"/>
            <a:satOff val="0"/>
            <a:lumOff val="0"/>
            <a:alphaOff val="0"/>
          </a:schemeClr>
        </a:solidFill>
        <a:ln w="6350" cap="flat" cmpd="sng" algn="ctr">
          <a:solidFill>
            <a:schemeClr val="accent5">
              <a:hueOff val="11485012"/>
              <a:satOff val="5077"/>
              <a:lumOff val="-31176"/>
              <a:alphaOff val="0"/>
            </a:schemeClr>
          </a:solidFill>
          <a:prstDash val="solid"/>
          <a:miter lim="800000"/>
        </a:ln>
        <a:effectLst/>
      </dsp:spPr>
      <dsp:style>
        <a:lnRef idx="1">
          <a:scrgbClr r="0" g="0" b="0"/>
        </a:lnRef>
        <a:fillRef idx="1">
          <a:scrgbClr r="0" g="0" b="0"/>
        </a:fillRef>
        <a:effectRef idx="2">
          <a:scrgbClr r="0" g="0" b="0"/>
        </a:effectRef>
        <a:fontRef idx="minor"/>
      </dsp:style>
    </dsp:sp>
    <dsp:sp modelId="{44CFC33F-B935-480E-8A30-B3A9474388E8}">
      <dsp:nvSpPr>
        <dsp:cNvPr id="0" name=""/>
        <dsp:cNvSpPr/>
      </dsp:nvSpPr>
      <dsp:spPr>
        <a:xfrm>
          <a:off x="9415831" y="3739520"/>
          <a:ext cx="2477239" cy="862966"/>
        </a:xfrm>
        <a:prstGeom prst="chevron">
          <a:avLst>
            <a:gd name="adj" fmla="val 25000"/>
          </a:avLst>
        </a:prstGeom>
        <a:gradFill rotWithShape="0">
          <a:gsLst>
            <a:gs pos="0">
              <a:schemeClr val="accent5">
                <a:hueOff val="11485012"/>
                <a:satOff val="5077"/>
                <a:lumOff val="-31176"/>
                <a:alphaOff val="0"/>
                <a:satMod val="103000"/>
                <a:lumMod val="102000"/>
                <a:tint val="94000"/>
              </a:schemeClr>
            </a:gs>
            <a:gs pos="50000">
              <a:schemeClr val="accent5">
                <a:hueOff val="11485012"/>
                <a:satOff val="5077"/>
                <a:lumOff val="-31176"/>
                <a:alphaOff val="0"/>
                <a:satMod val="110000"/>
                <a:lumMod val="100000"/>
                <a:shade val="100000"/>
              </a:schemeClr>
            </a:gs>
            <a:gs pos="100000">
              <a:schemeClr val="accent5">
                <a:hueOff val="11485012"/>
                <a:satOff val="5077"/>
                <a:lumOff val="-31176"/>
                <a:alphaOff val="0"/>
                <a:lumMod val="99000"/>
                <a:satMod val="120000"/>
                <a:shade val="78000"/>
              </a:schemeClr>
            </a:gs>
          </a:gsLst>
          <a:lin ang="5400000" scaled="0"/>
        </a:gradFill>
        <a:ln w="6350" cap="flat" cmpd="sng" algn="ctr">
          <a:solidFill>
            <a:schemeClr val="accent5">
              <a:hueOff val="11485012"/>
              <a:satOff val="5077"/>
              <a:lumOff val="-31176"/>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txBody>
        <a:bodyPr spcFirstLastPara="0" vert="horz" wrap="square" lIns="127000" tIns="254000" rIns="127000" bIns="254000" numCol="1" spcCol="1270" anchor="ctr" anchorCtr="0">
          <a:noAutofit/>
        </a:bodyPr>
        <a:lstStyle/>
        <a:p>
          <a:pPr marL="0" lvl="0" indent="0" algn="ctr" defTabSz="889000">
            <a:lnSpc>
              <a:spcPct val="90000"/>
            </a:lnSpc>
            <a:spcBef>
              <a:spcPct val="0"/>
            </a:spcBef>
            <a:spcAft>
              <a:spcPct val="35000"/>
            </a:spcAft>
            <a:buNone/>
          </a:pPr>
          <a:r>
            <a:rPr lang="en-US" sz="2000" b="1" kern="1200">
              <a:latin typeface="Arial" panose="020B0604020202020204" pitchFamily="34" charset="0"/>
              <a:cs typeface="Arial" panose="020B0604020202020204" pitchFamily="34" charset="0"/>
            </a:rPr>
            <a:t>May 2021</a:t>
          </a:r>
        </a:p>
      </dsp:txBody>
      <dsp:txXfrm>
        <a:off x="9631573" y="3739520"/>
        <a:ext cx="2045756" cy="862966"/>
      </dsp:txXfrm>
    </dsp:sp>
    <dsp:sp modelId="{5DAE9CE5-849E-481E-8D83-9F0F8E82F8FF}">
      <dsp:nvSpPr>
        <dsp:cNvPr id="0" name=""/>
        <dsp:cNvSpPr/>
      </dsp:nvSpPr>
      <dsp:spPr>
        <a:xfrm>
          <a:off x="9614010" y="1269529"/>
          <a:ext cx="2011518" cy="18990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889000">
            <a:lnSpc>
              <a:spcPct val="90000"/>
            </a:lnSpc>
            <a:spcBef>
              <a:spcPct val="0"/>
            </a:spcBef>
            <a:spcAft>
              <a:spcPct val="35000"/>
            </a:spcAft>
            <a:buNone/>
          </a:pPr>
          <a:r>
            <a:rPr lang="en-US" sz="2000" b="1" kern="1200" dirty="0">
              <a:latin typeface="Arial" panose="020B0604020202020204" pitchFamily="34" charset="0"/>
              <a:cs typeface="Arial" panose="020B0604020202020204" pitchFamily="34" charset="0"/>
            </a:rPr>
            <a:t>69 comment letters received by end of comment period</a:t>
          </a:r>
        </a:p>
      </dsp:txBody>
      <dsp:txXfrm>
        <a:off x="9614010" y="1269529"/>
        <a:ext cx="2011518" cy="189901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9EEC4E-E384-4753-8083-091A2D8D60E2}">
      <dsp:nvSpPr>
        <dsp:cNvPr id="0" name=""/>
        <dsp:cNvSpPr/>
      </dsp:nvSpPr>
      <dsp:spPr>
        <a:xfrm>
          <a:off x="0" y="0"/>
          <a:ext cx="8003855" cy="643128"/>
        </a:xfrm>
        <a:prstGeom prst="roundRect">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kern="1200" dirty="0">
              <a:latin typeface="Arial" panose="020B0604020202020204" pitchFamily="34" charset="0"/>
              <a:cs typeface="Arial" panose="020B0604020202020204" pitchFamily="34" charset="0"/>
            </a:rPr>
            <a:t>Key proposals include</a:t>
          </a:r>
        </a:p>
      </dsp:txBody>
      <dsp:txXfrm>
        <a:off x="31395" y="31395"/>
        <a:ext cx="7941065" cy="580338"/>
      </dsp:txXfrm>
    </dsp:sp>
    <dsp:sp modelId="{423B94FD-73FE-4A19-8439-BDAC03AC9DE8}">
      <dsp:nvSpPr>
        <dsp:cNvPr id="0" name=""/>
        <dsp:cNvSpPr/>
      </dsp:nvSpPr>
      <dsp:spPr>
        <a:xfrm>
          <a:off x="0" y="660996"/>
          <a:ext cx="8003855" cy="47326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4122" tIns="22860" rIns="128016" bIns="22860" numCol="1" spcCol="1270" anchor="t" anchorCtr="0">
          <a:noAutofit/>
        </a:bodyPr>
        <a:lstStyle/>
        <a:p>
          <a:pPr marL="171450" lvl="1" indent="-171450" algn="l" defTabSz="800100">
            <a:lnSpc>
              <a:spcPct val="120000"/>
            </a:lnSpc>
            <a:spcBef>
              <a:spcPct val="0"/>
            </a:spcBef>
            <a:spcAft>
              <a:spcPct val="20000"/>
            </a:spcAft>
            <a:buFont typeface="Arial" panose="020B0604020202020204" pitchFamily="34" charset="0"/>
            <a:buChar char="•"/>
          </a:pPr>
          <a:r>
            <a:rPr lang="en-US" sz="1800" kern="1200" dirty="0">
              <a:latin typeface="Arial" panose="020B0604020202020204" pitchFamily="34" charset="0"/>
              <a:cs typeface="Arial" panose="020B0604020202020204" pitchFamily="34" charset="0"/>
            </a:rPr>
            <a:t>Introduce an overarching objective for additional independence requirements for entities that are PIEs</a:t>
          </a:r>
        </a:p>
        <a:p>
          <a:pPr marL="171450" lvl="1" indent="-171450" algn="l" defTabSz="800100">
            <a:lnSpc>
              <a:spcPct val="120000"/>
            </a:lnSpc>
            <a:spcBef>
              <a:spcPct val="0"/>
            </a:spcBef>
            <a:spcAft>
              <a:spcPct val="20000"/>
            </a:spcAft>
            <a:buFont typeface="Arial" panose="020B0604020202020204" pitchFamily="34" charset="0"/>
            <a:buChar char="•"/>
          </a:pPr>
          <a:r>
            <a:rPr lang="en-US" sz="1800" kern="1200" dirty="0">
              <a:latin typeface="Arial" panose="020B0604020202020204" pitchFamily="34" charset="0"/>
              <a:cs typeface="Arial" panose="020B0604020202020204" pitchFamily="34" charset="0"/>
            </a:rPr>
            <a:t>Provide guidance on factors for consideration when determining the level of public interest in an entity</a:t>
          </a:r>
        </a:p>
        <a:p>
          <a:pPr marL="171450" lvl="1" indent="-171450" algn="l" defTabSz="800100">
            <a:lnSpc>
              <a:spcPct val="120000"/>
            </a:lnSpc>
            <a:spcBef>
              <a:spcPct val="0"/>
            </a:spcBef>
            <a:spcAft>
              <a:spcPct val="20000"/>
            </a:spcAft>
            <a:buFont typeface="Arial" panose="020B0604020202020204" pitchFamily="34" charset="0"/>
            <a:buChar char="•"/>
          </a:pPr>
          <a:r>
            <a:rPr lang="en-US" sz="1800" kern="1200" dirty="0">
              <a:latin typeface="Arial" panose="020B0604020202020204" pitchFamily="34" charset="0"/>
              <a:cs typeface="Arial" panose="020B0604020202020204" pitchFamily="34" charset="0"/>
            </a:rPr>
            <a:t>Expand the extant definition of PIE to a list of categories of entities that should be treated as PIEs, subject to refinement by the relevant local bodies</a:t>
          </a:r>
        </a:p>
        <a:p>
          <a:pPr marL="171450" lvl="1" indent="-171450" algn="l" defTabSz="800100">
            <a:lnSpc>
              <a:spcPct val="120000"/>
            </a:lnSpc>
            <a:spcBef>
              <a:spcPct val="0"/>
            </a:spcBef>
            <a:spcAft>
              <a:spcPct val="20000"/>
            </a:spcAft>
            <a:buFont typeface="Arial" panose="020B0604020202020204" pitchFamily="34" charset="0"/>
            <a:buChar char="•"/>
          </a:pPr>
          <a:r>
            <a:rPr lang="en-US" sz="1800" kern="1200" dirty="0">
              <a:latin typeface="Arial" panose="020B0604020202020204" pitchFamily="34" charset="0"/>
              <a:cs typeface="Arial" panose="020B0604020202020204" pitchFamily="34" charset="0"/>
            </a:rPr>
            <a:t>Replace the term “listed entity” with a new PIE category, “publicly traded entity” </a:t>
          </a:r>
        </a:p>
        <a:p>
          <a:pPr marL="171450" lvl="1" indent="-171450" algn="l" defTabSz="800100">
            <a:lnSpc>
              <a:spcPct val="120000"/>
            </a:lnSpc>
            <a:spcBef>
              <a:spcPct val="0"/>
            </a:spcBef>
            <a:spcAft>
              <a:spcPct val="20000"/>
            </a:spcAft>
            <a:buFont typeface="Arial" panose="020B0604020202020204" pitchFamily="34" charset="0"/>
            <a:buChar char="•"/>
          </a:pPr>
          <a:r>
            <a:rPr lang="en-US" sz="1800" kern="1200" dirty="0">
              <a:latin typeface="Arial" panose="020B0604020202020204" pitchFamily="34" charset="0"/>
              <a:cs typeface="Arial" panose="020B0604020202020204" pitchFamily="34" charset="0"/>
            </a:rPr>
            <a:t>Elevate the extant application material that encourages firms to determine whether to treat additional entities as PIEs to a requirement and include enhanced guidance on factors for consideration by firms</a:t>
          </a:r>
        </a:p>
        <a:p>
          <a:pPr marL="171450" lvl="1" indent="-171450" algn="l" defTabSz="800100">
            <a:lnSpc>
              <a:spcPct val="120000"/>
            </a:lnSpc>
            <a:spcBef>
              <a:spcPct val="0"/>
            </a:spcBef>
            <a:spcAft>
              <a:spcPct val="20000"/>
            </a:spcAft>
            <a:buFont typeface="Arial" panose="020B0604020202020204" pitchFamily="34" charset="0"/>
            <a:buChar char="•"/>
          </a:pPr>
          <a:r>
            <a:rPr lang="en-US" sz="1800" kern="1200" dirty="0">
              <a:latin typeface="Arial" panose="020B0604020202020204" pitchFamily="34" charset="0"/>
              <a:cs typeface="Arial" panose="020B0604020202020204" pitchFamily="34" charset="0"/>
            </a:rPr>
            <a:t>Require firms to disclose if an audit client has been treated as a PIE. </a:t>
          </a:r>
        </a:p>
      </dsp:txBody>
      <dsp:txXfrm>
        <a:off x="0" y="660996"/>
        <a:ext cx="8003855" cy="473261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E9A0391-C475-4393-A107-BA855570B4C3}">
      <dsp:nvSpPr>
        <dsp:cNvPr id="0" name=""/>
        <dsp:cNvSpPr/>
      </dsp:nvSpPr>
      <dsp:spPr>
        <a:xfrm>
          <a:off x="1337" y="0"/>
          <a:ext cx="1312620" cy="3845959"/>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Arial" panose="020B0604020202020204" pitchFamily="34" charset="0"/>
              <a:cs typeface="Arial" panose="020B0604020202020204" pitchFamily="34" charset="0"/>
            </a:rPr>
            <a:t>Regulator, OA and Independent NSS </a:t>
          </a:r>
        </a:p>
      </dsp:txBody>
      <dsp:txXfrm>
        <a:off x="1337" y="0"/>
        <a:ext cx="1312620" cy="1153787"/>
      </dsp:txXfrm>
    </dsp:sp>
    <dsp:sp modelId="{8EE41910-7CEA-4C0A-B783-368E8BC6E344}">
      <dsp:nvSpPr>
        <dsp:cNvPr id="0" name=""/>
        <dsp:cNvSpPr/>
      </dsp:nvSpPr>
      <dsp:spPr>
        <a:xfrm>
          <a:off x="132599" y="1154914"/>
          <a:ext cx="1050096" cy="115960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22860" rIns="30480" bIns="22860" numCol="1" spcCol="1270" anchor="ctr" anchorCtr="0">
          <a:noAutofit/>
        </a:bodyPr>
        <a:lstStyle/>
        <a:p>
          <a:pPr marL="0" lvl="0" indent="0" algn="ctr" defTabSz="533400">
            <a:lnSpc>
              <a:spcPct val="90000"/>
            </a:lnSpc>
            <a:spcBef>
              <a:spcPct val="0"/>
            </a:spcBef>
            <a:spcAft>
              <a:spcPct val="35000"/>
            </a:spcAft>
            <a:buNone/>
          </a:pPr>
          <a:r>
            <a:rPr lang="en-US" sz="1200" kern="1200" dirty="0">
              <a:latin typeface="Arial" panose="020B0604020202020204" pitchFamily="34" charset="0"/>
              <a:cs typeface="Arial" panose="020B0604020202020204" pitchFamily="34" charset="0"/>
            </a:rPr>
            <a:t>IOSCO </a:t>
          </a:r>
        </a:p>
      </dsp:txBody>
      <dsp:txXfrm>
        <a:off x="163355" y="1185670"/>
        <a:ext cx="988584" cy="1098097"/>
      </dsp:txXfrm>
    </dsp:sp>
    <dsp:sp modelId="{ACB02AAB-CBD6-4090-A03D-88063BE7A187}">
      <dsp:nvSpPr>
        <dsp:cNvPr id="0" name=""/>
        <dsp:cNvSpPr/>
      </dsp:nvSpPr>
      <dsp:spPr>
        <a:xfrm>
          <a:off x="132599" y="2492925"/>
          <a:ext cx="1050096" cy="115960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22860" rIns="30480" bIns="22860" numCol="1" spcCol="1270" anchor="ctr" anchorCtr="0">
          <a:noAutofit/>
        </a:bodyPr>
        <a:lstStyle/>
        <a:p>
          <a:pPr marL="0" lvl="0" indent="0" algn="ctr" defTabSz="533400">
            <a:lnSpc>
              <a:spcPct val="90000"/>
            </a:lnSpc>
            <a:spcBef>
              <a:spcPct val="0"/>
            </a:spcBef>
            <a:spcAft>
              <a:spcPct val="35000"/>
            </a:spcAft>
            <a:buNone/>
          </a:pPr>
          <a:r>
            <a:rPr lang="en-US" sz="1200" kern="1200" dirty="0">
              <a:latin typeface="Arial" panose="020B0604020202020204" pitchFamily="34" charset="0"/>
              <a:cs typeface="Arial" panose="020B0604020202020204" pitchFamily="34" charset="0"/>
            </a:rPr>
            <a:t>Others from EU, MEA, NA and AP</a:t>
          </a:r>
        </a:p>
      </dsp:txBody>
      <dsp:txXfrm>
        <a:off x="163355" y="2523681"/>
        <a:ext cx="988584" cy="1098097"/>
      </dsp:txXfrm>
    </dsp:sp>
    <dsp:sp modelId="{E3CEA9A0-60A4-4B71-8C4D-C1691F4CC6E1}">
      <dsp:nvSpPr>
        <dsp:cNvPr id="0" name=""/>
        <dsp:cNvSpPr/>
      </dsp:nvSpPr>
      <dsp:spPr>
        <a:xfrm>
          <a:off x="1412404" y="0"/>
          <a:ext cx="1312620" cy="3845959"/>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Arial" panose="020B0604020202020204" pitchFamily="34" charset="0"/>
              <a:cs typeface="Arial" panose="020B0604020202020204" pitchFamily="34" charset="0"/>
            </a:rPr>
            <a:t>PAOs/NSS </a:t>
          </a:r>
        </a:p>
      </dsp:txBody>
      <dsp:txXfrm>
        <a:off x="1412404" y="0"/>
        <a:ext cx="1312620" cy="1153787"/>
      </dsp:txXfrm>
    </dsp:sp>
    <dsp:sp modelId="{EF0038F8-A412-4DBC-A756-675CBE585C38}">
      <dsp:nvSpPr>
        <dsp:cNvPr id="0" name=""/>
        <dsp:cNvSpPr/>
      </dsp:nvSpPr>
      <dsp:spPr>
        <a:xfrm>
          <a:off x="1543666" y="1154914"/>
          <a:ext cx="1050096" cy="115960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22860" rIns="30480" bIns="22860" numCol="1" spcCol="1270" anchor="ctr" anchorCtr="0">
          <a:noAutofit/>
        </a:bodyPr>
        <a:lstStyle/>
        <a:p>
          <a:pPr marL="0" lvl="0" indent="0" algn="ctr" defTabSz="533400">
            <a:lnSpc>
              <a:spcPct val="90000"/>
            </a:lnSpc>
            <a:spcBef>
              <a:spcPct val="0"/>
            </a:spcBef>
            <a:spcAft>
              <a:spcPct val="35000"/>
            </a:spcAft>
            <a:buNone/>
          </a:pPr>
          <a:r>
            <a:rPr lang="en-US" sz="1200" kern="1200">
              <a:latin typeface="Arial" panose="020B0604020202020204" pitchFamily="34" charset="0"/>
              <a:cs typeface="Arial" panose="020B0604020202020204" pitchFamily="34" charset="0"/>
            </a:rPr>
            <a:t>Represented by all regions</a:t>
          </a:r>
        </a:p>
      </dsp:txBody>
      <dsp:txXfrm>
        <a:off x="1574422" y="1185670"/>
        <a:ext cx="988584" cy="1098097"/>
      </dsp:txXfrm>
    </dsp:sp>
    <dsp:sp modelId="{73209FFF-1CA8-4B49-AAEC-DE2A0F353567}">
      <dsp:nvSpPr>
        <dsp:cNvPr id="0" name=""/>
        <dsp:cNvSpPr/>
      </dsp:nvSpPr>
      <dsp:spPr>
        <a:xfrm>
          <a:off x="1543666" y="2492925"/>
          <a:ext cx="1050096" cy="115960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22860" rIns="30480" bIns="22860" numCol="1" spcCol="1270" anchor="ctr" anchorCtr="0">
          <a:noAutofit/>
        </a:bodyPr>
        <a:lstStyle/>
        <a:p>
          <a:pPr marL="0" lvl="0" indent="0" algn="ctr" defTabSz="533400">
            <a:lnSpc>
              <a:spcPct val="90000"/>
            </a:lnSpc>
            <a:spcBef>
              <a:spcPct val="0"/>
            </a:spcBef>
            <a:spcAft>
              <a:spcPct val="35000"/>
            </a:spcAft>
            <a:buNone/>
          </a:pPr>
          <a:r>
            <a:rPr lang="en-US" sz="1200" kern="1200" dirty="0">
              <a:latin typeface="Arial" panose="020B0604020202020204" pitchFamily="34" charset="0"/>
              <a:cs typeface="Arial" panose="020B0604020202020204" pitchFamily="34" charset="0"/>
            </a:rPr>
            <a:t>EU (13)     AP (9)    MEA (6) LA/C (5) </a:t>
          </a:r>
        </a:p>
      </dsp:txBody>
      <dsp:txXfrm>
        <a:off x="1574422" y="2523681"/>
        <a:ext cx="988584" cy="1098097"/>
      </dsp:txXfrm>
    </dsp:sp>
    <dsp:sp modelId="{7E120E85-3444-48D5-A92A-1745CAA66678}">
      <dsp:nvSpPr>
        <dsp:cNvPr id="0" name=""/>
        <dsp:cNvSpPr/>
      </dsp:nvSpPr>
      <dsp:spPr>
        <a:xfrm>
          <a:off x="2823470" y="0"/>
          <a:ext cx="1312620" cy="3845959"/>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Arial" panose="020B0604020202020204" pitchFamily="34" charset="0"/>
              <a:cs typeface="Arial" panose="020B0604020202020204" pitchFamily="34" charset="0"/>
            </a:rPr>
            <a:t>Firms</a:t>
          </a:r>
        </a:p>
      </dsp:txBody>
      <dsp:txXfrm>
        <a:off x="2823470" y="0"/>
        <a:ext cx="1312620" cy="1153787"/>
      </dsp:txXfrm>
    </dsp:sp>
    <dsp:sp modelId="{B570C331-3E8B-480F-8B27-DDD6A9F53CC2}">
      <dsp:nvSpPr>
        <dsp:cNvPr id="0" name=""/>
        <dsp:cNvSpPr/>
      </dsp:nvSpPr>
      <dsp:spPr>
        <a:xfrm>
          <a:off x="2954732" y="1153787"/>
          <a:ext cx="1050096" cy="249987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22860" rIns="30480" bIns="22860" numCol="1" spcCol="1270" anchor="ctr" anchorCtr="0">
          <a:noAutofit/>
        </a:bodyPr>
        <a:lstStyle/>
        <a:p>
          <a:pPr marL="0" lvl="0" indent="0" algn="ctr" defTabSz="533400">
            <a:lnSpc>
              <a:spcPct val="90000"/>
            </a:lnSpc>
            <a:spcBef>
              <a:spcPct val="0"/>
            </a:spcBef>
            <a:spcAft>
              <a:spcPct val="35000"/>
            </a:spcAft>
            <a:buNone/>
          </a:pPr>
          <a:r>
            <a:rPr lang="en-US" sz="1200" kern="1200">
              <a:latin typeface="Arial" panose="020B0604020202020204" pitchFamily="34" charset="0"/>
              <a:cs typeface="Arial" panose="020B0604020202020204" pitchFamily="34" charset="0"/>
            </a:rPr>
            <a:t>Mostly global firms (12)</a:t>
          </a:r>
        </a:p>
      </dsp:txBody>
      <dsp:txXfrm>
        <a:off x="2985488" y="1184543"/>
        <a:ext cx="988584" cy="2438361"/>
      </dsp:txXfrm>
    </dsp:sp>
    <dsp:sp modelId="{5CDB725B-D034-47A7-816E-F9BAC2BA89D9}">
      <dsp:nvSpPr>
        <dsp:cNvPr id="0" name=""/>
        <dsp:cNvSpPr/>
      </dsp:nvSpPr>
      <dsp:spPr>
        <a:xfrm>
          <a:off x="4234537" y="0"/>
          <a:ext cx="1312620" cy="3845959"/>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Arial" panose="020B0604020202020204" pitchFamily="34" charset="0"/>
              <a:cs typeface="Arial" panose="020B0604020202020204" pitchFamily="34" charset="0"/>
            </a:rPr>
            <a:t>Others </a:t>
          </a:r>
        </a:p>
      </dsp:txBody>
      <dsp:txXfrm>
        <a:off x="4234537" y="0"/>
        <a:ext cx="1312620" cy="1153787"/>
      </dsp:txXfrm>
    </dsp:sp>
    <dsp:sp modelId="{51C27D96-8C6C-48EC-8B5B-16E5922AAC8F}">
      <dsp:nvSpPr>
        <dsp:cNvPr id="0" name=""/>
        <dsp:cNvSpPr/>
      </dsp:nvSpPr>
      <dsp:spPr>
        <a:xfrm>
          <a:off x="4365799" y="1153787"/>
          <a:ext cx="1050096" cy="249987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22860" rIns="30480" bIns="22860" numCol="1" spcCol="1270" anchor="ctr" anchorCtr="0">
          <a:noAutofit/>
        </a:bodyPr>
        <a:lstStyle/>
        <a:p>
          <a:pPr marL="0" lvl="0" indent="0" algn="ctr" defTabSz="533400">
            <a:lnSpc>
              <a:spcPct val="90000"/>
            </a:lnSpc>
            <a:spcBef>
              <a:spcPct val="0"/>
            </a:spcBef>
            <a:spcAft>
              <a:spcPct val="35000"/>
            </a:spcAft>
            <a:buNone/>
          </a:pPr>
          <a:r>
            <a:rPr lang="en-US" sz="1200" kern="1200" dirty="0">
              <a:latin typeface="Arial" panose="020B0604020202020204" pitchFamily="34" charset="0"/>
              <a:cs typeface="Arial" panose="020B0604020202020204" pitchFamily="34" charset="0"/>
            </a:rPr>
            <a:t>TCWG (2)</a:t>
          </a:r>
        </a:p>
      </dsp:txBody>
      <dsp:txXfrm>
        <a:off x="4396555" y="1184543"/>
        <a:ext cx="988584" cy="2438361"/>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2E35430-FED2-4CF7-9373-9C4B4BC6D1BA}">
      <dsp:nvSpPr>
        <dsp:cNvPr id="0" name=""/>
        <dsp:cNvSpPr/>
      </dsp:nvSpPr>
      <dsp:spPr>
        <a:xfrm rot="5445532">
          <a:off x="-499076" y="1558791"/>
          <a:ext cx="1875525" cy="145356"/>
        </a:xfrm>
        <a:prstGeom prst="rect">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3FD3D27-F84E-4BD6-88FC-BFF5C2294915}">
      <dsp:nvSpPr>
        <dsp:cNvPr id="0" name=""/>
        <dsp:cNvSpPr/>
      </dsp:nvSpPr>
      <dsp:spPr>
        <a:xfrm>
          <a:off x="27302" y="155332"/>
          <a:ext cx="1804295" cy="1545519"/>
        </a:xfrm>
        <a:prstGeom prst="roundRect">
          <a:avLst>
            <a:gd name="adj" fmla="val 10000"/>
          </a:avLst>
        </a:prstGeom>
        <a:solidFill>
          <a:schemeClr val="accent5">
            <a:lumMod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a:latin typeface="Arial" panose="020B0604020202020204" pitchFamily="34" charset="0"/>
              <a:cs typeface="Arial" panose="020B0604020202020204" pitchFamily="34" charset="0"/>
            </a:rPr>
            <a:t>(a) </a:t>
          </a:r>
          <a:r>
            <a:rPr lang="en-US" sz="1600" kern="1200">
              <a:latin typeface="Arial" panose="020B0604020202020204" pitchFamily="34" charset="0"/>
              <a:cs typeface="Arial" panose="020B0604020202020204" pitchFamily="34" charset="0"/>
            </a:rPr>
            <a:t>A publicly traded entity</a:t>
          </a:r>
          <a:endParaRPr lang="en-US" sz="1600" kern="1200" dirty="0">
            <a:latin typeface="Arial" panose="020B0604020202020204" pitchFamily="34" charset="0"/>
            <a:cs typeface="Arial" panose="020B0604020202020204" pitchFamily="34" charset="0"/>
          </a:endParaRPr>
        </a:p>
      </dsp:txBody>
      <dsp:txXfrm>
        <a:off x="72569" y="200599"/>
        <a:ext cx="1713761" cy="1454985"/>
      </dsp:txXfrm>
    </dsp:sp>
    <dsp:sp modelId="{7552F336-9E4A-4731-B70F-F7EA1DD724AF}">
      <dsp:nvSpPr>
        <dsp:cNvPr id="0" name=""/>
        <dsp:cNvSpPr/>
      </dsp:nvSpPr>
      <dsp:spPr>
        <a:xfrm rot="5400000">
          <a:off x="-483305" y="3427928"/>
          <a:ext cx="1819144" cy="145356"/>
        </a:xfrm>
        <a:prstGeom prst="rect">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934EF26-2DDA-4102-8F96-9F418F57C26C}">
      <dsp:nvSpPr>
        <dsp:cNvPr id="0" name=""/>
        <dsp:cNvSpPr/>
      </dsp:nvSpPr>
      <dsp:spPr>
        <a:xfrm>
          <a:off x="19331" y="1966166"/>
          <a:ext cx="1770557" cy="1716167"/>
        </a:xfrm>
        <a:prstGeom prst="roundRect">
          <a:avLst>
            <a:gd name="adj" fmla="val 10000"/>
          </a:avLst>
        </a:prstGeom>
        <a:solidFill>
          <a:schemeClr val="accent5">
            <a:lumMod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latin typeface="Arial" panose="020B0604020202020204" pitchFamily="34" charset="0"/>
              <a:cs typeface="Arial" panose="020B0604020202020204" pitchFamily="34" charset="0"/>
            </a:rPr>
            <a:t>(b) </a:t>
          </a:r>
          <a:r>
            <a:rPr lang="en-US" sz="1600" kern="1200" dirty="0">
              <a:latin typeface="Arial" panose="020B0604020202020204" pitchFamily="34" charset="0"/>
              <a:cs typeface="Arial" panose="020B0604020202020204" pitchFamily="34" charset="0"/>
            </a:rPr>
            <a:t>An entity one of whose main functions is to take deposits from the public</a:t>
          </a:r>
        </a:p>
      </dsp:txBody>
      <dsp:txXfrm>
        <a:off x="69596" y="2016431"/>
        <a:ext cx="1670027" cy="1615637"/>
      </dsp:txXfrm>
    </dsp:sp>
    <dsp:sp modelId="{A48BEE66-DBDC-4F9D-8559-260F6484AEF2}">
      <dsp:nvSpPr>
        <dsp:cNvPr id="0" name=""/>
        <dsp:cNvSpPr/>
      </dsp:nvSpPr>
      <dsp:spPr>
        <a:xfrm rot="21557738">
          <a:off x="426167" y="4321416"/>
          <a:ext cx="2616762" cy="145356"/>
        </a:xfrm>
        <a:prstGeom prst="rect">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8219260-13DB-491C-A4CF-0C4E66D997A4}">
      <dsp:nvSpPr>
        <dsp:cNvPr id="0" name=""/>
        <dsp:cNvSpPr/>
      </dsp:nvSpPr>
      <dsp:spPr>
        <a:xfrm>
          <a:off x="2462" y="3924595"/>
          <a:ext cx="1804295" cy="1478335"/>
        </a:xfrm>
        <a:prstGeom prst="roundRect">
          <a:avLst>
            <a:gd name="adj" fmla="val 10000"/>
          </a:avLst>
        </a:prstGeom>
        <a:solidFill>
          <a:schemeClr val="accent5">
            <a:lumMod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latin typeface="Arial" panose="020B0604020202020204" pitchFamily="34" charset="0"/>
              <a:cs typeface="Arial" panose="020B0604020202020204" pitchFamily="34" charset="0"/>
            </a:rPr>
            <a:t>(c) </a:t>
          </a:r>
          <a:r>
            <a:rPr lang="en-US" sz="1600" kern="1200" dirty="0">
              <a:latin typeface="Arial" panose="020B0604020202020204" pitchFamily="34" charset="0"/>
              <a:cs typeface="Arial" panose="020B0604020202020204" pitchFamily="34" charset="0"/>
            </a:rPr>
            <a:t>An entity one of whose main functions is to provide insurance to the public</a:t>
          </a:r>
        </a:p>
      </dsp:txBody>
      <dsp:txXfrm>
        <a:off x="45761" y="3967894"/>
        <a:ext cx="1717697" cy="1391737"/>
      </dsp:txXfrm>
    </dsp:sp>
    <dsp:sp modelId="{7CA52EC9-6C65-45C6-9F22-9C55AE58F97D}">
      <dsp:nvSpPr>
        <dsp:cNvPr id="0" name=""/>
        <dsp:cNvSpPr/>
      </dsp:nvSpPr>
      <dsp:spPr>
        <a:xfrm rot="16200000">
          <a:off x="2166449" y="3408780"/>
          <a:ext cx="1752764" cy="145356"/>
        </a:xfrm>
        <a:prstGeom prst="rect">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F4E56F8-4792-4A97-9F26-32778701CCBD}">
      <dsp:nvSpPr>
        <dsp:cNvPr id="0" name=""/>
        <dsp:cNvSpPr/>
      </dsp:nvSpPr>
      <dsp:spPr>
        <a:xfrm>
          <a:off x="2383662" y="3821237"/>
          <a:ext cx="2275025" cy="1581693"/>
        </a:xfrm>
        <a:prstGeom prst="roundRect">
          <a:avLst>
            <a:gd name="adj" fmla="val 10000"/>
          </a:avLst>
        </a:prstGeom>
        <a:solidFill>
          <a:schemeClr val="accent5">
            <a:lumMod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latin typeface="Arial" panose="020B0604020202020204" pitchFamily="34" charset="0"/>
              <a:cs typeface="Arial" panose="020B0604020202020204" pitchFamily="34" charset="0"/>
            </a:rPr>
            <a:t>(f) </a:t>
          </a:r>
          <a:r>
            <a:rPr lang="en-US" sz="1600" kern="1200" dirty="0">
              <a:latin typeface="Arial" panose="020B0604020202020204" pitchFamily="34" charset="0"/>
              <a:cs typeface="Arial" panose="020B0604020202020204" pitchFamily="34" charset="0"/>
            </a:rPr>
            <a:t>An entity specified as such by law or regulation to meet the objective set out in paragraph 400.9</a:t>
          </a:r>
        </a:p>
      </dsp:txBody>
      <dsp:txXfrm>
        <a:off x="2429988" y="3867563"/>
        <a:ext cx="2182373" cy="1489041"/>
      </dsp:txXfrm>
    </dsp:sp>
    <dsp:sp modelId="{AF2686E8-6740-4D15-97E2-0BCEDFCBCBB3}">
      <dsp:nvSpPr>
        <dsp:cNvPr id="0" name=""/>
        <dsp:cNvSpPr/>
      </dsp:nvSpPr>
      <dsp:spPr>
        <a:xfrm rot="16200000">
          <a:off x="2132082" y="1602797"/>
          <a:ext cx="1821497" cy="145356"/>
        </a:xfrm>
        <a:prstGeom prst="rect">
          <a:avLst/>
        </a:prstGeom>
        <a:solidFill>
          <a:schemeClr val="accent6">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6DF37398-BE8F-4183-A97B-D4D3AE0D9484}">
      <dsp:nvSpPr>
        <dsp:cNvPr id="0" name=""/>
        <dsp:cNvSpPr/>
      </dsp:nvSpPr>
      <dsp:spPr>
        <a:xfrm>
          <a:off x="2339732" y="2100640"/>
          <a:ext cx="2362885" cy="1478335"/>
        </a:xfrm>
        <a:prstGeom prst="roundRect">
          <a:avLst>
            <a:gd name="adj" fmla="val 10000"/>
          </a:avLst>
        </a:prstGeom>
        <a:solidFill>
          <a:schemeClr val="accent5">
            <a:lumMod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711200">
            <a:lnSpc>
              <a:spcPct val="90000"/>
            </a:lnSpc>
            <a:spcBef>
              <a:spcPct val="0"/>
            </a:spcBef>
            <a:spcAft>
              <a:spcPct val="35000"/>
            </a:spcAft>
            <a:buNone/>
          </a:pPr>
          <a:r>
            <a:rPr lang="en-US" sz="1600" b="1" kern="1200" dirty="0">
              <a:latin typeface="Arial" panose="020B0604020202020204" pitchFamily="34" charset="0"/>
              <a:cs typeface="Arial" panose="020B0604020202020204" pitchFamily="34" charset="0"/>
            </a:rPr>
            <a:t>(d) </a:t>
          </a:r>
          <a:r>
            <a:rPr lang="en-US" sz="1600" kern="1200" dirty="0">
              <a:latin typeface="Arial" panose="020B0604020202020204" pitchFamily="34" charset="0"/>
              <a:cs typeface="Arial" panose="020B0604020202020204" pitchFamily="34" charset="0"/>
            </a:rPr>
            <a:t>An entity whose function is to provide post-employment benefits</a:t>
          </a:r>
        </a:p>
      </dsp:txBody>
      <dsp:txXfrm>
        <a:off x="2383031" y="2143939"/>
        <a:ext cx="2276287" cy="1391737"/>
      </dsp:txXfrm>
    </dsp:sp>
    <dsp:sp modelId="{A5AB73C1-6FFD-4B6A-8B09-1F69E6C37931}">
      <dsp:nvSpPr>
        <dsp:cNvPr id="0" name=""/>
        <dsp:cNvSpPr/>
      </dsp:nvSpPr>
      <dsp:spPr>
        <a:xfrm>
          <a:off x="2367245" y="137444"/>
          <a:ext cx="2307859" cy="1720935"/>
        </a:xfrm>
        <a:prstGeom prst="roundRect">
          <a:avLst>
            <a:gd name="adj" fmla="val 10000"/>
          </a:avLst>
        </a:prstGeom>
        <a:solidFill>
          <a:schemeClr val="accent5">
            <a:lumMod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latin typeface="Arial" panose="020B0604020202020204" pitchFamily="34" charset="0"/>
              <a:cs typeface="Arial" panose="020B0604020202020204" pitchFamily="34" charset="0"/>
            </a:rPr>
            <a:t>(e) </a:t>
          </a:r>
          <a:r>
            <a:rPr lang="en-US" sz="1600" kern="1200" dirty="0">
              <a:latin typeface="Arial" panose="020B0604020202020204" pitchFamily="34" charset="0"/>
              <a:cs typeface="Arial" panose="020B0604020202020204" pitchFamily="34" charset="0"/>
            </a:rPr>
            <a:t>An entity whose function is to act as a collective investment vehicle and which issues redeemable financial instruments to the public</a:t>
          </a:r>
        </a:p>
      </dsp:txBody>
      <dsp:txXfrm>
        <a:off x="2417649" y="187848"/>
        <a:ext cx="2207051" cy="1620127"/>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3AE2E55-CB39-4D1C-9E13-765EDCC989A4}">
      <dsp:nvSpPr>
        <dsp:cNvPr id="0" name=""/>
        <dsp:cNvSpPr/>
      </dsp:nvSpPr>
      <dsp:spPr>
        <a:xfrm>
          <a:off x="0" y="521931"/>
          <a:ext cx="7863628" cy="1083600"/>
        </a:xfrm>
        <a:prstGeom prst="rect">
          <a:avLst/>
        </a:prstGeom>
        <a:solidFill>
          <a:schemeClr val="bg2">
            <a:lumMod val="40000"/>
            <a:lumOff val="60000"/>
            <a:alpha val="9000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10305" tIns="666496" rIns="610305" bIns="142240" numCol="1" spcCol="1270" anchor="t" anchorCtr="0">
          <a:noAutofit/>
        </a:bodyPr>
        <a:lstStyle/>
        <a:p>
          <a:pPr marL="228600" lvl="1" indent="-228600" algn="l" defTabSz="889000">
            <a:lnSpc>
              <a:spcPct val="90000"/>
            </a:lnSpc>
            <a:spcBef>
              <a:spcPct val="0"/>
            </a:spcBef>
            <a:spcAft>
              <a:spcPct val="15000"/>
            </a:spcAft>
            <a:buChar char="•"/>
          </a:pPr>
          <a:r>
            <a:rPr lang="en-US" sz="2000" kern="1200" dirty="0">
              <a:latin typeface="Arial" panose="020B0604020202020204" pitchFamily="34" charset="0"/>
              <a:cs typeface="Arial" panose="020B0604020202020204" pitchFamily="34" charset="0"/>
            </a:rPr>
            <a:t>Respondents are generally supportive</a:t>
          </a:r>
        </a:p>
      </dsp:txBody>
      <dsp:txXfrm>
        <a:off x="0" y="521931"/>
        <a:ext cx="7863628" cy="1083600"/>
      </dsp:txXfrm>
    </dsp:sp>
    <dsp:sp modelId="{4B6264AE-980D-4386-BA8E-03FACAA25D5D}">
      <dsp:nvSpPr>
        <dsp:cNvPr id="0" name=""/>
        <dsp:cNvSpPr/>
      </dsp:nvSpPr>
      <dsp:spPr>
        <a:xfrm>
          <a:off x="393181" y="49611"/>
          <a:ext cx="5504539" cy="944640"/>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8058" tIns="0" rIns="208058" bIns="0" numCol="1" spcCol="1270" anchor="ctr" anchorCtr="0">
          <a:noAutofit/>
        </a:bodyPr>
        <a:lstStyle/>
        <a:p>
          <a:pPr marL="0" lvl="0" indent="0" algn="l" defTabSz="889000">
            <a:lnSpc>
              <a:spcPct val="90000"/>
            </a:lnSpc>
            <a:spcBef>
              <a:spcPct val="0"/>
            </a:spcBef>
            <a:spcAft>
              <a:spcPct val="35000"/>
            </a:spcAft>
            <a:buNone/>
          </a:pPr>
          <a:r>
            <a:rPr lang="en-US" sz="2000" b="1" kern="1200" dirty="0">
              <a:latin typeface="Arial" panose="020B0604020202020204" pitchFamily="34" charset="0"/>
              <a:cs typeface="Arial" panose="020B0604020202020204" pitchFamily="34" charset="0"/>
            </a:rPr>
            <a:t>Outreach and Education Program (Q.8)</a:t>
          </a:r>
        </a:p>
      </dsp:txBody>
      <dsp:txXfrm>
        <a:off x="439295" y="95725"/>
        <a:ext cx="5412311" cy="852412"/>
      </dsp:txXfrm>
    </dsp:sp>
    <dsp:sp modelId="{D9D837E1-9F49-4BF2-B699-5286D1684FE3}">
      <dsp:nvSpPr>
        <dsp:cNvPr id="0" name=""/>
        <dsp:cNvSpPr/>
      </dsp:nvSpPr>
      <dsp:spPr>
        <a:xfrm>
          <a:off x="0" y="2250651"/>
          <a:ext cx="7863628" cy="1335600"/>
        </a:xfrm>
        <a:prstGeom prst="rect">
          <a:avLst/>
        </a:prstGeom>
        <a:solidFill>
          <a:schemeClr val="bg2">
            <a:lumMod val="40000"/>
            <a:lumOff val="60000"/>
            <a:alpha val="9000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10305" tIns="666496" rIns="610305" bIns="142240" numCol="1" spcCol="1270" anchor="t" anchorCtr="0">
          <a:noAutofit/>
        </a:bodyPr>
        <a:lstStyle/>
        <a:p>
          <a:pPr marL="228600" lvl="1" indent="-228600" algn="l" defTabSz="889000">
            <a:lnSpc>
              <a:spcPct val="90000"/>
            </a:lnSpc>
            <a:spcBef>
              <a:spcPct val="0"/>
            </a:spcBef>
            <a:spcAft>
              <a:spcPct val="15000"/>
            </a:spcAft>
            <a:buChar char="•"/>
          </a:pPr>
          <a:r>
            <a:rPr lang="en-US" sz="2000" kern="1200" dirty="0">
              <a:latin typeface="Arial" panose="020B0604020202020204" pitchFamily="34" charset="0"/>
              <a:cs typeface="Arial" panose="020B0604020202020204" pitchFamily="34" charset="0"/>
            </a:rPr>
            <a:t>Respondents generally supportive of IESBA conclusions not to review definition of “audit client” in R400.20</a:t>
          </a:r>
        </a:p>
      </dsp:txBody>
      <dsp:txXfrm>
        <a:off x="0" y="2250651"/>
        <a:ext cx="7863628" cy="1335600"/>
      </dsp:txXfrm>
    </dsp:sp>
    <dsp:sp modelId="{718E1901-22F0-4C81-A378-07E1580C9606}">
      <dsp:nvSpPr>
        <dsp:cNvPr id="0" name=""/>
        <dsp:cNvSpPr/>
      </dsp:nvSpPr>
      <dsp:spPr>
        <a:xfrm>
          <a:off x="393181" y="1778331"/>
          <a:ext cx="5504539" cy="944640"/>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31715" tIns="0" rIns="231715" bIns="0" numCol="1" spcCol="1270" anchor="ctr" anchorCtr="0">
          <a:noAutofit/>
        </a:bodyPr>
        <a:lstStyle/>
        <a:p>
          <a:pPr marL="0" lvl="0" indent="0" algn="l" defTabSz="977900">
            <a:lnSpc>
              <a:spcPct val="90000"/>
            </a:lnSpc>
            <a:spcBef>
              <a:spcPct val="0"/>
            </a:spcBef>
            <a:spcAft>
              <a:spcPct val="35000"/>
            </a:spcAft>
            <a:buNone/>
          </a:pPr>
          <a:r>
            <a:rPr lang="en-US" sz="2000" b="1" kern="1200" dirty="0">
              <a:latin typeface="Arial" panose="020B0604020202020204" pitchFamily="34" charset="0"/>
              <a:ea typeface="+mn-ea"/>
              <a:cs typeface="Arial" panose="020B0604020202020204" pitchFamily="34" charset="0"/>
            </a:rPr>
            <a:t>Definition </a:t>
          </a:r>
          <a:r>
            <a:rPr lang="en-US" sz="2000" b="1" kern="1200" dirty="0">
              <a:solidFill>
                <a:srgbClr val="FFFFFF"/>
              </a:solidFill>
              <a:latin typeface="Arial" panose="020B0604020202020204" pitchFamily="34" charset="0"/>
              <a:ea typeface="+mn-ea"/>
              <a:cs typeface="Arial" panose="020B0604020202020204" pitchFamily="34" charset="0"/>
            </a:rPr>
            <a:t>of</a:t>
          </a:r>
          <a:r>
            <a:rPr lang="en-US" sz="2000" b="1" kern="1200" dirty="0">
              <a:latin typeface="Arial" panose="020B0604020202020204" pitchFamily="34" charset="0"/>
              <a:ea typeface="+mn-ea"/>
              <a:cs typeface="Arial" panose="020B0604020202020204" pitchFamily="34" charset="0"/>
            </a:rPr>
            <a:t> Audit Client (Q.13a)</a:t>
          </a:r>
        </a:p>
      </dsp:txBody>
      <dsp:txXfrm>
        <a:off x="439295" y="1824445"/>
        <a:ext cx="5412311" cy="852412"/>
      </dsp:txXfrm>
    </dsp:sp>
    <dsp:sp modelId="{452A664C-0916-4505-A26F-3C222E11FA75}">
      <dsp:nvSpPr>
        <dsp:cNvPr id="0" name=""/>
        <dsp:cNvSpPr/>
      </dsp:nvSpPr>
      <dsp:spPr>
        <a:xfrm>
          <a:off x="0" y="4231371"/>
          <a:ext cx="7863628" cy="1335600"/>
        </a:xfrm>
        <a:prstGeom prst="rect">
          <a:avLst/>
        </a:prstGeom>
        <a:solidFill>
          <a:schemeClr val="bg2">
            <a:lumMod val="40000"/>
            <a:lumOff val="60000"/>
            <a:alpha val="9000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10305" tIns="666496" rIns="610305" bIns="142240" numCol="1" spcCol="1270" anchor="t" anchorCtr="0">
          <a:noAutofit/>
        </a:bodyPr>
        <a:lstStyle/>
        <a:p>
          <a:pPr marL="228600" lvl="1" indent="-228600" algn="l" defTabSz="889000">
            <a:lnSpc>
              <a:spcPct val="90000"/>
            </a:lnSpc>
            <a:spcBef>
              <a:spcPct val="0"/>
            </a:spcBef>
            <a:spcAft>
              <a:spcPct val="15000"/>
            </a:spcAft>
            <a:buChar char="•"/>
          </a:pPr>
          <a:r>
            <a:rPr lang="en-US" sz="2000" kern="1200" dirty="0">
              <a:latin typeface="Arial" panose="020B0604020202020204" pitchFamily="34" charset="0"/>
              <a:cs typeface="Arial" panose="020B0604020202020204" pitchFamily="34" charset="0"/>
            </a:rPr>
            <a:t>Respondents generally supportive of IESBA conclusion not to propose any revisions to Part 4B</a:t>
          </a:r>
        </a:p>
      </dsp:txBody>
      <dsp:txXfrm>
        <a:off x="0" y="4231371"/>
        <a:ext cx="7863628" cy="1335600"/>
      </dsp:txXfrm>
    </dsp:sp>
    <dsp:sp modelId="{1EFA1062-CFFC-4B6F-8032-C61AF3ADEDB1}">
      <dsp:nvSpPr>
        <dsp:cNvPr id="0" name=""/>
        <dsp:cNvSpPr/>
      </dsp:nvSpPr>
      <dsp:spPr>
        <a:xfrm>
          <a:off x="393181" y="3759051"/>
          <a:ext cx="5504539" cy="944640"/>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8058" tIns="0" rIns="208058" bIns="0" numCol="1" spcCol="1270" anchor="ctr" anchorCtr="0">
          <a:noAutofit/>
        </a:bodyPr>
        <a:lstStyle/>
        <a:p>
          <a:pPr marL="0" lvl="0" indent="0" algn="l" defTabSz="889000">
            <a:lnSpc>
              <a:spcPct val="90000"/>
            </a:lnSpc>
            <a:spcBef>
              <a:spcPct val="0"/>
            </a:spcBef>
            <a:spcAft>
              <a:spcPct val="35000"/>
            </a:spcAft>
            <a:buNone/>
          </a:pPr>
          <a:r>
            <a:rPr lang="en-US" sz="2000" b="1" kern="1200" dirty="0">
              <a:latin typeface="Arial" panose="020B0604020202020204" pitchFamily="34" charset="0"/>
              <a:cs typeface="Arial" panose="020B0604020202020204" pitchFamily="34" charset="0"/>
            </a:rPr>
            <a:t>Part 4B (Q.13b)</a:t>
          </a:r>
        </a:p>
      </dsp:txBody>
      <dsp:txXfrm>
        <a:off x="439295" y="3805165"/>
        <a:ext cx="5412311" cy="852412"/>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8F35A50-3CA2-4D49-82E8-C68F63A3F73B}">
      <dsp:nvSpPr>
        <dsp:cNvPr id="0" name=""/>
        <dsp:cNvSpPr/>
      </dsp:nvSpPr>
      <dsp:spPr>
        <a:xfrm>
          <a:off x="258603" y="2360979"/>
          <a:ext cx="2068829" cy="4968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1">
          <a:noAutofit/>
        </a:bodyPr>
        <a:lstStyle/>
        <a:p>
          <a:pPr marL="0" lvl="0" indent="0" algn="ctr" defTabSz="1422400">
            <a:lnSpc>
              <a:spcPct val="90000"/>
            </a:lnSpc>
            <a:spcBef>
              <a:spcPct val="0"/>
            </a:spcBef>
            <a:spcAft>
              <a:spcPct val="35000"/>
            </a:spcAft>
            <a:buNone/>
            <a:defRPr b="1"/>
          </a:pPr>
          <a:r>
            <a:rPr lang="en-US" sz="3200" b="1" kern="1200" dirty="0">
              <a:solidFill>
                <a:srgbClr val="083861">
                  <a:lumMod val="60000"/>
                  <a:lumOff val="40000"/>
                </a:srgbClr>
              </a:solidFill>
              <a:latin typeface="Arial" panose="020B0604020202020204" pitchFamily="34" charset="0"/>
              <a:ea typeface="+mn-ea"/>
              <a:cs typeface="Arial" panose="020B0604020202020204" pitchFamily="34" charset="0"/>
            </a:rPr>
            <a:t>Sept</a:t>
          </a:r>
        </a:p>
      </dsp:txBody>
      <dsp:txXfrm>
        <a:off x="258603" y="2360979"/>
        <a:ext cx="2068829" cy="496816"/>
      </dsp:txXfrm>
    </dsp:sp>
    <dsp:sp modelId="{8BA92343-C19A-4146-AC7A-CBC6981F71B5}">
      <dsp:nvSpPr>
        <dsp:cNvPr id="0" name=""/>
        <dsp:cNvSpPr/>
      </dsp:nvSpPr>
      <dsp:spPr>
        <a:xfrm>
          <a:off x="0" y="2110372"/>
          <a:ext cx="5172073" cy="17586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84B57E0-CDF8-413E-BECD-554DB5010446}">
      <dsp:nvSpPr>
        <dsp:cNvPr id="0" name=""/>
        <dsp:cNvSpPr/>
      </dsp:nvSpPr>
      <dsp:spPr>
        <a:xfrm>
          <a:off x="155162" y="174627"/>
          <a:ext cx="2275712" cy="1188321"/>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0500" tIns="190500" rIns="190500" bIns="190500" numCol="1" spcCol="1270" anchor="ctr" anchorCtr="0">
          <a:noAutofit/>
        </a:bodyPr>
        <a:lstStyle/>
        <a:p>
          <a:pPr marL="0" lvl="0" indent="0" algn="ctr" defTabSz="889000">
            <a:lnSpc>
              <a:spcPct val="90000"/>
            </a:lnSpc>
            <a:spcBef>
              <a:spcPct val="0"/>
            </a:spcBef>
            <a:spcAft>
              <a:spcPct val="35000"/>
            </a:spcAft>
            <a:buNone/>
          </a:pPr>
          <a:r>
            <a:rPr lang="en-US" sz="2000" kern="1200" dirty="0">
              <a:latin typeface="Arial" panose="020B0604020202020204" pitchFamily="34" charset="0"/>
              <a:cs typeface="Arial" panose="020B0604020202020204" pitchFamily="34" charset="0"/>
            </a:rPr>
            <a:t>IESBA – Full analysis &amp; 1st read post ED</a:t>
          </a:r>
        </a:p>
      </dsp:txBody>
      <dsp:txXfrm>
        <a:off x="155162" y="174627"/>
        <a:ext cx="2275712" cy="1188321"/>
      </dsp:txXfrm>
    </dsp:sp>
    <dsp:sp modelId="{53EE5553-C65B-4211-A524-6B824B2F33FA}">
      <dsp:nvSpPr>
        <dsp:cNvPr id="0" name=""/>
        <dsp:cNvSpPr/>
      </dsp:nvSpPr>
      <dsp:spPr>
        <a:xfrm>
          <a:off x="1293018" y="1362949"/>
          <a:ext cx="0" cy="747423"/>
        </a:xfrm>
        <a:prstGeom prst="line">
          <a:avLst/>
        </a:prstGeom>
        <a:solidFill>
          <a:schemeClr val="accent1">
            <a:hueOff val="0"/>
            <a:satOff val="0"/>
            <a:lumOff val="0"/>
            <a:alphaOff val="0"/>
          </a:schemeClr>
        </a:solidFill>
        <a:ln w="6350" cap="flat" cmpd="sng" algn="ctr">
          <a:solidFill>
            <a:schemeClr val="accent1">
              <a:hueOff val="0"/>
              <a:satOff val="0"/>
              <a:lumOff val="0"/>
              <a:alphaOff val="0"/>
            </a:schemeClr>
          </a:solidFill>
          <a:prstDash val="dash"/>
          <a:miter lim="800000"/>
        </a:ln>
        <a:effectLst/>
      </dsp:spPr>
      <dsp:style>
        <a:lnRef idx="2">
          <a:scrgbClr r="0" g="0" b="0"/>
        </a:lnRef>
        <a:fillRef idx="1">
          <a:scrgbClr r="0" g="0" b="0"/>
        </a:fillRef>
        <a:effectRef idx="0">
          <a:scrgbClr r="0" g="0" b="0"/>
        </a:effectRef>
        <a:fontRef idx="minor">
          <a:schemeClr val="lt1"/>
        </a:fontRef>
      </dsp:style>
    </dsp:sp>
    <dsp:sp modelId="{13CCFE5E-7F5F-4DB5-94C5-9CAB39C220A3}">
      <dsp:nvSpPr>
        <dsp:cNvPr id="0" name=""/>
        <dsp:cNvSpPr/>
      </dsp:nvSpPr>
      <dsp:spPr>
        <a:xfrm>
          <a:off x="1551621" y="1538813"/>
          <a:ext cx="2068829" cy="4968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1">
          <a:noAutofit/>
        </a:bodyPr>
        <a:lstStyle/>
        <a:p>
          <a:pPr marL="0" lvl="0" indent="0" algn="ctr" defTabSz="1422400">
            <a:lnSpc>
              <a:spcPct val="90000"/>
            </a:lnSpc>
            <a:spcBef>
              <a:spcPct val="0"/>
            </a:spcBef>
            <a:spcAft>
              <a:spcPct val="35000"/>
            </a:spcAft>
            <a:buNone/>
            <a:defRPr b="1"/>
          </a:pPr>
          <a:r>
            <a:rPr lang="en-US" sz="3200" kern="1200" dirty="0">
              <a:solidFill>
                <a:schemeClr val="accent6">
                  <a:lumMod val="60000"/>
                  <a:lumOff val="40000"/>
                </a:schemeClr>
              </a:solidFill>
              <a:latin typeface="Arial" panose="020B0604020202020204" pitchFamily="34" charset="0"/>
              <a:cs typeface="Arial" panose="020B0604020202020204" pitchFamily="34" charset="0"/>
            </a:rPr>
            <a:t>Oct</a:t>
          </a:r>
        </a:p>
      </dsp:txBody>
      <dsp:txXfrm>
        <a:off x="1551621" y="1538813"/>
        <a:ext cx="2068829" cy="496816"/>
      </dsp:txXfrm>
    </dsp:sp>
    <dsp:sp modelId="{5E2DD724-A4CD-4343-8292-041393E4F016}">
      <dsp:nvSpPr>
        <dsp:cNvPr id="0" name=""/>
        <dsp:cNvSpPr/>
      </dsp:nvSpPr>
      <dsp:spPr>
        <a:xfrm>
          <a:off x="1448180" y="3033660"/>
          <a:ext cx="2275712" cy="91999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0500" tIns="190500" rIns="190500" bIns="190500" numCol="1" spcCol="1270" anchor="ctr" anchorCtr="0">
          <a:noAutofit/>
        </a:bodyPr>
        <a:lstStyle/>
        <a:p>
          <a:pPr marL="0" lvl="0" indent="0" algn="ctr" defTabSz="889000">
            <a:lnSpc>
              <a:spcPct val="90000"/>
            </a:lnSpc>
            <a:spcBef>
              <a:spcPct val="0"/>
            </a:spcBef>
            <a:spcAft>
              <a:spcPct val="35000"/>
            </a:spcAft>
            <a:buNone/>
          </a:pPr>
          <a:r>
            <a:rPr lang="en-US" sz="2000" kern="1200">
              <a:latin typeface="Arial" panose="020B0604020202020204" pitchFamily="34" charset="0"/>
              <a:cs typeface="Arial" panose="020B0604020202020204" pitchFamily="34" charset="0"/>
            </a:rPr>
            <a:t>IAASB PIE session</a:t>
          </a:r>
        </a:p>
      </dsp:txBody>
      <dsp:txXfrm>
        <a:off x="1448180" y="3033660"/>
        <a:ext cx="2275712" cy="919990"/>
      </dsp:txXfrm>
    </dsp:sp>
    <dsp:sp modelId="{CFCF6E70-9654-4B49-91BD-B0B39A99AA37}">
      <dsp:nvSpPr>
        <dsp:cNvPr id="0" name=""/>
        <dsp:cNvSpPr/>
      </dsp:nvSpPr>
      <dsp:spPr>
        <a:xfrm>
          <a:off x="2586036" y="2286237"/>
          <a:ext cx="0" cy="747423"/>
        </a:xfrm>
        <a:prstGeom prst="line">
          <a:avLst/>
        </a:prstGeom>
        <a:solidFill>
          <a:schemeClr val="accent1">
            <a:hueOff val="0"/>
            <a:satOff val="0"/>
            <a:lumOff val="0"/>
            <a:alphaOff val="0"/>
          </a:schemeClr>
        </a:solidFill>
        <a:ln w="6350" cap="flat" cmpd="sng" algn="ctr">
          <a:solidFill>
            <a:schemeClr val="accent1">
              <a:hueOff val="0"/>
              <a:satOff val="0"/>
              <a:lumOff val="0"/>
              <a:alphaOff val="0"/>
            </a:schemeClr>
          </a:solidFill>
          <a:prstDash val="dash"/>
          <a:miter lim="800000"/>
        </a:ln>
        <a:effectLst/>
      </dsp:spPr>
      <dsp:style>
        <a:lnRef idx="2">
          <a:scrgbClr r="0" g="0" b="0"/>
        </a:lnRef>
        <a:fillRef idx="1">
          <a:scrgbClr r="0" g="0" b="0"/>
        </a:fillRef>
        <a:effectRef idx="0">
          <a:scrgbClr r="0" g="0" b="0"/>
        </a:effectRef>
        <a:fontRef idx="minor">
          <a:schemeClr val="lt1"/>
        </a:fontRef>
      </dsp:style>
    </dsp:sp>
    <dsp:sp modelId="{A4668B10-BCE7-4B1D-99BC-B3ED1411AF0A}">
      <dsp:nvSpPr>
        <dsp:cNvPr id="0" name=""/>
        <dsp:cNvSpPr/>
      </dsp:nvSpPr>
      <dsp:spPr>
        <a:xfrm>
          <a:off x="1238060" y="2143347"/>
          <a:ext cx="109915" cy="109915"/>
        </a:xfrm>
        <a:prstGeom prst="ellipse">
          <a:avLst/>
        </a:prstGeom>
        <a:solidFill>
          <a:schemeClr val="lt1">
            <a:alpha val="90000"/>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32EA96D8-2906-450C-8C82-23BBB293B132}">
      <dsp:nvSpPr>
        <dsp:cNvPr id="0" name=""/>
        <dsp:cNvSpPr/>
      </dsp:nvSpPr>
      <dsp:spPr>
        <a:xfrm>
          <a:off x="2531078" y="2143347"/>
          <a:ext cx="109915" cy="109915"/>
        </a:xfrm>
        <a:prstGeom prst="ellipse">
          <a:avLst/>
        </a:prstGeom>
        <a:solidFill>
          <a:schemeClr val="lt1">
            <a:alpha val="90000"/>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33E1DB46-8E04-44D2-9FF3-D5E752D29E2D}">
      <dsp:nvSpPr>
        <dsp:cNvPr id="0" name=""/>
        <dsp:cNvSpPr/>
      </dsp:nvSpPr>
      <dsp:spPr>
        <a:xfrm>
          <a:off x="2844640" y="2360979"/>
          <a:ext cx="2068829" cy="4968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1">
          <a:noAutofit/>
        </a:bodyPr>
        <a:lstStyle/>
        <a:p>
          <a:pPr marL="0" lvl="0" indent="0" algn="ctr" defTabSz="1422400">
            <a:lnSpc>
              <a:spcPct val="90000"/>
            </a:lnSpc>
            <a:spcBef>
              <a:spcPct val="0"/>
            </a:spcBef>
            <a:spcAft>
              <a:spcPct val="35000"/>
            </a:spcAft>
            <a:buNone/>
            <a:defRPr b="1"/>
          </a:pPr>
          <a:r>
            <a:rPr lang="en-US" sz="3200" b="1" kern="1200" dirty="0">
              <a:solidFill>
                <a:srgbClr val="083861">
                  <a:lumMod val="60000"/>
                  <a:lumOff val="40000"/>
                </a:srgbClr>
              </a:solidFill>
              <a:latin typeface="Arial" panose="020B0604020202020204" pitchFamily="34" charset="0"/>
              <a:ea typeface="+mn-ea"/>
              <a:cs typeface="Arial" panose="020B0604020202020204" pitchFamily="34" charset="0"/>
            </a:rPr>
            <a:t>Dec</a:t>
          </a:r>
        </a:p>
      </dsp:txBody>
      <dsp:txXfrm>
        <a:off x="2844640" y="2360979"/>
        <a:ext cx="2068829" cy="496816"/>
      </dsp:txXfrm>
    </dsp:sp>
    <dsp:sp modelId="{5EDA5CF2-439E-44B0-8261-06CE0190E947}">
      <dsp:nvSpPr>
        <dsp:cNvPr id="0" name=""/>
        <dsp:cNvSpPr/>
      </dsp:nvSpPr>
      <dsp:spPr>
        <a:xfrm>
          <a:off x="2741198" y="0"/>
          <a:ext cx="2275712" cy="1362949"/>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0500" tIns="190500" rIns="190500" bIns="190500" numCol="1" spcCol="1270" anchor="ctr" anchorCtr="0">
          <a:noAutofit/>
        </a:bodyPr>
        <a:lstStyle/>
        <a:p>
          <a:pPr marL="0" lvl="0" indent="0" algn="ctr" defTabSz="889000">
            <a:lnSpc>
              <a:spcPct val="90000"/>
            </a:lnSpc>
            <a:spcBef>
              <a:spcPct val="0"/>
            </a:spcBef>
            <a:spcAft>
              <a:spcPct val="35000"/>
            </a:spcAft>
            <a:buNone/>
          </a:pPr>
          <a:r>
            <a:rPr lang="en-US" sz="2000" kern="1200" dirty="0">
              <a:latin typeface="Arial" panose="020B0604020202020204" pitchFamily="34" charset="0"/>
              <a:cs typeface="Arial" panose="020B0604020202020204" pitchFamily="34" charset="0"/>
            </a:rPr>
            <a:t>IESBA - 2nd read &amp; anticipated Board approval</a:t>
          </a:r>
        </a:p>
      </dsp:txBody>
      <dsp:txXfrm>
        <a:off x="2741198" y="0"/>
        <a:ext cx="2275712" cy="1362949"/>
      </dsp:txXfrm>
    </dsp:sp>
    <dsp:sp modelId="{829F0A7B-5888-4F2B-8E38-862297CF55FB}">
      <dsp:nvSpPr>
        <dsp:cNvPr id="0" name=""/>
        <dsp:cNvSpPr/>
      </dsp:nvSpPr>
      <dsp:spPr>
        <a:xfrm>
          <a:off x="3879054" y="1362949"/>
          <a:ext cx="0" cy="747423"/>
        </a:xfrm>
        <a:prstGeom prst="line">
          <a:avLst/>
        </a:prstGeom>
        <a:solidFill>
          <a:schemeClr val="accent1">
            <a:hueOff val="0"/>
            <a:satOff val="0"/>
            <a:lumOff val="0"/>
            <a:alphaOff val="0"/>
          </a:schemeClr>
        </a:solidFill>
        <a:ln w="6350" cap="flat" cmpd="sng" algn="ctr">
          <a:solidFill>
            <a:schemeClr val="accent1">
              <a:hueOff val="0"/>
              <a:satOff val="0"/>
              <a:lumOff val="0"/>
              <a:alphaOff val="0"/>
            </a:schemeClr>
          </a:solidFill>
          <a:prstDash val="dash"/>
          <a:miter lim="800000"/>
        </a:ln>
        <a:effectLst/>
      </dsp:spPr>
      <dsp:style>
        <a:lnRef idx="2">
          <a:scrgbClr r="0" g="0" b="0"/>
        </a:lnRef>
        <a:fillRef idx="1">
          <a:scrgbClr r="0" g="0" b="0"/>
        </a:fillRef>
        <a:effectRef idx="0">
          <a:scrgbClr r="0" g="0" b="0"/>
        </a:effectRef>
        <a:fontRef idx="minor">
          <a:schemeClr val="lt1"/>
        </a:fontRef>
      </dsp:style>
    </dsp:sp>
    <dsp:sp modelId="{DE130CCF-435D-4132-A2C8-2A1FFF35D0C7}">
      <dsp:nvSpPr>
        <dsp:cNvPr id="0" name=""/>
        <dsp:cNvSpPr/>
      </dsp:nvSpPr>
      <dsp:spPr>
        <a:xfrm>
          <a:off x="3824097" y="2143347"/>
          <a:ext cx="109915" cy="109915"/>
        </a:xfrm>
        <a:prstGeom prst="ellipse">
          <a:avLst/>
        </a:prstGeom>
        <a:solidFill>
          <a:schemeClr val="lt1">
            <a:alpha val="90000"/>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16/7/layout/AccentHomeChevronProcess">
  <dgm:title val="Accent Home Chevron Process"/>
  <dgm:desc val="Use to show a progression; a timeline; sequential steps in a task, process, or workflow; or to emphasize movement or direction. Level 1 text appears inside an chevron shape, except the first shape which comes in a home shape, while Level 2 text appears above the invisible rectangle shapes."/>
  <dgm:catLst>
    <dgm:cat type="process" pri="500"/>
    <dgm:cat type="timeline" pri="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contrsBasedOnsibTransCount">
      <dgm:if name="oneSibTrans" axis="ch" ptType="sibTrans" func="cnt" op="equ" val="1">
        <dgm:constrLst>
          <dgm:constr type="h" for="ch" forName="composite" refType="h" fact="0.6"/>
          <dgm:constr type="w" for="ch" forName="composite" refType="w"/>
          <dgm:constr type="primFontSz" for="des" forName="parTx" val="20"/>
          <dgm:constr type="primFontSz" for="des" forName="desTx" refType="primFontSz" refFor="des" refForName="parTx" op="lte"/>
          <dgm:constr type="primFontSz" for="des" forName="parTx" op="equ"/>
          <dgm:constr type="primFontSz" for="des" forName="desTx" op="equ"/>
          <dgm:constr type="w" for="ch" forName="space" refType="w" refFor="ch" refForName="composite" fact="-0.02"/>
          <dgm:constr type="w" for="ch" ptType="sibTrans" op="equ"/>
        </dgm:constrLst>
      </dgm:if>
      <dgm:else name="moreThanOneSibTrans">
        <dgm:choose name="contrsForMoreThanOneSibTrans">
          <dgm:if name="twoSibTrans" axis="ch" ptType="sibTrans" func="cnt" op="equ" val="2">
            <dgm:constrLst>
              <dgm:constr type="h" for="ch" forName="composite" refType="h" fact="0.6"/>
              <dgm:constr type="w" for="ch" forName="composite" refType="w"/>
              <dgm:constr type="primFontSz" for="des" forName="parTx" val="20"/>
              <dgm:constr type="primFontSz" for="des" forName="desTx" refType="primFontSz" refFor="des" refForName="parTx" op="lte"/>
              <dgm:constr type="primFontSz" for="des" forName="parTx" op="equ"/>
              <dgm:constr type="primFontSz" for="des" forName="desTx" op="equ"/>
              <dgm:constr type="w" for="ch" forName="space" refType="w" refFor="ch" refForName="composite" fact="-0.03"/>
              <dgm:constr type="w" for="ch" ptType="sibTrans" op="equ"/>
            </dgm:constrLst>
          </dgm:if>
          <dgm:else name="moreThanTwoSibTrans">
            <dgm:choose name="contrsForMoreThanTwoSibTrans">
              <dgm:if name="threeSibTrans" axis="ch" ptType="sibTrans" func="cnt" op="equ" val="3">
                <dgm:constrLst>
                  <dgm:constr type="h" for="ch" forName="composite" refType="h" fact="0.6"/>
                  <dgm:constr type="w" for="ch" forName="composite" refType="w"/>
                  <dgm:constr type="primFontSz" for="des" forName="parTx" val="20"/>
                  <dgm:constr type="primFontSz" for="des" forName="desTx" refType="primFontSz" refFor="des" refForName="parTx" op="lte"/>
                  <dgm:constr type="primFontSz" for="des" forName="parTx" op="equ"/>
                  <dgm:constr type="primFontSz" for="des" forName="desTx" op="equ"/>
                  <dgm:constr type="w" for="ch" forName="space" refType="w" refFor="ch" refForName="composite" fact="-0.04"/>
                  <dgm:constr type="w" for="ch" ptType="sibTrans" op="equ"/>
                </dgm:constrLst>
              </dgm:if>
              <dgm:else name="moreThanThreeSibTrans">
                <dgm:choose name="contrsForMoreThanThreeSibTrans">
                  <dgm:if name="fourToSixSibTrans" axis="ch" ptType="sibTrans" func="cnt" op="lte" val="6">
                    <dgm:constrLst>
                      <dgm:constr type="h" for="ch" forName="composite" refType="h" fact="0.6"/>
                      <dgm:constr type="w" for="ch" forName="composite" refType="w"/>
                      <dgm:constr type="primFontSz" for="des" forName="parTx" val="20"/>
                      <dgm:constr type="primFontSz" for="des" forName="desTx" refType="primFontSz" refFor="des" refForName="parTx" op="lte"/>
                      <dgm:constr type="primFontSz" for="des" forName="parTx" op="equ"/>
                      <dgm:constr type="primFontSz" for="des" forName="desTx" op="equ"/>
                      <dgm:constr type="w" for="ch" forName="space" refType="w" refFor="ch" refForName="composite" fact="-0.05"/>
                      <dgm:constr type="w" for="ch" ptType="sibTrans" op="equ"/>
                    </dgm:constrLst>
                  </dgm:if>
                  <dgm:else name="moreThanSixSibTrans">
                    <dgm:choose name="contrsForMoreThanSixSibTrans">
                      <dgm:if name="sevenToEightSibTrans" axis="ch" ptType="sibTrans" func="cnt" op="lte" val="8">
                        <dgm:constrLst>
                          <dgm:constr type="h" for="ch" forName="composite" refType="h" fact="0.6"/>
                          <dgm:constr type="w" for="ch" forName="composite" refType="w"/>
                          <dgm:constr type="primFontSz" for="des" forName="parTx" val="20"/>
                          <dgm:constr type="primFontSz" for="des" forName="desTx" refType="primFontSz" refFor="des" refForName="parTx" op="lte"/>
                          <dgm:constr type="primFontSz" for="des" forName="parTx" op="equ"/>
                          <dgm:constr type="primFontSz" for="des" forName="desTx" op="equ"/>
                          <dgm:constr type="w" for="ch" forName="space" refType="w" refFor="ch" refForName="composite" fact="-0.07"/>
                          <dgm:constr type="w" for="ch" ptType="sibTrans" op="equ"/>
                        </dgm:constrLst>
                      </dgm:if>
                      <dgm:else name="moreThanEightSibTrans">
                        <dgm:constrLst>
                          <dgm:constr type="h" for="ch" forName="composite" refType="h" fact="0.6"/>
                          <dgm:constr type="w" for="ch" forName="composite" refType="w"/>
                          <dgm:constr type="primFontSz" for="des" forName="parTx" val="20"/>
                          <dgm:constr type="primFontSz" for="des" forName="desTx" refType="primFontSz" refFor="des" refForName="parTx" op="lte"/>
                          <dgm:constr type="primFontSz" for="des" forName="parTx" op="equ"/>
                          <dgm:constr type="primFontSz" for="des" forName="desTx" op="equ"/>
                          <dgm:constr type="w" for="ch" forName="space" refType="w" refFor="ch" refForName="composite" fact="-0.09"/>
                          <dgm:constr type="w" for="ch" ptType="sibTrans" op="equ"/>
                        </dgm:constrLst>
                      </dgm:else>
                    </dgm:choose>
                  </dgm:else>
                </dgm:choose>
              </dgm:else>
            </dgm:choose>
          </dgm:else>
        </dgm:choose>
      </dgm:else>
    </dgm:choose>
    <dgm:ruleLst/>
    <dgm:forEach name="Name6" axis="ch" ptType="node">
      <dgm:layoutNode name="composite">
        <dgm:alg type="composite"/>
        <dgm:shape xmlns:r="http://schemas.openxmlformats.org/officeDocument/2006/relationships" r:blip="">
          <dgm:adjLst/>
        </dgm:shape>
        <dgm:presOf/>
        <dgm:choose name="LayoutLTRorRTL">
          <dgm:if name="LayoutLTR" func="var" arg="dir" op="equ" val="norm">
            <dgm:constrLst>
              <dgm:constr type="w" for="ch" forName="L" refType="w" fact="0.08"/>
              <dgm:constr type="h" for="ch" forName="L" refType="h" fact="0.75"/>
              <dgm:constr type="l" for="ch" forName="L"/>
              <dgm:constr type="l" for="ch" forName="parTx"/>
              <dgm:constr type="w" for="ch" forName="parTx" refType="w"/>
              <dgm:constr type="h" for="ch" forName="parTx" refType="h" fact="0.25"/>
              <dgm:constr type="t" for="ch" forName="parTx" refType="b" refFor="ch" refForName="L"/>
              <dgm:constr type="t" for="ch" forName="desTx" refType="w" refFor="ch" refForName="L" fact="0.6"/>
              <dgm:constr type="b" for="ch" forName="desTx" refType="t" refFor="ch" refForName="EmptyPlaceHolder"/>
              <dgm:constr type="l" for="ch" forName="desTx" refType="r" refFor="ch" refForName="L"/>
              <dgm:constr type="w" for="ch" forName="desTx" refType="w" fact="0.812"/>
              <dgm:constr type="w" for="ch" forName="EmptyPlaceHolder" refType="w" fact="0.82"/>
              <dgm:constr type="l" for="ch" forName="EmptyPlaceHolder" refType="r" refFor="ch" refForName="L"/>
              <dgm:constr type="b" for="ch" forName="EmptyPlaceHolder" refType="b" refFor="ch" refForName="L"/>
              <dgm:constr type="h" for="ch" forName="EmptyPlaceHolder" refType="t" refFor="ch" refForName="desTx"/>
            </dgm:constrLst>
          </dgm:if>
          <dgm:else name="LayoutRTL">
            <dgm:constrLst>
              <dgm:constr type="w" for="ch" forName="L" refType="w" fact="0.08"/>
              <dgm:constr type="h" for="ch" forName="L" refType="h" fact="0.75"/>
              <dgm:constr type="r" for="ch" forName="L" refType="w"/>
              <dgm:constr type="r" for="ch" forName="parTx" refType="w"/>
              <dgm:constr type="w" for="ch" forName="parTx" refType="w"/>
              <dgm:constr type="h" for="ch" forName="parTx" refType="h" fact="0.25"/>
              <dgm:constr type="t" for="ch" forName="parTx" refType="b" refFor="ch" refForName="L"/>
              <dgm:constr type="t" for="ch" forName="desTx" refType="w" refFor="ch" refForName="L" fact="0.6"/>
              <dgm:constr type="b" for="ch" forName="desTx" refType="t" refFor="ch" refForName="EmptyPlaceHolder"/>
              <dgm:constr type="r" for="ch" forName="desTx" refType="l" refFor="ch" refForName="L"/>
              <dgm:constr type="w" for="ch" forName="desTx" refType="w" fact="0.812"/>
              <dgm:constr type="w" for="ch" forName="EmptyPlaceHolder" refType="w" fact="0.82"/>
              <dgm:constr type="h" for="ch" forName="EmptyPlaceHolder" refType="w" refFor="ch" refForName="L" fact="0.6"/>
              <dgm:constr type="b" for="ch" forName="EmptyPlaceHolder" refType="b" refFor="ch" refForName="L"/>
            </dgm:constrLst>
          </dgm:else>
        </dgm:choose>
        <dgm:layoutNode name="L" styleLbl="solidFgAcc1" moveWith="parTx">
          <dgm:varLst>
            <dgm:chMax val="0"/>
            <dgm:chPref val="0"/>
          </dgm:varLst>
          <dgm:alg type="sp"/>
          <dgm:choose name="Name310">
            <dgm:if name="Name311" func="var" arg="dir" op="equ" val="norm">
              <dgm:shape xmlns:r="http://schemas.openxmlformats.org/officeDocument/2006/relationships" rot="90" type="corner" r:blip="">
                <dgm:adjLst>
                  <dgm:adj idx="1" val="0.01"/>
                  <dgm:adj idx="2" val="0.01"/>
                </dgm:adjLst>
              </dgm:shape>
            </dgm:if>
            <dgm:else name="Name312">
              <dgm:shape xmlns:r="http://schemas.openxmlformats.org/officeDocument/2006/relationships" rot="180" type="corner" r:blip="">
                <dgm:adjLst>
                  <dgm:adj idx="1" val="0.01"/>
                  <dgm:adj idx="2" val="0.01"/>
                </dgm:adjLst>
              </dgm:shape>
            </dgm:else>
          </dgm:choose>
          <dgm:presOf/>
          <dgm:constrLst/>
          <dgm:ruleLst/>
        </dgm:layoutNode>
        <dgm:layoutNode name="parTx" styleLbl="alignNode1">
          <dgm:varLst>
            <dgm:chMax val="0"/>
            <dgm:chPref val="0"/>
            <dgm:bulletEnabled val="1"/>
          </dgm:varLst>
          <dgm:alg type="tx">
            <dgm:param type="txAnchorVert" val="mid"/>
            <dgm:param type="parTxLTRAlign" val="ctr"/>
            <dgm:param type="parTxRTLAlign" val="ctr"/>
          </dgm:alg>
          <dgm:choose name="MakeFirstNodeHomePlate">
            <dgm:if name="IfFirstNode" axis="self" ptType="node" func="pos" op="equ" val="1">
              <dgm:choose name="Name110">
                <dgm:if name="Name111" func="var" arg="dir" op="equ" val="norm">
                  <dgm:shape xmlns:r="http://schemas.openxmlformats.org/officeDocument/2006/relationships" type="homePlate" r:blip="">
                    <dgm:adjLst>
                      <dgm:adj idx="1" val="0.25"/>
                    </dgm:adjLst>
                  </dgm:shape>
                </dgm:if>
                <dgm:else name="Name112">
                  <dgm:shape xmlns:r="http://schemas.openxmlformats.org/officeDocument/2006/relationships" rot="180" type="homePlate" r:blip="">
                    <dgm:adjLst>
                      <dgm:adj idx="1" val="0.25"/>
                    </dgm:adjLst>
                  </dgm:shape>
                </dgm:else>
              </dgm:choose>
            </dgm:if>
            <dgm:else name="MakeRestOfNodesChevrons">
              <dgm:choose name="Name10">
                <dgm:if name="Name11" func="var" arg="dir" op="equ" val="norm">
                  <dgm:shape xmlns:r="http://schemas.openxmlformats.org/officeDocument/2006/relationships" type="chevron" r:blip="">
                    <dgm:adjLst>
                      <dgm:adj idx="1" val="0.25"/>
                    </dgm:adjLst>
                  </dgm:shape>
                </dgm:if>
                <dgm:else name="Name12">
                  <dgm:shape xmlns:r="http://schemas.openxmlformats.org/officeDocument/2006/relationships" rot="180" type="chevron" r:blip="">
                    <dgm:adjLst>
                      <dgm:adj idx="1" val="0.25"/>
                    </dgm:adjLst>
                  </dgm:shape>
                </dgm:else>
              </dgm:choose>
            </dgm:else>
          </dgm:choose>
          <dgm:presOf axis="self" ptType="node"/>
          <dgm:constrLst>
            <dgm:constr type="tMarg" refType="primFontSz"/>
            <dgm:constr type="bMarg" refType="primFontSz"/>
            <dgm:constr type="lMarg" refType="primFontSz" fact="0.5"/>
            <dgm:constr type="rMarg" refType="primFontSz" fact="0.5"/>
          </dgm:constrLst>
          <dgm:ruleLst>
            <dgm:rule type="primFontSz" val="13" fact="NaN" max="NaN"/>
          </dgm:ruleLst>
        </dgm:layoutNode>
        <dgm:layoutNode name="desTx" styleLbl="revTx" moveWith="parTx">
          <dgm:varLst>
            <dgm:chMax val="0"/>
            <dgm:chPref val="0"/>
            <dgm:bulletEnabled val="1"/>
          </dgm:varLst>
          <dgm:choose name="Name210">
            <dgm:if name="Name211" func="var" arg="dir" op="equ" val="norm">
              <dgm:alg type="tx">
                <dgm:param type="txAnchorVert" val="t"/>
                <dgm:param type="parTxLTRAlign" val="l"/>
                <dgm:param type="shpTxLTRAlignCh" val="l"/>
                <dgm:param type="parTxRTLAlign" val="l"/>
                <dgm:param type="shpTxRTLAlignCh" val="l"/>
              </dgm:alg>
            </dgm:if>
            <dgm:else name="Name212">
              <dgm:alg type="tx">
                <dgm:param type="txAnchorVert" val="t"/>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 ptType="node"/>
          <dgm:constrLst>
            <dgm:constr type="tMarg"/>
            <dgm:constr type="bMarg"/>
            <dgm:constr type="lMarg"/>
            <dgm:constr type="rMarg"/>
          </dgm:constrLst>
          <dgm:ruleLst>
            <dgm:rule type="primFontSz" val="11" fact="NaN" max="NaN"/>
            <dgm:rule type="secFontSz" val="9" fact="NaN" max="NaN"/>
          </dgm:ruleLst>
        </dgm:layoutNode>
        <dgm:layoutNode name="EmptyPlaceHolder">
          <dgm:alg type="sp"/>
          <dgm:shape xmlns:r="http://schemas.openxmlformats.org/officeDocument/2006/relationships" r:blip="">
            <dgm:adjLst/>
          </dgm:shape>
          <dgm:presOf/>
          <dgm:constr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bProcess4">
  <dgm:title val=""/>
  <dgm:desc val=""/>
  <dgm:catLst>
    <dgm:cat type="process" pri="19000"/>
  </dgm:catLst>
  <dgm:sampData>
    <dgm:dataModel>
      <dgm:ptLst>
        <dgm:pt modelId="0" type="doc"/>
        <dgm:pt modelId="1">
          <dgm:prSet phldr="1"/>
        </dgm:pt>
        <dgm:pt modelId="2">
          <dgm:prSet phldr="1"/>
        </dgm:pt>
        <dgm:pt modelId="3">
          <dgm:prSet phldr="1"/>
        </dgm:pt>
        <dgm:pt modelId="4">
          <dgm:prSet phldr="1"/>
        </dgm:pt>
        <dgm:pt modelId="5">
          <dgm:prSet phldr="1"/>
        </dgm:pt>
        <dgm:pt modelId="6">
          <dgm:prSet phldr="1"/>
        </dgm:pt>
        <dgm:pt modelId="7">
          <dgm:prSet phldr="1"/>
        </dgm:pt>
        <dgm:pt modelId="8">
          <dgm:prSet phldr="1"/>
        </dgm:pt>
        <dgm:pt modelId="9">
          <dgm:prSet phldr="1"/>
        </dgm:pt>
      </dgm:ptLst>
      <dgm:cxnLst>
        <dgm:cxn modelId="10" srcId="0" destId="1" srcOrd="0" destOrd="0"/>
        <dgm:cxn modelId="11" srcId="0" destId="2" srcOrd="1" destOrd="0"/>
        <dgm:cxn modelId="12" srcId="0" destId="3" srcOrd="2" destOrd="0"/>
        <dgm:cxn modelId="13" srcId="0" destId="4" srcOrd="3" destOrd="0"/>
        <dgm:cxn modelId="14" srcId="0" destId="5" srcOrd="4" destOrd="0"/>
        <dgm:cxn modelId="15" srcId="0" destId="6" srcOrd="5" destOrd="0"/>
        <dgm:cxn modelId="16" srcId="0" destId="7" srcOrd="6" destOrd="0"/>
        <dgm:cxn modelId="17" srcId="0" destId="8" srcOrd="7" destOrd="0"/>
        <dgm:cxn modelId="18" srcId="0" destId="9" srcOrd="8"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dgm:varLst>
    <dgm:choose name="Name1">
      <dgm:if name="Name2" func="var" arg="dir" op="equ" val="norm">
        <dgm:alg type="snake">
          <dgm:param type="grDir" val="tL"/>
          <dgm:param type="flowDir" val="col"/>
          <dgm:param type="contDir" val="revDir"/>
          <dgm:param type="bkpt" val="bal"/>
        </dgm:alg>
      </dgm:if>
      <dgm:else name="Name3">
        <dgm:alg type="snake">
          <dgm:param type="grDir" val="tR"/>
          <dgm:param type="flowDir" val="col"/>
          <dgm:param type="contDir" val="revDir"/>
          <dgm:param type="bkpt" val="bal"/>
        </dgm:alg>
      </dgm:else>
    </dgm:choose>
    <dgm:shape xmlns:r="http://schemas.openxmlformats.org/officeDocument/2006/relationships" r:blip="">
      <dgm:adjLst/>
    </dgm:shape>
    <dgm:presOf/>
    <dgm:constrLst>
      <dgm:constr type="w" for="ch" forName="compNode" refType="w"/>
      <dgm:constr type="h" for="ch" forName="compNode" refType="w" fact="0.6"/>
      <dgm:constr type="h" for="ch" forName="sibTrans" refType="h" refFor="ch" refForName="compNode" op="equ" fact="0.25"/>
      <dgm:constr type="sp" refType="w" fact="0.33"/>
      <dgm:constr type="primFontSz" for="des" forName="node" op="equ" val="65"/>
    </dgm:constrLst>
    <dgm:ruleLst/>
    <dgm:forEach name="nodesForEach" axis="ch" ptType="node">
      <dgm:layoutNode name="compNode">
        <dgm:alg type="composite"/>
        <dgm:shape xmlns:r="http://schemas.openxmlformats.org/officeDocument/2006/relationships" r:blip="">
          <dgm:adjLst/>
        </dgm:shape>
        <dgm:presOf/>
        <dgm:choose name="Name4">
          <dgm:if name="Name5" axis="self" func="var" arg="dir" op="equ" val="norm">
            <dgm:constrLst>
              <dgm:constr type="l" for="ch" forName="dummyConnPt" refType="w" fact="0.2"/>
              <dgm:constr type="t" for="ch" forName="dummyConnPt" refType="w" fact="0.145"/>
              <dgm:constr type="l" for="ch" forName="node"/>
              <dgm:constr type="t" for="ch" forName="node"/>
              <dgm:constr type="h" for="ch" forName="node" refType="h"/>
              <dgm:constr type="w" for="ch" forName="node" refType="w"/>
            </dgm:constrLst>
          </dgm:if>
          <dgm:else name="Name6">
            <dgm:constrLst>
              <dgm:constr type="l" for="ch" forName="dummyConnPt" refType="w" fact="0.8"/>
              <dgm:constr type="t" for="ch" forName="dummyConnPt" refType="w" fact="0.145"/>
              <dgm:constr type="l" for="ch" forName="node"/>
              <dgm:constr type="t" for="ch" forName="node"/>
              <dgm:constr type="h" for="ch" forName="node" refType="h"/>
              <dgm:constr type="w" for="ch" forName="node" refType="w"/>
            </dgm:constrLst>
          </dgm:else>
        </dgm:choose>
        <dgm:ruleLst/>
        <dgm:layoutNode name="dummyConnPt" styleLbl="node1" moveWith="node">
          <dgm:alg type="sp"/>
          <dgm:shape xmlns:r="http://schemas.openxmlformats.org/officeDocument/2006/relationships" r:blip="">
            <dgm:adjLst/>
          </dgm:shape>
          <dgm:presOf/>
          <dgm:constrLst>
            <dgm:constr type="w" val="1"/>
            <dgm:constr type="h" val="1"/>
          </dgm:constrLst>
          <dgm:ruleLst/>
        </dgm:layout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3"/>
            <dgm:constr type="bMarg" refType="primFontSz" fact="0.3"/>
            <dgm:constr type="lMarg" refType="primFontSz" fact="0.3"/>
            <dgm:constr type="rMarg" refType="primFontSz" fact="0.3"/>
            <dgm:constr type="primFontSz" val="65"/>
          </dgm:constrLst>
          <dgm:ruleLst>
            <dgm:rule type="primFontSz" val="5" fact="NaN" max="NaN"/>
          </dgm:ruleLst>
        </dgm:layoutNode>
      </dgm:layoutNode>
      <dgm:forEach name="sibTransForEach" axis="followSib" cnt="1">
        <dgm:layoutNode name="sibTrans" styleLbl="bgSibTrans2D1">
          <dgm:choose name="Name7">
            <dgm:if name="Name8" axis="self" func="var" arg="dir" op="equ" val="norm">
              <dgm:alg type="conn">
                <dgm:param type="srcNode" val="dummyConnPt"/>
                <dgm:param type="dstNode" val="dummyConnPt"/>
                <dgm:param type="begPts" val="bCtr, midR, tCtr"/>
                <dgm:param type="endPts" val="tCtr, midL, bCtr"/>
                <dgm:param type="begSty" val="noArr"/>
                <dgm:param type="endSty" val="noArr"/>
              </dgm:alg>
            </dgm:if>
            <dgm:else name="Name9">
              <dgm:alg type="conn">
                <dgm:param type="srcNode" val="dummyConnPt"/>
                <dgm:param type="dstNode" val="dummyConnPt"/>
                <dgm:param type="begPts" val="bCtr, midL, tCtr"/>
                <dgm:param type="endPts" val="tCtr, midR, bCtr"/>
                <dgm:param type="begSty" val="noArr"/>
                <dgm:param type="endSty" val="noArr"/>
              </dgm:alg>
            </dgm:else>
          </dgm:choose>
          <dgm:shape xmlns:r="http://schemas.openxmlformats.org/officeDocument/2006/relationships" type="conn" r:blip="" zOrderOff="-2">
            <dgm:adjLst/>
          </dgm:shape>
          <dgm:presOf axis="self"/>
          <dgm:constrLst>
            <dgm:constr type="begPad"/>
            <dgm:constr type="endPad"/>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17/3/layout/HorizontalPathTimeline">
  <dgm:title val="Horizontal Path Timeline"/>
  <dgm:desc val="Use to show a list of events in chronological order. The rectangular shape contains the description while the date is shown near the circular dot along the time line. It's the perfect SmartArt for displaying large amount of text with a short date format."/>
  <dgm:catLst>
    <dgm:cat type="timeline" pri="500"/>
    <dgm:cat type="process" pri="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
    <dgm:varLst>
      <dgm:chMax/>
      <dgm:chPref/>
      <dgm:animLvl val="lvl"/>
    </dgm:varLst>
    <dgm:alg type="composite"/>
    <dgm:shape xmlns:r="http://schemas.openxmlformats.org/officeDocument/2006/relationships" r:blip="">
      <dgm:adjLst/>
    </dgm:shape>
    <dgm:constrLst>
      <dgm:constr type="w" for="ch" forName="divider" refType="w"/>
      <dgm:constr type="h" for="ch" forName="divider" refType="h" fact="0.04"/>
      <dgm:constr type="ctrY" for="ch" forName="divider" refType="h" fact="0.5"/>
      <dgm:constr type="l" for="ch" forName="divider"/>
      <dgm:constr type="w" for="ch" forName="nodes" refType="w"/>
      <dgm:constr type="h" for="ch" forName="nodes" refType="h"/>
    </dgm:constrLst>
    <dgm:layoutNode name="divider" styleLbl="node1">
      <dgm:alg type="sp"/>
      <dgm:shape xmlns:r="http://schemas.openxmlformats.org/officeDocument/2006/relationships" type="rect" r:blip="" zOrderOff="2">
        <dgm:adjLst/>
      </dgm:shape>
      <dgm:presOf/>
      <dgm:constrLst/>
      <dgm:ruleLst/>
    </dgm:layoutNode>
    <dgm:layoutNode name="nodes">
      <dgm:varLst>
        <dgm:chMax/>
        <dgm:chPref/>
        <dgm:animLvl val="lvl"/>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choose name="constrBasedOnChildrenCount">
        <dgm:if name="constrForTwoChildren" axis="ch" ptType="node" func="cnt" op="lte" val="2">
          <dgm:constrLst>
            <dgm:constr type="primFontSz" for="des" forName="L1TextContainer" val="20"/>
            <dgm:constr type="primFontSz" for="des" forName="L2TextContainer" refType="primFontSz" refFor="des" refForName="L1TextContainer" op="equ" fact="0.75"/>
            <dgm:constr type="w" for="ch" forName="composite" refType="w"/>
            <dgm:constr type="h" for="ch" forName="composite" refType="h"/>
            <dgm:constr type="w" for="ch" forName="spaceBetweenRectangles" refType="w" refFor="ch" refForName="composite" fact="0"/>
            <dgm:constr type="w" for="ch" ptType="sibTrans" op="equ"/>
            <dgm:constr type="primFontSz" for="des" forName="L1TextContainer" op="equ"/>
            <dgm:constr type="primFontSz" for="des" forName="L2TextContainer" op="equ"/>
          </dgm:constrLst>
        </dgm:if>
        <dgm:else name="constrForRest">
          <dgm:constrLst>
            <dgm:constr type="primFontSz" for="des" forName="L1TextContainer" val="20"/>
            <dgm:constr type="primFontSz" for="des" forName="L2TextContainer" refType="primFontSz" refFor="des" refForName="L1TextContainer" op="equ" fact="0.75"/>
            <dgm:constr type="w" for="ch" forName="composite" refType="w"/>
            <dgm:constr type="h" for="ch" forName="composite" refType="h"/>
            <dgm:constr type="w" for="ch" forName="spaceBetweenRectangles" refType="w" refFor="ch" refForName="composite" fact="-0.5"/>
            <dgm:constr type="w" for="ch" ptType="sibTrans" op="equ"/>
            <dgm:constr type="primFontSz" for="des" forName="L1TextContainer" op="equ"/>
            <dgm:constr type="primFontSz" for="des" forName="L2TextContainer" op="equ"/>
          </dgm:constrLst>
        </dgm:else>
      </dgm:choose>
      <dgm:forEach name="nodesForEach" axis="ch" ptType="node">
        <dgm:layoutNode name="composite">
          <dgm:alg type="composite"/>
          <dgm:shape xmlns:r="http://schemas.openxmlformats.org/officeDocument/2006/relationships" r:blip="">
            <dgm:adjLst/>
          </dgm:shape>
          <dgm:choose name="CaseForPlacingNodesAboveAndBelowDivider">
            <dgm:if name="CaseForPlacingNodeAboveDivider" axis="self" ptType="node" func="posOdd" op="equ" val="1">
              <dgm:constrLst>
                <dgm:constr type="w" for="ch" forName="L1TextContainer" refType="w" fact="0.8"/>
                <dgm:constr type="l" for="ch" forName="L1TextContainer" refType="w" fact="0.1"/>
                <dgm:constr type="t" for="ch" forName="L1TextContainer" refType="h" fact="0.537"/>
                <dgm:constr type="h" for="ch" forName="L1TextContainer" refType="h" fact="0.113"/>
                <dgm:constr type="w" for="ch" forName="L2TextContainerWrapper" refType="w" fact="0.88"/>
                <dgm:constr type="h" for="ch" forName="L2TextContainerWrapper" refType="h" fact="0.31"/>
                <dgm:constr type="b" for="ch" forName="L2TextContainerWrapper" refType="h" fact="0.31"/>
                <dgm:constr type="l" for="ch" forName="L2TextContainerWrapper" refType="w" fact="0.06"/>
                <dgm:constr type="w" for="ch" forName="ConnectLine"/>
                <dgm:constr type="l" for="ch" forName="ConnectLine" refType="w" fact="0.5"/>
                <dgm:constr type="h" for="ch" forName="ConnectLine" refType="h" fact="0.17"/>
                <dgm:constr type="t" for="ch" forName="ConnectLine" refType="h" fact="0.31"/>
                <dgm:constr type="w" for="ch" forName="ConnectorPoint" refType="h" fact="0.025"/>
                <dgm:constr type="h" for="ch" forName="ConnectorPoint" refType="h" fact="0.025"/>
                <dgm:constr type="ctrX" for="ch" forName="ConnectorPoint" refType="w" fact="0.5"/>
                <dgm:constr type="ctrY" for="ch" forName="ConnectorPoint" refType="h" fact="0.5"/>
                <dgm:constr type="w" for="ch" forName="EmptyPlaceHolder" refType="w"/>
                <dgm:constr type="t" for="ch" forName="EmptyPlaceHolder" refType="h" fact="0.65"/>
                <dgm:constr type="h" for="ch" forName="EmptyPlaceHolder" refType="h" fact="0.35"/>
              </dgm:constrLst>
            </dgm:if>
            <dgm:else name="CaseForPlacingNodeBelowDivider">
              <dgm:constrLst>
                <dgm:constr type="w" for="ch" forName="L1TextContainer" refType="w" fact="0.8"/>
                <dgm:constr type="l" for="ch" forName="L1TextContainer" refType="w" fact="0.1"/>
                <dgm:constr type="t" for="ch" forName="L1TextContainer" refType="h" fact="0.35"/>
                <dgm:constr type="h" for="ch" forName="L1TextContainer" refType="h" fact="0.113"/>
                <dgm:constr type="w" for="ch" forName="L2TextContainerWrapper" refType="w" fact="0.88"/>
                <dgm:constr type="h" for="ch" forName="L2TextContainerWrapper" refType="h" fact="0.31"/>
                <dgm:constr type="t" for="ch" forName="L2TextContainerWrapper" refType="h" fact="0.69"/>
                <dgm:constr type="l" for="ch" forName="L2TextContainerWrapper" refType="w" fact="0.06"/>
                <dgm:constr type="w" for="ch" forName="ConnectLine"/>
                <dgm:constr type="l" for="ch" forName="ConnectLine" refType="w" fact="0.5"/>
                <dgm:constr type="h" for="ch" forName="ConnectLine" refType="h" fact="0.17"/>
                <dgm:constr type="t" for="ch" forName="ConnectLine" refType="h" fact="0.52"/>
                <dgm:constr type="w" for="ch" forName="ConnectorPoint" refType="h" fact="0.025"/>
                <dgm:constr type="h" for="ch" forName="ConnectorPoint" refType="h" fact="0.025"/>
                <dgm:constr type="ctrX" for="ch" forName="ConnectorPoint" refType="w" fact="0.5"/>
                <dgm:constr type="ctrY" for="ch" forName="ConnectorPoint" refType="h" fact="0.5"/>
                <dgm:constr type="w" for="ch" forName="EmptyPlaceHolder" refType="w"/>
                <dgm:constr type="h" for="ch" forName="EmptyPlaceHolder" refType="h" fact="0.35"/>
                <dgm:constr type="t" for="ch" forName="EmptyPlaceHolder" refType="h" fact="0"/>
              </dgm:constrLst>
            </dgm:else>
          </dgm:choose>
          <dgm:layoutNode name="L1TextContainer" styleLbl="revTx">
            <dgm:varLst>
              <dgm:chMax val="1"/>
              <dgm:chPref val="1"/>
              <dgm:bulletEnabled val="1"/>
            </dgm:varLst>
            <dgm:choose name="casesForTxtDirLogic">
              <dgm:if name="Name78" axis="self" ptType="node" func="posOdd" op="equ" val="1">
                <dgm:alg type="tx">
                  <dgm:param type="txAnchorHorz" val="ctr"/>
                  <dgm:param type="txAnchorVert" val="t"/>
                  <dgm:param type="parTxLTRAlign" val="ctr"/>
                  <dgm:param type="parTxRTLAlign" val="ctr"/>
                </dgm:alg>
              </dgm:if>
              <dgm:else name="Name89">
                <dgm:alg type="tx">
                  <dgm:param type="txAnchorHorz" val="ctr"/>
                  <dgm:param type="txAnchorVert" val="b"/>
                  <dgm:param type="parTxLTRAlign" val="ctr"/>
                  <dgm:param type="parTxRTLAlign" val="ctr"/>
                </dgm:alg>
              </dgm:else>
            </dgm:choose>
            <dgm:shape xmlns:r="http://schemas.openxmlformats.org/officeDocument/2006/relationships" type="rect" r:blip="">
              <dgm:adjLst/>
            </dgm:shape>
            <dgm:presOf axis="self"/>
            <dgm:constrLst>
              <dgm:constr type="lMarg"/>
              <dgm:constr type="rMarg"/>
              <dgm:constr type="tMarg"/>
              <dgm:constr type="bMarg"/>
            </dgm:constrLst>
            <dgm:ruleLst>
              <dgm:rule type="primFontSz" val="14" fact="NaN" max="NaN"/>
            </dgm:ruleLst>
          </dgm:layoutNode>
          <dgm:layoutNode name="L2TextContainerWrapper" styleLbl="bgAccFollowNode1">
            <dgm:varLst>
              <dgm:chMax val="0"/>
              <dgm:chPref val="0"/>
              <dgm:bulletEnabled val="1"/>
            </dgm:varLst>
            <dgm:alg type="composite"/>
            <dgm:choose name="L2TextContainerConstr">
              <dgm:if name="CaseForPlacingL2TextContaineAboveDivider" axis="self" ptType="node" func="posOdd" op="equ" val="1">
                <dgm:constrLst>
                  <dgm:constr type="h" for="ch" forName="L2TextContainer" refType="h" fact="0.45"/>
                  <dgm:constr type="b" for="ch" forName="L2TextContainer" refType="h"/>
                  <dgm:constr type="h" for="ch" forName="FlexibleEmptyPlaceHolder" refType="h" fact="0.55"/>
                </dgm:constrLst>
              </dgm:if>
              <dgm:else name="CaseForPlacingL2TextContaineBelowDivider">
                <dgm:constrLst>
                  <dgm:constr type="h" for="ch" forName="L2TextContainer" refType="h" fact="0.45"/>
                  <dgm:constr type="h" for="ch" forName="FlexibleEmptyPlaceHolder" refType="h" fact="0.55"/>
                  <dgm:constr type="b" for="ch" forName="FlexibleEmptyPlaceHolder" refType="h"/>
                </dgm:constrLst>
              </dgm:else>
            </dgm:choose>
            <dgm:layoutNode name="L2TextContainer" styleLbl="bgAccFollowNode1">
              <dgm:choose name="L2TextContainerAlgo">
                <dgm:if name="L2TextContainerAlgoLTR" func="var" arg="dir" op="equ" val="norm">
                  <dgm:alg type="tx">
                    <dgm:param type="txAnchorVert" val="mid"/>
                    <dgm:param type="parTxRTLAlign" val="l"/>
                    <dgm:param type="parTxLTRAlign" val="l"/>
                    <dgm:param type="txAnchorVertCh" val="mid"/>
                    <dgm:param type="shpTxRTLAlignCh" val="l"/>
                    <dgm:param type="shpTxLTRAlignCh" val="l"/>
                  </dgm:alg>
                </dgm:if>
                <dgm:else name="L2TextContainerAlgoRTL">
                  <dgm:alg type="tx">
                    <dgm:param type="txAnchorVert" val="mid"/>
                    <dgm:param type="parTxRTLAlign" val="r"/>
                    <dgm:param type="parTxLTRAlign" val="r"/>
                    <dgm:param type="txAnchorVertCh" val="mid"/>
                    <dgm:param type="shpTxRTLAlignCh" val="r"/>
                    <dgm:param type="shpTxLTRAlignCh" val="r"/>
                  </dgm:alg>
                </dgm:else>
              </dgm:choose>
              <dgm:shape xmlns:r="http://schemas.openxmlformats.org/officeDocument/2006/relationships" type="rect" r:blip="">
                <dgm:adjLst/>
              </dgm:shape>
              <dgm:presOf axis="des" ptType="node"/>
              <dgm:constrLst>
                <dgm:constr type="lMarg" refType="primFontSz" fact="0.75"/>
                <dgm:constr type="rMarg" refType="primFontSz" fact="0.75"/>
                <dgm:constr type="tMarg" refType="primFontSz" fact="0.75"/>
                <dgm:constr type="bMarg" refType="primFontSz" fact="0.75"/>
              </dgm:constrLst>
              <dgm:ruleLst>
                <dgm:rule type="h" val="INF" fact="NaN" max="NaN"/>
                <dgm:rule type="primFontSz" val="11" fact="NaN" max="NaN"/>
                <dgm:rule type="secFontSz" val="9" fact="NaN" max="NaN"/>
              </dgm:ruleLst>
            </dgm:layoutNode>
            <dgm:layoutNode name="FlexibleEmptyPlaceHolder">
              <dgm:alg type="sp"/>
              <dgm:shape xmlns:r="http://schemas.openxmlformats.org/officeDocument/2006/relationships" r:blip="">
                <dgm:adjLst/>
              </dgm:shape>
              <dgm:presOf/>
              <dgm:constrLst/>
            </dgm:layoutNode>
          </dgm:layoutNode>
          <dgm:layoutNode name="ConnectLine" styleLbl="alignNode1" moveWith="L2TextContainer">
            <dgm:alg type="sp"/>
            <dgm:shape xmlns:r="http://schemas.openxmlformats.org/officeDocument/2006/relationships" type="line" r:blip="" zOrderOff="-1">
              <dgm:adjLst/>
              <dgm:extLst>
                <a:ext uri="{B698B0E9-8C71-41B9-8309-B3DCBF30829C}">
                  <dgm1612:spPr xmlns:dgm1612="http://schemas.microsoft.com/office/drawing/2016/12/diagram">
                    <a:ln w="6350">
                      <a:prstDash val="dash"/>
                    </a:ln>
                  </dgm1612:spPr>
                </a:ext>
              </dgm:extLst>
            </dgm:shape>
            <dgm:presOf/>
            <dgm:constrLst/>
          </dgm:layoutNode>
          <dgm:layoutNode name="ConnectorPoint" styleLbl="fgAcc1" moveWith="L2TextContainer">
            <dgm:alg type="sp"/>
            <dgm:shape xmlns:r="http://schemas.openxmlformats.org/officeDocument/2006/relationships" type="ellipse" r:blip="" zOrderOff="10">
              <dgm:adjLst/>
              <dgm:extLst>
                <a:ext uri="{B698B0E9-8C71-41B9-8309-B3DCBF30829C}">
                  <dgm1612:spPr xmlns:dgm1612="http://schemas.microsoft.com/office/drawing/2016/12/diagram">
                    <a:ln>
                      <a:noFill/>
                    </a:ln>
                  </dgm1612:spPr>
                </a:ext>
              </dgm:extLst>
            </dgm:shape>
            <dgm:presOf/>
            <dgm:constrLst/>
          </dgm:layoutNode>
          <dgm:layoutNode name="EmptyPlaceHolder">
            <dgm:alg type="sp"/>
            <dgm:shape xmlns:r="http://schemas.openxmlformats.org/officeDocument/2006/relationships" r:blip="">
              <dgm:adjLst/>
            </dgm:shape>
            <dgm:presOf/>
            <dgm:constrLst/>
          </dgm:layoutNode>
        </dgm:layoutNode>
        <dgm:forEach name="Name28"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Node>
  <dgm:extLst>
    <a:ext uri="{68A01E43-0DF5-4B5B-8FA6-DAF915123BFB}">
      <dgm1612:lstStyle xmlns:dgm1612="http://schemas.microsoft.com/office/drawing/2016/12/diagram">
        <a:lvl1pPr>
          <a:defRPr b="1"/>
        </a:lvl1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1699" cy="463408"/>
          </a:xfrm>
          <a:prstGeom prst="rect">
            <a:avLst/>
          </a:prstGeom>
        </p:spPr>
        <p:txBody>
          <a:bodyPr vert="horz" lIns="92492" tIns="46246" rIns="92492" bIns="46246" rtlCol="0"/>
          <a:lstStyle>
            <a:lvl1pPr algn="l">
              <a:defRPr sz="1200"/>
            </a:lvl1pPr>
          </a:lstStyle>
          <a:p>
            <a:endParaRPr lang="en-US" dirty="0"/>
          </a:p>
        </p:txBody>
      </p:sp>
      <p:sp>
        <p:nvSpPr>
          <p:cNvPr id="3" name="Date Placeholder 2"/>
          <p:cNvSpPr>
            <a:spLocks noGrp="1"/>
          </p:cNvSpPr>
          <p:nvPr>
            <p:ph type="dt" idx="1"/>
          </p:nvPr>
        </p:nvSpPr>
        <p:spPr>
          <a:xfrm>
            <a:off x="3936768" y="0"/>
            <a:ext cx="3011699" cy="463408"/>
          </a:xfrm>
          <a:prstGeom prst="rect">
            <a:avLst/>
          </a:prstGeom>
        </p:spPr>
        <p:txBody>
          <a:bodyPr vert="horz" lIns="92492" tIns="46246" rIns="92492" bIns="46246" rtlCol="0"/>
          <a:lstStyle>
            <a:lvl1pPr algn="r">
              <a:defRPr sz="1200"/>
            </a:lvl1pPr>
          </a:lstStyle>
          <a:p>
            <a:fld id="{8217F18B-FBA3-4F6B-97D9-EA188CD16FE5}" type="datetimeFigureOut">
              <a:rPr lang="en-US" smtClean="0"/>
              <a:t>9/8/2021</a:t>
            </a:fld>
            <a:endParaRPr lang="en-US" dirty="0"/>
          </a:p>
        </p:txBody>
      </p:sp>
      <p:sp>
        <p:nvSpPr>
          <p:cNvPr id="4" name="Slide Image Placeholder 3"/>
          <p:cNvSpPr>
            <a:spLocks noGrp="1" noRot="1" noChangeAspect="1"/>
          </p:cNvSpPr>
          <p:nvPr>
            <p:ph type="sldImg" idx="2"/>
          </p:nvPr>
        </p:nvSpPr>
        <p:spPr>
          <a:xfrm>
            <a:off x="703263" y="1154113"/>
            <a:ext cx="5543550" cy="3117850"/>
          </a:xfrm>
          <a:prstGeom prst="rect">
            <a:avLst/>
          </a:prstGeom>
          <a:noFill/>
          <a:ln w="12700">
            <a:solidFill>
              <a:prstClr val="black"/>
            </a:solidFill>
          </a:ln>
        </p:spPr>
        <p:txBody>
          <a:bodyPr vert="horz" lIns="92492" tIns="46246" rIns="92492" bIns="46246" rtlCol="0" anchor="ctr"/>
          <a:lstStyle/>
          <a:p>
            <a:endParaRPr lang="en-US" dirty="0"/>
          </a:p>
        </p:txBody>
      </p:sp>
      <p:sp>
        <p:nvSpPr>
          <p:cNvPr id="5" name="Notes Placeholder 4"/>
          <p:cNvSpPr>
            <a:spLocks noGrp="1"/>
          </p:cNvSpPr>
          <p:nvPr>
            <p:ph type="body" sz="quarter" idx="3"/>
          </p:nvPr>
        </p:nvSpPr>
        <p:spPr>
          <a:xfrm>
            <a:off x="695008" y="4444861"/>
            <a:ext cx="5560060" cy="3636705"/>
          </a:xfrm>
          <a:prstGeom prst="rect">
            <a:avLst/>
          </a:prstGeom>
        </p:spPr>
        <p:txBody>
          <a:bodyPr vert="horz" lIns="92492" tIns="46246" rIns="92492" bIns="46246"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72669"/>
            <a:ext cx="3011699" cy="463407"/>
          </a:xfrm>
          <a:prstGeom prst="rect">
            <a:avLst/>
          </a:prstGeom>
        </p:spPr>
        <p:txBody>
          <a:bodyPr vert="horz" lIns="92492" tIns="46246" rIns="92492" bIns="46246"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36768" y="8772669"/>
            <a:ext cx="3011699" cy="463407"/>
          </a:xfrm>
          <a:prstGeom prst="rect">
            <a:avLst/>
          </a:prstGeom>
        </p:spPr>
        <p:txBody>
          <a:bodyPr vert="horz" lIns="92492" tIns="46246" rIns="92492" bIns="46246" rtlCol="0" anchor="b"/>
          <a:lstStyle>
            <a:lvl1pPr algn="r">
              <a:defRPr sz="1200"/>
            </a:lvl1pPr>
          </a:lstStyle>
          <a:p>
            <a:fld id="{BAD342E5-AFF1-4E5D-BEDB-B5261E7DADB0}" type="slidenum">
              <a:rPr lang="en-US" smtClean="0"/>
              <a:t>‹#›</a:t>
            </a:fld>
            <a:endParaRPr lang="en-US" dirty="0"/>
          </a:p>
        </p:txBody>
      </p:sp>
    </p:spTree>
    <p:extLst>
      <p:ext uri="{BB962C8B-B14F-4D97-AF65-F5344CB8AC3E}">
        <p14:creationId xmlns:p14="http://schemas.microsoft.com/office/powerpoint/2010/main" val="37544790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7</a:t>
            </a:fld>
            <a:endParaRPr lang="en-US" dirty="0"/>
          </a:p>
        </p:txBody>
      </p:sp>
    </p:spTree>
    <p:extLst>
      <p:ext uri="{BB962C8B-B14F-4D97-AF65-F5344CB8AC3E}">
        <p14:creationId xmlns:p14="http://schemas.microsoft.com/office/powerpoint/2010/main" val="23623164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17</a:t>
            </a:fld>
            <a:endParaRPr lang="en-US" dirty="0"/>
          </a:p>
        </p:txBody>
      </p:sp>
    </p:spTree>
    <p:extLst>
      <p:ext uri="{BB962C8B-B14F-4D97-AF65-F5344CB8AC3E}">
        <p14:creationId xmlns:p14="http://schemas.microsoft.com/office/powerpoint/2010/main" val="38707533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18</a:t>
            </a:fld>
            <a:endParaRPr lang="en-US" dirty="0"/>
          </a:p>
        </p:txBody>
      </p:sp>
    </p:spTree>
    <p:extLst>
      <p:ext uri="{BB962C8B-B14F-4D97-AF65-F5344CB8AC3E}">
        <p14:creationId xmlns:p14="http://schemas.microsoft.com/office/powerpoint/2010/main" val="39425606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22</a:t>
            </a:fld>
            <a:endParaRPr lang="en-US" dirty="0"/>
          </a:p>
        </p:txBody>
      </p:sp>
    </p:spTree>
    <p:extLst>
      <p:ext uri="{BB962C8B-B14F-4D97-AF65-F5344CB8AC3E}">
        <p14:creationId xmlns:p14="http://schemas.microsoft.com/office/powerpoint/2010/main" val="13258047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25</a:t>
            </a:fld>
            <a:endParaRPr lang="en-US" dirty="0"/>
          </a:p>
        </p:txBody>
      </p:sp>
    </p:spTree>
    <p:extLst>
      <p:ext uri="{BB962C8B-B14F-4D97-AF65-F5344CB8AC3E}">
        <p14:creationId xmlns:p14="http://schemas.microsoft.com/office/powerpoint/2010/main" val="30917228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26</a:t>
            </a:fld>
            <a:endParaRPr lang="en-US" dirty="0"/>
          </a:p>
        </p:txBody>
      </p:sp>
    </p:spTree>
    <p:extLst>
      <p:ext uri="{BB962C8B-B14F-4D97-AF65-F5344CB8AC3E}">
        <p14:creationId xmlns:p14="http://schemas.microsoft.com/office/powerpoint/2010/main" val="29895374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31</a:t>
            </a:fld>
            <a:endParaRPr lang="en-US" dirty="0"/>
          </a:p>
        </p:txBody>
      </p:sp>
    </p:spTree>
    <p:extLst>
      <p:ext uri="{BB962C8B-B14F-4D97-AF65-F5344CB8AC3E}">
        <p14:creationId xmlns:p14="http://schemas.microsoft.com/office/powerpoint/2010/main" val="33340023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32</a:t>
            </a:fld>
            <a:endParaRPr lang="en-US" dirty="0"/>
          </a:p>
        </p:txBody>
      </p:sp>
    </p:spTree>
    <p:extLst>
      <p:ext uri="{BB962C8B-B14F-4D97-AF65-F5344CB8AC3E}">
        <p14:creationId xmlns:p14="http://schemas.microsoft.com/office/powerpoint/2010/main" val="138587339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hyperlink" Target="https://www.linkedin.com/company/iesba/" TargetMode="External"/><Relationship Id="rId7" Type="http://schemas.openxmlformats.org/officeDocument/2006/relationships/hyperlink" Target="https://www.linkedin.com/company/ipsasb/" TargetMode="External"/><Relationship Id="rId2" Type="http://schemas.openxmlformats.org/officeDocument/2006/relationships/hyperlink" Target="https://twitter.com/Ethics_Board" TargetMode="External"/><Relationship Id="rId1" Type="http://schemas.openxmlformats.org/officeDocument/2006/relationships/slideMaster" Target="../slideMasters/slideMaster1.xml"/><Relationship Id="rId6" Type="http://schemas.openxmlformats.org/officeDocument/2006/relationships/image" Target="../media/image14.png"/><Relationship Id="rId5" Type="http://schemas.openxmlformats.org/officeDocument/2006/relationships/hyperlink" Target="https://twitter.com/IPSASB_News" TargetMode="External"/><Relationship Id="rId10" Type="http://schemas.openxmlformats.org/officeDocument/2006/relationships/image" Target="../media/image17.jpg"/><Relationship Id="rId4" Type="http://schemas.openxmlformats.org/officeDocument/2006/relationships/hyperlink" Target="https://www.youtube.com/channel/UC0VaH8c5S0a_ASiToeonj0g" TargetMode="External"/><Relationship Id="rId9" Type="http://schemas.openxmlformats.org/officeDocument/2006/relationships/image" Target="../media/image16.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 Id="rId4" Type="http://schemas.openxmlformats.org/officeDocument/2006/relationships/image" Target="../media/image3.jpe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2.xml"/><Relationship Id="rId4" Type="http://schemas.openxmlformats.org/officeDocument/2006/relationships/image" Target="../media/image3.jpe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2.xml"/><Relationship Id="rId4" Type="http://schemas.openxmlformats.org/officeDocument/2006/relationships/image" Target="../media/image3.jpe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2.xml"/><Relationship Id="rId4" Type="http://schemas.openxmlformats.org/officeDocument/2006/relationships/image" Target="../media/image3.jpe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11.jpe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11.jpe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hyperlink" Target="https://www.linkedin.com/company/iesba/" TargetMode="External"/><Relationship Id="rId7" Type="http://schemas.openxmlformats.org/officeDocument/2006/relationships/hyperlink" Target="https://www.linkedin.com/company/ipsasb/" TargetMode="External"/><Relationship Id="rId2" Type="http://schemas.openxmlformats.org/officeDocument/2006/relationships/hyperlink" Target="https://twitter.com/Ethics_Board" TargetMode="External"/><Relationship Id="rId1" Type="http://schemas.openxmlformats.org/officeDocument/2006/relationships/slideMaster" Target="../slideMasters/slideMaster2.xml"/><Relationship Id="rId6" Type="http://schemas.openxmlformats.org/officeDocument/2006/relationships/image" Target="../media/image14.png"/><Relationship Id="rId5" Type="http://schemas.openxmlformats.org/officeDocument/2006/relationships/hyperlink" Target="https://twitter.com/IPSASB_News" TargetMode="External"/><Relationship Id="rId10" Type="http://schemas.openxmlformats.org/officeDocument/2006/relationships/image" Target="../media/image17.jpg"/><Relationship Id="rId4" Type="http://schemas.openxmlformats.org/officeDocument/2006/relationships/hyperlink" Target="https://www.youtube.com/channel/UC0VaH8c5S0a_ASiToeonj0g" TargetMode="External"/><Relationship Id="rId9" Type="http://schemas.openxmlformats.org/officeDocument/2006/relationships/image" Target="../media/image16.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3.xml"/><Relationship Id="rId4" Type="http://schemas.openxmlformats.org/officeDocument/2006/relationships/image" Target="../media/image3.jpe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3.xml"/><Relationship Id="rId4" Type="http://schemas.openxmlformats.org/officeDocument/2006/relationships/image" Target="../media/image3.jpe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3.xml"/><Relationship Id="rId4" Type="http://schemas.openxmlformats.org/officeDocument/2006/relationships/image" Target="../media/image3.jpe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3.xml"/><Relationship Id="rId4" Type="http://schemas.openxmlformats.org/officeDocument/2006/relationships/image" Target="../media/image3.jpe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3.xml"/><Relationship Id="rId4" Type="http://schemas.openxmlformats.org/officeDocument/2006/relationships/image" Target="../media/image11.jpe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3.xml"/><Relationship Id="rId4" Type="http://schemas.openxmlformats.org/officeDocument/2006/relationships/image" Target="../media/image11.jpe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2.jpe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3.jpe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hyperlink" Target="https://www.linkedin.com/company/iesba/" TargetMode="External"/><Relationship Id="rId7" Type="http://schemas.openxmlformats.org/officeDocument/2006/relationships/hyperlink" Target="https://www.linkedin.com/company/ipsasb/" TargetMode="External"/><Relationship Id="rId2" Type="http://schemas.openxmlformats.org/officeDocument/2006/relationships/hyperlink" Target="https://twitter.com/Ethics_Board" TargetMode="External"/><Relationship Id="rId1" Type="http://schemas.openxmlformats.org/officeDocument/2006/relationships/slideMaster" Target="../slideMasters/slideMaster3.xml"/><Relationship Id="rId6" Type="http://schemas.openxmlformats.org/officeDocument/2006/relationships/image" Target="../media/image14.png"/><Relationship Id="rId5" Type="http://schemas.openxmlformats.org/officeDocument/2006/relationships/hyperlink" Target="https://twitter.com/IPSASB_News" TargetMode="External"/><Relationship Id="rId10" Type="http://schemas.openxmlformats.org/officeDocument/2006/relationships/image" Target="../media/image17.jpg"/><Relationship Id="rId4" Type="http://schemas.openxmlformats.org/officeDocument/2006/relationships/hyperlink" Target="https://www.youtube.com/channel/UC0VaH8c5S0a_ASiToeonj0g" TargetMode="External"/><Relationship Id="rId9" Type="http://schemas.openxmlformats.org/officeDocument/2006/relationships/image" Target="../media/image16.png"/></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4.xml"/><Relationship Id="rId4" Type="http://schemas.openxmlformats.org/officeDocument/2006/relationships/image" Target="../media/image3.jpe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4.xml"/><Relationship Id="rId4" Type="http://schemas.openxmlformats.org/officeDocument/2006/relationships/image" Target="../media/image3.jpe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4.xml"/><Relationship Id="rId4" Type="http://schemas.openxmlformats.org/officeDocument/2006/relationships/image" Target="../media/image3.jpeg"/></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4.xml"/><Relationship Id="rId4" Type="http://schemas.openxmlformats.org/officeDocument/2006/relationships/image" Target="../media/image3.jpe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4.xml"/><Relationship Id="rId4" Type="http://schemas.openxmlformats.org/officeDocument/2006/relationships/image" Target="../media/image11.jpe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4.xml"/><Relationship Id="rId4" Type="http://schemas.openxmlformats.org/officeDocument/2006/relationships/image" Target="../media/image11.jpeg"/></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2.jpeg"/><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3.jpeg"/><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hyperlink" Target="https://www.linkedin.com/company/iesba/" TargetMode="External"/><Relationship Id="rId7" Type="http://schemas.openxmlformats.org/officeDocument/2006/relationships/hyperlink" Target="https://www.linkedin.com/company/ipsasb/" TargetMode="External"/><Relationship Id="rId2" Type="http://schemas.openxmlformats.org/officeDocument/2006/relationships/hyperlink" Target="https://twitter.com/Ethics_Board" TargetMode="External"/><Relationship Id="rId1" Type="http://schemas.openxmlformats.org/officeDocument/2006/relationships/slideMaster" Target="../slideMasters/slideMaster4.xml"/><Relationship Id="rId6" Type="http://schemas.openxmlformats.org/officeDocument/2006/relationships/image" Target="../media/image14.png"/><Relationship Id="rId5" Type="http://schemas.openxmlformats.org/officeDocument/2006/relationships/hyperlink" Target="https://twitter.com/IPSASB_News" TargetMode="External"/><Relationship Id="rId10" Type="http://schemas.openxmlformats.org/officeDocument/2006/relationships/image" Target="../media/image17.jpg"/><Relationship Id="rId4" Type="http://schemas.openxmlformats.org/officeDocument/2006/relationships/hyperlink" Target="https://www.youtube.com/channel/UC0VaH8c5S0a_ASiToeonj0g" TargetMode="External"/><Relationship Id="rId9" Type="http://schemas.openxmlformats.org/officeDocument/2006/relationships/image" Target="../media/image16.png"/></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5.xml"/><Relationship Id="rId4" Type="http://schemas.openxmlformats.org/officeDocument/2006/relationships/image" Target="../media/image3.jpeg"/></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5.xml"/><Relationship Id="rId4" Type="http://schemas.openxmlformats.org/officeDocument/2006/relationships/image" Target="../media/image3.jpeg"/></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5.xml"/><Relationship Id="rId4" Type="http://schemas.openxmlformats.org/officeDocument/2006/relationships/image" Target="../media/image3.jpeg"/></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5.xml"/><Relationship Id="rId4" Type="http://schemas.openxmlformats.org/officeDocument/2006/relationships/image" Target="../media/image3.jpeg"/></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5.xml"/><Relationship Id="rId4" Type="http://schemas.openxmlformats.org/officeDocument/2006/relationships/image" Target="../media/image11.jpeg"/></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5.xml"/><Relationship Id="rId4" Type="http://schemas.openxmlformats.org/officeDocument/2006/relationships/image" Target="../media/image11.jpeg"/></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2.jpeg"/><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3.jpeg"/><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1.jpeg"/></Relationships>
</file>

<file path=ppt/slideLayouts/_rels/slideLayout70.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hyperlink" Target="https://www.linkedin.com/company/iesba/" TargetMode="External"/><Relationship Id="rId7" Type="http://schemas.openxmlformats.org/officeDocument/2006/relationships/hyperlink" Target="https://www.linkedin.com/company/ipsasb/" TargetMode="External"/><Relationship Id="rId2" Type="http://schemas.openxmlformats.org/officeDocument/2006/relationships/hyperlink" Target="https://twitter.com/Ethics_Board" TargetMode="External"/><Relationship Id="rId1" Type="http://schemas.openxmlformats.org/officeDocument/2006/relationships/slideMaster" Target="../slideMasters/slideMaster5.xml"/><Relationship Id="rId6" Type="http://schemas.openxmlformats.org/officeDocument/2006/relationships/image" Target="../media/image14.png"/><Relationship Id="rId5" Type="http://schemas.openxmlformats.org/officeDocument/2006/relationships/hyperlink" Target="https://twitter.com/IPSASB_News" TargetMode="External"/><Relationship Id="rId10" Type="http://schemas.openxmlformats.org/officeDocument/2006/relationships/image" Target="../media/image17.jpg"/><Relationship Id="rId4" Type="http://schemas.openxmlformats.org/officeDocument/2006/relationships/hyperlink" Target="https://www.youtube.com/channel/UC0VaH8c5S0a_ASiToeonj0g" TargetMode="External"/><Relationship Id="rId9" Type="http://schemas.openxmlformats.org/officeDocument/2006/relationships/image" Target="../media/image16.png"/></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6.xml"/><Relationship Id="rId4" Type="http://schemas.openxmlformats.org/officeDocument/2006/relationships/image" Target="../media/image3.jpeg"/></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6.xml"/><Relationship Id="rId4" Type="http://schemas.openxmlformats.org/officeDocument/2006/relationships/image" Target="../media/image3.jpeg"/></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6.xml"/><Relationship Id="rId4" Type="http://schemas.openxmlformats.org/officeDocument/2006/relationships/image" Target="../media/image3.jpeg"/></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6.xml"/><Relationship Id="rId4" Type="http://schemas.openxmlformats.org/officeDocument/2006/relationships/image" Target="../media/image3.jpeg"/></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6.xml"/><Relationship Id="rId4" Type="http://schemas.openxmlformats.org/officeDocument/2006/relationships/image" Target="../media/image11.jpeg"/></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6.xml"/><Relationship Id="rId4" Type="http://schemas.openxmlformats.org/officeDocument/2006/relationships/image" Target="../media/image11.jpeg"/></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2.jpeg"/><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1.jpeg"/></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3.jpeg"/><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hyperlink" Target="https://www.linkedin.com/company/iesba/" TargetMode="External"/><Relationship Id="rId7" Type="http://schemas.openxmlformats.org/officeDocument/2006/relationships/hyperlink" Target="https://www.linkedin.com/company/ipsasb/" TargetMode="External"/><Relationship Id="rId2" Type="http://schemas.openxmlformats.org/officeDocument/2006/relationships/hyperlink" Target="https://twitter.com/Ethics_Board" TargetMode="External"/><Relationship Id="rId1" Type="http://schemas.openxmlformats.org/officeDocument/2006/relationships/slideMaster" Target="../slideMasters/slideMaster6.xml"/><Relationship Id="rId6" Type="http://schemas.openxmlformats.org/officeDocument/2006/relationships/image" Target="../media/image14.png"/><Relationship Id="rId5" Type="http://schemas.openxmlformats.org/officeDocument/2006/relationships/hyperlink" Target="https://twitter.com/IPSASB_News" TargetMode="External"/><Relationship Id="rId10" Type="http://schemas.openxmlformats.org/officeDocument/2006/relationships/image" Target="../media/image17.jpg"/><Relationship Id="rId4" Type="http://schemas.openxmlformats.org/officeDocument/2006/relationships/hyperlink" Target="https://www.youtube.com/channel/UC0VaH8c5S0a_ASiToeonj0g" TargetMode="External"/><Relationship Id="rId9" Type="http://schemas.openxmlformats.org/officeDocument/2006/relationships/image" Target="../media/image16.png"/></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7.xml"/><Relationship Id="rId4" Type="http://schemas.openxmlformats.org/officeDocument/2006/relationships/image" Target="../media/image3.jpeg"/></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7.xml"/><Relationship Id="rId4" Type="http://schemas.openxmlformats.org/officeDocument/2006/relationships/image" Target="../media/image3.jpeg"/></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7.xml"/><Relationship Id="rId4" Type="http://schemas.openxmlformats.org/officeDocument/2006/relationships/image" Target="../media/image3.jpeg"/></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7.xml"/><Relationship Id="rId4" Type="http://schemas.openxmlformats.org/officeDocument/2006/relationships/image" Target="../media/image3.jpeg"/></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7.xml"/><Relationship Id="rId4" Type="http://schemas.openxmlformats.org/officeDocument/2006/relationships/image" Target="../media/image11.jpeg"/></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7.xml"/><Relationship Id="rId4" Type="http://schemas.openxmlformats.org/officeDocument/2006/relationships/image" Target="../media/image11.jpeg"/></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2.jpeg"/><Relationship Id="rId1" Type="http://schemas.openxmlformats.org/officeDocument/2006/relationships/slideMaster" Target="../slideMasters/slideMaster7.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3.jpeg"/><Relationship Id="rId1" Type="http://schemas.openxmlformats.org/officeDocument/2006/relationships/slideMaster" Target="../slideMasters/slideMaster7.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98.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hyperlink" Target="https://www.linkedin.com/company/iesba/" TargetMode="External"/><Relationship Id="rId7" Type="http://schemas.openxmlformats.org/officeDocument/2006/relationships/hyperlink" Target="https://www.linkedin.com/company/ipsasb/" TargetMode="External"/><Relationship Id="rId2" Type="http://schemas.openxmlformats.org/officeDocument/2006/relationships/hyperlink" Target="https://twitter.com/Ethics_Board" TargetMode="External"/><Relationship Id="rId1" Type="http://schemas.openxmlformats.org/officeDocument/2006/relationships/slideMaster" Target="../slideMasters/slideMaster7.xml"/><Relationship Id="rId6" Type="http://schemas.openxmlformats.org/officeDocument/2006/relationships/image" Target="../media/image14.png"/><Relationship Id="rId5" Type="http://schemas.openxmlformats.org/officeDocument/2006/relationships/hyperlink" Target="https://twitter.com/IPSASB_News" TargetMode="External"/><Relationship Id="rId10" Type="http://schemas.openxmlformats.org/officeDocument/2006/relationships/image" Target="../media/image17.jpg"/><Relationship Id="rId4" Type="http://schemas.openxmlformats.org/officeDocument/2006/relationships/hyperlink" Target="https://www.youtube.com/channel/UC0VaH8c5S0a_ASiToeonj0g" TargetMode="External"/><Relationship Id="rId9" Type="http://schemas.openxmlformats.org/officeDocument/2006/relationships/image" Target="../media/image16.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A picture containing outdoor&#10;&#10;Description automatically generated">
            <a:extLst>
              <a:ext uri="{FF2B5EF4-FFF2-40B4-BE49-F238E27FC236}">
                <a16:creationId xmlns:a16="http://schemas.microsoft.com/office/drawing/2014/main" id="{AB243662-BBA5-4983-9E42-C044319DEEA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3"/>
          <a:stretch/>
        </p:blipFill>
        <p:spPr>
          <a:xfrm>
            <a:off x="0" y="1359401"/>
            <a:ext cx="12192000" cy="5498599"/>
          </a:xfrm>
          <a:prstGeom prst="rect">
            <a:avLst/>
          </a:prstGeom>
        </p:spPr>
      </p:pic>
      <p:sp>
        <p:nvSpPr>
          <p:cNvPr id="21" name="Text Placeholder 20">
            <a:extLst>
              <a:ext uri="{FF2B5EF4-FFF2-40B4-BE49-F238E27FC236}">
                <a16:creationId xmlns:a16="http://schemas.microsoft.com/office/drawing/2014/main" id="{D372EE30-0CA9-9349-914F-931308613F0C}"/>
              </a:ext>
            </a:extLst>
          </p:cNvPr>
          <p:cNvSpPr>
            <a:spLocks noGrp="1"/>
          </p:cNvSpPr>
          <p:nvPr>
            <p:ph type="body" sz="quarter" idx="14" hasCustomPrompt="1"/>
          </p:nvPr>
        </p:nvSpPr>
        <p:spPr>
          <a:xfrm>
            <a:off x="765175" y="4844311"/>
            <a:ext cx="9907588" cy="2039040"/>
          </a:xfrm>
        </p:spPr>
        <p:txBody>
          <a:bodyPr>
            <a:normAutofit/>
          </a:bodyPr>
          <a:lstStyle>
            <a:lvl1pPr marL="0" indent="0">
              <a:buNone/>
              <a:defRPr sz="3000">
                <a:solidFill>
                  <a:schemeClr val="bg1"/>
                </a:solidFill>
                <a:latin typeface="Product Sans Light" panose="020B0303030502040203" pitchFamily="34" charset="0"/>
              </a:defRPr>
            </a:lvl1pPr>
          </a:lstStyle>
          <a:p>
            <a:pPr lvl="0"/>
            <a:r>
              <a:rPr lang="en-US" dirty="0"/>
              <a:t>Name(s) of presenter(s)</a:t>
            </a:r>
          </a:p>
          <a:p>
            <a:pPr lvl="0"/>
            <a:r>
              <a:rPr lang="en-US" dirty="0"/>
              <a:t>Date</a:t>
            </a:r>
          </a:p>
        </p:txBody>
      </p:sp>
      <p:pic>
        <p:nvPicPr>
          <p:cNvPr id="28" name="Picture 27">
            <a:extLst>
              <a:ext uri="{FF2B5EF4-FFF2-40B4-BE49-F238E27FC236}">
                <a16:creationId xmlns:a16="http://schemas.microsoft.com/office/drawing/2014/main" id="{FC4CAB7F-A97C-6F46-942A-943284A3E138}"/>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2" name="Picture 11">
            <a:extLst>
              <a:ext uri="{FF2B5EF4-FFF2-40B4-BE49-F238E27FC236}">
                <a16:creationId xmlns:a16="http://schemas.microsoft.com/office/drawing/2014/main" id="{BC755942-84D2-2949-9D61-AAE823131D00}"/>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7" name="Text Placeholder 6">
            <a:extLst>
              <a:ext uri="{FF2B5EF4-FFF2-40B4-BE49-F238E27FC236}">
                <a16:creationId xmlns:a16="http://schemas.microsoft.com/office/drawing/2014/main" id="{B2DC392D-8E34-E842-905D-2C0D9EF77B9F}"/>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11" name="Text Placeholder 10">
            <a:extLst>
              <a:ext uri="{FF2B5EF4-FFF2-40B4-BE49-F238E27FC236}">
                <a16:creationId xmlns:a16="http://schemas.microsoft.com/office/drawing/2014/main" id="{88279C55-74D0-264F-B945-2C8B8983543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19" name="Picture 18">
            <a:extLst>
              <a:ext uri="{FF2B5EF4-FFF2-40B4-BE49-F238E27FC236}">
                <a16:creationId xmlns:a16="http://schemas.microsoft.com/office/drawing/2014/main" id="{5784D37B-3DF2-8B49-A9B6-293C3148E6A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6732277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Slide (with vert image alt)">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EC34133F-8ABA-8C41-8951-83582D1E63D8}"/>
              </a:ext>
            </a:extLst>
          </p:cNvPr>
          <p:cNvGrpSpPr/>
          <p:nvPr userDrawn="1"/>
        </p:nvGrpSpPr>
        <p:grpSpPr>
          <a:xfrm>
            <a:off x="7315199" y="0"/>
            <a:ext cx="4863445" cy="6845599"/>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0" name="Rectangle 9">
              <a:extLst>
                <a:ext uri="{FF2B5EF4-FFF2-40B4-BE49-F238E27FC236}">
                  <a16:creationId xmlns:a16="http://schemas.microsoft.com/office/drawing/2014/main" id="{2747C9DB-9490-4040-8FD7-82C9E70063D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1" name="Rectangle 10">
              <a:extLst>
                <a:ext uri="{FF2B5EF4-FFF2-40B4-BE49-F238E27FC236}">
                  <a16:creationId xmlns:a16="http://schemas.microsoft.com/office/drawing/2014/main" id="{1E348A8A-F1FB-164B-A4C0-F0ADE3F509FF}"/>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3" name="Rectangle 12">
              <a:extLst>
                <a:ext uri="{FF2B5EF4-FFF2-40B4-BE49-F238E27FC236}">
                  <a16:creationId xmlns:a16="http://schemas.microsoft.com/office/drawing/2014/main" id="{31BCFB59-55AA-F84A-9EE6-C097383D3278}"/>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dirty="0">
                  <a:solidFill>
                    <a:schemeClr val="tx1"/>
                  </a:solidFill>
                </a:rPr>
                <a:t>v</a:t>
              </a: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76999"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Date Placeholder 1">
            <a:extLst>
              <a:ext uri="{FF2B5EF4-FFF2-40B4-BE49-F238E27FC236}">
                <a16:creationId xmlns:a16="http://schemas.microsoft.com/office/drawing/2014/main" id="{06591EAA-F508-3C47-9146-1E4DA5C537B7}"/>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dirty="0"/>
          </a:p>
        </p:txBody>
      </p:sp>
      <p:sp>
        <p:nvSpPr>
          <p:cNvPr id="15" name="Slide Number Placeholder 3">
            <a:extLst>
              <a:ext uri="{FF2B5EF4-FFF2-40B4-BE49-F238E27FC236}">
                <a16:creationId xmlns:a16="http://schemas.microsoft.com/office/drawing/2014/main" id="{DD430948-36BB-364D-97BA-1D593C3B8714}"/>
              </a:ext>
            </a:extLst>
          </p:cNvPr>
          <p:cNvSpPr>
            <a:spLocks noGrp="1"/>
          </p:cNvSpPr>
          <p:nvPr>
            <p:ph type="sldNum" sz="quarter" idx="12"/>
          </p:nvPr>
        </p:nvSpPr>
        <p:spPr>
          <a:xfrm>
            <a:off x="8610600" y="6356350"/>
            <a:ext cx="2743200" cy="365125"/>
          </a:xfrm>
        </p:spPr>
        <p:txBody>
          <a:bodyPr/>
          <a:lstStyle>
            <a:lvl1pPr>
              <a:defRPr>
                <a:solidFill>
                  <a:schemeClr val="bg1"/>
                </a:solidFill>
              </a:defRPr>
            </a:lvl1pPr>
          </a:lstStyle>
          <a:p>
            <a:fld id="{A68F81FF-A8B7-8E49-9D5B-3CAD5ADFEE36}" type="slidenum">
              <a:rPr lang="en-US" smtClean="0"/>
              <a:pPr/>
              <a:t>‹#›</a:t>
            </a:fld>
            <a:endParaRPr lang="en-US" dirty="0"/>
          </a:p>
        </p:txBody>
      </p:sp>
      <p:sp>
        <p:nvSpPr>
          <p:cNvPr id="17" name="Title 1">
            <a:extLst>
              <a:ext uri="{FF2B5EF4-FFF2-40B4-BE49-F238E27FC236}">
                <a16:creationId xmlns:a16="http://schemas.microsoft.com/office/drawing/2014/main" id="{F152490E-FFCC-4912-9346-9ED8E1EBA700}"/>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Tree>
    <p:extLst>
      <p:ext uri="{BB962C8B-B14F-4D97-AF65-F5344CB8AC3E}">
        <p14:creationId xmlns:p14="http://schemas.microsoft.com/office/powerpoint/2010/main" val="22682677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ntent Boxes">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22AB7CC0-4987-F84D-9358-AA39C2F9EABC}"/>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t>‹#›</a:t>
            </a:fld>
            <a:endParaRPr lang="en-US"/>
          </a:p>
        </p:txBody>
      </p:sp>
      <p:sp>
        <p:nvSpPr>
          <p:cNvPr id="9" name="Text Placeholder 2">
            <a:extLst>
              <a:ext uri="{FF2B5EF4-FFF2-40B4-BE49-F238E27FC236}">
                <a16:creationId xmlns:a16="http://schemas.microsoft.com/office/drawing/2014/main" id="{6E55BB7F-B53C-9F4A-A2CF-27D3570D286F}"/>
              </a:ext>
            </a:extLst>
          </p:cNvPr>
          <p:cNvSpPr>
            <a:spLocks noGrp="1"/>
          </p:cNvSpPr>
          <p:nvPr>
            <p:ph type="body" idx="1"/>
          </p:nvPr>
        </p:nvSpPr>
        <p:spPr>
          <a:xfrm>
            <a:off x="839788" y="1423981"/>
            <a:ext cx="5157787"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10" name="Content Placeholder 3">
            <a:extLst>
              <a:ext uri="{FF2B5EF4-FFF2-40B4-BE49-F238E27FC236}">
                <a16:creationId xmlns:a16="http://schemas.microsoft.com/office/drawing/2014/main" id="{31731153-8464-A746-AB4F-09994EAFBA5B}"/>
              </a:ext>
            </a:extLst>
          </p:cNvPr>
          <p:cNvSpPr>
            <a:spLocks noGrp="1"/>
          </p:cNvSpPr>
          <p:nvPr>
            <p:ph sz="half" idx="2"/>
          </p:nvPr>
        </p:nvSpPr>
        <p:spPr>
          <a:xfrm>
            <a:off x="839788" y="2247893"/>
            <a:ext cx="5157787" cy="3684588"/>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11" name="Text Placeholder 4">
            <a:extLst>
              <a:ext uri="{FF2B5EF4-FFF2-40B4-BE49-F238E27FC236}">
                <a16:creationId xmlns:a16="http://schemas.microsoft.com/office/drawing/2014/main" id="{F9B9B6CF-D6E0-7541-8330-17BE83CDFEE0}"/>
              </a:ext>
            </a:extLst>
          </p:cNvPr>
          <p:cNvSpPr>
            <a:spLocks noGrp="1"/>
          </p:cNvSpPr>
          <p:nvPr>
            <p:ph type="body" sz="quarter" idx="3"/>
          </p:nvPr>
        </p:nvSpPr>
        <p:spPr>
          <a:xfrm>
            <a:off x="6172200" y="1423981"/>
            <a:ext cx="5183188"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12" name="Content Placeholder 5">
            <a:extLst>
              <a:ext uri="{FF2B5EF4-FFF2-40B4-BE49-F238E27FC236}">
                <a16:creationId xmlns:a16="http://schemas.microsoft.com/office/drawing/2014/main" id="{9A211F6D-1E1D-374F-9B3B-BB3CE5EFA064}"/>
              </a:ext>
            </a:extLst>
          </p:cNvPr>
          <p:cNvSpPr>
            <a:spLocks noGrp="1"/>
          </p:cNvSpPr>
          <p:nvPr>
            <p:ph sz="quarter" idx="4"/>
          </p:nvPr>
        </p:nvSpPr>
        <p:spPr>
          <a:xfrm>
            <a:off x="6172200" y="2247893"/>
            <a:ext cx="5183188" cy="3684588"/>
          </a:xfrm>
        </p:spPr>
        <p:txBody>
          <a:bodyPr/>
          <a:lstStyle>
            <a:lvl3pPr marL="1143000" marR="0"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lvl3pPr>
            <a:lvl4pPr marL="1714500" indent="-285750">
              <a:buFont typeface="System Font Regular"/>
              <a:buChar char="–"/>
              <a:defRPr/>
            </a:lvl4pPr>
          </a:lstStyle>
          <a:p>
            <a:pPr lvl="0"/>
            <a:r>
              <a:rPr lang="en-US" dirty="0"/>
              <a:t>Edit Master text styles</a:t>
            </a:r>
          </a:p>
          <a:p>
            <a:pPr lvl="1"/>
            <a:r>
              <a:rPr lang="en-US" dirty="0"/>
              <a:t>Second level</a:t>
            </a:r>
          </a:p>
          <a:p>
            <a:pPr lvl="2"/>
            <a:r>
              <a:rPr lang="en-US" dirty="0"/>
              <a:t>Third level</a:t>
            </a:r>
          </a:p>
          <a:p>
            <a:pPr marL="1657350" marR="0" lvl="3"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pPr>
            <a:r>
              <a:rPr lang="en-US" dirty="0"/>
              <a:t>Fourth level</a:t>
            </a:r>
          </a:p>
          <a:p>
            <a:pPr lvl="2"/>
            <a:endParaRPr lang="en-US" dirty="0"/>
          </a:p>
        </p:txBody>
      </p:sp>
      <p:sp>
        <p:nvSpPr>
          <p:cNvPr id="13" name="Date Placeholder 6">
            <a:extLst>
              <a:ext uri="{FF2B5EF4-FFF2-40B4-BE49-F238E27FC236}">
                <a16:creationId xmlns:a16="http://schemas.microsoft.com/office/drawing/2014/main" id="{36763471-A710-2D44-8CE7-4A59F2202F3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Product Sans Thin" panose="020B020303050204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82D11A3-E810-D24B-AE52-D1291F84FA3D}" type="datetimeFigureOut">
              <a:rPr lang="en-US" smtClean="0"/>
              <a:pPr/>
              <a:t>9/8/2021</a:t>
            </a:fld>
            <a:endParaRPr lang="en-US"/>
          </a:p>
        </p:txBody>
      </p:sp>
      <p:pic>
        <p:nvPicPr>
          <p:cNvPr id="18" name="Picture 17">
            <a:extLst>
              <a:ext uri="{FF2B5EF4-FFF2-40B4-BE49-F238E27FC236}">
                <a16:creationId xmlns:a16="http://schemas.microsoft.com/office/drawing/2014/main" id="{E6656E22-8A20-264A-A686-2077136CDD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4377A8E-7939-4414-832B-DF2FB7FCEDC8}"/>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Tree>
    <p:extLst>
      <p:ext uri="{BB962C8B-B14F-4D97-AF65-F5344CB8AC3E}">
        <p14:creationId xmlns:p14="http://schemas.microsoft.com/office/powerpoint/2010/main" val="8642143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Image Only">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86D64937-1A05-B34F-90BB-BF72B0D8C7D2}"/>
              </a:ext>
            </a:extLst>
          </p:cNvPr>
          <p:cNvSpPr>
            <a:spLocks noGrp="1"/>
          </p:cNvSpPr>
          <p:nvPr>
            <p:ph type="dt" sz="half" idx="10"/>
          </p:nvPr>
        </p:nvSpPr>
        <p:spPr/>
        <p:txBody>
          <a:bodyPr/>
          <a:lstStyle/>
          <a:p>
            <a:r>
              <a:rPr lang="en-CA"/>
              <a:t>05-24-2021</a:t>
            </a:r>
            <a:endParaRPr lang="en-US"/>
          </a:p>
        </p:txBody>
      </p:sp>
      <p:sp>
        <p:nvSpPr>
          <p:cNvPr id="5" name="Slide Number Placeholder 4">
            <a:extLst>
              <a:ext uri="{FF2B5EF4-FFF2-40B4-BE49-F238E27FC236}">
                <a16:creationId xmlns:a16="http://schemas.microsoft.com/office/drawing/2014/main" id="{3D9C75A3-FC22-C440-ADCA-0F0446391B52}"/>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8" name="Picture Placeholder 7">
            <a:extLst>
              <a:ext uri="{FF2B5EF4-FFF2-40B4-BE49-F238E27FC236}">
                <a16:creationId xmlns:a16="http://schemas.microsoft.com/office/drawing/2014/main" id="{E23EA5B0-5BC9-604A-BADC-22C777AB3324}"/>
              </a:ext>
            </a:extLst>
          </p:cNvPr>
          <p:cNvSpPr>
            <a:spLocks noGrp="1"/>
          </p:cNvSpPr>
          <p:nvPr>
            <p:ph type="pic" sz="quarter" idx="13"/>
          </p:nvPr>
        </p:nvSpPr>
        <p:spPr>
          <a:xfrm>
            <a:off x="838184" y="452486"/>
            <a:ext cx="10515616" cy="5476973"/>
          </a:xfrm>
        </p:spPr>
        <p:txBody>
          <a:bodyPr/>
          <a:lstStyle/>
          <a:p>
            <a:endParaRPr lang="en-US" dirty="0"/>
          </a:p>
        </p:txBody>
      </p:sp>
    </p:spTree>
    <p:extLst>
      <p:ext uri="{BB962C8B-B14F-4D97-AF65-F5344CB8AC3E}">
        <p14:creationId xmlns:p14="http://schemas.microsoft.com/office/powerpoint/2010/main" val="305170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53020A6-35B0-2148-8BB1-10241E03D8BE}"/>
              </a:ext>
            </a:extLst>
          </p:cNvPr>
          <p:cNvSpPr>
            <a:spLocks noGrp="1"/>
          </p:cNvSpPr>
          <p:nvPr>
            <p:ph type="pic" idx="1"/>
          </p:nvPr>
        </p:nvSpPr>
        <p:spPr>
          <a:xfrm>
            <a:off x="5183188" y="1357313"/>
            <a:ext cx="6172200" cy="45037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5" name="Date Placeholder 4">
            <a:extLst>
              <a:ext uri="{FF2B5EF4-FFF2-40B4-BE49-F238E27FC236}">
                <a16:creationId xmlns:a16="http://schemas.microsoft.com/office/drawing/2014/main" id="{9E23E997-4DCA-8742-B052-C5C8981FB84A}"/>
              </a:ext>
            </a:extLst>
          </p:cNvPr>
          <p:cNvSpPr>
            <a:spLocks noGrp="1"/>
          </p:cNvSpPr>
          <p:nvPr>
            <p:ph type="dt" sz="half" idx="10"/>
          </p:nvPr>
        </p:nvSpPr>
        <p:spPr/>
        <p:txBody>
          <a:bodyPr/>
          <a:lstStyle/>
          <a:p>
            <a:r>
              <a:rPr lang="en-CA"/>
              <a:t>05-24-2021</a:t>
            </a:r>
            <a:endParaRPr lang="en-US"/>
          </a:p>
        </p:txBody>
      </p:sp>
      <p:sp>
        <p:nvSpPr>
          <p:cNvPr id="7" name="Slide Number Placeholder 6">
            <a:extLst>
              <a:ext uri="{FF2B5EF4-FFF2-40B4-BE49-F238E27FC236}">
                <a16:creationId xmlns:a16="http://schemas.microsoft.com/office/drawing/2014/main" id="{CB393941-3B9D-4345-A9EA-A04120EFDBAE}"/>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11" name="Content Placeholder 3">
            <a:extLst>
              <a:ext uri="{FF2B5EF4-FFF2-40B4-BE49-F238E27FC236}">
                <a16:creationId xmlns:a16="http://schemas.microsoft.com/office/drawing/2014/main" id="{F2798FE5-6721-474C-871F-E61BB27925C1}"/>
              </a:ext>
            </a:extLst>
          </p:cNvPr>
          <p:cNvSpPr>
            <a:spLocks noGrp="1"/>
          </p:cNvSpPr>
          <p:nvPr>
            <p:ph sz="half" idx="2"/>
          </p:nvPr>
        </p:nvSpPr>
        <p:spPr>
          <a:xfrm>
            <a:off x="747384" y="1357313"/>
            <a:ext cx="4281816" cy="4289425"/>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p:txBody>
      </p:sp>
      <p:pic>
        <p:nvPicPr>
          <p:cNvPr id="10" name="Picture 9">
            <a:extLst>
              <a:ext uri="{FF2B5EF4-FFF2-40B4-BE49-F238E27FC236}">
                <a16:creationId xmlns:a16="http://schemas.microsoft.com/office/drawing/2014/main" id="{9365A979-ECB6-944B-B048-D15BBCA47E7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8" name="Title 1">
            <a:extLst>
              <a:ext uri="{FF2B5EF4-FFF2-40B4-BE49-F238E27FC236}">
                <a16:creationId xmlns:a16="http://schemas.microsoft.com/office/drawing/2014/main" id="{001710DD-ADAB-40F1-822D-847785A4B9D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Tree>
    <p:extLst>
      <p:ext uri="{BB962C8B-B14F-4D97-AF65-F5344CB8AC3E}">
        <p14:creationId xmlns:p14="http://schemas.microsoft.com/office/powerpoint/2010/main" val="4802863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1_Back Cover">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A056E563-204B-4A86-9584-ADE6D714DDFA}"/>
              </a:ext>
            </a:extLst>
          </p:cNvPr>
          <p:cNvGrpSpPr/>
          <p:nvPr userDrawn="1"/>
        </p:nvGrpSpPr>
        <p:grpSpPr>
          <a:xfrm>
            <a:off x="1693404" y="5780005"/>
            <a:ext cx="9811512" cy="629918"/>
            <a:chOff x="1007885" y="2739164"/>
            <a:chExt cx="9455868" cy="584201"/>
          </a:xfrm>
        </p:grpSpPr>
        <p:sp>
          <p:nvSpPr>
            <p:cNvPr id="11" name="Rectangle 10">
              <a:extLst>
                <a:ext uri="{FF2B5EF4-FFF2-40B4-BE49-F238E27FC236}">
                  <a16:creationId xmlns:a16="http://schemas.microsoft.com/office/drawing/2014/main" id="{1B918966-6278-419D-86CE-78AA30AAF5A7}"/>
                </a:ext>
              </a:extLst>
            </p:cNvPr>
            <p:cNvSpPr/>
            <p:nvPr userDrawn="1"/>
          </p:nvSpPr>
          <p:spPr>
            <a:xfrm>
              <a:off x="1529370" y="2846598"/>
              <a:ext cx="8934383" cy="342528"/>
            </a:xfrm>
            <a:prstGeom prst="rect">
              <a:avLst/>
            </a:prstGeom>
          </p:spPr>
          <p:txBody>
            <a:bodyPr wrap="square">
              <a:spAutoFit/>
            </a:bodyPr>
            <a:lstStyle/>
            <a:p>
              <a:pPr marL="0" marR="0" algn="l">
                <a:spcBef>
                  <a:spcPts val="0"/>
                </a:spcBef>
                <a:spcAft>
                  <a:spcPts val="0"/>
                </a:spcAft>
                <a:buFont typeface="Arial" panose="020B0604020202020204" pitchFamily="34" charset="0"/>
                <a:buNone/>
              </a:pPr>
              <a:r>
                <a:rPr lang="en-CA" sz="1800" b="0" i="0" u="none" strike="noStrike" dirty="0">
                  <a:solidFill>
                    <a:srgbClr val="000000"/>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2">
                    <a:extLst>
                      <a:ext uri="{A12FA001-AC4F-418D-AE19-62706E023703}">
                        <ahyp:hlinkClr xmlns:ahyp="http://schemas.microsoft.com/office/drawing/2018/hyperlinkcolor" val="tx"/>
                      </a:ext>
                    </a:extLst>
                  </a:hlinkClick>
                </a:rPr>
                <a:t>@Ethics_Board</a:t>
              </a:r>
              <a:r>
                <a:rPr lang="en-CA" sz="1600" b="0" i="0" u="none" strike="noStrike" dirty="0">
                  <a:solidFill>
                    <a:srgbClr val="000000"/>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3">
                    <a:extLst>
                      <a:ext uri="{A12FA001-AC4F-418D-AE19-62706E023703}">
                        <ahyp:hlinkClr xmlns:ahyp="http://schemas.microsoft.com/office/drawing/2018/hyperlinkcolor" val="tx"/>
                      </a:ext>
                    </a:extLst>
                  </a:hlinkClick>
                </a:rPr>
                <a:t>@IESBA</a:t>
              </a:r>
              <a:r>
                <a:rPr lang="en-CA" sz="1800" b="0" i="0" u="none" strike="noStrike" dirty="0">
                  <a:solidFill>
                    <a:srgbClr val="000000"/>
                  </a:solidFill>
                  <a:effectLst/>
                  <a:latin typeface="Product Sans Light" panose="020B0303030502040203" pitchFamily="34" charset="0"/>
                </a:rPr>
                <a:t>				</a:t>
              </a:r>
              <a:r>
                <a:rPr lang="en-CA" sz="1800" b="0" i="0" u="none" strike="noStrike" dirty="0">
                  <a:solidFill>
                    <a:srgbClr val="0B5494"/>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4">
                    <a:extLst>
                      <a:ext uri="{A12FA001-AC4F-418D-AE19-62706E023703}">
                        <ahyp:hlinkClr xmlns:ahyp="http://schemas.microsoft.com/office/drawing/2018/hyperlinkcolor" val="tx"/>
                      </a:ext>
                    </a:extLst>
                  </a:hlinkClick>
                </a:rPr>
                <a:t>@IESBA</a:t>
              </a:r>
              <a:endParaRPr lang="en-CA" sz="1600" b="0" i="0" u="none" strike="noStrike" dirty="0">
                <a:solidFill>
                  <a:srgbClr val="0B5494"/>
                </a:solidFill>
                <a:effectLst/>
                <a:latin typeface="Product Sans Light" panose="020B0303030502040203" pitchFamily="34" charset="0"/>
              </a:endParaRPr>
            </a:p>
          </p:txBody>
        </p:sp>
        <p:pic>
          <p:nvPicPr>
            <p:cNvPr id="12" name="Picture 11">
              <a:hlinkClick r:id="rId5"/>
              <a:extLst>
                <a:ext uri="{FF2B5EF4-FFF2-40B4-BE49-F238E27FC236}">
                  <a16:creationId xmlns:a16="http://schemas.microsoft.com/office/drawing/2014/main" id="{75F103B6-7D40-495F-B856-BAD56A174154}"/>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07885" y="2739165"/>
              <a:ext cx="596900" cy="584200"/>
            </a:xfrm>
            <a:prstGeom prst="rect">
              <a:avLst/>
            </a:prstGeom>
          </p:spPr>
        </p:pic>
        <p:pic>
          <p:nvPicPr>
            <p:cNvPr id="13" name="Picture 12">
              <a:hlinkClick r:id="rId7"/>
              <a:extLst>
                <a:ext uri="{FF2B5EF4-FFF2-40B4-BE49-F238E27FC236}">
                  <a16:creationId xmlns:a16="http://schemas.microsoft.com/office/drawing/2014/main" id="{DBA2C49C-5171-4C06-971F-B29996FDDFEF}"/>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453788" y="2739164"/>
              <a:ext cx="596900" cy="584200"/>
            </a:xfrm>
            <a:prstGeom prst="rect">
              <a:avLst/>
            </a:prstGeom>
          </p:spPr>
        </p:pic>
      </p:grpSp>
      <p:pic>
        <p:nvPicPr>
          <p:cNvPr id="14" name="Picture 13" descr="A picture containing text&#10;&#10;Description automatically generated">
            <a:extLst>
              <a:ext uri="{FF2B5EF4-FFF2-40B4-BE49-F238E27FC236}">
                <a16:creationId xmlns:a16="http://schemas.microsoft.com/office/drawing/2014/main" id="{F8A45A77-335F-4A7E-97BB-8231D92A3F8E}"/>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920856" y="5866938"/>
            <a:ext cx="1836328" cy="427147"/>
          </a:xfrm>
          <a:prstGeom prst="rect">
            <a:avLst/>
          </a:prstGeom>
        </p:spPr>
      </p:pic>
      <p:pic>
        <p:nvPicPr>
          <p:cNvPr id="17" name="Picture 16" descr="A blue and white logo&#10;&#10;Description automatically generated with low confidence">
            <a:extLst>
              <a:ext uri="{FF2B5EF4-FFF2-40B4-BE49-F238E27FC236}">
                <a16:creationId xmlns:a16="http://schemas.microsoft.com/office/drawing/2014/main" id="{1160CEAE-27E9-46C8-8F06-649C8B4791A8}"/>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229417" y="1983072"/>
            <a:ext cx="5733166" cy="1673917"/>
          </a:xfrm>
          <a:prstGeom prst="rect">
            <a:avLst/>
          </a:prstGeom>
        </p:spPr>
      </p:pic>
      <p:sp>
        <p:nvSpPr>
          <p:cNvPr id="21" name="TextBox 20">
            <a:extLst>
              <a:ext uri="{FF2B5EF4-FFF2-40B4-BE49-F238E27FC236}">
                <a16:creationId xmlns:a16="http://schemas.microsoft.com/office/drawing/2014/main" id="{35941F45-47E0-46BC-A474-6E89FC3B2FF0}"/>
              </a:ext>
            </a:extLst>
          </p:cNvPr>
          <p:cNvSpPr txBox="1"/>
          <p:nvPr userDrawn="1"/>
        </p:nvSpPr>
        <p:spPr>
          <a:xfrm>
            <a:off x="3239146" y="3735092"/>
            <a:ext cx="914400" cy="914400"/>
          </a:xfrm>
          <a:prstGeom prst="rect">
            <a:avLst/>
          </a:prstGeom>
        </p:spPr>
        <p:txBody>
          <a:bodyPr vert="horz" wrap="none" lIns="91440" tIns="45720" rIns="91440" bIns="45720" rtlCol="0" anchor="b">
            <a:normAutofit/>
          </a:bodyPr>
          <a:lstStyle/>
          <a:p>
            <a:pPr algn="l"/>
            <a:endParaRPr lang="en-US" sz="2200" dirty="0">
              <a:solidFill>
                <a:srgbClr val="0B5494"/>
              </a:solidFill>
            </a:endParaRPr>
          </a:p>
        </p:txBody>
      </p:sp>
      <p:sp>
        <p:nvSpPr>
          <p:cNvPr id="22" name="TextBox 21">
            <a:extLst>
              <a:ext uri="{FF2B5EF4-FFF2-40B4-BE49-F238E27FC236}">
                <a16:creationId xmlns:a16="http://schemas.microsoft.com/office/drawing/2014/main" id="{CFD301A1-6DC6-4202-9D57-925864E85118}"/>
              </a:ext>
            </a:extLst>
          </p:cNvPr>
          <p:cNvSpPr txBox="1"/>
          <p:nvPr userDrawn="1"/>
        </p:nvSpPr>
        <p:spPr>
          <a:xfrm>
            <a:off x="604434" y="3716849"/>
            <a:ext cx="10900482" cy="470000"/>
          </a:xfrm>
          <a:prstGeom prst="rect">
            <a:avLst/>
          </a:prstGeom>
          <a:noFill/>
        </p:spPr>
        <p:txBody>
          <a:bodyPr wrap="square">
            <a:spAutoFit/>
          </a:bodyPr>
          <a:lstStyle/>
          <a:p>
            <a:pPr marL="0" marR="0" algn="ctr">
              <a:lnSpc>
                <a:spcPct val="107000"/>
              </a:lnSpc>
              <a:spcBef>
                <a:spcPts val="0"/>
              </a:spcBef>
              <a:spcAft>
                <a:spcPts val="800"/>
              </a:spcAft>
            </a:pPr>
            <a:r>
              <a:rPr lang="en-US" sz="2400" b="1" i="1" dirty="0">
                <a:effectLst/>
                <a:latin typeface="Calibri" panose="020F0502020204030204" pitchFamily="34" charset="0"/>
                <a:ea typeface="Calibri" panose="020F0502020204030204" pitchFamily="34" charset="0"/>
                <a:cs typeface="Times New Roman" panose="02020603050405020304" pitchFamily="18" charset="0"/>
              </a:rPr>
              <a:t>www.ethicsboard.org</a:t>
            </a:r>
          </a:p>
        </p:txBody>
      </p:sp>
    </p:spTree>
    <p:extLst>
      <p:ext uri="{BB962C8B-B14F-4D97-AF65-F5344CB8AC3E}">
        <p14:creationId xmlns:p14="http://schemas.microsoft.com/office/powerpoint/2010/main" val="126804415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8" name="Picture 7" descr="A picture containing outdoor&#10;&#10;Description automatically generated">
            <a:extLst>
              <a:ext uri="{FF2B5EF4-FFF2-40B4-BE49-F238E27FC236}">
                <a16:creationId xmlns:a16="http://schemas.microsoft.com/office/drawing/2014/main" id="{AB243662-BBA5-4983-9E42-C044319DEEA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23"/>
          <a:stretch/>
        </p:blipFill>
        <p:spPr>
          <a:xfrm>
            <a:off x="0" y="1359401"/>
            <a:ext cx="12192000" cy="5498599"/>
          </a:xfrm>
          <a:prstGeom prst="rect">
            <a:avLst/>
          </a:prstGeom>
        </p:spPr>
      </p:pic>
      <p:sp>
        <p:nvSpPr>
          <p:cNvPr id="21" name="Text Placeholder 20">
            <a:extLst>
              <a:ext uri="{FF2B5EF4-FFF2-40B4-BE49-F238E27FC236}">
                <a16:creationId xmlns:a16="http://schemas.microsoft.com/office/drawing/2014/main" id="{D372EE30-0CA9-9349-914F-931308613F0C}"/>
              </a:ext>
            </a:extLst>
          </p:cNvPr>
          <p:cNvSpPr>
            <a:spLocks noGrp="1"/>
          </p:cNvSpPr>
          <p:nvPr>
            <p:ph type="body" sz="quarter" idx="14" hasCustomPrompt="1"/>
          </p:nvPr>
        </p:nvSpPr>
        <p:spPr>
          <a:xfrm>
            <a:off x="765175" y="4844311"/>
            <a:ext cx="9907588" cy="2039040"/>
          </a:xfrm>
        </p:spPr>
        <p:txBody>
          <a:bodyPr>
            <a:normAutofit/>
          </a:bodyPr>
          <a:lstStyle>
            <a:lvl1pPr marL="0" indent="0">
              <a:buNone/>
              <a:defRPr sz="3000">
                <a:solidFill>
                  <a:schemeClr val="bg1"/>
                </a:solidFill>
                <a:latin typeface="Product Sans Light" panose="020B0303030502040203" pitchFamily="34" charset="0"/>
              </a:defRPr>
            </a:lvl1pPr>
          </a:lstStyle>
          <a:p>
            <a:pPr lvl="0"/>
            <a:r>
              <a:rPr lang="en-US" dirty="0"/>
              <a:t>Name(s) of presenter(s)</a:t>
            </a:r>
          </a:p>
          <a:p>
            <a:pPr lvl="0"/>
            <a:r>
              <a:rPr lang="en-US" dirty="0"/>
              <a:t>Date</a:t>
            </a:r>
          </a:p>
        </p:txBody>
      </p:sp>
      <p:pic>
        <p:nvPicPr>
          <p:cNvPr id="28" name="Picture 27">
            <a:extLst>
              <a:ext uri="{FF2B5EF4-FFF2-40B4-BE49-F238E27FC236}">
                <a16:creationId xmlns:a16="http://schemas.microsoft.com/office/drawing/2014/main" id="{FC4CAB7F-A97C-6F46-942A-943284A3E138}"/>
              </a:ext>
            </a:extLst>
          </p:cNvPr>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2" name="Picture 11">
            <a:extLst>
              <a:ext uri="{FF2B5EF4-FFF2-40B4-BE49-F238E27FC236}">
                <a16:creationId xmlns:a16="http://schemas.microsoft.com/office/drawing/2014/main" id="{BC755942-84D2-2949-9D61-AAE823131D00}"/>
              </a:ext>
            </a:extLst>
          </p:cNvPr>
          <p:cNvPicPr>
            <a:picLocks noChangeAspect="1"/>
          </p:cNvPicPr>
          <p:nvPr/>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7" name="Text Placeholder 6">
            <a:extLst>
              <a:ext uri="{FF2B5EF4-FFF2-40B4-BE49-F238E27FC236}">
                <a16:creationId xmlns:a16="http://schemas.microsoft.com/office/drawing/2014/main" id="{B2DC392D-8E34-E842-905D-2C0D9EF77B9F}"/>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11" name="Text Placeholder 10">
            <a:extLst>
              <a:ext uri="{FF2B5EF4-FFF2-40B4-BE49-F238E27FC236}">
                <a16:creationId xmlns:a16="http://schemas.microsoft.com/office/drawing/2014/main" id="{88279C55-74D0-264F-B945-2C8B8983543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19" name="Picture 18">
            <a:extLst>
              <a:ext uri="{FF2B5EF4-FFF2-40B4-BE49-F238E27FC236}">
                <a16:creationId xmlns:a16="http://schemas.microsoft.com/office/drawing/2014/main" id="{5784D37B-3DF2-8B49-A9B6-293C3148E6AA}"/>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pic>
        <p:nvPicPr>
          <p:cNvPr id="9" name="Picture 8" descr="A picture containing outdoor&#10;&#10;Description automatically generated">
            <a:extLst>
              <a:ext uri="{FF2B5EF4-FFF2-40B4-BE49-F238E27FC236}">
                <a16:creationId xmlns:a16="http://schemas.microsoft.com/office/drawing/2014/main" id="{50DF9C55-5D52-4E52-812D-B0995B4015B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3"/>
          <a:stretch/>
        </p:blipFill>
        <p:spPr>
          <a:xfrm>
            <a:off x="0" y="1359401"/>
            <a:ext cx="12192000" cy="5498599"/>
          </a:xfrm>
          <a:prstGeom prst="rect">
            <a:avLst/>
          </a:prstGeom>
        </p:spPr>
      </p:pic>
      <p:pic>
        <p:nvPicPr>
          <p:cNvPr id="10" name="Picture 9">
            <a:extLst>
              <a:ext uri="{FF2B5EF4-FFF2-40B4-BE49-F238E27FC236}">
                <a16:creationId xmlns:a16="http://schemas.microsoft.com/office/drawing/2014/main" id="{CC9E7640-D083-4498-AF8A-50774201C916}"/>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3" name="Picture 12">
            <a:extLst>
              <a:ext uri="{FF2B5EF4-FFF2-40B4-BE49-F238E27FC236}">
                <a16:creationId xmlns:a16="http://schemas.microsoft.com/office/drawing/2014/main" id="{B683FC72-92DC-4F5A-B085-6C21C5524C9B}"/>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pic>
        <p:nvPicPr>
          <p:cNvPr id="14" name="Picture 13">
            <a:extLst>
              <a:ext uri="{FF2B5EF4-FFF2-40B4-BE49-F238E27FC236}">
                <a16:creationId xmlns:a16="http://schemas.microsoft.com/office/drawing/2014/main" id="{3185FA76-699E-463F-99DC-071E85BD33A5}"/>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1819108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Section Header 1 (alt Title Slide)">
    <p:spTree>
      <p:nvGrpSpPr>
        <p:cNvPr id="1" name=""/>
        <p:cNvGrpSpPr/>
        <p:nvPr/>
      </p:nvGrpSpPr>
      <p:grpSpPr>
        <a:xfrm>
          <a:off x="0" y="0"/>
          <a:ext cx="0" cy="0"/>
          <a:chOff x="0" y="0"/>
          <a:chExt cx="0" cy="0"/>
        </a:xfrm>
      </p:grpSpPr>
      <p:pic>
        <p:nvPicPr>
          <p:cNvPr id="13" name="Picture 12" descr="A picture containing blur&#10;&#10;Description automatically generated">
            <a:extLst>
              <a:ext uri="{FF2B5EF4-FFF2-40B4-BE49-F238E27FC236}">
                <a16:creationId xmlns:a16="http://schemas.microsoft.com/office/drawing/2014/main" id="{7A85BD9F-E558-4254-89DB-9A7B3D1C56D4}"/>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29976" y="1635465"/>
            <a:ext cx="12259180" cy="5260636"/>
          </a:xfrm>
          <a:prstGeom prst="rect">
            <a:avLst/>
          </a:prstGeom>
        </p:spPr>
      </p:pic>
      <p:sp>
        <p:nvSpPr>
          <p:cNvPr id="21" name="Text Placeholder 20">
            <a:extLst>
              <a:ext uri="{FF2B5EF4-FFF2-40B4-BE49-F238E27FC236}">
                <a16:creationId xmlns:a16="http://schemas.microsoft.com/office/drawing/2014/main" id="{E0EC3E29-B62B-5848-BFF2-3B22373AA7B8}"/>
              </a:ext>
            </a:extLst>
          </p:cNvPr>
          <p:cNvSpPr>
            <a:spLocks noGrp="1"/>
          </p:cNvSpPr>
          <p:nvPr>
            <p:ph type="body" sz="quarter" idx="14" hasCustomPrompt="1"/>
          </p:nvPr>
        </p:nvSpPr>
        <p:spPr>
          <a:xfrm>
            <a:off x="765175" y="4844311"/>
            <a:ext cx="9907588" cy="2077140"/>
          </a:xfrm>
        </p:spPr>
        <p:txBody>
          <a:bodyPr>
            <a:normAutofit/>
          </a:bodyPr>
          <a:lstStyle>
            <a:lvl1pPr marL="0" indent="0">
              <a:buNone/>
              <a:defRPr sz="3000">
                <a:solidFill>
                  <a:srgbClr val="0B5494"/>
                </a:solidFill>
                <a:latin typeface="Product Sans Thin" panose="020B0203030502040203" pitchFamily="34" charset="0"/>
              </a:defRPr>
            </a:lvl1pPr>
          </a:lstStyle>
          <a:p>
            <a:pPr lvl="0"/>
            <a:r>
              <a:rPr lang="en-US" dirty="0"/>
              <a:t>Name(s) of presenter(s)</a:t>
            </a:r>
          </a:p>
          <a:p>
            <a:pPr lvl="0"/>
            <a:r>
              <a:rPr lang="en-US" dirty="0"/>
              <a:t>Date</a:t>
            </a:r>
          </a:p>
        </p:txBody>
      </p:sp>
      <p:pic>
        <p:nvPicPr>
          <p:cNvPr id="22" name="Picture 21">
            <a:extLst>
              <a:ext uri="{FF2B5EF4-FFF2-40B4-BE49-F238E27FC236}">
                <a16:creationId xmlns:a16="http://schemas.microsoft.com/office/drawing/2014/main" id="{F629DFBE-95EF-9447-850B-5A38238E4F7F}"/>
              </a:ext>
            </a:extLst>
          </p:cNvPr>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23" name="Picture 22">
            <a:extLst>
              <a:ext uri="{FF2B5EF4-FFF2-40B4-BE49-F238E27FC236}">
                <a16:creationId xmlns:a16="http://schemas.microsoft.com/office/drawing/2014/main" id="{FC8F5955-3DDD-F944-85A3-05004DFA4A43}"/>
              </a:ext>
            </a:extLst>
          </p:cNvPr>
          <p:cNvPicPr>
            <a:picLocks noChangeAspect="1"/>
          </p:cNvPicPr>
          <p:nvPr/>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24" name="Text Placeholder 6">
            <a:extLst>
              <a:ext uri="{FF2B5EF4-FFF2-40B4-BE49-F238E27FC236}">
                <a16:creationId xmlns:a16="http://schemas.microsoft.com/office/drawing/2014/main" id="{0F003CDE-CD75-5443-B99B-2ED7BCD5EE4D}"/>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25" name="Text Placeholder 10">
            <a:extLst>
              <a:ext uri="{FF2B5EF4-FFF2-40B4-BE49-F238E27FC236}">
                <a16:creationId xmlns:a16="http://schemas.microsoft.com/office/drawing/2014/main" id="{0E875A9D-8B55-2C4C-B935-74B25F46DA9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26" name="Picture 25">
            <a:extLst>
              <a:ext uri="{FF2B5EF4-FFF2-40B4-BE49-F238E27FC236}">
                <a16:creationId xmlns:a16="http://schemas.microsoft.com/office/drawing/2014/main" id="{848D7A3D-F2E1-CC45-95C1-83C1A0A06EB1}"/>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pic>
        <p:nvPicPr>
          <p:cNvPr id="9" name="Picture 8" descr="A picture containing blur&#10;&#10;Description automatically generated">
            <a:extLst>
              <a:ext uri="{FF2B5EF4-FFF2-40B4-BE49-F238E27FC236}">
                <a16:creationId xmlns:a16="http://schemas.microsoft.com/office/drawing/2014/main" id="{C6D6C5C7-15DD-44CA-8232-F5F97971BF27}"/>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29976" y="1635465"/>
            <a:ext cx="12259180" cy="5260636"/>
          </a:xfrm>
          <a:prstGeom prst="rect">
            <a:avLst/>
          </a:prstGeom>
        </p:spPr>
      </p:pic>
      <p:pic>
        <p:nvPicPr>
          <p:cNvPr id="10" name="Picture 9">
            <a:extLst>
              <a:ext uri="{FF2B5EF4-FFF2-40B4-BE49-F238E27FC236}">
                <a16:creationId xmlns:a16="http://schemas.microsoft.com/office/drawing/2014/main" id="{F84445EE-5133-4E35-BBB4-3B55AE270A7E}"/>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1" name="Picture 10">
            <a:extLst>
              <a:ext uri="{FF2B5EF4-FFF2-40B4-BE49-F238E27FC236}">
                <a16:creationId xmlns:a16="http://schemas.microsoft.com/office/drawing/2014/main" id="{F914B242-C133-4DCF-922D-B20A7F5314EC}"/>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pic>
        <p:nvPicPr>
          <p:cNvPr id="12" name="Picture 11">
            <a:extLst>
              <a:ext uri="{FF2B5EF4-FFF2-40B4-BE49-F238E27FC236}">
                <a16:creationId xmlns:a16="http://schemas.microsoft.com/office/drawing/2014/main" id="{B19D9650-2FBE-48F5-98AD-2F6C621D7EE6}"/>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319257215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Section Header 2">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D83A9A97-3FE1-4EDA-8AA4-850C7B3DF63D}"/>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1" y="1359401"/>
            <a:ext cx="12192001" cy="5555749"/>
          </a:xfrm>
          <a:prstGeom prst="rect">
            <a:avLst/>
          </a:prstGeom>
        </p:spPr>
      </p:pic>
      <p:sp>
        <p:nvSpPr>
          <p:cNvPr id="10" name="Text Placeholder 20">
            <a:extLst>
              <a:ext uri="{FF2B5EF4-FFF2-40B4-BE49-F238E27FC236}">
                <a16:creationId xmlns:a16="http://schemas.microsoft.com/office/drawing/2014/main" id="{5B735781-C98E-3546-A3E5-41DD7AAEDB10}"/>
              </a:ext>
            </a:extLst>
          </p:cNvPr>
          <p:cNvSpPr>
            <a:spLocks noGrp="1"/>
          </p:cNvSpPr>
          <p:nvPr>
            <p:ph type="body" sz="quarter" idx="14" hasCustomPrompt="1"/>
          </p:nvPr>
        </p:nvSpPr>
        <p:spPr>
          <a:xfrm>
            <a:off x="765175" y="4844311"/>
            <a:ext cx="9907588" cy="20961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dirty="0"/>
              <a:t>Name(s) of presenter(s)</a:t>
            </a:r>
          </a:p>
          <a:p>
            <a:pPr lvl="0"/>
            <a:r>
              <a:rPr lang="en-US" dirty="0"/>
              <a:t>Date</a:t>
            </a:r>
          </a:p>
        </p:txBody>
      </p:sp>
      <p:pic>
        <p:nvPicPr>
          <p:cNvPr id="11" name="Picture 10">
            <a:extLst>
              <a:ext uri="{FF2B5EF4-FFF2-40B4-BE49-F238E27FC236}">
                <a16:creationId xmlns:a16="http://schemas.microsoft.com/office/drawing/2014/main" id="{B0548A2B-C299-E44F-9499-8F728F8B4DA2}"/>
              </a:ext>
            </a:extLst>
          </p:cNvPr>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3" name="Picture 12">
            <a:extLst>
              <a:ext uri="{FF2B5EF4-FFF2-40B4-BE49-F238E27FC236}">
                <a16:creationId xmlns:a16="http://schemas.microsoft.com/office/drawing/2014/main" id="{86ED859E-0E54-394B-B2F4-63D1B380DB8F}"/>
              </a:ext>
            </a:extLst>
          </p:cNvPr>
          <p:cNvPicPr>
            <a:picLocks noChangeAspect="1"/>
          </p:cNvPicPr>
          <p:nvPr/>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15" name="Text Placeholder 6">
            <a:extLst>
              <a:ext uri="{FF2B5EF4-FFF2-40B4-BE49-F238E27FC236}">
                <a16:creationId xmlns:a16="http://schemas.microsoft.com/office/drawing/2014/main" id="{630EF5FB-5DCB-C84B-ADDB-AC9E3E6B58A3}"/>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16" name="Text Placeholder 10">
            <a:extLst>
              <a:ext uri="{FF2B5EF4-FFF2-40B4-BE49-F238E27FC236}">
                <a16:creationId xmlns:a16="http://schemas.microsoft.com/office/drawing/2014/main" id="{89B6BD9B-253D-404B-9EC4-14D3E5C7B0C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20" name="Picture 19">
            <a:extLst>
              <a:ext uri="{FF2B5EF4-FFF2-40B4-BE49-F238E27FC236}">
                <a16:creationId xmlns:a16="http://schemas.microsoft.com/office/drawing/2014/main" id="{5DDB95AD-1F20-1F45-AA37-1F83A42C35FA}"/>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pic>
        <p:nvPicPr>
          <p:cNvPr id="9" name="Picture 8" descr="Background pattern&#10;&#10;Description automatically generated">
            <a:extLst>
              <a:ext uri="{FF2B5EF4-FFF2-40B4-BE49-F238E27FC236}">
                <a16:creationId xmlns:a16="http://schemas.microsoft.com/office/drawing/2014/main" id="{6C2758CA-42DA-4D90-B158-7EB6BA7BD3E9}"/>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1359401"/>
            <a:ext cx="12192001" cy="5555749"/>
          </a:xfrm>
          <a:prstGeom prst="rect">
            <a:avLst/>
          </a:prstGeom>
        </p:spPr>
      </p:pic>
      <p:pic>
        <p:nvPicPr>
          <p:cNvPr id="12" name="Picture 11">
            <a:extLst>
              <a:ext uri="{FF2B5EF4-FFF2-40B4-BE49-F238E27FC236}">
                <a16:creationId xmlns:a16="http://schemas.microsoft.com/office/drawing/2014/main" id="{1966D0C0-20A7-4B2D-9029-524AF8C0E60B}"/>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4" name="Picture 13">
            <a:extLst>
              <a:ext uri="{FF2B5EF4-FFF2-40B4-BE49-F238E27FC236}">
                <a16:creationId xmlns:a16="http://schemas.microsoft.com/office/drawing/2014/main" id="{CFF0829D-75AC-4D94-B4A6-A269A45F33AE}"/>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pic>
        <p:nvPicPr>
          <p:cNvPr id="17" name="Picture 16">
            <a:extLst>
              <a:ext uri="{FF2B5EF4-FFF2-40B4-BE49-F238E27FC236}">
                <a16:creationId xmlns:a16="http://schemas.microsoft.com/office/drawing/2014/main" id="{68262611-BBD6-4E26-BCB5-8610956CCA16}"/>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956153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Section Header 3">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661203CD-23E0-4342-877C-A894DCEA5DBE}"/>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29976" y="1409942"/>
            <a:ext cx="12221976" cy="5565859"/>
          </a:xfrm>
          <a:prstGeom prst="rect">
            <a:avLst/>
          </a:prstGeom>
        </p:spPr>
      </p:pic>
      <p:sp>
        <p:nvSpPr>
          <p:cNvPr id="9" name="Text Placeholder 20">
            <a:extLst>
              <a:ext uri="{FF2B5EF4-FFF2-40B4-BE49-F238E27FC236}">
                <a16:creationId xmlns:a16="http://schemas.microsoft.com/office/drawing/2014/main" id="{A87F8C68-A834-C040-B991-FE55C7B99A3F}"/>
              </a:ext>
            </a:extLst>
          </p:cNvPr>
          <p:cNvSpPr>
            <a:spLocks noGrp="1"/>
          </p:cNvSpPr>
          <p:nvPr>
            <p:ph type="body" sz="quarter" idx="14" hasCustomPrompt="1"/>
          </p:nvPr>
        </p:nvSpPr>
        <p:spPr>
          <a:xfrm>
            <a:off x="765175" y="4844311"/>
            <a:ext cx="9907588" cy="20136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dirty="0"/>
              <a:t>Name(s) of presenter(s)</a:t>
            </a:r>
          </a:p>
          <a:p>
            <a:pPr lvl="0"/>
            <a:r>
              <a:rPr lang="en-US" dirty="0"/>
              <a:t>Date</a:t>
            </a:r>
          </a:p>
        </p:txBody>
      </p:sp>
      <p:pic>
        <p:nvPicPr>
          <p:cNvPr id="10" name="Picture 9">
            <a:extLst>
              <a:ext uri="{FF2B5EF4-FFF2-40B4-BE49-F238E27FC236}">
                <a16:creationId xmlns:a16="http://schemas.microsoft.com/office/drawing/2014/main" id="{672AAEB9-6CC3-CD4F-AFD3-F5FC597D3B16}"/>
              </a:ext>
            </a:extLst>
          </p:cNvPr>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1" name="Picture 10">
            <a:extLst>
              <a:ext uri="{FF2B5EF4-FFF2-40B4-BE49-F238E27FC236}">
                <a16:creationId xmlns:a16="http://schemas.microsoft.com/office/drawing/2014/main" id="{18947CF2-97EB-674C-B6DA-43C3B4698F9F}"/>
              </a:ext>
            </a:extLst>
          </p:cNvPr>
          <p:cNvPicPr>
            <a:picLocks noChangeAspect="1"/>
          </p:cNvPicPr>
          <p:nvPr/>
        </p:nvPicPr>
        <p:blipFill>
          <a:blip r:embed="rId3">
            <a:alphaModFix/>
            <a:extLst>
              <a:ext uri="{28A0092B-C50C-407E-A947-70E740481C1C}">
                <a14:useLocalDpi xmlns:a14="http://schemas.microsoft.com/office/drawing/2010/main" val="0"/>
              </a:ext>
            </a:extLst>
          </a:blip>
          <a:stretch>
            <a:fillRect/>
          </a:stretch>
        </p:blipFill>
        <p:spPr>
          <a:xfrm>
            <a:off x="-1" y="430247"/>
            <a:ext cx="12192001" cy="2932783"/>
          </a:xfrm>
          <a:prstGeom prst="rect">
            <a:avLst/>
          </a:prstGeom>
        </p:spPr>
      </p:pic>
      <p:sp>
        <p:nvSpPr>
          <p:cNvPr id="13" name="Text Placeholder 6">
            <a:extLst>
              <a:ext uri="{FF2B5EF4-FFF2-40B4-BE49-F238E27FC236}">
                <a16:creationId xmlns:a16="http://schemas.microsoft.com/office/drawing/2014/main" id="{3F95E47B-1676-064D-B8E5-08B06B625494}"/>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15" name="Text Placeholder 10">
            <a:extLst>
              <a:ext uri="{FF2B5EF4-FFF2-40B4-BE49-F238E27FC236}">
                <a16:creationId xmlns:a16="http://schemas.microsoft.com/office/drawing/2014/main" id="{2D775E79-4EA2-1741-8E6A-F64432D4586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16" name="Picture 15">
            <a:extLst>
              <a:ext uri="{FF2B5EF4-FFF2-40B4-BE49-F238E27FC236}">
                <a16:creationId xmlns:a16="http://schemas.microsoft.com/office/drawing/2014/main" id="{30031E86-8034-144D-9632-B1856DECFCCA}"/>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pic>
        <p:nvPicPr>
          <p:cNvPr id="12" name="Picture 11" descr="A picture containing text&#10;&#10;Description automatically generated">
            <a:extLst>
              <a:ext uri="{FF2B5EF4-FFF2-40B4-BE49-F238E27FC236}">
                <a16:creationId xmlns:a16="http://schemas.microsoft.com/office/drawing/2014/main" id="{2A88B24A-5F06-4FE2-A476-91288ABC6F10}"/>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flipH="1">
            <a:off x="-29976" y="1409942"/>
            <a:ext cx="12221976" cy="5565859"/>
          </a:xfrm>
          <a:prstGeom prst="rect">
            <a:avLst/>
          </a:prstGeom>
        </p:spPr>
      </p:pic>
      <p:pic>
        <p:nvPicPr>
          <p:cNvPr id="14" name="Picture 13">
            <a:extLst>
              <a:ext uri="{FF2B5EF4-FFF2-40B4-BE49-F238E27FC236}">
                <a16:creationId xmlns:a16="http://schemas.microsoft.com/office/drawing/2014/main" id="{7D40BA87-E511-4F02-B77B-987389CA702A}"/>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7" name="Picture 16">
            <a:extLst>
              <a:ext uri="{FF2B5EF4-FFF2-40B4-BE49-F238E27FC236}">
                <a16:creationId xmlns:a16="http://schemas.microsoft.com/office/drawing/2014/main" id="{944246FE-6DDF-475E-9DB5-2D8760EF4B9E}"/>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1" y="430247"/>
            <a:ext cx="12192001" cy="2932783"/>
          </a:xfrm>
          <a:prstGeom prst="rect">
            <a:avLst/>
          </a:prstGeom>
        </p:spPr>
      </p:pic>
      <p:pic>
        <p:nvPicPr>
          <p:cNvPr id="18" name="Picture 17">
            <a:extLst>
              <a:ext uri="{FF2B5EF4-FFF2-40B4-BE49-F238E27FC236}">
                <a16:creationId xmlns:a16="http://schemas.microsoft.com/office/drawing/2014/main" id="{50754A64-F558-46DC-A816-3906EA692503}"/>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48870960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ransition Slide">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BBA1D3E-9956-9541-A964-313064928B1A}"/>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0" y="1100135"/>
            <a:ext cx="12192000" cy="4543426"/>
          </a:xfrm>
          <a:prstGeom prst="rect">
            <a:avLst/>
          </a:prstGeom>
        </p:spPr>
      </p:pic>
      <p:pic>
        <p:nvPicPr>
          <p:cNvPr id="8" name="Picture 7">
            <a:extLst>
              <a:ext uri="{FF2B5EF4-FFF2-40B4-BE49-F238E27FC236}">
                <a16:creationId xmlns:a16="http://schemas.microsoft.com/office/drawing/2014/main" id="{0CD48361-1CF2-8544-9830-31C4AD415DB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950406"/>
            <a:ext cx="12192000" cy="1115179"/>
          </a:xfrm>
          <a:prstGeom prst="rect">
            <a:avLst/>
          </a:prstGeom>
          <a:noFill/>
        </p:spPr>
      </p:pic>
      <p:sp>
        <p:nvSpPr>
          <p:cNvPr id="2" name="Date Placeholder 1">
            <a:extLst>
              <a:ext uri="{FF2B5EF4-FFF2-40B4-BE49-F238E27FC236}">
                <a16:creationId xmlns:a16="http://schemas.microsoft.com/office/drawing/2014/main" id="{440EC403-9074-2E4B-B686-CE4BDA677248}"/>
              </a:ext>
            </a:extLst>
          </p:cNvPr>
          <p:cNvSpPr>
            <a:spLocks noGrp="1"/>
          </p:cNvSpPr>
          <p:nvPr>
            <p:ph type="dt" sz="half" idx="10"/>
          </p:nvPr>
        </p:nvSpPr>
        <p:spPr/>
        <p:txBody>
          <a:bodyPr/>
          <a:lstStyle>
            <a:lvl1pPr>
              <a:defRPr>
                <a:solidFill>
                  <a:srgbClr val="838383"/>
                </a:solidFill>
              </a:defRPr>
            </a:lvl1pPr>
          </a:lstStyle>
          <a:p>
            <a:r>
              <a:rPr lang="en-CA"/>
              <a:t>05-24-2021</a:t>
            </a:r>
            <a:endParaRPr lang="en-US" dirty="0"/>
          </a:p>
        </p:txBody>
      </p:sp>
      <p:sp>
        <p:nvSpPr>
          <p:cNvPr id="4" name="Slide Number Placeholder 3">
            <a:extLst>
              <a:ext uri="{FF2B5EF4-FFF2-40B4-BE49-F238E27FC236}">
                <a16:creationId xmlns:a16="http://schemas.microsoft.com/office/drawing/2014/main" id="{189A3C8A-7236-8343-AAF2-6EF87EE95C60}"/>
              </a:ext>
            </a:extLst>
          </p:cNvPr>
          <p:cNvSpPr>
            <a:spLocks noGrp="1"/>
          </p:cNvSpPr>
          <p:nvPr>
            <p:ph type="sldNum" sz="quarter" idx="12"/>
          </p:nvPr>
        </p:nvSpPr>
        <p:spPr/>
        <p:txBody>
          <a:bodyPr/>
          <a:lstStyle>
            <a:lvl1pPr>
              <a:defRPr>
                <a:solidFill>
                  <a:srgbClr val="838383"/>
                </a:solidFill>
              </a:defRPr>
            </a:lvl1pPr>
          </a:lstStyle>
          <a:p>
            <a:fld id="{A68F81FF-A8B7-8E49-9D5B-3CAD5ADFEE36}" type="slidenum">
              <a:rPr lang="en-US" smtClean="0"/>
              <a:pPr/>
              <a:t>‹#›</a:t>
            </a:fld>
            <a:endParaRPr lang="en-US" dirty="0"/>
          </a:p>
        </p:txBody>
      </p:sp>
      <p:sp>
        <p:nvSpPr>
          <p:cNvPr id="9" name="Title 1">
            <a:extLst>
              <a:ext uri="{FF2B5EF4-FFF2-40B4-BE49-F238E27FC236}">
                <a16:creationId xmlns:a16="http://schemas.microsoft.com/office/drawing/2014/main" id="{06079699-09D7-4544-BF06-E77DEC20A061}"/>
              </a:ext>
            </a:extLst>
          </p:cNvPr>
          <p:cNvSpPr>
            <a:spLocks noGrp="1"/>
          </p:cNvSpPr>
          <p:nvPr>
            <p:ph type="title" hasCustomPrompt="1"/>
          </p:nvPr>
        </p:nvSpPr>
        <p:spPr>
          <a:xfrm>
            <a:off x="831850" y="2950406"/>
            <a:ext cx="9326563" cy="1115179"/>
          </a:xfrm>
        </p:spPr>
        <p:txBody>
          <a:bodyPr anchor="b"/>
          <a:lstStyle>
            <a:lvl1pPr>
              <a:defRPr sz="6000"/>
            </a:lvl1pPr>
          </a:lstStyle>
          <a:p>
            <a:r>
              <a:rPr lang="en-US" dirty="0"/>
              <a:t>Transition slide</a:t>
            </a:r>
          </a:p>
        </p:txBody>
      </p:sp>
      <p:pic>
        <p:nvPicPr>
          <p:cNvPr id="7" name="Picture 6">
            <a:extLst>
              <a:ext uri="{FF2B5EF4-FFF2-40B4-BE49-F238E27FC236}">
                <a16:creationId xmlns:a16="http://schemas.microsoft.com/office/drawing/2014/main" id="{86A6E2ED-F75A-46EE-81F9-B4BA20CB4FE7}"/>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1100135"/>
            <a:ext cx="12192000" cy="4543426"/>
          </a:xfrm>
          <a:prstGeom prst="rect">
            <a:avLst/>
          </a:prstGeom>
        </p:spPr>
      </p:pic>
      <p:pic>
        <p:nvPicPr>
          <p:cNvPr id="10" name="Picture 9">
            <a:extLst>
              <a:ext uri="{FF2B5EF4-FFF2-40B4-BE49-F238E27FC236}">
                <a16:creationId xmlns:a16="http://schemas.microsoft.com/office/drawing/2014/main" id="{F077B242-B713-4B02-AF5F-CF230E392F1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950406"/>
            <a:ext cx="12192000" cy="1115179"/>
          </a:xfrm>
          <a:prstGeom prst="rect">
            <a:avLst/>
          </a:prstGeom>
          <a:noFill/>
        </p:spPr>
      </p:pic>
    </p:spTree>
    <p:extLst>
      <p:ext uri="{BB962C8B-B14F-4D97-AF65-F5344CB8AC3E}">
        <p14:creationId xmlns:p14="http://schemas.microsoft.com/office/powerpoint/2010/main" val="22471228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Header 1 (alt Title Slide)">
    <p:spTree>
      <p:nvGrpSpPr>
        <p:cNvPr id="1" name=""/>
        <p:cNvGrpSpPr/>
        <p:nvPr/>
      </p:nvGrpSpPr>
      <p:grpSpPr>
        <a:xfrm>
          <a:off x="0" y="0"/>
          <a:ext cx="0" cy="0"/>
          <a:chOff x="0" y="0"/>
          <a:chExt cx="0" cy="0"/>
        </a:xfrm>
      </p:grpSpPr>
      <p:pic>
        <p:nvPicPr>
          <p:cNvPr id="13" name="Picture 12" descr="A picture containing blur&#10;&#10;Description automatically generated">
            <a:extLst>
              <a:ext uri="{FF2B5EF4-FFF2-40B4-BE49-F238E27FC236}">
                <a16:creationId xmlns:a16="http://schemas.microsoft.com/office/drawing/2014/main" id="{7A85BD9F-E558-4254-89DB-9A7B3D1C56D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29976" y="1635465"/>
            <a:ext cx="12259180" cy="5260636"/>
          </a:xfrm>
          <a:prstGeom prst="rect">
            <a:avLst/>
          </a:prstGeom>
        </p:spPr>
      </p:pic>
      <p:sp>
        <p:nvSpPr>
          <p:cNvPr id="21" name="Text Placeholder 20">
            <a:extLst>
              <a:ext uri="{FF2B5EF4-FFF2-40B4-BE49-F238E27FC236}">
                <a16:creationId xmlns:a16="http://schemas.microsoft.com/office/drawing/2014/main" id="{E0EC3E29-B62B-5848-BFF2-3B22373AA7B8}"/>
              </a:ext>
            </a:extLst>
          </p:cNvPr>
          <p:cNvSpPr>
            <a:spLocks noGrp="1"/>
          </p:cNvSpPr>
          <p:nvPr>
            <p:ph type="body" sz="quarter" idx="14" hasCustomPrompt="1"/>
          </p:nvPr>
        </p:nvSpPr>
        <p:spPr>
          <a:xfrm>
            <a:off x="765175" y="4844311"/>
            <a:ext cx="9907588" cy="2077140"/>
          </a:xfrm>
        </p:spPr>
        <p:txBody>
          <a:bodyPr>
            <a:normAutofit/>
          </a:bodyPr>
          <a:lstStyle>
            <a:lvl1pPr marL="0" indent="0">
              <a:buNone/>
              <a:defRPr sz="3000">
                <a:solidFill>
                  <a:srgbClr val="0B5494"/>
                </a:solidFill>
                <a:latin typeface="Product Sans Thin" panose="020B0203030502040203" pitchFamily="34" charset="0"/>
              </a:defRPr>
            </a:lvl1pPr>
          </a:lstStyle>
          <a:p>
            <a:pPr lvl="0"/>
            <a:r>
              <a:rPr lang="en-US" dirty="0"/>
              <a:t>Name(s) of presenter(s)</a:t>
            </a:r>
          </a:p>
          <a:p>
            <a:pPr lvl="0"/>
            <a:r>
              <a:rPr lang="en-US" dirty="0"/>
              <a:t>Date</a:t>
            </a:r>
          </a:p>
        </p:txBody>
      </p:sp>
      <p:pic>
        <p:nvPicPr>
          <p:cNvPr id="22" name="Picture 21">
            <a:extLst>
              <a:ext uri="{FF2B5EF4-FFF2-40B4-BE49-F238E27FC236}">
                <a16:creationId xmlns:a16="http://schemas.microsoft.com/office/drawing/2014/main" id="{F629DFBE-95EF-9447-850B-5A38238E4F7F}"/>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23" name="Picture 22">
            <a:extLst>
              <a:ext uri="{FF2B5EF4-FFF2-40B4-BE49-F238E27FC236}">
                <a16:creationId xmlns:a16="http://schemas.microsoft.com/office/drawing/2014/main" id="{FC8F5955-3DDD-F944-85A3-05004DFA4A43}"/>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24" name="Text Placeholder 6">
            <a:extLst>
              <a:ext uri="{FF2B5EF4-FFF2-40B4-BE49-F238E27FC236}">
                <a16:creationId xmlns:a16="http://schemas.microsoft.com/office/drawing/2014/main" id="{0F003CDE-CD75-5443-B99B-2ED7BCD5EE4D}"/>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25" name="Text Placeholder 10">
            <a:extLst>
              <a:ext uri="{FF2B5EF4-FFF2-40B4-BE49-F238E27FC236}">
                <a16:creationId xmlns:a16="http://schemas.microsoft.com/office/drawing/2014/main" id="{0E875A9D-8B55-2C4C-B935-74B25F46DA9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26" name="Picture 25">
            <a:extLst>
              <a:ext uri="{FF2B5EF4-FFF2-40B4-BE49-F238E27FC236}">
                <a16:creationId xmlns:a16="http://schemas.microsoft.com/office/drawing/2014/main" id="{848D7A3D-F2E1-CC45-95C1-83C1A0A06EB1}"/>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192420856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Content Slide (no images)">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FFC82E5-D0D8-EE4A-A621-5AB9F4BAB1E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2" name="Title 1">
            <a:extLst>
              <a:ext uri="{FF2B5EF4-FFF2-40B4-BE49-F238E27FC236}">
                <a16:creationId xmlns:a16="http://schemas.microsoft.com/office/drawing/2014/main" id="{47D64BA9-4817-6446-BC17-D95F499700F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
        <p:nvSpPr>
          <p:cNvPr id="3" name="Content Placeholder 2">
            <a:extLst>
              <a:ext uri="{FF2B5EF4-FFF2-40B4-BE49-F238E27FC236}">
                <a16:creationId xmlns:a16="http://schemas.microsoft.com/office/drawing/2014/main" id="{611F7315-1D15-7F4A-AACF-F20BF2D5C663}"/>
              </a:ext>
            </a:extLst>
          </p:cNvPr>
          <p:cNvSpPr>
            <a:spLocks noGrp="1"/>
          </p:cNvSpPr>
          <p:nvPr>
            <p:ph idx="1"/>
          </p:nvPr>
        </p:nvSpPr>
        <p:spPr>
          <a:xfrm>
            <a:off x="838200" y="1414463"/>
            <a:ext cx="10515600" cy="4762500"/>
          </a:xfrm>
        </p:spPr>
        <p:txBody>
          <a:bodyPr/>
          <a:lstStyle>
            <a:lvl1pPr>
              <a:defRPr>
                <a:latin typeface="Product Sans Thin" panose="020B0203030502040203" pitchFamily="34" charset="0"/>
              </a:defRPr>
            </a:lvl1pPr>
            <a:lvl2pPr>
              <a:defRPr>
                <a:latin typeface="Product Sans Thin" panose="020B0203030502040203" pitchFamily="34" charset="0"/>
              </a:defRPr>
            </a:lvl2pPr>
            <a:lvl3pPr>
              <a:defRPr>
                <a:latin typeface="Product Sans Thin" panose="020B0203030502040203" pitchFamily="34" charset="0"/>
              </a:defRPr>
            </a:lvl3pPr>
            <a:lvl4pPr>
              <a:defRPr>
                <a:latin typeface="Product Sans Thin" panose="020B0203030502040203" pitchFamily="34" charset="0"/>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latin typeface="Product Sans Thin" panose="020B0203030502040203"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7" name="Date Placeholder 1">
            <a:extLst>
              <a:ext uri="{FF2B5EF4-FFF2-40B4-BE49-F238E27FC236}">
                <a16:creationId xmlns:a16="http://schemas.microsoft.com/office/drawing/2014/main" id="{71B5729D-97A3-B74D-8F1F-CE9FF284F34D}"/>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dirty="0"/>
          </a:p>
        </p:txBody>
      </p:sp>
      <p:sp>
        <p:nvSpPr>
          <p:cNvPr id="9" name="Slide Number Placeholder 3">
            <a:extLst>
              <a:ext uri="{FF2B5EF4-FFF2-40B4-BE49-F238E27FC236}">
                <a16:creationId xmlns:a16="http://schemas.microsoft.com/office/drawing/2014/main" id="{E26F95E0-5E50-0E47-8FFD-6D000044AD9A}"/>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pic>
        <p:nvPicPr>
          <p:cNvPr id="10" name="Picture 9">
            <a:extLst>
              <a:ext uri="{FF2B5EF4-FFF2-40B4-BE49-F238E27FC236}">
                <a16:creationId xmlns:a16="http://schemas.microsoft.com/office/drawing/2014/main" id="{A09E7C14-934E-4E0D-B339-B282713AC36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Tree>
    <p:extLst>
      <p:ext uri="{BB962C8B-B14F-4D97-AF65-F5344CB8AC3E}">
        <p14:creationId xmlns:p14="http://schemas.microsoft.com/office/powerpoint/2010/main" val="409684720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Content Slide (with boxes)">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A40D8CAB-D224-9E4B-913B-4650ACA6EC8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6" name="Content Placeholder 3">
            <a:extLst>
              <a:ext uri="{FF2B5EF4-FFF2-40B4-BE49-F238E27FC236}">
                <a16:creationId xmlns:a16="http://schemas.microsoft.com/office/drawing/2014/main" id="{AAFBE3DE-3C9F-453F-9586-4057CDA650F4}"/>
              </a:ext>
            </a:extLst>
          </p:cNvPr>
          <p:cNvSpPr>
            <a:spLocks noGrp="1"/>
          </p:cNvSpPr>
          <p:nvPr>
            <p:ph sz="half" idx="2"/>
          </p:nvPr>
        </p:nvSpPr>
        <p:spPr>
          <a:xfrm>
            <a:off x="838200" y="1371599"/>
            <a:ext cx="6739386"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22" name="Rectangle 21">
            <a:extLst>
              <a:ext uri="{FF2B5EF4-FFF2-40B4-BE49-F238E27FC236}">
                <a16:creationId xmlns:a16="http://schemas.microsoft.com/office/drawing/2014/main" id="{2455D951-7751-A541-A387-61A043688CE1}"/>
              </a:ext>
            </a:extLst>
          </p:cNvPr>
          <p:cNvSpPr/>
          <p:nvPr/>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nvGrpSpPr>
          <p:cNvPr id="23" name="Group 22">
            <a:extLst>
              <a:ext uri="{FF2B5EF4-FFF2-40B4-BE49-F238E27FC236}">
                <a16:creationId xmlns:a16="http://schemas.microsoft.com/office/drawing/2014/main" id="{CAB157B1-00FA-D34E-A866-01820DB00A7C}"/>
              </a:ext>
            </a:extLst>
          </p:cNvPr>
          <p:cNvGrpSpPr/>
          <p:nvPr/>
        </p:nvGrpSpPr>
        <p:grpSpPr>
          <a:xfrm>
            <a:off x="8401051" y="1771656"/>
            <a:ext cx="3819525" cy="3800481"/>
            <a:chOff x="8401051" y="1771656"/>
            <a:chExt cx="3819525" cy="3800481"/>
          </a:xfrm>
        </p:grpSpPr>
        <p:sp>
          <p:nvSpPr>
            <p:cNvPr id="24" name="Rectangle 23">
              <a:extLst>
                <a:ext uri="{FF2B5EF4-FFF2-40B4-BE49-F238E27FC236}">
                  <a16:creationId xmlns:a16="http://schemas.microsoft.com/office/drawing/2014/main" id="{28894650-A92B-D44F-BD58-2949EF2709EE}"/>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6" name="Rectangle 25">
              <a:extLst>
                <a:ext uri="{FF2B5EF4-FFF2-40B4-BE49-F238E27FC236}">
                  <a16:creationId xmlns:a16="http://schemas.microsoft.com/office/drawing/2014/main" id="{E5911023-1E8C-E743-B810-68A41E000E15}"/>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7" name="Rectangle 26">
            <a:extLst>
              <a:ext uri="{FF2B5EF4-FFF2-40B4-BE49-F238E27FC236}">
                <a16:creationId xmlns:a16="http://schemas.microsoft.com/office/drawing/2014/main" id="{2C1E3DB1-D883-E84F-93ED-11F1B86ED64D}"/>
              </a:ext>
            </a:extLst>
          </p:cNvPr>
          <p:cNvSpPr/>
          <p:nvPr/>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8" name="Picture 27" descr="Text, letter&#10;&#10;Description automatically generated">
            <a:extLst>
              <a:ext uri="{FF2B5EF4-FFF2-40B4-BE49-F238E27FC236}">
                <a16:creationId xmlns:a16="http://schemas.microsoft.com/office/drawing/2014/main" id="{749A8FFF-4E71-6648-9129-15CE07D93471}"/>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
        <p:nvSpPr>
          <p:cNvPr id="14" name="Date Placeholder 1">
            <a:extLst>
              <a:ext uri="{FF2B5EF4-FFF2-40B4-BE49-F238E27FC236}">
                <a16:creationId xmlns:a16="http://schemas.microsoft.com/office/drawing/2014/main" id="{46500801-EEE0-5640-B67D-583E10ABD4D2}"/>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dirty="0"/>
          </a:p>
        </p:txBody>
      </p:sp>
      <p:sp>
        <p:nvSpPr>
          <p:cNvPr id="15" name="Slide Number Placeholder 3">
            <a:extLst>
              <a:ext uri="{FF2B5EF4-FFF2-40B4-BE49-F238E27FC236}">
                <a16:creationId xmlns:a16="http://schemas.microsoft.com/office/drawing/2014/main" id="{7B28734D-DE14-9442-AE67-2090A1DCAD08}"/>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
        <p:nvSpPr>
          <p:cNvPr id="18" name="Title 1">
            <a:extLst>
              <a:ext uri="{FF2B5EF4-FFF2-40B4-BE49-F238E27FC236}">
                <a16:creationId xmlns:a16="http://schemas.microsoft.com/office/drawing/2014/main" id="{850B06AE-126A-4DA2-811F-104FAE999A2F}"/>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pic>
        <p:nvPicPr>
          <p:cNvPr id="17" name="Picture 16">
            <a:extLst>
              <a:ext uri="{FF2B5EF4-FFF2-40B4-BE49-F238E27FC236}">
                <a16:creationId xmlns:a16="http://schemas.microsoft.com/office/drawing/2014/main" id="{0E6DC96A-CE3A-4CDF-B8F0-7D05257D9D6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9" name="Rectangle 18">
            <a:extLst>
              <a:ext uri="{FF2B5EF4-FFF2-40B4-BE49-F238E27FC236}">
                <a16:creationId xmlns:a16="http://schemas.microsoft.com/office/drawing/2014/main" id="{AEFBF962-EC78-4BE4-A96F-8CA27B361473}"/>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nvGrpSpPr>
          <p:cNvPr id="20" name="Group 19">
            <a:extLst>
              <a:ext uri="{FF2B5EF4-FFF2-40B4-BE49-F238E27FC236}">
                <a16:creationId xmlns:a16="http://schemas.microsoft.com/office/drawing/2014/main" id="{E800204A-5230-4CDE-80C3-1EC4D991DA59}"/>
              </a:ext>
            </a:extLst>
          </p:cNvPr>
          <p:cNvGrpSpPr/>
          <p:nvPr userDrawn="1"/>
        </p:nvGrpSpPr>
        <p:grpSpPr>
          <a:xfrm>
            <a:off x="8401051" y="1771656"/>
            <a:ext cx="3819525" cy="3800481"/>
            <a:chOff x="8401051" y="1771656"/>
            <a:chExt cx="3819525" cy="3800481"/>
          </a:xfrm>
        </p:grpSpPr>
        <p:sp>
          <p:nvSpPr>
            <p:cNvPr id="21" name="Rectangle 20">
              <a:extLst>
                <a:ext uri="{FF2B5EF4-FFF2-40B4-BE49-F238E27FC236}">
                  <a16:creationId xmlns:a16="http://schemas.microsoft.com/office/drawing/2014/main" id="{223B321A-1102-4553-A5AB-600F55F1010B}"/>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5" name="Rectangle 24">
              <a:extLst>
                <a:ext uri="{FF2B5EF4-FFF2-40B4-BE49-F238E27FC236}">
                  <a16:creationId xmlns:a16="http://schemas.microsoft.com/office/drawing/2014/main" id="{4A65A60C-967E-4BC6-9A51-44B01FD6D64D}"/>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9" name="Rectangle 28">
            <a:extLst>
              <a:ext uri="{FF2B5EF4-FFF2-40B4-BE49-F238E27FC236}">
                <a16:creationId xmlns:a16="http://schemas.microsoft.com/office/drawing/2014/main" id="{35724B44-2AEE-4CF6-A18A-BEBF841B5AE1}"/>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30" name="Picture 29" descr="Text, letter&#10;&#10;Description automatically generated">
            <a:extLst>
              <a:ext uri="{FF2B5EF4-FFF2-40B4-BE49-F238E27FC236}">
                <a16:creationId xmlns:a16="http://schemas.microsoft.com/office/drawing/2014/main" id="{269FA730-5C09-4BF7-A62D-CF643643139A}"/>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Tree>
    <p:extLst>
      <p:ext uri="{BB962C8B-B14F-4D97-AF65-F5344CB8AC3E}">
        <p14:creationId xmlns:p14="http://schemas.microsoft.com/office/powerpoint/2010/main" val="417128249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Agenda Slide">
    <p:spTree>
      <p:nvGrpSpPr>
        <p:cNvPr id="1" name=""/>
        <p:cNvGrpSpPr/>
        <p:nvPr/>
      </p:nvGrpSpPr>
      <p:grpSpPr>
        <a:xfrm>
          <a:off x="0" y="0"/>
          <a:ext cx="0" cy="0"/>
          <a:chOff x="0" y="0"/>
          <a:chExt cx="0" cy="0"/>
        </a:xfrm>
      </p:grpSpPr>
      <p:sp>
        <p:nvSpPr>
          <p:cNvPr id="10" name="Content Placeholder 3">
            <a:extLst>
              <a:ext uri="{FF2B5EF4-FFF2-40B4-BE49-F238E27FC236}">
                <a16:creationId xmlns:a16="http://schemas.microsoft.com/office/drawing/2014/main" id="{CDE7FCE0-DABC-FF4C-A67F-37313C276B9F}"/>
              </a:ext>
            </a:extLst>
          </p:cNvPr>
          <p:cNvSpPr>
            <a:spLocks noGrp="1"/>
          </p:cNvSpPr>
          <p:nvPr>
            <p:ph sz="half" idx="2" hasCustomPrompt="1"/>
          </p:nvPr>
        </p:nvSpPr>
        <p:spPr>
          <a:xfrm>
            <a:off x="838200" y="1428750"/>
            <a:ext cx="6219825" cy="4922543"/>
          </a:xfrm>
        </p:spPr>
        <p:txBody>
          <a:bodyPr/>
          <a:lstStyle>
            <a:lvl1pPr marL="514350" indent="-514350">
              <a:lnSpc>
                <a:spcPct val="150000"/>
              </a:lnSpc>
              <a:buSzPct val="120000"/>
              <a:buFont typeface="+mj-lt"/>
              <a:buAutoNum type="arabicParenR"/>
              <a:defRPr>
                <a:solidFill>
                  <a:srgbClr val="0B5494"/>
                </a:solidFill>
                <a:latin typeface="Product Sans Light" panose="020B0303030502040203" pitchFamily="34" charset="0"/>
              </a:defRPr>
            </a:lvl1pPr>
            <a:lvl2pPr>
              <a:buClrTx/>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Agenda item 1</a:t>
            </a:r>
          </a:p>
          <a:p>
            <a:pPr lvl="0"/>
            <a:r>
              <a:rPr lang="en-US" dirty="0"/>
              <a:t>Agenda item 2</a:t>
            </a:r>
          </a:p>
          <a:p>
            <a:pPr lvl="0"/>
            <a:r>
              <a:rPr lang="en-US" dirty="0"/>
              <a:t>Agenda item 3</a:t>
            </a:r>
          </a:p>
          <a:p>
            <a:pPr lvl="0"/>
            <a:r>
              <a:rPr lang="en-US" dirty="0"/>
              <a:t>Agenda item 4</a:t>
            </a:r>
          </a:p>
        </p:txBody>
      </p:sp>
      <p:pic>
        <p:nvPicPr>
          <p:cNvPr id="13" name="Picture 12">
            <a:extLst>
              <a:ext uri="{FF2B5EF4-FFF2-40B4-BE49-F238E27FC236}">
                <a16:creationId xmlns:a16="http://schemas.microsoft.com/office/drawing/2014/main" id="{A40D8CAB-D224-9E4B-913B-4650ACA6EC8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AB5B9CB-E993-D64C-AC33-64C0B1891D03}"/>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Agenda</a:t>
            </a:r>
          </a:p>
        </p:txBody>
      </p:sp>
      <p:sp>
        <p:nvSpPr>
          <p:cNvPr id="16" name="Date Placeholder 1">
            <a:extLst>
              <a:ext uri="{FF2B5EF4-FFF2-40B4-BE49-F238E27FC236}">
                <a16:creationId xmlns:a16="http://schemas.microsoft.com/office/drawing/2014/main" id="{15357D13-28E9-504B-AD5E-34C08981C768}"/>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dirty="0"/>
          </a:p>
        </p:txBody>
      </p:sp>
      <p:sp>
        <p:nvSpPr>
          <p:cNvPr id="17" name="Slide Number Placeholder 3">
            <a:extLst>
              <a:ext uri="{FF2B5EF4-FFF2-40B4-BE49-F238E27FC236}">
                <a16:creationId xmlns:a16="http://schemas.microsoft.com/office/drawing/2014/main" id="{376C37B9-9236-DC46-AEA1-4D13C0A1036F}"/>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
        <p:nvSpPr>
          <p:cNvPr id="33" name="Rectangle 32">
            <a:extLst>
              <a:ext uri="{FF2B5EF4-FFF2-40B4-BE49-F238E27FC236}">
                <a16:creationId xmlns:a16="http://schemas.microsoft.com/office/drawing/2014/main" id="{AA046ADC-C429-F94E-913A-D027F8174AB6}"/>
              </a:ext>
            </a:extLst>
          </p:cNvPr>
          <p:cNvSpPr/>
          <p:nvPr/>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nvGrpSpPr>
          <p:cNvPr id="34" name="Group 33">
            <a:extLst>
              <a:ext uri="{FF2B5EF4-FFF2-40B4-BE49-F238E27FC236}">
                <a16:creationId xmlns:a16="http://schemas.microsoft.com/office/drawing/2014/main" id="{95C268B5-C466-A749-A42E-4369F8388FAA}"/>
              </a:ext>
            </a:extLst>
          </p:cNvPr>
          <p:cNvGrpSpPr/>
          <p:nvPr/>
        </p:nvGrpSpPr>
        <p:grpSpPr>
          <a:xfrm>
            <a:off x="8401051" y="1771656"/>
            <a:ext cx="3819525" cy="3800481"/>
            <a:chOff x="8401051" y="1771656"/>
            <a:chExt cx="3819525" cy="3800481"/>
          </a:xfrm>
        </p:grpSpPr>
        <p:sp>
          <p:nvSpPr>
            <p:cNvPr id="35" name="Rectangle 34">
              <a:extLst>
                <a:ext uri="{FF2B5EF4-FFF2-40B4-BE49-F238E27FC236}">
                  <a16:creationId xmlns:a16="http://schemas.microsoft.com/office/drawing/2014/main" id="{E6A62B3B-4AF7-2742-BB66-C19F716FDA29}"/>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6" name="Rectangle 35">
              <a:extLst>
                <a:ext uri="{FF2B5EF4-FFF2-40B4-BE49-F238E27FC236}">
                  <a16:creationId xmlns:a16="http://schemas.microsoft.com/office/drawing/2014/main" id="{10495851-64A6-1647-BE51-32E8939E73B4}"/>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37" name="Rectangle 36">
            <a:extLst>
              <a:ext uri="{FF2B5EF4-FFF2-40B4-BE49-F238E27FC236}">
                <a16:creationId xmlns:a16="http://schemas.microsoft.com/office/drawing/2014/main" id="{10A2D29C-F7F7-DB49-B3C5-D45351D4D317}"/>
              </a:ext>
            </a:extLst>
          </p:cNvPr>
          <p:cNvSpPr/>
          <p:nvPr/>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38" name="Picture 37" descr="Text, letter&#10;&#10;Description automatically generated">
            <a:extLst>
              <a:ext uri="{FF2B5EF4-FFF2-40B4-BE49-F238E27FC236}">
                <a16:creationId xmlns:a16="http://schemas.microsoft.com/office/drawing/2014/main" id="{ACE42BB7-EB50-754D-B8A3-A38D7EBEB83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pic>
        <p:nvPicPr>
          <p:cNvPr id="15" name="Picture 14">
            <a:extLst>
              <a:ext uri="{FF2B5EF4-FFF2-40B4-BE49-F238E27FC236}">
                <a16:creationId xmlns:a16="http://schemas.microsoft.com/office/drawing/2014/main" id="{12B829B4-1471-4C20-86B2-D331A6C7D5A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8" name="Rectangle 17">
            <a:extLst>
              <a:ext uri="{FF2B5EF4-FFF2-40B4-BE49-F238E27FC236}">
                <a16:creationId xmlns:a16="http://schemas.microsoft.com/office/drawing/2014/main" id="{8E083191-4BAA-4D12-810F-537F88611EDC}"/>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nvGrpSpPr>
          <p:cNvPr id="19" name="Group 18">
            <a:extLst>
              <a:ext uri="{FF2B5EF4-FFF2-40B4-BE49-F238E27FC236}">
                <a16:creationId xmlns:a16="http://schemas.microsoft.com/office/drawing/2014/main" id="{5FDA3A91-2E28-4B94-BF6D-5ED41411F1E9}"/>
              </a:ext>
            </a:extLst>
          </p:cNvPr>
          <p:cNvGrpSpPr/>
          <p:nvPr userDrawn="1"/>
        </p:nvGrpSpPr>
        <p:grpSpPr>
          <a:xfrm>
            <a:off x="8401051" y="1771656"/>
            <a:ext cx="3819525" cy="3800481"/>
            <a:chOff x="8401051" y="1771656"/>
            <a:chExt cx="3819525" cy="3800481"/>
          </a:xfrm>
        </p:grpSpPr>
        <p:sp>
          <p:nvSpPr>
            <p:cNvPr id="20" name="Rectangle 19">
              <a:extLst>
                <a:ext uri="{FF2B5EF4-FFF2-40B4-BE49-F238E27FC236}">
                  <a16:creationId xmlns:a16="http://schemas.microsoft.com/office/drawing/2014/main" id="{4C34C271-775E-4EBF-BAFF-18A07A6D4FBC}"/>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1" name="Rectangle 20">
              <a:extLst>
                <a:ext uri="{FF2B5EF4-FFF2-40B4-BE49-F238E27FC236}">
                  <a16:creationId xmlns:a16="http://schemas.microsoft.com/office/drawing/2014/main" id="{058A4C9E-CD2A-48E1-8CD5-5536FDFF5AE9}"/>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2" name="Rectangle 21">
            <a:extLst>
              <a:ext uri="{FF2B5EF4-FFF2-40B4-BE49-F238E27FC236}">
                <a16:creationId xmlns:a16="http://schemas.microsoft.com/office/drawing/2014/main" id="{4BFDA25E-D2D6-42CF-9C95-76BDF3AA4287}"/>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3" name="Picture 22" descr="Text, letter&#10;&#10;Description automatically generated">
            <a:extLst>
              <a:ext uri="{FF2B5EF4-FFF2-40B4-BE49-F238E27FC236}">
                <a16:creationId xmlns:a16="http://schemas.microsoft.com/office/drawing/2014/main" id="{9175230E-995E-4441-9984-620863B8F30B}"/>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Tree>
    <p:extLst>
      <p:ext uri="{BB962C8B-B14F-4D97-AF65-F5344CB8AC3E}">
        <p14:creationId xmlns:p14="http://schemas.microsoft.com/office/powerpoint/2010/main" val="210456299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Content Slide (with vert image)">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5FD654AC-93C5-5749-8FCC-E5FB9426D17C}"/>
              </a:ext>
            </a:extLst>
          </p:cNvPr>
          <p:cNvGrpSpPr/>
          <p:nvPr/>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1" name="Rectangle 10">
              <a:extLst>
                <a:ext uri="{FF2B5EF4-FFF2-40B4-BE49-F238E27FC236}">
                  <a16:creationId xmlns:a16="http://schemas.microsoft.com/office/drawing/2014/main" id="{84684600-E216-FA45-9DA6-6B7A968D6EB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extLst>
                <a:ext uri="{FF2B5EF4-FFF2-40B4-BE49-F238E27FC236}">
                  <a16:creationId xmlns:a16="http://schemas.microsoft.com/office/drawing/2014/main" id="{FCA50844-F620-754E-A12B-9A483D2F32F6}"/>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4" name="Rectangle 13">
              <a:extLst>
                <a:ext uri="{FF2B5EF4-FFF2-40B4-BE49-F238E27FC236}">
                  <a16:creationId xmlns:a16="http://schemas.microsoft.com/office/drawing/2014/main" id="{59176982-5E1E-A245-81B5-9210E4EA747D}"/>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16043"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358" y="-10287"/>
            <a:ext cx="12192000" cy="1115179"/>
          </a:xfrm>
          <a:prstGeom prst="rect">
            <a:avLst/>
          </a:prstGeom>
        </p:spPr>
      </p:pic>
      <p:sp>
        <p:nvSpPr>
          <p:cNvPr id="15" name="Date Placeholder 1">
            <a:extLst>
              <a:ext uri="{FF2B5EF4-FFF2-40B4-BE49-F238E27FC236}">
                <a16:creationId xmlns:a16="http://schemas.microsoft.com/office/drawing/2014/main" id="{7769D9AB-7B87-544F-BE76-0EBE8E677126}"/>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dirty="0"/>
          </a:p>
        </p:txBody>
      </p:sp>
      <p:sp>
        <p:nvSpPr>
          <p:cNvPr id="17" name="Slide Number Placeholder 3">
            <a:extLst>
              <a:ext uri="{FF2B5EF4-FFF2-40B4-BE49-F238E27FC236}">
                <a16:creationId xmlns:a16="http://schemas.microsoft.com/office/drawing/2014/main" id="{BC8910A6-A3B8-EC4B-BD26-4664C23A4251}"/>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
        <p:nvSpPr>
          <p:cNvPr id="18" name="Title 1">
            <a:extLst>
              <a:ext uri="{FF2B5EF4-FFF2-40B4-BE49-F238E27FC236}">
                <a16:creationId xmlns:a16="http://schemas.microsoft.com/office/drawing/2014/main" id="{BEC32625-7956-4078-9A04-BB491993D832}"/>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grpSp>
        <p:nvGrpSpPr>
          <p:cNvPr id="16" name="Group 15">
            <a:extLst>
              <a:ext uri="{FF2B5EF4-FFF2-40B4-BE49-F238E27FC236}">
                <a16:creationId xmlns:a16="http://schemas.microsoft.com/office/drawing/2014/main" id="{70E040DF-5D36-434F-9B2D-7E1C338FA988}"/>
              </a:ext>
            </a:extLst>
          </p:cNvPr>
          <p:cNvGrpSpPr/>
          <p:nvPr userDrawn="1"/>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9" name="Rectangle 18">
              <a:extLst>
                <a:ext uri="{FF2B5EF4-FFF2-40B4-BE49-F238E27FC236}">
                  <a16:creationId xmlns:a16="http://schemas.microsoft.com/office/drawing/2014/main" id="{9F974ACF-7B8C-4475-B672-B9ED52C64C6F}"/>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20" name="Rectangle 19">
              <a:extLst>
                <a:ext uri="{FF2B5EF4-FFF2-40B4-BE49-F238E27FC236}">
                  <a16:creationId xmlns:a16="http://schemas.microsoft.com/office/drawing/2014/main" id="{8422373F-25FA-4D02-BD2F-A50719E0DD51}"/>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21" name="Rectangle 20">
              <a:extLst>
                <a:ext uri="{FF2B5EF4-FFF2-40B4-BE49-F238E27FC236}">
                  <a16:creationId xmlns:a16="http://schemas.microsoft.com/office/drawing/2014/main" id="{132DA044-1CD4-4D06-A21A-893332CBBE13}"/>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grpSp>
      <p:pic>
        <p:nvPicPr>
          <p:cNvPr id="22" name="Picture 21">
            <a:extLst>
              <a:ext uri="{FF2B5EF4-FFF2-40B4-BE49-F238E27FC236}">
                <a16:creationId xmlns:a16="http://schemas.microsoft.com/office/drawing/2014/main" id="{E4893F20-0820-4FD1-A93D-EAD1D7B5659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358" y="-10287"/>
            <a:ext cx="12192000" cy="1115179"/>
          </a:xfrm>
          <a:prstGeom prst="rect">
            <a:avLst/>
          </a:prstGeom>
        </p:spPr>
      </p:pic>
    </p:spTree>
    <p:extLst>
      <p:ext uri="{BB962C8B-B14F-4D97-AF65-F5344CB8AC3E}">
        <p14:creationId xmlns:p14="http://schemas.microsoft.com/office/powerpoint/2010/main" val="29521569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Content Slide (with vert image alt)">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EC34133F-8ABA-8C41-8951-83582D1E63D8}"/>
              </a:ext>
            </a:extLst>
          </p:cNvPr>
          <p:cNvGrpSpPr/>
          <p:nvPr/>
        </p:nvGrpSpPr>
        <p:grpSpPr>
          <a:xfrm>
            <a:off x="7315199" y="0"/>
            <a:ext cx="4863445" cy="6845599"/>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0" name="Rectangle 9">
              <a:extLst>
                <a:ext uri="{FF2B5EF4-FFF2-40B4-BE49-F238E27FC236}">
                  <a16:creationId xmlns:a16="http://schemas.microsoft.com/office/drawing/2014/main" id="{2747C9DB-9490-4040-8FD7-82C9E70063D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1" name="Rectangle 10">
              <a:extLst>
                <a:ext uri="{FF2B5EF4-FFF2-40B4-BE49-F238E27FC236}">
                  <a16:creationId xmlns:a16="http://schemas.microsoft.com/office/drawing/2014/main" id="{1E348A8A-F1FB-164B-A4C0-F0ADE3F509FF}"/>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3" name="Rectangle 12">
              <a:extLst>
                <a:ext uri="{FF2B5EF4-FFF2-40B4-BE49-F238E27FC236}">
                  <a16:creationId xmlns:a16="http://schemas.microsoft.com/office/drawing/2014/main" id="{31BCFB59-55AA-F84A-9EE6-C097383D3278}"/>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dirty="0">
                  <a:solidFill>
                    <a:schemeClr val="tx1"/>
                  </a:solidFill>
                </a:rPr>
                <a:t>v</a:t>
              </a: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76999"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Date Placeholder 1">
            <a:extLst>
              <a:ext uri="{FF2B5EF4-FFF2-40B4-BE49-F238E27FC236}">
                <a16:creationId xmlns:a16="http://schemas.microsoft.com/office/drawing/2014/main" id="{06591EAA-F508-3C47-9146-1E4DA5C537B7}"/>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dirty="0"/>
          </a:p>
        </p:txBody>
      </p:sp>
      <p:sp>
        <p:nvSpPr>
          <p:cNvPr id="15" name="Slide Number Placeholder 3">
            <a:extLst>
              <a:ext uri="{FF2B5EF4-FFF2-40B4-BE49-F238E27FC236}">
                <a16:creationId xmlns:a16="http://schemas.microsoft.com/office/drawing/2014/main" id="{DD430948-36BB-364D-97BA-1D593C3B8714}"/>
              </a:ext>
            </a:extLst>
          </p:cNvPr>
          <p:cNvSpPr>
            <a:spLocks noGrp="1"/>
          </p:cNvSpPr>
          <p:nvPr>
            <p:ph type="sldNum" sz="quarter" idx="12"/>
          </p:nvPr>
        </p:nvSpPr>
        <p:spPr>
          <a:xfrm>
            <a:off x="8610600" y="6356350"/>
            <a:ext cx="2743200" cy="365125"/>
          </a:xfrm>
        </p:spPr>
        <p:txBody>
          <a:bodyPr/>
          <a:lstStyle>
            <a:lvl1pPr>
              <a:defRPr>
                <a:solidFill>
                  <a:schemeClr val="bg1"/>
                </a:solidFill>
              </a:defRPr>
            </a:lvl1pPr>
          </a:lstStyle>
          <a:p>
            <a:fld id="{A68F81FF-A8B7-8E49-9D5B-3CAD5ADFEE36}" type="slidenum">
              <a:rPr lang="en-US" smtClean="0"/>
              <a:pPr/>
              <a:t>‹#›</a:t>
            </a:fld>
            <a:endParaRPr lang="en-US" dirty="0"/>
          </a:p>
        </p:txBody>
      </p:sp>
      <p:sp>
        <p:nvSpPr>
          <p:cNvPr id="17" name="Title 1">
            <a:extLst>
              <a:ext uri="{FF2B5EF4-FFF2-40B4-BE49-F238E27FC236}">
                <a16:creationId xmlns:a16="http://schemas.microsoft.com/office/drawing/2014/main" id="{F152490E-FFCC-4912-9346-9ED8E1EBA700}"/>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grpSp>
        <p:nvGrpSpPr>
          <p:cNvPr id="16" name="Group 15">
            <a:extLst>
              <a:ext uri="{FF2B5EF4-FFF2-40B4-BE49-F238E27FC236}">
                <a16:creationId xmlns:a16="http://schemas.microsoft.com/office/drawing/2014/main" id="{88E10295-362D-4304-9587-F22D0DF0220F}"/>
              </a:ext>
            </a:extLst>
          </p:cNvPr>
          <p:cNvGrpSpPr/>
          <p:nvPr userDrawn="1"/>
        </p:nvGrpSpPr>
        <p:grpSpPr>
          <a:xfrm>
            <a:off x="7315199" y="0"/>
            <a:ext cx="4863445" cy="6845599"/>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8" name="Rectangle 17">
              <a:extLst>
                <a:ext uri="{FF2B5EF4-FFF2-40B4-BE49-F238E27FC236}">
                  <a16:creationId xmlns:a16="http://schemas.microsoft.com/office/drawing/2014/main" id="{D455CD83-14FB-48FB-BD29-B376D95681BC}"/>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9" name="Rectangle 18">
              <a:extLst>
                <a:ext uri="{FF2B5EF4-FFF2-40B4-BE49-F238E27FC236}">
                  <a16:creationId xmlns:a16="http://schemas.microsoft.com/office/drawing/2014/main" id="{4B4CA6C6-9C50-4ADC-8891-BB95FE015E1B}"/>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20" name="Rectangle 19">
              <a:extLst>
                <a:ext uri="{FF2B5EF4-FFF2-40B4-BE49-F238E27FC236}">
                  <a16:creationId xmlns:a16="http://schemas.microsoft.com/office/drawing/2014/main" id="{C89D74B1-A1ED-4F1C-8FB4-C78E3D4762DE}"/>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dirty="0">
                  <a:solidFill>
                    <a:schemeClr val="tx1"/>
                  </a:solidFill>
                </a:rPr>
                <a:t>v</a:t>
              </a:r>
            </a:p>
          </p:txBody>
        </p:sp>
      </p:grpSp>
      <p:pic>
        <p:nvPicPr>
          <p:cNvPr id="21" name="Picture 20">
            <a:extLst>
              <a:ext uri="{FF2B5EF4-FFF2-40B4-BE49-F238E27FC236}">
                <a16:creationId xmlns:a16="http://schemas.microsoft.com/office/drawing/2014/main" id="{D921BC17-24AA-456E-9279-5A8D770E77A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Tree>
    <p:extLst>
      <p:ext uri="{BB962C8B-B14F-4D97-AF65-F5344CB8AC3E}">
        <p14:creationId xmlns:p14="http://schemas.microsoft.com/office/powerpoint/2010/main" val="173459130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wo Content Boxes">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22AB7CC0-4987-F84D-9358-AA39C2F9EABC}"/>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t>‹#›</a:t>
            </a:fld>
            <a:endParaRPr lang="en-US"/>
          </a:p>
        </p:txBody>
      </p:sp>
      <p:sp>
        <p:nvSpPr>
          <p:cNvPr id="9" name="Text Placeholder 2">
            <a:extLst>
              <a:ext uri="{FF2B5EF4-FFF2-40B4-BE49-F238E27FC236}">
                <a16:creationId xmlns:a16="http://schemas.microsoft.com/office/drawing/2014/main" id="{6E55BB7F-B53C-9F4A-A2CF-27D3570D286F}"/>
              </a:ext>
            </a:extLst>
          </p:cNvPr>
          <p:cNvSpPr>
            <a:spLocks noGrp="1"/>
          </p:cNvSpPr>
          <p:nvPr>
            <p:ph type="body" idx="1"/>
          </p:nvPr>
        </p:nvSpPr>
        <p:spPr>
          <a:xfrm>
            <a:off x="839788" y="1423981"/>
            <a:ext cx="5157787"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10" name="Content Placeholder 3">
            <a:extLst>
              <a:ext uri="{FF2B5EF4-FFF2-40B4-BE49-F238E27FC236}">
                <a16:creationId xmlns:a16="http://schemas.microsoft.com/office/drawing/2014/main" id="{31731153-8464-A746-AB4F-09994EAFBA5B}"/>
              </a:ext>
            </a:extLst>
          </p:cNvPr>
          <p:cNvSpPr>
            <a:spLocks noGrp="1"/>
          </p:cNvSpPr>
          <p:nvPr>
            <p:ph sz="half" idx="2"/>
          </p:nvPr>
        </p:nvSpPr>
        <p:spPr>
          <a:xfrm>
            <a:off x="839788" y="2247893"/>
            <a:ext cx="5157787" cy="3684588"/>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11" name="Text Placeholder 4">
            <a:extLst>
              <a:ext uri="{FF2B5EF4-FFF2-40B4-BE49-F238E27FC236}">
                <a16:creationId xmlns:a16="http://schemas.microsoft.com/office/drawing/2014/main" id="{F9B9B6CF-D6E0-7541-8330-17BE83CDFEE0}"/>
              </a:ext>
            </a:extLst>
          </p:cNvPr>
          <p:cNvSpPr>
            <a:spLocks noGrp="1"/>
          </p:cNvSpPr>
          <p:nvPr>
            <p:ph type="body" sz="quarter" idx="3"/>
          </p:nvPr>
        </p:nvSpPr>
        <p:spPr>
          <a:xfrm>
            <a:off x="6172200" y="1423981"/>
            <a:ext cx="5183188"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12" name="Content Placeholder 5">
            <a:extLst>
              <a:ext uri="{FF2B5EF4-FFF2-40B4-BE49-F238E27FC236}">
                <a16:creationId xmlns:a16="http://schemas.microsoft.com/office/drawing/2014/main" id="{9A211F6D-1E1D-374F-9B3B-BB3CE5EFA064}"/>
              </a:ext>
            </a:extLst>
          </p:cNvPr>
          <p:cNvSpPr>
            <a:spLocks noGrp="1"/>
          </p:cNvSpPr>
          <p:nvPr>
            <p:ph sz="quarter" idx="4"/>
          </p:nvPr>
        </p:nvSpPr>
        <p:spPr>
          <a:xfrm>
            <a:off x="6172200" y="2247893"/>
            <a:ext cx="5183188" cy="3684588"/>
          </a:xfrm>
        </p:spPr>
        <p:txBody>
          <a:bodyPr/>
          <a:lstStyle>
            <a:lvl3pPr marL="1143000" marR="0"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lvl3pPr>
            <a:lvl4pPr marL="1714500" indent="-285750">
              <a:buFont typeface="System Font Regular"/>
              <a:buChar char="–"/>
              <a:defRPr/>
            </a:lvl4pPr>
          </a:lstStyle>
          <a:p>
            <a:pPr lvl="0"/>
            <a:r>
              <a:rPr lang="en-US" dirty="0"/>
              <a:t>Edit Master text styles</a:t>
            </a:r>
          </a:p>
          <a:p>
            <a:pPr lvl="1"/>
            <a:r>
              <a:rPr lang="en-US" dirty="0"/>
              <a:t>Second level</a:t>
            </a:r>
          </a:p>
          <a:p>
            <a:pPr lvl="2"/>
            <a:r>
              <a:rPr lang="en-US" dirty="0"/>
              <a:t>Third level</a:t>
            </a:r>
          </a:p>
          <a:p>
            <a:pPr marL="1657350" marR="0" lvl="3"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pPr>
            <a:r>
              <a:rPr lang="en-US" dirty="0"/>
              <a:t>Fourth level</a:t>
            </a:r>
          </a:p>
          <a:p>
            <a:pPr lvl="2"/>
            <a:endParaRPr lang="en-US" dirty="0"/>
          </a:p>
        </p:txBody>
      </p:sp>
      <p:sp>
        <p:nvSpPr>
          <p:cNvPr id="13" name="Date Placeholder 6">
            <a:extLst>
              <a:ext uri="{FF2B5EF4-FFF2-40B4-BE49-F238E27FC236}">
                <a16:creationId xmlns:a16="http://schemas.microsoft.com/office/drawing/2014/main" id="{36763471-A710-2D44-8CE7-4A59F2202F3F}"/>
              </a:ext>
            </a:extLst>
          </p:cNvPr>
          <p:cNvSpPr txBox="1">
            <a:spLocks/>
          </p:cNvSpPr>
          <p:nvPr/>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Product Sans Thin" panose="020B020303050204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82D11A3-E810-D24B-AE52-D1291F84FA3D}" type="datetimeFigureOut">
              <a:rPr lang="en-US" smtClean="0"/>
              <a:pPr/>
              <a:t>9/8/2021</a:t>
            </a:fld>
            <a:endParaRPr lang="en-US"/>
          </a:p>
        </p:txBody>
      </p:sp>
      <p:pic>
        <p:nvPicPr>
          <p:cNvPr id="18" name="Picture 17">
            <a:extLst>
              <a:ext uri="{FF2B5EF4-FFF2-40B4-BE49-F238E27FC236}">
                <a16:creationId xmlns:a16="http://schemas.microsoft.com/office/drawing/2014/main" id="{E6656E22-8A20-264A-A686-2077136CDDE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4377A8E-7939-4414-832B-DF2FB7FCEDC8}"/>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
        <p:nvSpPr>
          <p:cNvPr id="15" name="Date Placeholder 6">
            <a:extLst>
              <a:ext uri="{FF2B5EF4-FFF2-40B4-BE49-F238E27FC236}">
                <a16:creationId xmlns:a16="http://schemas.microsoft.com/office/drawing/2014/main" id="{53BD93F6-7169-4651-80CA-4D09EFD758BB}"/>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Product Sans Thin" panose="020B020303050204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82D11A3-E810-D24B-AE52-D1291F84FA3D}" type="datetimeFigureOut">
              <a:rPr lang="en-US" smtClean="0"/>
              <a:pPr/>
              <a:t>9/8/2021</a:t>
            </a:fld>
            <a:endParaRPr lang="en-US"/>
          </a:p>
        </p:txBody>
      </p:sp>
      <p:pic>
        <p:nvPicPr>
          <p:cNvPr id="16" name="Picture 15">
            <a:extLst>
              <a:ext uri="{FF2B5EF4-FFF2-40B4-BE49-F238E27FC236}">
                <a16:creationId xmlns:a16="http://schemas.microsoft.com/office/drawing/2014/main" id="{AFC44187-F750-42FD-A644-A9B3D884228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Tree>
    <p:extLst>
      <p:ext uri="{BB962C8B-B14F-4D97-AF65-F5344CB8AC3E}">
        <p14:creationId xmlns:p14="http://schemas.microsoft.com/office/powerpoint/2010/main" val="180155319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Image Only">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86D64937-1A05-B34F-90BB-BF72B0D8C7D2}"/>
              </a:ext>
            </a:extLst>
          </p:cNvPr>
          <p:cNvSpPr>
            <a:spLocks noGrp="1"/>
          </p:cNvSpPr>
          <p:nvPr>
            <p:ph type="dt" sz="half" idx="10"/>
          </p:nvPr>
        </p:nvSpPr>
        <p:spPr/>
        <p:txBody>
          <a:bodyPr/>
          <a:lstStyle/>
          <a:p>
            <a:r>
              <a:rPr lang="en-CA"/>
              <a:t>05-24-2021</a:t>
            </a:r>
            <a:endParaRPr lang="en-US"/>
          </a:p>
        </p:txBody>
      </p:sp>
      <p:sp>
        <p:nvSpPr>
          <p:cNvPr id="5" name="Slide Number Placeholder 4">
            <a:extLst>
              <a:ext uri="{FF2B5EF4-FFF2-40B4-BE49-F238E27FC236}">
                <a16:creationId xmlns:a16="http://schemas.microsoft.com/office/drawing/2014/main" id="{3D9C75A3-FC22-C440-ADCA-0F0446391B52}"/>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8" name="Picture Placeholder 7">
            <a:extLst>
              <a:ext uri="{FF2B5EF4-FFF2-40B4-BE49-F238E27FC236}">
                <a16:creationId xmlns:a16="http://schemas.microsoft.com/office/drawing/2014/main" id="{E23EA5B0-5BC9-604A-BADC-22C777AB3324}"/>
              </a:ext>
            </a:extLst>
          </p:cNvPr>
          <p:cNvSpPr>
            <a:spLocks noGrp="1"/>
          </p:cNvSpPr>
          <p:nvPr>
            <p:ph type="pic" sz="quarter" idx="13"/>
          </p:nvPr>
        </p:nvSpPr>
        <p:spPr>
          <a:xfrm>
            <a:off x="838184" y="452486"/>
            <a:ext cx="10515616" cy="5476973"/>
          </a:xfrm>
        </p:spPr>
        <p:txBody>
          <a:bodyPr/>
          <a:lstStyle/>
          <a:p>
            <a:endParaRPr lang="en-US" dirty="0"/>
          </a:p>
        </p:txBody>
      </p:sp>
    </p:spTree>
    <p:extLst>
      <p:ext uri="{BB962C8B-B14F-4D97-AF65-F5344CB8AC3E}">
        <p14:creationId xmlns:p14="http://schemas.microsoft.com/office/powerpoint/2010/main" val="89421771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53020A6-35B0-2148-8BB1-10241E03D8BE}"/>
              </a:ext>
            </a:extLst>
          </p:cNvPr>
          <p:cNvSpPr>
            <a:spLocks noGrp="1"/>
          </p:cNvSpPr>
          <p:nvPr>
            <p:ph type="pic" idx="1"/>
          </p:nvPr>
        </p:nvSpPr>
        <p:spPr>
          <a:xfrm>
            <a:off x="5183188" y="1357313"/>
            <a:ext cx="6172200" cy="45037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5" name="Date Placeholder 4">
            <a:extLst>
              <a:ext uri="{FF2B5EF4-FFF2-40B4-BE49-F238E27FC236}">
                <a16:creationId xmlns:a16="http://schemas.microsoft.com/office/drawing/2014/main" id="{9E23E997-4DCA-8742-B052-C5C8981FB84A}"/>
              </a:ext>
            </a:extLst>
          </p:cNvPr>
          <p:cNvSpPr>
            <a:spLocks noGrp="1"/>
          </p:cNvSpPr>
          <p:nvPr>
            <p:ph type="dt" sz="half" idx="10"/>
          </p:nvPr>
        </p:nvSpPr>
        <p:spPr/>
        <p:txBody>
          <a:bodyPr/>
          <a:lstStyle/>
          <a:p>
            <a:r>
              <a:rPr lang="en-CA"/>
              <a:t>05-24-2021</a:t>
            </a:r>
            <a:endParaRPr lang="en-US"/>
          </a:p>
        </p:txBody>
      </p:sp>
      <p:sp>
        <p:nvSpPr>
          <p:cNvPr id="7" name="Slide Number Placeholder 6">
            <a:extLst>
              <a:ext uri="{FF2B5EF4-FFF2-40B4-BE49-F238E27FC236}">
                <a16:creationId xmlns:a16="http://schemas.microsoft.com/office/drawing/2014/main" id="{CB393941-3B9D-4345-A9EA-A04120EFDBAE}"/>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11" name="Content Placeholder 3">
            <a:extLst>
              <a:ext uri="{FF2B5EF4-FFF2-40B4-BE49-F238E27FC236}">
                <a16:creationId xmlns:a16="http://schemas.microsoft.com/office/drawing/2014/main" id="{F2798FE5-6721-474C-871F-E61BB27925C1}"/>
              </a:ext>
            </a:extLst>
          </p:cNvPr>
          <p:cNvSpPr>
            <a:spLocks noGrp="1"/>
          </p:cNvSpPr>
          <p:nvPr>
            <p:ph sz="half" idx="2"/>
          </p:nvPr>
        </p:nvSpPr>
        <p:spPr>
          <a:xfrm>
            <a:off x="747384" y="1357313"/>
            <a:ext cx="4281816" cy="4289425"/>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p:txBody>
      </p:sp>
      <p:pic>
        <p:nvPicPr>
          <p:cNvPr id="10" name="Picture 9">
            <a:extLst>
              <a:ext uri="{FF2B5EF4-FFF2-40B4-BE49-F238E27FC236}">
                <a16:creationId xmlns:a16="http://schemas.microsoft.com/office/drawing/2014/main" id="{9365A979-ECB6-944B-B048-D15BBCA47E7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8" name="Title 1">
            <a:extLst>
              <a:ext uri="{FF2B5EF4-FFF2-40B4-BE49-F238E27FC236}">
                <a16:creationId xmlns:a16="http://schemas.microsoft.com/office/drawing/2014/main" id="{001710DD-ADAB-40F1-822D-847785A4B9D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pic>
        <p:nvPicPr>
          <p:cNvPr id="9" name="Picture 8">
            <a:extLst>
              <a:ext uri="{FF2B5EF4-FFF2-40B4-BE49-F238E27FC236}">
                <a16:creationId xmlns:a16="http://schemas.microsoft.com/office/drawing/2014/main" id="{5A1A09DC-89F3-43E6-95B5-ABD0028F239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Tree>
    <p:extLst>
      <p:ext uri="{BB962C8B-B14F-4D97-AF65-F5344CB8AC3E}">
        <p14:creationId xmlns:p14="http://schemas.microsoft.com/office/powerpoint/2010/main" val="134814468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p:cSld name="1_Back Cover">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A056E563-204B-4A86-9584-ADE6D714DDFA}"/>
              </a:ext>
            </a:extLst>
          </p:cNvPr>
          <p:cNvGrpSpPr/>
          <p:nvPr/>
        </p:nvGrpSpPr>
        <p:grpSpPr>
          <a:xfrm>
            <a:off x="1693404" y="5780005"/>
            <a:ext cx="9811512" cy="629918"/>
            <a:chOff x="1007885" y="2739164"/>
            <a:chExt cx="9455868" cy="584201"/>
          </a:xfrm>
        </p:grpSpPr>
        <p:sp>
          <p:nvSpPr>
            <p:cNvPr id="11" name="Rectangle 10">
              <a:extLst>
                <a:ext uri="{FF2B5EF4-FFF2-40B4-BE49-F238E27FC236}">
                  <a16:creationId xmlns:a16="http://schemas.microsoft.com/office/drawing/2014/main" id="{1B918966-6278-419D-86CE-78AA30AAF5A7}"/>
                </a:ext>
              </a:extLst>
            </p:cNvPr>
            <p:cNvSpPr/>
            <p:nvPr userDrawn="1"/>
          </p:nvSpPr>
          <p:spPr>
            <a:xfrm>
              <a:off x="1529370" y="2846598"/>
              <a:ext cx="8934383" cy="342528"/>
            </a:xfrm>
            <a:prstGeom prst="rect">
              <a:avLst/>
            </a:prstGeom>
          </p:spPr>
          <p:txBody>
            <a:bodyPr wrap="square">
              <a:spAutoFit/>
            </a:bodyPr>
            <a:lstStyle/>
            <a:p>
              <a:pPr marL="0" marR="0" algn="l">
                <a:spcBef>
                  <a:spcPts val="0"/>
                </a:spcBef>
                <a:spcAft>
                  <a:spcPts val="0"/>
                </a:spcAft>
                <a:buFont typeface="Arial" panose="020B0604020202020204" pitchFamily="34" charset="0"/>
                <a:buNone/>
              </a:pPr>
              <a:r>
                <a:rPr lang="en-CA" sz="1800" b="0" i="0" u="none" strike="noStrike" dirty="0">
                  <a:solidFill>
                    <a:srgbClr val="000000"/>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2">
                    <a:extLst>
                      <a:ext uri="{A12FA001-AC4F-418D-AE19-62706E023703}">
                        <ahyp:hlinkClr xmlns:ahyp="http://schemas.microsoft.com/office/drawing/2018/hyperlinkcolor" val="tx"/>
                      </a:ext>
                    </a:extLst>
                  </a:hlinkClick>
                </a:rPr>
                <a:t>@Ethics_Board</a:t>
              </a:r>
              <a:r>
                <a:rPr lang="en-CA" sz="1600" b="0" i="0" u="none" strike="noStrike" dirty="0">
                  <a:solidFill>
                    <a:srgbClr val="000000"/>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3">
                    <a:extLst>
                      <a:ext uri="{A12FA001-AC4F-418D-AE19-62706E023703}">
                        <ahyp:hlinkClr xmlns:ahyp="http://schemas.microsoft.com/office/drawing/2018/hyperlinkcolor" val="tx"/>
                      </a:ext>
                    </a:extLst>
                  </a:hlinkClick>
                </a:rPr>
                <a:t>@IESBA</a:t>
              </a:r>
              <a:r>
                <a:rPr lang="en-CA" sz="1800" b="0" i="0" u="none" strike="noStrike" dirty="0">
                  <a:solidFill>
                    <a:srgbClr val="000000"/>
                  </a:solidFill>
                  <a:effectLst/>
                  <a:latin typeface="Product Sans Light" panose="020B0303030502040203" pitchFamily="34" charset="0"/>
                </a:rPr>
                <a:t>				</a:t>
              </a:r>
              <a:r>
                <a:rPr lang="en-CA" sz="1800" b="0" i="0" u="none" strike="noStrike" dirty="0">
                  <a:solidFill>
                    <a:srgbClr val="0B5494"/>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4">
                    <a:extLst>
                      <a:ext uri="{A12FA001-AC4F-418D-AE19-62706E023703}">
                        <ahyp:hlinkClr xmlns:ahyp="http://schemas.microsoft.com/office/drawing/2018/hyperlinkcolor" val="tx"/>
                      </a:ext>
                    </a:extLst>
                  </a:hlinkClick>
                </a:rPr>
                <a:t>@IESBA</a:t>
              </a:r>
              <a:endParaRPr lang="en-CA" sz="1600" b="0" i="0" u="none" strike="noStrike" dirty="0">
                <a:solidFill>
                  <a:srgbClr val="0B5494"/>
                </a:solidFill>
                <a:effectLst/>
                <a:latin typeface="Product Sans Light" panose="020B0303030502040203" pitchFamily="34" charset="0"/>
              </a:endParaRPr>
            </a:p>
          </p:txBody>
        </p:sp>
        <p:pic>
          <p:nvPicPr>
            <p:cNvPr id="12" name="Picture 11">
              <a:hlinkClick r:id="rId5"/>
              <a:extLst>
                <a:ext uri="{FF2B5EF4-FFF2-40B4-BE49-F238E27FC236}">
                  <a16:creationId xmlns:a16="http://schemas.microsoft.com/office/drawing/2014/main" id="{75F103B6-7D40-495F-B856-BAD56A174154}"/>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07885" y="2739165"/>
              <a:ext cx="596900" cy="584200"/>
            </a:xfrm>
            <a:prstGeom prst="rect">
              <a:avLst/>
            </a:prstGeom>
          </p:spPr>
        </p:pic>
        <p:pic>
          <p:nvPicPr>
            <p:cNvPr id="13" name="Picture 12">
              <a:hlinkClick r:id="rId7"/>
              <a:extLst>
                <a:ext uri="{FF2B5EF4-FFF2-40B4-BE49-F238E27FC236}">
                  <a16:creationId xmlns:a16="http://schemas.microsoft.com/office/drawing/2014/main" id="{DBA2C49C-5171-4C06-971F-B29996FDDFEF}"/>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453788" y="2739164"/>
              <a:ext cx="596900" cy="584200"/>
            </a:xfrm>
            <a:prstGeom prst="rect">
              <a:avLst/>
            </a:prstGeom>
          </p:spPr>
        </p:pic>
      </p:grpSp>
      <p:pic>
        <p:nvPicPr>
          <p:cNvPr id="14" name="Picture 13" descr="A picture containing text&#10;&#10;Description automatically generated">
            <a:extLst>
              <a:ext uri="{FF2B5EF4-FFF2-40B4-BE49-F238E27FC236}">
                <a16:creationId xmlns:a16="http://schemas.microsoft.com/office/drawing/2014/main" id="{F8A45A77-335F-4A7E-97BB-8231D92A3F8E}"/>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920856" y="5866938"/>
            <a:ext cx="1836328" cy="427147"/>
          </a:xfrm>
          <a:prstGeom prst="rect">
            <a:avLst/>
          </a:prstGeom>
        </p:spPr>
      </p:pic>
      <p:pic>
        <p:nvPicPr>
          <p:cNvPr id="17" name="Picture 16" descr="A blue and white logo&#10;&#10;Description automatically generated with low confidence">
            <a:extLst>
              <a:ext uri="{FF2B5EF4-FFF2-40B4-BE49-F238E27FC236}">
                <a16:creationId xmlns:a16="http://schemas.microsoft.com/office/drawing/2014/main" id="{1160CEAE-27E9-46C8-8F06-649C8B4791A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229417" y="1983072"/>
            <a:ext cx="5733166" cy="1673917"/>
          </a:xfrm>
          <a:prstGeom prst="rect">
            <a:avLst/>
          </a:prstGeom>
        </p:spPr>
      </p:pic>
      <p:sp>
        <p:nvSpPr>
          <p:cNvPr id="21" name="TextBox 20">
            <a:extLst>
              <a:ext uri="{FF2B5EF4-FFF2-40B4-BE49-F238E27FC236}">
                <a16:creationId xmlns:a16="http://schemas.microsoft.com/office/drawing/2014/main" id="{35941F45-47E0-46BC-A474-6E89FC3B2FF0}"/>
              </a:ext>
            </a:extLst>
          </p:cNvPr>
          <p:cNvSpPr txBox="1"/>
          <p:nvPr/>
        </p:nvSpPr>
        <p:spPr>
          <a:xfrm>
            <a:off x="3239146" y="3735092"/>
            <a:ext cx="914400" cy="914400"/>
          </a:xfrm>
          <a:prstGeom prst="rect">
            <a:avLst/>
          </a:prstGeom>
        </p:spPr>
        <p:txBody>
          <a:bodyPr vert="horz" wrap="none" lIns="91440" tIns="45720" rIns="91440" bIns="45720" rtlCol="0" anchor="b">
            <a:normAutofit/>
          </a:bodyPr>
          <a:lstStyle/>
          <a:p>
            <a:pPr algn="l"/>
            <a:endParaRPr lang="en-US" sz="2200" dirty="0">
              <a:solidFill>
                <a:srgbClr val="0B5494"/>
              </a:solidFill>
            </a:endParaRPr>
          </a:p>
        </p:txBody>
      </p:sp>
      <p:sp>
        <p:nvSpPr>
          <p:cNvPr id="22" name="TextBox 21">
            <a:extLst>
              <a:ext uri="{FF2B5EF4-FFF2-40B4-BE49-F238E27FC236}">
                <a16:creationId xmlns:a16="http://schemas.microsoft.com/office/drawing/2014/main" id="{CFD301A1-6DC6-4202-9D57-925864E85118}"/>
              </a:ext>
            </a:extLst>
          </p:cNvPr>
          <p:cNvSpPr txBox="1"/>
          <p:nvPr/>
        </p:nvSpPr>
        <p:spPr>
          <a:xfrm>
            <a:off x="604434" y="3716849"/>
            <a:ext cx="10900482" cy="470000"/>
          </a:xfrm>
          <a:prstGeom prst="rect">
            <a:avLst/>
          </a:prstGeom>
          <a:noFill/>
        </p:spPr>
        <p:txBody>
          <a:bodyPr wrap="square">
            <a:spAutoFit/>
          </a:bodyPr>
          <a:lstStyle/>
          <a:p>
            <a:pPr marL="0" marR="0" algn="ctr">
              <a:lnSpc>
                <a:spcPct val="107000"/>
              </a:lnSpc>
              <a:spcBef>
                <a:spcPts val="0"/>
              </a:spcBef>
              <a:spcAft>
                <a:spcPts val="800"/>
              </a:spcAft>
            </a:pPr>
            <a:r>
              <a:rPr lang="en-US" sz="2400" b="1" i="1" dirty="0">
                <a:effectLst/>
                <a:latin typeface="Calibri" panose="020F0502020204030204" pitchFamily="34" charset="0"/>
                <a:ea typeface="Calibri" panose="020F0502020204030204" pitchFamily="34" charset="0"/>
                <a:cs typeface="Times New Roman" panose="02020603050405020304" pitchFamily="18" charset="0"/>
              </a:rPr>
              <a:t>www.ethicsboard.org</a:t>
            </a:r>
          </a:p>
        </p:txBody>
      </p:sp>
      <p:grpSp>
        <p:nvGrpSpPr>
          <p:cNvPr id="15" name="Group 14">
            <a:extLst>
              <a:ext uri="{FF2B5EF4-FFF2-40B4-BE49-F238E27FC236}">
                <a16:creationId xmlns:a16="http://schemas.microsoft.com/office/drawing/2014/main" id="{343003D4-AEC1-421D-8A7E-D684191A8C23}"/>
              </a:ext>
            </a:extLst>
          </p:cNvPr>
          <p:cNvGrpSpPr/>
          <p:nvPr userDrawn="1"/>
        </p:nvGrpSpPr>
        <p:grpSpPr>
          <a:xfrm>
            <a:off x="1693404" y="5780005"/>
            <a:ext cx="9811512" cy="629918"/>
            <a:chOff x="1007885" y="2739164"/>
            <a:chExt cx="9455868" cy="584201"/>
          </a:xfrm>
        </p:grpSpPr>
        <p:sp>
          <p:nvSpPr>
            <p:cNvPr id="16" name="Rectangle 15">
              <a:extLst>
                <a:ext uri="{FF2B5EF4-FFF2-40B4-BE49-F238E27FC236}">
                  <a16:creationId xmlns:a16="http://schemas.microsoft.com/office/drawing/2014/main" id="{549C0F94-A431-4D50-8D20-681A7B394C1B}"/>
                </a:ext>
              </a:extLst>
            </p:cNvPr>
            <p:cNvSpPr/>
            <p:nvPr userDrawn="1"/>
          </p:nvSpPr>
          <p:spPr>
            <a:xfrm>
              <a:off x="1529370" y="2846598"/>
              <a:ext cx="8934383" cy="342528"/>
            </a:xfrm>
            <a:prstGeom prst="rect">
              <a:avLst/>
            </a:prstGeom>
          </p:spPr>
          <p:txBody>
            <a:bodyPr wrap="square">
              <a:spAutoFit/>
            </a:bodyPr>
            <a:lstStyle/>
            <a:p>
              <a:pPr marL="0" marR="0" algn="l">
                <a:spcBef>
                  <a:spcPts val="0"/>
                </a:spcBef>
                <a:spcAft>
                  <a:spcPts val="0"/>
                </a:spcAft>
                <a:buFont typeface="Arial" panose="020B0604020202020204" pitchFamily="34" charset="0"/>
                <a:buNone/>
              </a:pPr>
              <a:r>
                <a:rPr lang="en-CA" sz="1800" b="0" i="0" u="none" strike="noStrike" dirty="0">
                  <a:solidFill>
                    <a:srgbClr val="000000"/>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2">
                    <a:extLst>
                      <a:ext uri="{A12FA001-AC4F-418D-AE19-62706E023703}">
                        <ahyp:hlinkClr xmlns:ahyp="http://schemas.microsoft.com/office/drawing/2018/hyperlinkcolor" val="tx"/>
                      </a:ext>
                    </a:extLst>
                  </a:hlinkClick>
                </a:rPr>
                <a:t>@Ethics_Board</a:t>
              </a:r>
              <a:r>
                <a:rPr lang="en-CA" sz="1600" b="0" i="0" u="none" strike="noStrike" dirty="0">
                  <a:solidFill>
                    <a:srgbClr val="000000"/>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3">
                    <a:extLst>
                      <a:ext uri="{A12FA001-AC4F-418D-AE19-62706E023703}">
                        <ahyp:hlinkClr xmlns:ahyp="http://schemas.microsoft.com/office/drawing/2018/hyperlinkcolor" val="tx"/>
                      </a:ext>
                    </a:extLst>
                  </a:hlinkClick>
                </a:rPr>
                <a:t>@IESBA</a:t>
              </a:r>
              <a:r>
                <a:rPr lang="en-CA" sz="1800" b="0" i="0" u="none" strike="noStrike" dirty="0">
                  <a:solidFill>
                    <a:srgbClr val="000000"/>
                  </a:solidFill>
                  <a:effectLst/>
                  <a:latin typeface="Product Sans Light" panose="020B0303030502040203" pitchFamily="34" charset="0"/>
                </a:rPr>
                <a:t>				</a:t>
              </a:r>
              <a:r>
                <a:rPr lang="en-CA" sz="1800" b="0" i="0" u="none" strike="noStrike" dirty="0">
                  <a:solidFill>
                    <a:srgbClr val="0B5494"/>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4">
                    <a:extLst>
                      <a:ext uri="{A12FA001-AC4F-418D-AE19-62706E023703}">
                        <ahyp:hlinkClr xmlns:ahyp="http://schemas.microsoft.com/office/drawing/2018/hyperlinkcolor" val="tx"/>
                      </a:ext>
                    </a:extLst>
                  </a:hlinkClick>
                </a:rPr>
                <a:t>@IESBA</a:t>
              </a:r>
              <a:endParaRPr lang="en-CA" sz="1600" b="0" i="0" u="none" strike="noStrike" dirty="0">
                <a:solidFill>
                  <a:srgbClr val="0B5494"/>
                </a:solidFill>
                <a:effectLst/>
                <a:latin typeface="Product Sans Light" panose="020B0303030502040203" pitchFamily="34" charset="0"/>
              </a:endParaRPr>
            </a:p>
          </p:txBody>
        </p:sp>
        <p:pic>
          <p:nvPicPr>
            <p:cNvPr id="18" name="Picture 17">
              <a:hlinkClick r:id="rId5"/>
              <a:extLst>
                <a:ext uri="{FF2B5EF4-FFF2-40B4-BE49-F238E27FC236}">
                  <a16:creationId xmlns:a16="http://schemas.microsoft.com/office/drawing/2014/main" id="{94431E66-6233-4769-96D8-CBB61D5AD78F}"/>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07885" y="2739165"/>
              <a:ext cx="596900" cy="584200"/>
            </a:xfrm>
            <a:prstGeom prst="rect">
              <a:avLst/>
            </a:prstGeom>
          </p:spPr>
        </p:pic>
        <p:pic>
          <p:nvPicPr>
            <p:cNvPr id="19" name="Picture 18">
              <a:hlinkClick r:id="rId7"/>
              <a:extLst>
                <a:ext uri="{FF2B5EF4-FFF2-40B4-BE49-F238E27FC236}">
                  <a16:creationId xmlns:a16="http://schemas.microsoft.com/office/drawing/2014/main" id="{13D54CB0-4340-45DD-9621-2B498E131D96}"/>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453788" y="2739164"/>
              <a:ext cx="596900" cy="584200"/>
            </a:xfrm>
            <a:prstGeom prst="rect">
              <a:avLst/>
            </a:prstGeom>
          </p:spPr>
        </p:pic>
      </p:grpSp>
      <p:pic>
        <p:nvPicPr>
          <p:cNvPr id="20" name="Picture 19" descr="A picture containing text&#10;&#10;Description automatically generated">
            <a:extLst>
              <a:ext uri="{FF2B5EF4-FFF2-40B4-BE49-F238E27FC236}">
                <a16:creationId xmlns:a16="http://schemas.microsoft.com/office/drawing/2014/main" id="{C4832937-6F8E-47DA-AA33-4D2CFFC362F2}"/>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920856" y="5866938"/>
            <a:ext cx="1836328" cy="427147"/>
          </a:xfrm>
          <a:prstGeom prst="rect">
            <a:avLst/>
          </a:prstGeom>
        </p:spPr>
      </p:pic>
      <p:pic>
        <p:nvPicPr>
          <p:cNvPr id="23" name="Picture 22" descr="A blue and white logo&#10;&#10;Description automatically generated with low confidence">
            <a:extLst>
              <a:ext uri="{FF2B5EF4-FFF2-40B4-BE49-F238E27FC236}">
                <a16:creationId xmlns:a16="http://schemas.microsoft.com/office/drawing/2014/main" id="{D2D6DE88-332B-4FA8-8868-EBEFB7D67980}"/>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229417" y="1983072"/>
            <a:ext cx="5733166" cy="1673917"/>
          </a:xfrm>
          <a:prstGeom prst="rect">
            <a:avLst/>
          </a:prstGeom>
        </p:spPr>
      </p:pic>
      <p:sp>
        <p:nvSpPr>
          <p:cNvPr id="24" name="TextBox 23">
            <a:extLst>
              <a:ext uri="{FF2B5EF4-FFF2-40B4-BE49-F238E27FC236}">
                <a16:creationId xmlns:a16="http://schemas.microsoft.com/office/drawing/2014/main" id="{7046324F-1EB4-4714-A4D7-76AA90885F19}"/>
              </a:ext>
            </a:extLst>
          </p:cNvPr>
          <p:cNvSpPr txBox="1"/>
          <p:nvPr userDrawn="1"/>
        </p:nvSpPr>
        <p:spPr>
          <a:xfrm>
            <a:off x="3239146" y="3735092"/>
            <a:ext cx="914400" cy="914400"/>
          </a:xfrm>
          <a:prstGeom prst="rect">
            <a:avLst/>
          </a:prstGeom>
        </p:spPr>
        <p:txBody>
          <a:bodyPr vert="horz" wrap="none" lIns="91440" tIns="45720" rIns="91440" bIns="45720" rtlCol="0" anchor="b">
            <a:normAutofit/>
          </a:bodyPr>
          <a:lstStyle/>
          <a:p>
            <a:pPr algn="l"/>
            <a:endParaRPr lang="en-US" sz="2200" dirty="0">
              <a:solidFill>
                <a:srgbClr val="0B5494"/>
              </a:solidFill>
            </a:endParaRPr>
          </a:p>
        </p:txBody>
      </p:sp>
      <p:sp>
        <p:nvSpPr>
          <p:cNvPr id="25" name="TextBox 24">
            <a:extLst>
              <a:ext uri="{FF2B5EF4-FFF2-40B4-BE49-F238E27FC236}">
                <a16:creationId xmlns:a16="http://schemas.microsoft.com/office/drawing/2014/main" id="{F40AD2EC-D928-49DA-9F6F-87BA8BA9FDBB}"/>
              </a:ext>
            </a:extLst>
          </p:cNvPr>
          <p:cNvSpPr txBox="1"/>
          <p:nvPr userDrawn="1"/>
        </p:nvSpPr>
        <p:spPr>
          <a:xfrm>
            <a:off x="604434" y="3716849"/>
            <a:ext cx="10900482" cy="470000"/>
          </a:xfrm>
          <a:prstGeom prst="rect">
            <a:avLst/>
          </a:prstGeom>
          <a:noFill/>
        </p:spPr>
        <p:txBody>
          <a:bodyPr wrap="square">
            <a:spAutoFit/>
          </a:bodyPr>
          <a:lstStyle/>
          <a:p>
            <a:pPr marL="0" marR="0" algn="ctr">
              <a:lnSpc>
                <a:spcPct val="107000"/>
              </a:lnSpc>
              <a:spcBef>
                <a:spcPts val="0"/>
              </a:spcBef>
              <a:spcAft>
                <a:spcPts val="800"/>
              </a:spcAft>
            </a:pPr>
            <a:r>
              <a:rPr lang="en-US" sz="2400" b="1" i="1" dirty="0">
                <a:effectLst/>
                <a:latin typeface="Calibri" panose="020F0502020204030204" pitchFamily="34" charset="0"/>
                <a:ea typeface="Calibri" panose="020F0502020204030204" pitchFamily="34" charset="0"/>
                <a:cs typeface="Times New Roman" panose="02020603050405020304" pitchFamily="18" charset="0"/>
              </a:rPr>
              <a:t>www.ethicsboard.org</a:t>
            </a:r>
          </a:p>
        </p:txBody>
      </p:sp>
    </p:spTree>
    <p:extLst>
      <p:ext uri="{BB962C8B-B14F-4D97-AF65-F5344CB8AC3E}">
        <p14:creationId xmlns:p14="http://schemas.microsoft.com/office/powerpoint/2010/main" val="411805674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8" name="Picture 7" descr="A picture containing outdoor&#10;&#10;Description automatically generated">
            <a:extLst>
              <a:ext uri="{FF2B5EF4-FFF2-40B4-BE49-F238E27FC236}">
                <a16:creationId xmlns:a16="http://schemas.microsoft.com/office/drawing/2014/main" id="{AB243662-BBA5-4983-9E42-C044319DEEA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23"/>
          <a:stretch/>
        </p:blipFill>
        <p:spPr>
          <a:xfrm>
            <a:off x="0" y="1359401"/>
            <a:ext cx="12192000" cy="5498599"/>
          </a:xfrm>
          <a:prstGeom prst="rect">
            <a:avLst/>
          </a:prstGeom>
        </p:spPr>
      </p:pic>
      <p:sp>
        <p:nvSpPr>
          <p:cNvPr id="21" name="Text Placeholder 20">
            <a:extLst>
              <a:ext uri="{FF2B5EF4-FFF2-40B4-BE49-F238E27FC236}">
                <a16:creationId xmlns:a16="http://schemas.microsoft.com/office/drawing/2014/main" id="{D372EE30-0CA9-9349-914F-931308613F0C}"/>
              </a:ext>
            </a:extLst>
          </p:cNvPr>
          <p:cNvSpPr>
            <a:spLocks noGrp="1"/>
          </p:cNvSpPr>
          <p:nvPr>
            <p:ph type="body" sz="quarter" idx="14" hasCustomPrompt="1"/>
          </p:nvPr>
        </p:nvSpPr>
        <p:spPr>
          <a:xfrm>
            <a:off x="765175" y="4844311"/>
            <a:ext cx="9907588" cy="2039040"/>
          </a:xfrm>
        </p:spPr>
        <p:txBody>
          <a:bodyPr>
            <a:normAutofit/>
          </a:bodyPr>
          <a:lstStyle>
            <a:lvl1pPr marL="0" indent="0">
              <a:buNone/>
              <a:defRPr sz="3000">
                <a:solidFill>
                  <a:schemeClr val="bg1"/>
                </a:solidFill>
                <a:latin typeface="Product Sans Light" panose="020B0303030502040203" pitchFamily="34" charset="0"/>
              </a:defRPr>
            </a:lvl1pPr>
          </a:lstStyle>
          <a:p>
            <a:pPr lvl="0"/>
            <a:r>
              <a:rPr lang="en-US" dirty="0"/>
              <a:t>Name(s) of presenter(s)</a:t>
            </a:r>
          </a:p>
          <a:p>
            <a:pPr lvl="0"/>
            <a:r>
              <a:rPr lang="en-US" dirty="0"/>
              <a:t>Date</a:t>
            </a:r>
          </a:p>
        </p:txBody>
      </p:sp>
      <p:pic>
        <p:nvPicPr>
          <p:cNvPr id="28" name="Picture 27">
            <a:extLst>
              <a:ext uri="{FF2B5EF4-FFF2-40B4-BE49-F238E27FC236}">
                <a16:creationId xmlns:a16="http://schemas.microsoft.com/office/drawing/2014/main" id="{FC4CAB7F-A97C-6F46-942A-943284A3E138}"/>
              </a:ext>
            </a:extLst>
          </p:cNvPr>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2" name="Picture 11">
            <a:extLst>
              <a:ext uri="{FF2B5EF4-FFF2-40B4-BE49-F238E27FC236}">
                <a16:creationId xmlns:a16="http://schemas.microsoft.com/office/drawing/2014/main" id="{BC755942-84D2-2949-9D61-AAE823131D00}"/>
              </a:ext>
            </a:extLst>
          </p:cNvPr>
          <p:cNvPicPr>
            <a:picLocks noChangeAspect="1"/>
          </p:cNvPicPr>
          <p:nvPr/>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7" name="Text Placeholder 6">
            <a:extLst>
              <a:ext uri="{FF2B5EF4-FFF2-40B4-BE49-F238E27FC236}">
                <a16:creationId xmlns:a16="http://schemas.microsoft.com/office/drawing/2014/main" id="{B2DC392D-8E34-E842-905D-2C0D9EF77B9F}"/>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11" name="Text Placeholder 10">
            <a:extLst>
              <a:ext uri="{FF2B5EF4-FFF2-40B4-BE49-F238E27FC236}">
                <a16:creationId xmlns:a16="http://schemas.microsoft.com/office/drawing/2014/main" id="{88279C55-74D0-264F-B945-2C8B8983543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19" name="Picture 18">
            <a:extLst>
              <a:ext uri="{FF2B5EF4-FFF2-40B4-BE49-F238E27FC236}">
                <a16:creationId xmlns:a16="http://schemas.microsoft.com/office/drawing/2014/main" id="{5784D37B-3DF2-8B49-A9B6-293C3148E6AA}"/>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pic>
        <p:nvPicPr>
          <p:cNvPr id="9" name="Picture 8" descr="A picture containing outdoor&#10;&#10;Description automatically generated">
            <a:extLst>
              <a:ext uri="{FF2B5EF4-FFF2-40B4-BE49-F238E27FC236}">
                <a16:creationId xmlns:a16="http://schemas.microsoft.com/office/drawing/2014/main" id="{5C5C099F-CA11-499D-9C21-827E1BE471D0}"/>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3"/>
          <a:stretch/>
        </p:blipFill>
        <p:spPr>
          <a:xfrm>
            <a:off x="0" y="1359401"/>
            <a:ext cx="12192000" cy="5498599"/>
          </a:xfrm>
          <a:prstGeom prst="rect">
            <a:avLst/>
          </a:prstGeom>
        </p:spPr>
      </p:pic>
      <p:pic>
        <p:nvPicPr>
          <p:cNvPr id="10" name="Picture 9">
            <a:extLst>
              <a:ext uri="{FF2B5EF4-FFF2-40B4-BE49-F238E27FC236}">
                <a16:creationId xmlns:a16="http://schemas.microsoft.com/office/drawing/2014/main" id="{77D0F44B-7E9A-48D6-9B08-6745DD429695}"/>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3" name="Picture 12">
            <a:extLst>
              <a:ext uri="{FF2B5EF4-FFF2-40B4-BE49-F238E27FC236}">
                <a16:creationId xmlns:a16="http://schemas.microsoft.com/office/drawing/2014/main" id="{4B4D2008-4B72-4AB6-9B1F-36452555B48E}"/>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pic>
        <p:nvPicPr>
          <p:cNvPr id="14" name="Picture 13">
            <a:extLst>
              <a:ext uri="{FF2B5EF4-FFF2-40B4-BE49-F238E27FC236}">
                <a16:creationId xmlns:a16="http://schemas.microsoft.com/office/drawing/2014/main" id="{9346033F-A19D-42C9-9384-FCC32EBEFAF4}"/>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10280060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2">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D83A9A97-3FE1-4EDA-8AA4-850C7B3DF63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1359401"/>
            <a:ext cx="12192001" cy="5555749"/>
          </a:xfrm>
          <a:prstGeom prst="rect">
            <a:avLst/>
          </a:prstGeom>
        </p:spPr>
      </p:pic>
      <p:sp>
        <p:nvSpPr>
          <p:cNvPr id="10" name="Text Placeholder 20">
            <a:extLst>
              <a:ext uri="{FF2B5EF4-FFF2-40B4-BE49-F238E27FC236}">
                <a16:creationId xmlns:a16="http://schemas.microsoft.com/office/drawing/2014/main" id="{5B735781-C98E-3546-A3E5-41DD7AAEDB10}"/>
              </a:ext>
            </a:extLst>
          </p:cNvPr>
          <p:cNvSpPr>
            <a:spLocks noGrp="1"/>
          </p:cNvSpPr>
          <p:nvPr>
            <p:ph type="body" sz="quarter" idx="14" hasCustomPrompt="1"/>
          </p:nvPr>
        </p:nvSpPr>
        <p:spPr>
          <a:xfrm>
            <a:off x="765175" y="4844311"/>
            <a:ext cx="9907588" cy="20961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dirty="0"/>
              <a:t>Name(s) of presenter(s)</a:t>
            </a:r>
          </a:p>
          <a:p>
            <a:pPr lvl="0"/>
            <a:r>
              <a:rPr lang="en-US" dirty="0"/>
              <a:t>Date</a:t>
            </a:r>
          </a:p>
        </p:txBody>
      </p:sp>
      <p:pic>
        <p:nvPicPr>
          <p:cNvPr id="11" name="Picture 10">
            <a:extLst>
              <a:ext uri="{FF2B5EF4-FFF2-40B4-BE49-F238E27FC236}">
                <a16:creationId xmlns:a16="http://schemas.microsoft.com/office/drawing/2014/main" id="{B0548A2B-C299-E44F-9499-8F728F8B4DA2}"/>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3" name="Picture 12">
            <a:extLst>
              <a:ext uri="{FF2B5EF4-FFF2-40B4-BE49-F238E27FC236}">
                <a16:creationId xmlns:a16="http://schemas.microsoft.com/office/drawing/2014/main" id="{86ED859E-0E54-394B-B2F4-63D1B380DB8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15" name="Text Placeholder 6">
            <a:extLst>
              <a:ext uri="{FF2B5EF4-FFF2-40B4-BE49-F238E27FC236}">
                <a16:creationId xmlns:a16="http://schemas.microsoft.com/office/drawing/2014/main" id="{630EF5FB-5DCB-C84B-ADDB-AC9E3E6B58A3}"/>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16" name="Text Placeholder 10">
            <a:extLst>
              <a:ext uri="{FF2B5EF4-FFF2-40B4-BE49-F238E27FC236}">
                <a16:creationId xmlns:a16="http://schemas.microsoft.com/office/drawing/2014/main" id="{89B6BD9B-253D-404B-9EC4-14D3E5C7B0C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20" name="Picture 19">
            <a:extLst>
              <a:ext uri="{FF2B5EF4-FFF2-40B4-BE49-F238E27FC236}">
                <a16:creationId xmlns:a16="http://schemas.microsoft.com/office/drawing/2014/main" id="{5DDB95AD-1F20-1F45-AA37-1F83A42C35F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5024607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Section Header 1 (alt Title Slide)">
    <p:spTree>
      <p:nvGrpSpPr>
        <p:cNvPr id="1" name=""/>
        <p:cNvGrpSpPr/>
        <p:nvPr/>
      </p:nvGrpSpPr>
      <p:grpSpPr>
        <a:xfrm>
          <a:off x="0" y="0"/>
          <a:ext cx="0" cy="0"/>
          <a:chOff x="0" y="0"/>
          <a:chExt cx="0" cy="0"/>
        </a:xfrm>
      </p:grpSpPr>
      <p:pic>
        <p:nvPicPr>
          <p:cNvPr id="13" name="Picture 12" descr="A picture containing blur&#10;&#10;Description automatically generated">
            <a:extLst>
              <a:ext uri="{FF2B5EF4-FFF2-40B4-BE49-F238E27FC236}">
                <a16:creationId xmlns:a16="http://schemas.microsoft.com/office/drawing/2014/main" id="{7A85BD9F-E558-4254-89DB-9A7B3D1C56D4}"/>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29976" y="1635465"/>
            <a:ext cx="12259180" cy="5260636"/>
          </a:xfrm>
          <a:prstGeom prst="rect">
            <a:avLst/>
          </a:prstGeom>
        </p:spPr>
      </p:pic>
      <p:sp>
        <p:nvSpPr>
          <p:cNvPr id="21" name="Text Placeholder 20">
            <a:extLst>
              <a:ext uri="{FF2B5EF4-FFF2-40B4-BE49-F238E27FC236}">
                <a16:creationId xmlns:a16="http://schemas.microsoft.com/office/drawing/2014/main" id="{E0EC3E29-B62B-5848-BFF2-3B22373AA7B8}"/>
              </a:ext>
            </a:extLst>
          </p:cNvPr>
          <p:cNvSpPr>
            <a:spLocks noGrp="1"/>
          </p:cNvSpPr>
          <p:nvPr>
            <p:ph type="body" sz="quarter" idx="14" hasCustomPrompt="1"/>
          </p:nvPr>
        </p:nvSpPr>
        <p:spPr>
          <a:xfrm>
            <a:off x="765175" y="4844311"/>
            <a:ext cx="9907588" cy="2077140"/>
          </a:xfrm>
        </p:spPr>
        <p:txBody>
          <a:bodyPr>
            <a:normAutofit/>
          </a:bodyPr>
          <a:lstStyle>
            <a:lvl1pPr marL="0" indent="0">
              <a:buNone/>
              <a:defRPr sz="3000">
                <a:solidFill>
                  <a:srgbClr val="0B5494"/>
                </a:solidFill>
                <a:latin typeface="Product Sans Thin" panose="020B0203030502040203" pitchFamily="34" charset="0"/>
              </a:defRPr>
            </a:lvl1pPr>
          </a:lstStyle>
          <a:p>
            <a:pPr lvl="0"/>
            <a:r>
              <a:rPr lang="en-US" dirty="0"/>
              <a:t>Name(s) of presenter(s)</a:t>
            </a:r>
          </a:p>
          <a:p>
            <a:pPr lvl="0"/>
            <a:r>
              <a:rPr lang="en-US" dirty="0"/>
              <a:t>Date</a:t>
            </a:r>
          </a:p>
        </p:txBody>
      </p:sp>
      <p:pic>
        <p:nvPicPr>
          <p:cNvPr id="22" name="Picture 21">
            <a:extLst>
              <a:ext uri="{FF2B5EF4-FFF2-40B4-BE49-F238E27FC236}">
                <a16:creationId xmlns:a16="http://schemas.microsoft.com/office/drawing/2014/main" id="{F629DFBE-95EF-9447-850B-5A38238E4F7F}"/>
              </a:ext>
            </a:extLst>
          </p:cNvPr>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23" name="Picture 22">
            <a:extLst>
              <a:ext uri="{FF2B5EF4-FFF2-40B4-BE49-F238E27FC236}">
                <a16:creationId xmlns:a16="http://schemas.microsoft.com/office/drawing/2014/main" id="{FC8F5955-3DDD-F944-85A3-05004DFA4A43}"/>
              </a:ext>
            </a:extLst>
          </p:cNvPr>
          <p:cNvPicPr>
            <a:picLocks noChangeAspect="1"/>
          </p:cNvPicPr>
          <p:nvPr/>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24" name="Text Placeholder 6">
            <a:extLst>
              <a:ext uri="{FF2B5EF4-FFF2-40B4-BE49-F238E27FC236}">
                <a16:creationId xmlns:a16="http://schemas.microsoft.com/office/drawing/2014/main" id="{0F003CDE-CD75-5443-B99B-2ED7BCD5EE4D}"/>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25" name="Text Placeholder 10">
            <a:extLst>
              <a:ext uri="{FF2B5EF4-FFF2-40B4-BE49-F238E27FC236}">
                <a16:creationId xmlns:a16="http://schemas.microsoft.com/office/drawing/2014/main" id="{0E875A9D-8B55-2C4C-B935-74B25F46DA9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26" name="Picture 25">
            <a:extLst>
              <a:ext uri="{FF2B5EF4-FFF2-40B4-BE49-F238E27FC236}">
                <a16:creationId xmlns:a16="http://schemas.microsoft.com/office/drawing/2014/main" id="{848D7A3D-F2E1-CC45-95C1-83C1A0A06EB1}"/>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pic>
        <p:nvPicPr>
          <p:cNvPr id="9" name="Picture 8" descr="A picture containing blur&#10;&#10;Description automatically generated">
            <a:extLst>
              <a:ext uri="{FF2B5EF4-FFF2-40B4-BE49-F238E27FC236}">
                <a16:creationId xmlns:a16="http://schemas.microsoft.com/office/drawing/2014/main" id="{41CBD760-3C58-4D71-A8F7-9C76914EC9E5}"/>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29976" y="1635465"/>
            <a:ext cx="12259180" cy="5260636"/>
          </a:xfrm>
          <a:prstGeom prst="rect">
            <a:avLst/>
          </a:prstGeom>
        </p:spPr>
      </p:pic>
      <p:pic>
        <p:nvPicPr>
          <p:cNvPr id="10" name="Picture 9">
            <a:extLst>
              <a:ext uri="{FF2B5EF4-FFF2-40B4-BE49-F238E27FC236}">
                <a16:creationId xmlns:a16="http://schemas.microsoft.com/office/drawing/2014/main" id="{017EFEFB-A9EF-4BC9-A340-15388054D752}"/>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1" name="Picture 10">
            <a:extLst>
              <a:ext uri="{FF2B5EF4-FFF2-40B4-BE49-F238E27FC236}">
                <a16:creationId xmlns:a16="http://schemas.microsoft.com/office/drawing/2014/main" id="{A388BED1-C668-4CFA-95D8-CBE98ACD873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pic>
        <p:nvPicPr>
          <p:cNvPr id="12" name="Picture 11">
            <a:extLst>
              <a:ext uri="{FF2B5EF4-FFF2-40B4-BE49-F238E27FC236}">
                <a16:creationId xmlns:a16="http://schemas.microsoft.com/office/drawing/2014/main" id="{3B1534E9-C613-436E-8862-A4C7200617A4}"/>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339877152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Section Header 2">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D83A9A97-3FE1-4EDA-8AA4-850C7B3DF63D}"/>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1" y="1359401"/>
            <a:ext cx="12192001" cy="5555749"/>
          </a:xfrm>
          <a:prstGeom prst="rect">
            <a:avLst/>
          </a:prstGeom>
        </p:spPr>
      </p:pic>
      <p:sp>
        <p:nvSpPr>
          <p:cNvPr id="10" name="Text Placeholder 20">
            <a:extLst>
              <a:ext uri="{FF2B5EF4-FFF2-40B4-BE49-F238E27FC236}">
                <a16:creationId xmlns:a16="http://schemas.microsoft.com/office/drawing/2014/main" id="{5B735781-C98E-3546-A3E5-41DD7AAEDB10}"/>
              </a:ext>
            </a:extLst>
          </p:cNvPr>
          <p:cNvSpPr>
            <a:spLocks noGrp="1"/>
          </p:cNvSpPr>
          <p:nvPr>
            <p:ph type="body" sz="quarter" idx="14" hasCustomPrompt="1"/>
          </p:nvPr>
        </p:nvSpPr>
        <p:spPr>
          <a:xfrm>
            <a:off x="765175" y="4844311"/>
            <a:ext cx="9907588" cy="20961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dirty="0"/>
              <a:t>Name(s) of presenter(s)</a:t>
            </a:r>
          </a:p>
          <a:p>
            <a:pPr lvl="0"/>
            <a:r>
              <a:rPr lang="en-US" dirty="0"/>
              <a:t>Date</a:t>
            </a:r>
          </a:p>
        </p:txBody>
      </p:sp>
      <p:pic>
        <p:nvPicPr>
          <p:cNvPr id="11" name="Picture 10">
            <a:extLst>
              <a:ext uri="{FF2B5EF4-FFF2-40B4-BE49-F238E27FC236}">
                <a16:creationId xmlns:a16="http://schemas.microsoft.com/office/drawing/2014/main" id="{B0548A2B-C299-E44F-9499-8F728F8B4DA2}"/>
              </a:ext>
            </a:extLst>
          </p:cNvPr>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3" name="Picture 12">
            <a:extLst>
              <a:ext uri="{FF2B5EF4-FFF2-40B4-BE49-F238E27FC236}">
                <a16:creationId xmlns:a16="http://schemas.microsoft.com/office/drawing/2014/main" id="{86ED859E-0E54-394B-B2F4-63D1B380DB8F}"/>
              </a:ext>
            </a:extLst>
          </p:cNvPr>
          <p:cNvPicPr>
            <a:picLocks noChangeAspect="1"/>
          </p:cNvPicPr>
          <p:nvPr/>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15" name="Text Placeholder 6">
            <a:extLst>
              <a:ext uri="{FF2B5EF4-FFF2-40B4-BE49-F238E27FC236}">
                <a16:creationId xmlns:a16="http://schemas.microsoft.com/office/drawing/2014/main" id="{630EF5FB-5DCB-C84B-ADDB-AC9E3E6B58A3}"/>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16" name="Text Placeholder 10">
            <a:extLst>
              <a:ext uri="{FF2B5EF4-FFF2-40B4-BE49-F238E27FC236}">
                <a16:creationId xmlns:a16="http://schemas.microsoft.com/office/drawing/2014/main" id="{89B6BD9B-253D-404B-9EC4-14D3E5C7B0C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20" name="Picture 19">
            <a:extLst>
              <a:ext uri="{FF2B5EF4-FFF2-40B4-BE49-F238E27FC236}">
                <a16:creationId xmlns:a16="http://schemas.microsoft.com/office/drawing/2014/main" id="{5DDB95AD-1F20-1F45-AA37-1F83A42C35FA}"/>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pic>
        <p:nvPicPr>
          <p:cNvPr id="9" name="Picture 8" descr="Background pattern&#10;&#10;Description automatically generated">
            <a:extLst>
              <a:ext uri="{FF2B5EF4-FFF2-40B4-BE49-F238E27FC236}">
                <a16:creationId xmlns:a16="http://schemas.microsoft.com/office/drawing/2014/main" id="{88ADC86C-7300-404F-9908-36B31FDBDB96}"/>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1359401"/>
            <a:ext cx="12192001" cy="5555749"/>
          </a:xfrm>
          <a:prstGeom prst="rect">
            <a:avLst/>
          </a:prstGeom>
        </p:spPr>
      </p:pic>
      <p:pic>
        <p:nvPicPr>
          <p:cNvPr id="12" name="Picture 11">
            <a:extLst>
              <a:ext uri="{FF2B5EF4-FFF2-40B4-BE49-F238E27FC236}">
                <a16:creationId xmlns:a16="http://schemas.microsoft.com/office/drawing/2014/main" id="{5DBE4251-BBB8-4568-B32C-A679FEDF556E}"/>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4" name="Picture 13">
            <a:extLst>
              <a:ext uri="{FF2B5EF4-FFF2-40B4-BE49-F238E27FC236}">
                <a16:creationId xmlns:a16="http://schemas.microsoft.com/office/drawing/2014/main" id="{066DD03A-CB90-4B0A-8504-68B1744C4B8E}"/>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pic>
        <p:nvPicPr>
          <p:cNvPr id="17" name="Picture 16">
            <a:extLst>
              <a:ext uri="{FF2B5EF4-FFF2-40B4-BE49-F238E27FC236}">
                <a16:creationId xmlns:a16="http://schemas.microsoft.com/office/drawing/2014/main" id="{49A6DD45-0C3F-4DC4-8CBF-6877D6425D14}"/>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14749775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Section Header 3">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661203CD-23E0-4342-877C-A894DCEA5DBE}"/>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29976" y="1409942"/>
            <a:ext cx="12221976" cy="5565859"/>
          </a:xfrm>
          <a:prstGeom prst="rect">
            <a:avLst/>
          </a:prstGeom>
        </p:spPr>
      </p:pic>
      <p:sp>
        <p:nvSpPr>
          <p:cNvPr id="9" name="Text Placeholder 20">
            <a:extLst>
              <a:ext uri="{FF2B5EF4-FFF2-40B4-BE49-F238E27FC236}">
                <a16:creationId xmlns:a16="http://schemas.microsoft.com/office/drawing/2014/main" id="{A87F8C68-A834-C040-B991-FE55C7B99A3F}"/>
              </a:ext>
            </a:extLst>
          </p:cNvPr>
          <p:cNvSpPr>
            <a:spLocks noGrp="1"/>
          </p:cNvSpPr>
          <p:nvPr>
            <p:ph type="body" sz="quarter" idx="14" hasCustomPrompt="1"/>
          </p:nvPr>
        </p:nvSpPr>
        <p:spPr>
          <a:xfrm>
            <a:off x="765175" y="4844311"/>
            <a:ext cx="9907588" cy="20136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dirty="0"/>
              <a:t>Name(s) of presenter(s)</a:t>
            </a:r>
          </a:p>
          <a:p>
            <a:pPr lvl="0"/>
            <a:r>
              <a:rPr lang="en-US" dirty="0"/>
              <a:t>Date</a:t>
            </a:r>
          </a:p>
        </p:txBody>
      </p:sp>
      <p:pic>
        <p:nvPicPr>
          <p:cNvPr id="10" name="Picture 9">
            <a:extLst>
              <a:ext uri="{FF2B5EF4-FFF2-40B4-BE49-F238E27FC236}">
                <a16:creationId xmlns:a16="http://schemas.microsoft.com/office/drawing/2014/main" id="{672AAEB9-6CC3-CD4F-AFD3-F5FC597D3B16}"/>
              </a:ext>
            </a:extLst>
          </p:cNvPr>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1" name="Picture 10">
            <a:extLst>
              <a:ext uri="{FF2B5EF4-FFF2-40B4-BE49-F238E27FC236}">
                <a16:creationId xmlns:a16="http://schemas.microsoft.com/office/drawing/2014/main" id="{18947CF2-97EB-674C-B6DA-43C3B4698F9F}"/>
              </a:ext>
            </a:extLst>
          </p:cNvPr>
          <p:cNvPicPr>
            <a:picLocks noChangeAspect="1"/>
          </p:cNvPicPr>
          <p:nvPr/>
        </p:nvPicPr>
        <p:blipFill>
          <a:blip r:embed="rId3">
            <a:alphaModFix/>
            <a:extLst>
              <a:ext uri="{28A0092B-C50C-407E-A947-70E740481C1C}">
                <a14:useLocalDpi xmlns:a14="http://schemas.microsoft.com/office/drawing/2010/main" val="0"/>
              </a:ext>
            </a:extLst>
          </a:blip>
          <a:stretch>
            <a:fillRect/>
          </a:stretch>
        </p:blipFill>
        <p:spPr>
          <a:xfrm>
            <a:off x="-1" y="430247"/>
            <a:ext cx="12192001" cy="2932783"/>
          </a:xfrm>
          <a:prstGeom prst="rect">
            <a:avLst/>
          </a:prstGeom>
        </p:spPr>
      </p:pic>
      <p:sp>
        <p:nvSpPr>
          <p:cNvPr id="13" name="Text Placeholder 6">
            <a:extLst>
              <a:ext uri="{FF2B5EF4-FFF2-40B4-BE49-F238E27FC236}">
                <a16:creationId xmlns:a16="http://schemas.microsoft.com/office/drawing/2014/main" id="{3F95E47B-1676-064D-B8E5-08B06B625494}"/>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15" name="Text Placeholder 10">
            <a:extLst>
              <a:ext uri="{FF2B5EF4-FFF2-40B4-BE49-F238E27FC236}">
                <a16:creationId xmlns:a16="http://schemas.microsoft.com/office/drawing/2014/main" id="{2D775E79-4EA2-1741-8E6A-F64432D4586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16" name="Picture 15">
            <a:extLst>
              <a:ext uri="{FF2B5EF4-FFF2-40B4-BE49-F238E27FC236}">
                <a16:creationId xmlns:a16="http://schemas.microsoft.com/office/drawing/2014/main" id="{30031E86-8034-144D-9632-B1856DECFCCA}"/>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pic>
        <p:nvPicPr>
          <p:cNvPr id="12" name="Picture 11" descr="A picture containing text&#10;&#10;Description automatically generated">
            <a:extLst>
              <a:ext uri="{FF2B5EF4-FFF2-40B4-BE49-F238E27FC236}">
                <a16:creationId xmlns:a16="http://schemas.microsoft.com/office/drawing/2014/main" id="{1BB2F62F-B493-4118-BB94-19759BA568E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flipH="1">
            <a:off x="-29976" y="1409942"/>
            <a:ext cx="12221976" cy="5565859"/>
          </a:xfrm>
          <a:prstGeom prst="rect">
            <a:avLst/>
          </a:prstGeom>
        </p:spPr>
      </p:pic>
      <p:pic>
        <p:nvPicPr>
          <p:cNvPr id="14" name="Picture 13">
            <a:extLst>
              <a:ext uri="{FF2B5EF4-FFF2-40B4-BE49-F238E27FC236}">
                <a16:creationId xmlns:a16="http://schemas.microsoft.com/office/drawing/2014/main" id="{7836778C-E1AD-4D9D-BD84-65523A4CF1FC}"/>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7" name="Picture 16">
            <a:extLst>
              <a:ext uri="{FF2B5EF4-FFF2-40B4-BE49-F238E27FC236}">
                <a16:creationId xmlns:a16="http://schemas.microsoft.com/office/drawing/2014/main" id="{A8A5BEAE-D9F9-4827-9E57-C534F3600611}"/>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1" y="430247"/>
            <a:ext cx="12192001" cy="2932783"/>
          </a:xfrm>
          <a:prstGeom prst="rect">
            <a:avLst/>
          </a:prstGeom>
        </p:spPr>
      </p:pic>
      <p:pic>
        <p:nvPicPr>
          <p:cNvPr id="18" name="Picture 17">
            <a:extLst>
              <a:ext uri="{FF2B5EF4-FFF2-40B4-BE49-F238E27FC236}">
                <a16:creationId xmlns:a16="http://schemas.microsoft.com/office/drawing/2014/main" id="{9D772457-732F-4109-A361-2DB0BCE4F691}"/>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192621827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Transition Slide">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BBA1D3E-9956-9541-A964-313064928B1A}"/>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0" y="1100135"/>
            <a:ext cx="12192000" cy="4543426"/>
          </a:xfrm>
          <a:prstGeom prst="rect">
            <a:avLst/>
          </a:prstGeom>
        </p:spPr>
      </p:pic>
      <p:pic>
        <p:nvPicPr>
          <p:cNvPr id="8" name="Picture 7">
            <a:extLst>
              <a:ext uri="{FF2B5EF4-FFF2-40B4-BE49-F238E27FC236}">
                <a16:creationId xmlns:a16="http://schemas.microsoft.com/office/drawing/2014/main" id="{0CD48361-1CF2-8544-9830-31C4AD415DB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950406"/>
            <a:ext cx="12192000" cy="1115179"/>
          </a:xfrm>
          <a:prstGeom prst="rect">
            <a:avLst/>
          </a:prstGeom>
          <a:noFill/>
        </p:spPr>
      </p:pic>
      <p:sp>
        <p:nvSpPr>
          <p:cNvPr id="2" name="Date Placeholder 1">
            <a:extLst>
              <a:ext uri="{FF2B5EF4-FFF2-40B4-BE49-F238E27FC236}">
                <a16:creationId xmlns:a16="http://schemas.microsoft.com/office/drawing/2014/main" id="{440EC403-9074-2E4B-B686-CE4BDA677248}"/>
              </a:ext>
            </a:extLst>
          </p:cNvPr>
          <p:cNvSpPr>
            <a:spLocks noGrp="1"/>
          </p:cNvSpPr>
          <p:nvPr>
            <p:ph type="dt" sz="half" idx="10"/>
          </p:nvPr>
        </p:nvSpPr>
        <p:spPr/>
        <p:txBody>
          <a:bodyPr/>
          <a:lstStyle>
            <a:lvl1pPr>
              <a:defRPr>
                <a:solidFill>
                  <a:srgbClr val="838383"/>
                </a:solidFill>
              </a:defRPr>
            </a:lvl1pPr>
          </a:lstStyle>
          <a:p>
            <a:r>
              <a:rPr lang="en-CA"/>
              <a:t>05-24-2021</a:t>
            </a:r>
            <a:endParaRPr lang="en-US" dirty="0"/>
          </a:p>
        </p:txBody>
      </p:sp>
      <p:sp>
        <p:nvSpPr>
          <p:cNvPr id="4" name="Slide Number Placeholder 3">
            <a:extLst>
              <a:ext uri="{FF2B5EF4-FFF2-40B4-BE49-F238E27FC236}">
                <a16:creationId xmlns:a16="http://schemas.microsoft.com/office/drawing/2014/main" id="{189A3C8A-7236-8343-AAF2-6EF87EE95C60}"/>
              </a:ext>
            </a:extLst>
          </p:cNvPr>
          <p:cNvSpPr>
            <a:spLocks noGrp="1"/>
          </p:cNvSpPr>
          <p:nvPr>
            <p:ph type="sldNum" sz="quarter" idx="12"/>
          </p:nvPr>
        </p:nvSpPr>
        <p:spPr/>
        <p:txBody>
          <a:bodyPr/>
          <a:lstStyle>
            <a:lvl1pPr>
              <a:defRPr>
                <a:solidFill>
                  <a:srgbClr val="838383"/>
                </a:solidFill>
              </a:defRPr>
            </a:lvl1pPr>
          </a:lstStyle>
          <a:p>
            <a:fld id="{A68F81FF-A8B7-8E49-9D5B-3CAD5ADFEE36}" type="slidenum">
              <a:rPr lang="en-US" smtClean="0"/>
              <a:pPr/>
              <a:t>‹#›</a:t>
            </a:fld>
            <a:endParaRPr lang="en-US" dirty="0"/>
          </a:p>
        </p:txBody>
      </p:sp>
      <p:sp>
        <p:nvSpPr>
          <p:cNvPr id="9" name="Title 1">
            <a:extLst>
              <a:ext uri="{FF2B5EF4-FFF2-40B4-BE49-F238E27FC236}">
                <a16:creationId xmlns:a16="http://schemas.microsoft.com/office/drawing/2014/main" id="{06079699-09D7-4544-BF06-E77DEC20A061}"/>
              </a:ext>
            </a:extLst>
          </p:cNvPr>
          <p:cNvSpPr>
            <a:spLocks noGrp="1"/>
          </p:cNvSpPr>
          <p:nvPr>
            <p:ph type="title" hasCustomPrompt="1"/>
          </p:nvPr>
        </p:nvSpPr>
        <p:spPr>
          <a:xfrm>
            <a:off x="831850" y="2950406"/>
            <a:ext cx="9326563" cy="1115179"/>
          </a:xfrm>
        </p:spPr>
        <p:txBody>
          <a:bodyPr anchor="b"/>
          <a:lstStyle>
            <a:lvl1pPr>
              <a:defRPr sz="6000"/>
            </a:lvl1pPr>
          </a:lstStyle>
          <a:p>
            <a:r>
              <a:rPr lang="en-US" dirty="0"/>
              <a:t>Transition slide</a:t>
            </a:r>
          </a:p>
        </p:txBody>
      </p:sp>
      <p:pic>
        <p:nvPicPr>
          <p:cNvPr id="7" name="Picture 6">
            <a:extLst>
              <a:ext uri="{FF2B5EF4-FFF2-40B4-BE49-F238E27FC236}">
                <a16:creationId xmlns:a16="http://schemas.microsoft.com/office/drawing/2014/main" id="{F7216F88-14B0-4C72-85EF-7BF8F1369B43}"/>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1100135"/>
            <a:ext cx="12192000" cy="4543426"/>
          </a:xfrm>
          <a:prstGeom prst="rect">
            <a:avLst/>
          </a:prstGeom>
        </p:spPr>
      </p:pic>
      <p:pic>
        <p:nvPicPr>
          <p:cNvPr id="10" name="Picture 9">
            <a:extLst>
              <a:ext uri="{FF2B5EF4-FFF2-40B4-BE49-F238E27FC236}">
                <a16:creationId xmlns:a16="http://schemas.microsoft.com/office/drawing/2014/main" id="{96F5F5CF-2AAC-4BBC-9DF7-D92407AD7DB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950406"/>
            <a:ext cx="12192000" cy="1115179"/>
          </a:xfrm>
          <a:prstGeom prst="rect">
            <a:avLst/>
          </a:prstGeom>
          <a:noFill/>
        </p:spPr>
      </p:pic>
    </p:spTree>
    <p:extLst>
      <p:ext uri="{BB962C8B-B14F-4D97-AF65-F5344CB8AC3E}">
        <p14:creationId xmlns:p14="http://schemas.microsoft.com/office/powerpoint/2010/main" val="398100943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Content Slide (no images)">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FFC82E5-D0D8-EE4A-A621-5AB9F4BAB1E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2" name="Title 1">
            <a:extLst>
              <a:ext uri="{FF2B5EF4-FFF2-40B4-BE49-F238E27FC236}">
                <a16:creationId xmlns:a16="http://schemas.microsoft.com/office/drawing/2014/main" id="{47D64BA9-4817-6446-BC17-D95F499700F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
        <p:nvSpPr>
          <p:cNvPr id="3" name="Content Placeholder 2">
            <a:extLst>
              <a:ext uri="{FF2B5EF4-FFF2-40B4-BE49-F238E27FC236}">
                <a16:creationId xmlns:a16="http://schemas.microsoft.com/office/drawing/2014/main" id="{611F7315-1D15-7F4A-AACF-F20BF2D5C663}"/>
              </a:ext>
            </a:extLst>
          </p:cNvPr>
          <p:cNvSpPr>
            <a:spLocks noGrp="1"/>
          </p:cNvSpPr>
          <p:nvPr>
            <p:ph idx="1"/>
          </p:nvPr>
        </p:nvSpPr>
        <p:spPr>
          <a:xfrm>
            <a:off x="838200" y="1414463"/>
            <a:ext cx="10515600" cy="4762500"/>
          </a:xfrm>
        </p:spPr>
        <p:txBody>
          <a:bodyPr/>
          <a:lstStyle>
            <a:lvl1pPr>
              <a:defRPr>
                <a:latin typeface="Product Sans Thin" panose="020B0203030502040203" pitchFamily="34" charset="0"/>
              </a:defRPr>
            </a:lvl1pPr>
            <a:lvl2pPr>
              <a:defRPr>
                <a:latin typeface="Product Sans Thin" panose="020B0203030502040203" pitchFamily="34" charset="0"/>
              </a:defRPr>
            </a:lvl2pPr>
            <a:lvl3pPr>
              <a:defRPr>
                <a:latin typeface="Product Sans Thin" panose="020B0203030502040203" pitchFamily="34" charset="0"/>
              </a:defRPr>
            </a:lvl3pPr>
            <a:lvl4pPr>
              <a:defRPr>
                <a:latin typeface="Product Sans Thin" panose="020B0203030502040203" pitchFamily="34" charset="0"/>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latin typeface="Product Sans Thin" panose="020B0203030502040203"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7" name="Date Placeholder 1">
            <a:extLst>
              <a:ext uri="{FF2B5EF4-FFF2-40B4-BE49-F238E27FC236}">
                <a16:creationId xmlns:a16="http://schemas.microsoft.com/office/drawing/2014/main" id="{71B5729D-97A3-B74D-8F1F-CE9FF284F34D}"/>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dirty="0"/>
          </a:p>
        </p:txBody>
      </p:sp>
      <p:sp>
        <p:nvSpPr>
          <p:cNvPr id="9" name="Slide Number Placeholder 3">
            <a:extLst>
              <a:ext uri="{FF2B5EF4-FFF2-40B4-BE49-F238E27FC236}">
                <a16:creationId xmlns:a16="http://schemas.microsoft.com/office/drawing/2014/main" id="{E26F95E0-5E50-0E47-8FFD-6D000044AD9A}"/>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pic>
        <p:nvPicPr>
          <p:cNvPr id="10" name="Picture 9">
            <a:extLst>
              <a:ext uri="{FF2B5EF4-FFF2-40B4-BE49-F238E27FC236}">
                <a16:creationId xmlns:a16="http://schemas.microsoft.com/office/drawing/2014/main" id="{1ABCA4CE-5648-482D-A632-14747EF4FC2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Tree>
    <p:extLst>
      <p:ext uri="{BB962C8B-B14F-4D97-AF65-F5344CB8AC3E}">
        <p14:creationId xmlns:p14="http://schemas.microsoft.com/office/powerpoint/2010/main" val="98641143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Content Slide (with boxes)">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A40D8CAB-D224-9E4B-913B-4650ACA6EC8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6" name="Content Placeholder 3">
            <a:extLst>
              <a:ext uri="{FF2B5EF4-FFF2-40B4-BE49-F238E27FC236}">
                <a16:creationId xmlns:a16="http://schemas.microsoft.com/office/drawing/2014/main" id="{AAFBE3DE-3C9F-453F-9586-4057CDA650F4}"/>
              </a:ext>
            </a:extLst>
          </p:cNvPr>
          <p:cNvSpPr>
            <a:spLocks noGrp="1"/>
          </p:cNvSpPr>
          <p:nvPr>
            <p:ph sz="half" idx="2"/>
          </p:nvPr>
        </p:nvSpPr>
        <p:spPr>
          <a:xfrm>
            <a:off x="838200" y="1371599"/>
            <a:ext cx="6739386"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22" name="Rectangle 21">
            <a:extLst>
              <a:ext uri="{FF2B5EF4-FFF2-40B4-BE49-F238E27FC236}">
                <a16:creationId xmlns:a16="http://schemas.microsoft.com/office/drawing/2014/main" id="{2455D951-7751-A541-A387-61A043688CE1}"/>
              </a:ext>
            </a:extLst>
          </p:cNvPr>
          <p:cNvSpPr/>
          <p:nvPr/>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nvGrpSpPr>
          <p:cNvPr id="23" name="Group 22">
            <a:extLst>
              <a:ext uri="{FF2B5EF4-FFF2-40B4-BE49-F238E27FC236}">
                <a16:creationId xmlns:a16="http://schemas.microsoft.com/office/drawing/2014/main" id="{CAB157B1-00FA-D34E-A866-01820DB00A7C}"/>
              </a:ext>
            </a:extLst>
          </p:cNvPr>
          <p:cNvGrpSpPr/>
          <p:nvPr/>
        </p:nvGrpSpPr>
        <p:grpSpPr>
          <a:xfrm>
            <a:off x="8401051" y="1771656"/>
            <a:ext cx="3819525" cy="3800481"/>
            <a:chOff x="8401051" y="1771656"/>
            <a:chExt cx="3819525" cy="3800481"/>
          </a:xfrm>
        </p:grpSpPr>
        <p:sp>
          <p:nvSpPr>
            <p:cNvPr id="24" name="Rectangle 23">
              <a:extLst>
                <a:ext uri="{FF2B5EF4-FFF2-40B4-BE49-F238E27FC236}">
                  <a16:creationId xmlns:a16="http://schemas.microsoft.com/office/drawing/2014/main" id="{28894650-A92B-D44F-BD58-2949EF2709EE}"/>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6" name="Rectangle 25">
              <a:extLst>
                <a:ext uri="{FF2B5EF4-FFF2-40B4-BE49-F238E27FC236}">
                  <a16:creationId xmlns:a16="http://schemas.microsoft.com/office/drawing/2014/main" id="{E5911023-1E8C-E743-B810-68A41E000E15}"/>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7" name="Rectangle 26">
            <a:extLst>
              <a:ext uri="{FF2B5EF4-FFF2-40B4-BE49-F238E27FC236}">
                <a16:creationId xmlns:a16="http://schemas.microsoft.com/office/drawing/2014/main" id="{2C1E3DB1-D883-E84F-93ED-11F1B86ED64D}"/>
              </a:ext>
            </a:extLst>
          </p:cNvPr>
          <p:cNvSpPr/>
          <p:nvPr/>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8" name="Picture 27" descr="Text, letter&#10;&#10;Description automatically generated">
            <a:extLst>
              <a:ext uri="{FF2B5EF4-FFF2-40B4-BE49-F238E27FC236}">
                <a16:creationId xmlns:a16="http://schemas.microsoft.com/office/drawing/2014/main" id="{749A8FFF-4E71-6648-9129-15CE07D93471}"/>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
        <p:nvSpPr>
          <p:cNvPr id="14" name="Date Placeholder 1">
            <a:extLst>
              <a:ext uri="{FF2B5EF4-FFF2-40B4-BE49-F238E27FC236}">
                <a16:creationId xmlns:a16="http://schemas.microsoft.com/office/drawing/2014/main" id="{46500801-EEE0-5640-B67D-583E10ABD4D2}"/>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dirty="0"/>
          </a:p>
        </p:txBody>
      </p:sp>
      <p:sp>
        <p:nvSpPr>
          <p:cNvPr id="15" name="Slide Number Placeholder 3">
            <a:extLst>
              <a:ext uri="{FF2B5EF4-FFF2-40B4-BE49-F238E27FC236}">
                <a16:creationId xmlns:a16="http://schemas.microsoft.com/office/drawing/2014/main" id="{7B28734D-DE14-9442-AE67-2090A1DCAD08}"/>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
        <p:nvSpPr>
          <p:cNvPr id="18" name="Title 1">
            <a:extLst>
              <a:ext uri="{FF2B5EF4-FFF2-40B4-BE49-F238E27FC236}">
                <a16:creationId xmlns:a16="http://schemas.microsoft.com/office/drawing/2014/main" id="{850B06AE-126A-4DA2-811F-104FAE999A2F}"/>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pic>
        <p:nvPicPr>
          <p:cNvPr id="17" name="Picture 16">
            <a:extLst>
              <a:ext uri="{FF2B5EF4-FFF2-40B4-BE49-F238E27FC236}">
                <a16:creationId xmlns:a16="http://schemas.microsoft.com/office/drawing/2014/main" id="{78C88729-963E-4EDB-8100-CA90DE62A5D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9" name="Rectangle 18">
            <a:extLst>
              <a:ext uri="{FF2B5EF4-FFF2-40B4-BE49-F238E27FC236}">
                <a16:creationId xmlns:a16="http://schemas.microsoft.com/office/drawing/2014/main" id="{7B859909-0A60-4FE4-A219-51FAC8D08E67}"/>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nvGrpSpPr>
          <p:cNvPr id="20" name="Group 19">
            <a:extLst>
              <a:ext uri="{FF2B5EF4-FFF2-40B4-BE49-F238E27FC236}">
                <a16:creationId xmlns:a16="http://schemas.microsoft.com/office/drawing/2014/main" id="{D7D2D7A1-C82B-4CF0-AD96-BEF14D84E26E}"/>
              </a:ext>
            </a:extLst>
          </p:cNvPr>
          <p:cNvGrpSpPr/>
          <p:nvPr userDrawn="1"/>
        </p:nvGrpSpPr>
        <p:grpSpPr>
          <a:xfrm>
            <a:off x="8401051" y="1771656"/>
            <a:ext cx="3819525" cy="3800481"/>
            <a:chOff x="8401051" y="1771656"/>
            <a:chExt cx="3819525" cy="3800481"/>
          </a:xfrm>
        </p:grpSpPr>
        <p:sp>
          <p:nvSpPr>
            <p:cNvPr id="21" name="Rectangle 20">
              <a:extLst>
                <a:ext uri="{FF2B5EF4-FFF2-40B4-BE49-F238E27FC236}">
                  <a16:creationId xmlns:a16="http://schemas.microsoft.com/office/drawing/2014/main" id="{180FA399-22F3-4B51-B82A-90B0DA2EE2B3}"/>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5" name="Rectangle 24">
              <a:extLst>
                <a:ext uri="{FF2B5EF4-FFF2-40B4-BE49-F238E27FC236}">
                  <a16:creationId xmlns:a16="http://schemas.microsoft.com/office/drawing/2014/main" id="{0B257C55-1BDB-4B6D-963C-D6E94E48A37D}"/>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9" name="Rectangle 28">
            <a:extLst>
              <a:ext uri="{FF2B5EF4-FFF2-40B4-BE49-F238E27FC236}">
                <a16:creationId xmlns:a16="http://schemas.microsoft.com/office/drawing/2014/main" id="{AF55C304-2146-49A5-AEE8-9E055373BC4A}"/>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30" name="Picture 29" descr="Text, letter&#10;&#10;Description automatically generated">
            <a:extLst>
              <a:ext uri="{FF2B5EF4-FFF2-40B4-BE49-F238E27FC236}">
                <a16:creationId xmlns:a16="http://schemas.microsoft.com/office/drawing/2014/main" id="{EAFE15AF-6CFE-4563-8C1C-70E038E88DD3}"/>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Tree>
    <p:extLst>
      <p:ext uri="{BB962C8B-B14F-4D97-AF65-F5344CB8AC3E}">
        <p14:creationId xmlns:p14="http://schemas.microsoft.com/office/powerpoint/2010/main" val="401792951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Agenda Slide">
    <p:spTree>
      <p:nvGrpSpPr>
        <p:cNvPr id="1" name=""/>
        <p:cNvGrpSpPr/>
        <p:nvPr/>
      </p:nvGrpSpPr>
      <p:grpSpPr>
        <a:xfrm>
          <a:off x="0" y="0"/>
          <a:ext cx="0" cy="0"/>
          <a:chOff x="0" y="0"/>
          <a:chExt cx="0" cy="0"/>
        </a:xfrm>
      </p:grpSpPr>
      <p:sp>
        <p:nvSpPr>
          <p:cNvPr id="10" name="Content Placeholder 3">
            <a:extLst>
              <a:ext uri="{FF2B5EF4-FFF2-40B4-BE49-F238E27FC236}">
                <a16:creationId xmlns:a16="http://schemas.microsoft.com/office/drawing/2014/main" id="{CDE7FCE0-DABC-FF4C-A67F-37313C276B9F}"/>
              </a:ext>
            </a:extLst>
          </p:cNvPr>
          <p:cNvSpPr>
            <a:spLocks noGrp="1"/>
          </p:cNvSpPr>
          <p:nvPr>
            <p:ph sz="half" idx="2" hasCustomPrompt="1"/>
          </p:nvPr>
        </p:nvSpPr>
        <p:spPr>
          <a:xfrm>
            <a:off x="838200" y="1428750"/>
            <a:ext cx="6219825" cy="4922543"/>
          </a:xfrm>
        </p:spPr>
        <p:txBody>
          <a:bodyPr/>
          <a:lstStyle>
            <a:lvl1pPr marL="514350" indent="-514350">
              <a:lnSpc>
                <a:spcPct val="150000"/>
              </a:lnSpc>
              <a:buSzPct val="120000"/>
              <a:buFont typeface="+mj-lt"/>
              <a:buAutoNum type="arabicParenR"/>
              <a:defRPr>
                <a:solidFill>
                  <a:srgbClr val="0B5494"/>
                </a:solidFill>
                <a:latin typeface="Product Sans Light" panose="020B0303030502040203" pitchFamily="34" charset="0"/>
              </a:defRPr>
            </a:lvl1pPr>
            <a:lvl2pPr>
              <a:buClrTx/>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Agenda item 1</a:t>
            </a:r>
          </a:p>
          <a:p>
            <a:pPr lvl="0"/>
            <a:r>
              <a:rPr lang="en-US" dirty="0"/>
              <a:t>Agenda item 2</a:t>
            </a:r>
          </a:p>
          <a:p>
            <a:pPr lvl="0"/>
            <a:r>
              <a:rPr lang="en-US" dirty="0"/>
              <a:t>Agenda item 3</a:t>
            </a:r>
          </a:p>
          <a:p>
            <a:pPr lvl="0"/>
            <a:r>
              <a:rPr lang="en-US" dirty="0"/>
              <a:t>Agenda item 4</a:t>
            </a:r>
          </a:p>
        </p:txBody>
      </p:sp>
      <p:pic>
        <p:nvPicPr>
          <p:cNvPr id="13" name="Picture 12">
            <a:extLst>
              <a:ext uri="{FF2B5EF4-FFF2-40B4-BE49-F238E27FC236}">
                <a16:creationId xmlns:a16="http://schemas.microsoft.com/office/drawing/2014/main" id="{A40D8CAB-D224-9E4B-913B-4650ACA6EC8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AB5B9CB-E993-D64C-AC33-64C0B1891D03}"/>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Agenda</a:t>
            </a:r>
          </a:p>
        </p:txBody>
      </p:sp>
      <p:sp>
        <p:nvSpPr>
          <p:cNvPr id="16" name="Date Placeholder 1">
            <a:extLst>
              <a:ext uri="{FF2B5EF4-FFF2-40B4-BE49-F238E27FC236}">
                <a16:creationId xmlns:a16="http://schemas.microsoft.com/office/drawing/2014/main" id="{15357D13-28E9-504B-AD5E-34C08981C768}"/>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dirty="0"/>
          </a:p>
        </p:txBody>
      </p:sp>
      <p:sp>
        <p:nvSpPr>
          <p:cNvPr id="17" name="Slide Number Placeholder 3">
            <a:extLst>
              <a:ext uri="{FF2B5EF4-FFF2-40B4-BE49-F238E27FC236}">
                <a16:creationId xmlns:a16="http://schemas.microsoft.com/office/drawing/2014/main" id="{376C37B9-9236-DC46-AEA1-4D13C0A1036F}"/>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
        <p:nvSpPr>
          <p:cNvPr id="33" name="Rectangle 32">
            <a:extLst>
              <a:ext uri="{FF2B5EF4-FFF2-40B4-BE49-F238E27FC236}">
                <a16:creationId xmlns:a16="http://schemas.microsoft.com/office/drawing/2014/main" id="{AA046ADC-C429-F94E-913A-D027F8174AB6}"/>
              </a:ext>
            </a:extLst>
          </p:cNvPr>
          <p:cNvSpPr/>
          <p:nvPr/>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nvGrpSpPr>
          <p:cNvPr id="34" name="Group 33">
            <a:extLst>
              <a:ext uri="{FF2B5EF4-FFF2-40B4-BE49-F238E27FC236}">
                <a16:creationId xmlns:a16="http://schemas.microsoft.com/office/drawing/2014/main" id="{95C268B5-C466-A749-A42E-4369F8388FAA}"/>
              </a:ext>
            </a:extLst>
          </p:cNvPr>
          <p:cNvGrpSpPr/>
          <p:nvPr/>
        </p:nvGrpSpPr>
        <p:grpSpPr>
          <a:xfrm>
            <a:off x="8401051" y="1771656"/>
            <a:ext cx="3819525" cy="3800481"/>
            <a:chOff x="8401051" y="1771656"/>
            <a:chExt cx="3819525" cy="3800481"/>
          </a:xfrm>
        </p:grpSpPr>
        <p:sp>
          <p:nvSpPr>
            <p:cNvPr id="35" name="Rectangle 34">
              <a:extLst>
                <a:ext uri="{FF2B5EF4-FFF2-40B4-BE49-F238E27FC236}">
                  <a16:creationId xmlns:a16="http://schemas.microsoft.com/office/drawing/2014/main" id="{E6A62B3B-4AF7-2742-BB66-C19F716FDA29}"/>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6" name="Rectangle 35">
              <a:extLst>
                <a:ext uri="{FF2B5EF4-FFF2-40B4-BE49-F238E27FC236}">
                  <a16:creationId xmlns:a16="http://schemas.microsoft.com/office/drawing/2014/main" id="{10495851-64A6-1647-BE51-32E8939E73B4}"/>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37" name="Rectangle 36">
            <a:extLst>
              <a:ext uri="{FF2B5EF4-FFF2-40B4-BE49-F238E27FC236}">
                <a16:creationId xmlns:a16="http://schemas.microsoft.com/office/drawing/2014/main" id="{10A2D29C-F7F7-DB49-B3C5-D45351D4D317}"/>
              </a:ext>
            </a:extLst>
          </p:cNvPr>
          <p:cNvSpPr/>
          <p:nvPr/>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38" name="Picture 37" descr="Text, letter&#10;&#10;Description automatically generated">
            <a:extLst>
              <a:ext uri="{FF2B5EF4-FFF2-40B4-BE49-F238E27FC236}">
                <a16:creationId xmlns:a16="http://schemas.microsoft.com/office/drawing/2014/main" id="{ACE42BB7-EB50-754D-B8A3-A38D7EBEB83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pic>
        <p:nvPicPr>
          <p:cNvPr id="15" name="Picture 14">
            <a:extLst>
              <a:ext uri="{FF2B5EF4-FFF2-40B4-BE49-F238E27FC236}">
                <a16:creationId xmlns:a16="http://schemas.microsoft.com/office/drawing/2014/main" id="{C15AB9C0-84CC-4A23-9020-3FD96ACD50D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8" name="Rectangle 17">
            <a:extLst>
              <a:ext uri="{FF2B5EF4-FFF2-40B4-BE49-F238E27FC236}">
                <a16:creationId xmlns:a16="http://schemas.microsoft.com/office/drawing/2014/main" id="{9EBD5406-FDE4-499B-A540-4D8FD1AF25BC}"/>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nvGrpSpPr>
          <p:cNvPr id="19" name="Group 18">
            <a:extLst>
              <a:ext uri="{FF2B5EF4-FFF2-40B4-BE49-F238E27FC236}">
                <a16:creationId xmlns:a16="http://schemas.microsoft.com/office/drawing/2014/main" id="{3AE06C8C-4968-451E-B1FF-B3AC05870281}"/>
              </a:ext>
            </a:extLst>
          </p:cNvPr>
          <p:cNvGrpSpPr/>
          <p:nvPr userDrawn="1"/>
        </p:nvGrpSpPr>
        <p:grpSpPr>
          <a:xfrm>
            <a:off x="8401051" y="1771656"/>
            <a:ext cx="3819525" cy="3800481"/>
            <a:chOff x="8401051" y="1771656"/>
            <a:chExt cx="3819525" cy="3800481"/>
          </a:xfrm>
        </p:grpSpPr>
        <p:sp>
          <p:nvSpPr>
            <p:cNvPr id="20" name="Rectangle 19">
              <a:extLst>
                <a:ext uri="{FF2B5EF4-FFF2-40B4-BE49-F238E27FC236}">
                  <a16:creationId xmlns:a16="http://schemas.microsoft.com/office/drawing/2014/main" id="{7085282C-01A0-48FE-9C37-BFCE7AF627AC}"/>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1" name="Rectangle 20">
              <a:extLst>
                <a:ext uri="{FF2B5EF4-FFF2-40B4-BE49-F238E27FC236}">
                  <a16:creationId xmlns:a16="http://schemas.microsoft.com/office/drawing/2014/main" id="{87FB5E3D-1640-4E71-B02F-A29DD0993F77}"/>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2" name="Rectangle 21">
            <a:extLst>
              <a:ext uri="{FF2B5EF4-FFF2-40B4-BE49-F238E27FC236}">
                <a16:creationId xmlns:a16="http://schemas.microsoft.com/office/drawing/2014/main" id="{2B9CEA91-46AD-4A3C-83E3-22D749005037}"/>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3" name="Picture 22" descr="Text, letter&#10;&#10;Description automatically generated">
            <a:extLst>
              <a:ext uri="{FF2B5EF4-FFF2-40B4-BE49-F238E27FC236}">
                <a16:creationId xmlns:a16="http://schemas.microsoft.com/office/drawing/2014/main" id="{C609599D-828C-4798-9CE1-E57B0885927E}"/>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Tree>
    <p:extLst>
      <p:ext uri="{BB962C8B-B14F-4D97-AF65-F5344CB8AC3E}">
        <p14:creationId xmlns:p14="http://schemas.microsoft.com/office/powerpoint/2010/main" val="70496399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Content Slide (with vert image)">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5FD654AC-93C5-5749-8FCC-E5FB9426D17C}"/>
              </a:ext>
            </a:extLst>
          </p:cNvPr>
          <p:cNvGrpSpPr/>
          <p:nvPr/>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1" name="Rectangle 10">
              <a:extLst>
                <a:ext uri="{FF2B5EF4-FFF2-40B4-BE49-F238E27FC236}">
                  <a16:creationId xmlns:a16="http://schemas.microsoft.com/office/drawing/2014/main" id="{84684600-E216-FA45-9DA6-6B7A968D6EB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extLst>
                <a:ext uri="{FF2B5EF4-FFF2-40B4-BE49-F238E27FC236}">
                  <a16:creationId xmlns:a16="http://schemas.microsoft.com/office/drawing/2014/main" id="{FCA50844-F620-754E-A12B-9A483D2F32F6}"/>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4" name="Rectangle 13">
              <a:extLst>
                <a:ext uri="{FF2B5EF4-FFF2-40B4-BE49-F238E27FC236}">
                  <a16:creationId xmlns:a16="http://schemas.microsoft.com/office/drawing/2014/main" id="{59176982-5E1E-A245-81B5-9210E4EA747D}"/>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16043"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358" y="-10287"/>
            <a:ext cx="12192000" cy="1115179"/>
          </a:xfrm>
          <a:prstGeom prst="rect">
            <a:avLst/>
          </a:prstGeom>
        </p:spPr>
      </p:pic>
      <p:sp>
        <p:nvSpPr>
          <p:cNvPr id="15" name="Date Placeholder 1">
            <a:extLst>
              <a:ext uri="{FF2B5EF4-FFF2-40B4-BE49-F238E27FC236}">
                <a16:creationId xmlns:a16="http://schemas.microsoft.com/office/drawing/2014/main" id="{7769D9AB-7B87-544F-BE76-0EBE8E677126}"/>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dirty="0"/>
          </a:p>
        </p:txBody>
      </p:sp>
      <p:sp>
        <p:nvSpPr>
          <p:cNvPr id="17" name="Slide Number Placeholder 3">
            <a:extLst>
              <a:ext uri="{FF2B5EF4-FFF2-40B4-BE49-F238E27FC236}">
                <a16:creationId xmlns:a16="http://schemas.microsoft.com/office/drawing/2014/main" id="{BC8910A6-A3B8-EC4B-BD26-4664C23A4251}"/>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
        <p:nvSpPr>
          <p:cNvPr id="18" name="Title 1">
            <a:extLst>
              <a:ext uri="{FF2B5EF4-FFF2-40B4-BE49-F238E27FC236}">
                <a16:creationId xmlns:a16="http://schemas.microsoft.com/office/drawing/2014/main" id="{BEC32625-7956-4078-9A04-BB491993D832}"/>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grpSp>
        <p:nvGrpSpPr>
          <p:cNvPr id="16" name="Group 15">
            <a:extLst>
              <a:ext uri="{FF2B5EF4-FFF2-40B4-BE49-F238E27FC236}">
                <a16:creationId xmlns:a16="http://schemas.microsoft.com/office/drawing/2014/main" id="{396AC486-5BE6-4173-A7A7-17659D1E303D}"/>
              </a:ext>
            </a:extLst>
          </p:cNvPr>
          <p:cNvGrpSpPr/>
          <p:nvPr userDrawn="1"/>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9" name="Rectangle 18">
              <a:extLst>
                <a:ext uri="{FF2B5EF4-FFF2-40B4-BE49-F238E27FC236}">
                  <a16:creationId xmlns:a16="http://schemas.microsoft.com/office/drawing/2014/main" id="{7A819AA4-E16F-4617-BF13-2D744D5A5D6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20" name="Rectangle 19">
              <a:extLst>
                <a:ext uri="{FF2B5EF4-FFF2-40B4-BE49-F238E27FC236}">
                  <a16:creationId xmlns:a16="http://schemas.microsoft.com/office/drawing/2014/main" id="{3FA978A1-F86A-48C4-9B5B-E6DC31A811B6}"/>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21" name="Rectangle 20">
              <a:extLst>
                <a:ext uri="{FF2B5EF4-FFF2-40B4-BE49-F238E27FC236}">
                  <a16:creationId xmlns:a16="http://schemas.microsoft.com/office/drawing/2014/main" id="{934112CF-3BE7-4420-9265-B0FBB265D04A}"/>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grpSp>
      <p:pic>
        <p:nvPicPr>
          <p:cNvPr id="22" name="Picture 21">
            <a:extLst>
              <a:ext uri="{FF2B5EF4-FFF2-40B4-BE49-F238E27FC236}">
                <a16:creationId xmlns:a16="http://schemas.microsoft.com/office/drawing/2014/main" id="{415FD5AD-D0BB-4F6A-AD89-F81F4E74701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358" y="-10287"/>
            <a:ext cx="12192000" cy="1115179"/>
          </a:xfrm>
          <a:prstGeom prst="rect">
            <a:avLst/>
          </a:prstGeom>
        </p:spPr>
      </p:pic>
    </p:spTree>
    <p:extLst>
      <p:ext uri="{BB962C8B-B14F-4D97-AF65-F5344CB8AC3E}">
        <p14:creationId xmlns:p14="http://schemas.microsoft.com/office/powerpoint/2010/main" val="378825704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Content Slide (with vert image alt)">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EC34133F-8ABA-8C41-8951-83582D1E63D8}"/>
              </a:ext>
            </a:extLst>
          </p:cNvPr>
          <p:cNvGrpSpPr/>
          <p:nvPr/>
        </p:nvGrpSpPr>
        <p:grpSpPr>
          <a:xfrm>
            <a:off x="7315199" y="0"/>
            <a:ext cx="4863445" cy="6845599"/>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0" name="Rectangle 9">
              <a:extLst>
                <a:ext uri="{FF2B5EF4-FFF2-40B4-BE49-F238E27FC236}">
                  <a16:creationId xmlns:a16="http://schemas.microsoft.com/office/drawing/2014/main" id="{2747C9DB-9490-4040-8FD7-82C9E70063D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1" name="Rectangle 10">
              <a:extLst>
                <a:ext uri="{FF2B5EF4-FFF2-40B4-BE49-F238E27FC236}">
                  <a16:creationId xmlns:a16="http://schemas.microsoft.com/office/drawing/2014/main" id="{1E348A8A-F1FB-164B-A4C0-F0ADE3F509FF}"/>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3" name="Rectangle 12">
              <a:extLst>
                <a:ext uri="{FF2B5EF4-FFF2-40B4-BE49-F238E27FC236}">
                  <a16:creationId xmlns:a16="http://schemas.microsoft.com/office/drawing/2014/main" id="{31BCFB59-55AA-F84A-9EE6-C097383D3278}"/>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dirty="0">
                  <a:solidFill>
                    <a:schemeClr val="tx1"/>
                  </a:solidFill>
                </a:rPr>
                <a:t>v</a:t>
              </a: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76999"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Date Placeholder 1">
            <a:extLst>
              <a:ext uri="{FF2B5EF4-FFF2-40B4-BE49-F238E27FC236}">
                <a16:creationId xmlns:a16="http://schemas.microsoft.com/office/drawing/2014/main" id="{06591EAA-F508-3C47-9146-1E4DA5C537B7}"/>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dirty="0"/>
          </a:p>
        </p:txBody>
      </p:sp>
      <p:sp>
        <p:nvSpPr>
          <p:cNvPr id="15" name="Slide Number Placeholder 3">
            <a:extLst>
              <a:ext uri="{FF2B5EF4-FFF2-40B4-BE49-F238E27FC236}">
                <a16:creationId xmlns:a16="http://schemas.microsoft.com/office/drawing/2014/main" id="{DD430948-36BB-364D-97BA-1D593C3B8714}"/>
              </a:ext>
            </a:extLst>
          </p:cNvPr>
          <p:cNvSpPr>
            <a:spLocks noGrp="1"/>
          </p:cNvSpPr>
          <p:nvPr>
            <p:ph type="sldNum" sz="quarter" idx="12"/>
          </p:nvPr>
        </p:nvSpPr>
        <p:spPr>
          <a:xfrm>
            <a:off x="8610600" y="6356350"/>
            <a:ext cx="2743200" cy="365125"/>
          </a:xfrm>
        </p:spPr>
        <p:txBody>
          <a:bodyPr/>
          <a:lstStyle>
            <a:lvl1pPr>
              <a:defRPr>
                <a:solidFill>
                  <a:schemeClr val="bg1"/>
                </a:solidFill>
              </a:defRPr>
            </a:lvl1pPr>
          </a:lstStyle>
          <a:p>
            <a:fld id="{A68F81FF-A8B7-8E49-9D5B-3CAD5ADFEE36}" type="slidenum">
              <a:rPr lang="en-US" smtClean="0"/>
              <a:pPr/>
              <a:t>‹#›</a:t>
            </a:fld>
            <a:endParaRPr lang="en-US" dirty="0"/>
          </a:p>
        </p:txBody>
      </p:sp>
      <p:sp>
        <p:nvSpPr>
          <p:cNvPr id="17" name="Title 1">
            <a:extLst>
              <a:ext uri="{FF2B5EF4-FFF2-40B4-BE49-F238E27FC236}">
                <a16:creationId xmlns:a16="http://schemas.microsoft.com/office/drawing/2014/main" id="{F152490E-FFCC-4912-9346-9ED8E1EBA700}"/>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grpSp>
        <p:nvGrpSpPr>
          <p:cNvPr id="16" name="Group 15">
            <a:extLst>
              <a:ext uri="{FF2B5EF4-FFF2-40B4-BE49-F238E27FC236}">
                <a16:creationId xmlns:a16="http://schemas.microsoft.com/office/drawing/2014/main" id="{54802DCF-47DE-4E48-984A-D6494407D045}"/>
              </a:ext>
            </a:extLst>
          </p:cNvPr>
          <p:cNvGrpSpPr/>
          <p:nvPr userDrawn="1"/>
        </p:nvGrpSpPr>
        <p:grpSpPr>
          <a:xfrm>
            <a:off x="7315199" y="0"/>
            <a:ext cx="4863445" cy="6845599"/>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8" name="Rectangle 17">
              <a:extLst>
                <a:ext uri="{FF2B5EF4-FFF2-40B4-BE49-F238E27FC236}">
                  <a16:creationId xmlns:a16="http://schemas.microsoft.com/office/drawing/2014/main" id="{FC715455-5103-4DA7-B343-E3877FB06EF6}"/>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9" name="Rectangle 18">
              <a:extLst>
                <a:ext uri="{FF2B5EF4-FFF2-40B4-BE49-F238E27FC236}">
                  <a16:creationId xmlns:a16="http://schemas.microsoft.com/office/drawing/2014/main" id="{81181734-7083-4EA3-BE3B-285FD653EA4E}"/>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20" name="Rectangle 19">
              <a:extLst>
                <a:ext uri="{FF2B5EF4-FFF2-40B4-BE49-F238E27FC236}">
                  <a16:creationId xmlns:a16="http://schemas.microsoft.com/office/drawing/2014/main" id="{13C2CA63-C712-4044-A16F-43AF617546A5}"/>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dirty="0">
                  <a:solidFill>
                    <a:schemeClr val="tx1"/>
                  </a:solidFill>
                </a:rPr>
                <a:t>v</a:t>
              </a:r>
            </a:p>
          </p:txBody>
        </p:sp>
      </p:grpSp>
      <p:pic>
        <p:nvPicPr>
          <p:cNvPr id="21" name="Picture 20">
            <a:extLst>
              <a:ext uri="{FF2B5EF4-FFF2-40B4-BE49-F238E27FC236}">
                <a16:creationId xmlns:a16="http://schemas.microsoft.com/office/drawing/2014/main" id="{36F38C44-8F77-476B-81C4-A8E7F8D3236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Tree>
    <p:extLst>
      <p:ext uri="{BB962C8B-B14F-4D97-AF65-F5344CB8AC3E}">
        <p14:creationId xmlns:p14="http://schemas.microsoft.com/office/powerpoint/2010/main" val="225619216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Two Content Boxes">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22AB7CC0-4987-F84D-9358-AA39C2F9EABC}"/>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t>‹#›</a:t>
            </a:fld>
            <a:endParaRPr lang="en-US"/>
          </a:p>
        </p:txBody>
      </p:sp>
      <p:sp>
        <p:nvSpPr>
          <p:cNvPr id="9" name="Text Placeholder 2">
            <a:extLst>
              <a:ext uri="{FF2B5EF4-FFF2-40B4-BE49-F238E27FC236}">
                <a16:creationId xmlns:a16="http://schemas.microsoft.com/office/drawing/2014/main" id="{6E55BB7F-B53C-9F4A-A2CF-27D3570D286F}"/>
              </a:ext>
            </a:extLst>
          </p:cNvPr>
          <p:cNvSpPr>
            <a:spLocks noGrp="1"/>
          </p:cNvSpPr>
          <p:nvPr>
            <p:ph type="body" idx="1"/>
          </p:nvPr>
        </p:nvSpPr>
        <p:spPr>
          <a:xfrm>
            <a:off x="839788" y="1423981"/>
            <a:ext cx="5157787"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10" name="Content Placeholder 3">
            <a:extLst>
              <a:ext uri="{FF2B5EF4-FFF2-40B4-BE49-F238E27FC236}">
                <a16:creationId xmlns:a16="http://schemas.microsoft.com/office/drawing/2014/main" id="{31731153-8464-A746-AB4F-09994EAFBA5B}"/>
              </a:ext>
            </a:extLst>
          </p:cNvPr>
          <p:cNvSpPr>
            <a:spLocks noGrp="1"/>
          </p:cNvSpPr>
          <p:nvPr>
            <p:ph sz="half" idx="2"/>
          </p:nvPr>
        </p:nvSpPr>
        <p:spPr>
          <a:xfrm>
            <a:off x="839788" y="2247893"/>
            <a:ext cx="5157787" cy="3684588"/>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11" name="Text Placeholder 4">
            <a:extLst>
              <a:ext uri="{FF2B5EF4-FFF2-40B4-BE49-F238E27FC236}">
                <a16:creationId xmlns:a16="http://schemas.microsoft.com/office/drawing/2014/main" id="{F9B9B6CF-D6E0-7541-8330-17BE83CDFEE0}"/>
              </a:ext>
            </a:extLst>
          </p:cNvPr>
          <p:cNvSpPr>
            <a:spLocks noGrp="1"/>
          </p:cNvSpPr>
          <p:nvPr>
            <p:ph type="body" sz="quarter" idx="3"/>
          </p:nvPr>
        </p:nvSpPr>
        <p:spPr>
          <a:xfrm>
            <a:off x="6172200" y="1423981"/>
            <a:ext cx="5183188"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12" name="Content Placeholder 5">
            <a:extLst>
              <a:ext uri="{FF2B5EF4-FFF2-40B4-BE49-F238E27FC236}">
                <a16:creationId xmlns:a16="http://schemas.microsoft.com/office/drawing/2014/main" id="{9A211F6D-1E1D-374F-9B3B-BB3CE5EFA064}"/>
              </a:ext>
            </a:extLst>
          </p:cNvPr>
          <p:cNvSpPr>
            <a:spLocks noGrp="1"/>
          </p:cNvSpPr>
          <p:nvPr>
            <p:ph sz="quarter" idx="4"/>
          </p:nvPr>
        </p:nvSpPr>
        <p:spPr>
          <a:xfrm>
            <a:off x="6172200" y="2247893"/>
            <a:ext cx="5183188" cy="3684588"/>
          </a:xfrm>
        </p:spPr>
        <p:txBody>
          <a:bodyPr/>
          <a:lstStyle>
            <a:lvl3pPr marL="1143000" marR="0"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lvl3pPr>
            <a:lvl4pPr marL="1714500" indent="-285750">
              <a:buFont typeface="System Font Regular"/>
              <a:buChar char="–"/>
              <a:defRPr/>
            </a:lvl4pPr>
          </a:lstStyle>
          <a:p>
            <a:pPr lvl="0"/>
            <a:r>
              <a:rPr lang="en-US" dirty="0"/>
              <a:t>Edit Master text styles</a:t>
            </a:r>
          </a:p>
          <a:p>
            <a:pPr lvl="1"/>
            <a:r>
              <a:rPr lang="en-US" dirty="0"/>
              <a:t>Second level</a:t>
            </a:r>
          </a:p>
          <a:p>
            <a:pPr lvl="2"/>
            <a:r>
              <a:rPr lang="en-US" dirty="0"/>
              <a:t>Third level</a:t>
            </a:r>
          </a:p>
          <a:p>
            <a:pPr marL="1657350" marR="0" lvl="3"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pPr>
            <a:r>
              <a:rPr lang="en-US" dirty="0"/>
              <a:t>Fourth level</a:t>
            </a:r>
          </a:p>
          <a:p>
            <a:pPr lvl="2"/>
            <a:endParaRPr lang="en-US" dirty="0"/>
          </a:p>
        </p:txBody>
      </p:sp>
      <p:sp>
        <p:nvSpPr>
          <p:cNvPr id="13" name="Date Placeholder 6">
            <a:extLst>
              <a:ext uri="{FF2B5EF4-FFF2-40B4-BE49-F238E27FC236}">
                <a16:creationId xmlns:a16="http://schemas.microsoft.com/office/drawing/2014/main" id="{36763471-A710-2D44-8CE7-4A59F2202F3F}"/>
              </a:ext>
            </a:extLst>
          </p:cNvPr>
          <p:cNvSpPr txBox="1">
            <a:spLocks/>
          </p:cNvSpPr>
          <p:nvPr/>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Product Sans Thin" panose="020B020303050204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82D11A3-E810-D24B-AE52-D1291F84FA3D}" type="datetimeFigureOut">
              <a:rPr lang="en-US" smtClean="0"/>
              <a:pPr/>
              <a:t>9/8/2021</a:t>
            </a:fld>
            <a:endParaRPr lang="en-US"/>
          </a:p>
        </p:txBody>
      </p:sp>
      <p:pic>
        <p:nvPicPr>
          <p:cNvPr id="18" name="Picture 17">
            <a:extLst>
              <a:ext uri="{FF2B5EF4-FFF2-40B4-BE49-F238E27FC236}">
                <a16:creationId xmlns:a16="http://schemas.microsoft.com/office/drawing/2014/main" id="{E6656E22-8A20-264A-A686-2077136CDDE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4377A8E-7939-4414-832B-DF2FB7FCEDC8}"/>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
        <p:nvSpPr>
          <p:cNvPr id="15" name="Date Placeholder 6">
            <a:extLst>
              <a:ext uri="{FF2B5EF4-FFF2-40B4-BE49-F238E27FC236}">
                <a16:creationId xmlns:a16="http://schemas.microsoft.com/office/drawing/2014/main" id="{374F3355-DCE7-45BA-83B0-74DC0D7AD69C}"/>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Product Sans Thin" panose="020B020303050204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82D11A3-E810-D24B-AE52-D1291F84FA3D}" type="datetimeFigureOut">
              <a:rPr lang="en-US" smtClean="0"/>
              <a:pPr/>
              <a:t>9/8/2021</a:t>
            </a:fld>
            <a:endParaRPr lang="en-US"/>
          </a:p>
        </p:txBody>
      </p:sp>
      <p:pic>
        <p:nvPicPr>
          <p:cNvPr id="16" name="Picture 15">
            <a:extLst>
              <a:ext uri="{FF2B5EF4-FFF2-40B4-BE49-F238E27FC236}">
                <a16:creationId xmlns:a16="http://schemas.microsoft.com/office/drawing/2014/main" id="{5FD17413-7007-4AD3-9191-0DC694C1D2E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Tree>
    <p:extLst>
      <p:ext uri="{BB962C8B-B14F-4D97-AF65-F5344CB8AC3E}">
        <p14:creationId xmlns:p14="http://schemas.microsoft.com/office/powerpoint/2010/main" val="37282409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3">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661203CD-23E0-4342-877C-A894DCEA5DB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flipH="1">
            <a:off x="-29976" y="1409942"/>
            <a:ext cx="12221976" cy="5565859"/>
          </a:xfrm>
          <a:prstGeom prst="rect">
            <a:avLst/>
          </a:prstGeom>
        </p:spPr>
      </p:pic>
      <p:sp>
        <p:nvSpPr>
          <p:cNvPr id="9" name="Text Placeholder 20">
            <a:extLst>
              <a:ext uri="{FF2B5EF4-FFF2-40B4-BE49-F238E27FC236}">
                <a16:creationId xmlns:a16="http://schemas.microsoft.com/office/drawing/2014/main" id="{A87F8C68-A834-C040-B991-FE55C7B99A3F}"/>
              </a:ext>
            </a:extLst>
          </p:cNvPr>
          <p:cNvSpPr>
            <a:spLocks noGrp="1"/>
          </p:cNvSpPr>
          <p:nvPr>
            <p:ph type="body" sz="quarter" idx="14" hasCustomPrompt="1"/>
          </p:nvPr>
        </p:nvSpPr>
        <p:spPr>
          <a:xfrm>
            <a:off x="765175" y="4844311"/>
            <a:ext cx="9907588" cy="20136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dirty="0"/>
              <a:t>Name(s) of presenter(s)</a:t>
            </a:r>
          </a:p>
          <a:p>
            <a:pPr lvl="0"/>
            <a:r>
              <a:rPr lang="en-US" dirty="0"/>
              <a:t>Date</a:t>
            </a:r>
          </a:p>
        </p:txBody>
      </p:sp>
      <p:pic>
        <p:nvPicPr>
          <p:cNvPr id="10" name="Picture 9">
            <a:extLst>
              <a:ext uri="{FF2B5EF4-FFF2-40B4-BE49-F238E27FC236}">
                <a16:creationId xmlns:a16="http://schemas.microsoft.com/office/drawing/2014/main" id="{672AAEB9-6CC3-CD4F-AFD3-F5FC597D3B16}"/>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1" name="Picture 10">
            <a:extLst>
              <a:ext uri="{FF2B5EF4-FFF2-40B4-BE49-F238E27FC236}">
                <a16:creationId xmlns:a16="http://schemas.microsoft.com/office/drawing/2014/main" id="{18947CF2-97EB-674C-B6DA-43C3B4698F9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1" y="430247"/>
            <a:ext cx="12192001" cy="2932783"/>
          </a:xfrm>
          <a:prstGeom prst="rect">
            <a:avLst/>
          </a:prstGeom>
        </p:spPr>
      </p:pic>
      <p:sp>
        <p:nvSpPr>
          <p:cNvPr id="13" name="Text Placeholder 6">
            <a:extLst>
              <a:ext uri="{FF2B5EF4-FFF2-40B4-BE49-F238E27FC236}">
                <a16:creationId xmlns:a16="http://schemas.microsoft.com/office/drawing/2014/main" id="{3F95E47B-1676-064D-B8E5-08B06B625494}"/>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15" name="Text Placeholder 10">
            <a:extLst>
              <a:ext uri="{FF2B5EF4-FFF2-40B4-BE49-F238E27FC236}">
                <a16:creationId xmlns:a16="http://schemas.microsoft.com/office/drawing/2014/main" id="{2D775E79-4EA2-1741-8E6A-F64432D4586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16" name="Picture 15">
            <a:extLst>
              <a:ext uri="{FF2B5EF4-FFF2-40B4-BE49-F238E27FC236}">
                <a16:creationId xmlns:a16="http://schemas.microsoft.com/office/drawing/2014/main" id="{30031E86-8034-144D-9632-B1856DECFCC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87240927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Image Only">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86D64937-1A05-B34F-90BB-BF72B0D8C7D2}"/>
              </a:ext>
            </a:extLst>
          </p:cNvPr>
          <p:cNvSpPr>
            <a:spLocks noGrp="1"/>
          </p:cNvSpPr>
          <p:nvPr>
            <p:ph type="dt" sz="half" idx="10"/>
          </p:nvPr>
        </p:nvSpPr>
        <p:spPr/>
        <p:txBody>
          <a:bodyPr/>
          <a:lstStyle/>
          <a:p>
            <a:r>
              <a:rPr lang="en-CA"/>
              <a:t>05-24-2021</a:t>
            </a:r>
            <a:endParaRPr lang="en-US"/>
          </a:p>
        </p:txBody>
      </p:sp>
      <p:sp>
        <p:nvSpPr>
          <p:cNvPr id="5" name="Slide Number Placeholder 4">
            <a:extLst>
              <a:ext uri="{FF2B5EF4-FFF2-40B4-BE49-F238E27FC236}">
                <a16:creationId xmlns:a16="http://schemas.microsoft.com/office/drawing/2014/main" id="{3D9C75A3-FC22-C440-ADCA-0F0446391B52}"/>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8" name="Picture Placeholder 7">
            <a:extLst>
              <a:ext uri="{FF2B5EF4-FFF2-40B4-BE49-F238E27FC236}">
                <a16:creationId xmlns:a16="http://schemas.microsoft.com/office/drawing/2014/main" id="{E23EA5B0-5BC9-604A-BADC-22C777AB3324}"/>
              </a:ext>
            </a:extLst>
          </p:cNvPr>
          <p:cNvSpPr>
            <a:spLocks noGrp="1"/>
          </p:cNvSpPr>
          <p:nvPr>
            <p:ph type="pic" sz="quarter" idx="13"/>
          </p:nvPr>
        </p:nvSpPr>
        <p:spPr>
          <a:xfrm>
            <a:off x="838184" y="452486"/>
            <a:ext cx="10515616" cy="5476973"/>
          </a:xfrm>
        </p:spPr>
        <p:txBody>
          <a:bodyPr/>
          <a:lstStyle/>
          <a:p>
            <a:endParaRPr lang="en-US" dirty="0"/>
          </a:p>
        </p:txBody>
      </p:sp>
    </p:spTree>
    <p:extLst>
      <p:ext uri="{BB962C8B-B14F-4D97-AF65-F5344CB8AC3E}">
        <p14:creationId xmlns:p14="http://schemas.microsoft.com/office/powerpoint/2010/main" val="154652369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53020A6-35B0-2148-8BB1-10241E03D8BE}"/>
              </a:ext>
            </a:extLst>
          </p:cNvPr>
          <p:cNvSpPr>
            <a:spLocks noGrp="1"/>
          </p:cNvSpPr>
          <p:nvPr>
            <p:ph type="pic" idx="1"/>
          </p:nvPr>
        </p:nvSpPr>
        <p:spPr>
          <a:xfrm>
            <a:off x="5183188" y="1357313"/>
            <a:ext cx="6172200" cy="45037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5" name="Date Placeholder 4">
            <a:extLst>
              <a:ext uri="{FF2B5EF4-FFF2-40B4-BE49-F238E27FC236}">
                <a16:creationId xmlns:a16="http://schemas.microsoft.com/office/drawing/2014/main" id="{9E23E997-4DCA-8742-B052-C5C8981FB84A}"/>
              </a:ext>
            </a:extLst>
          </p:cNvPr>
          <p:cNvSpPr>
            <a:spLocks noGrp="1"/>
          </p:cNvSpPr>
          <p:nvPr>
            <p:ph type="dt" sz="half" idx="10"/>
          </p:nvPr>
        </p:nvSpPr>
        <p:spPr/>
        <p:txBody>
          <a:bodyPr/>
          <a:lstStyle/>
          <a:p>
            <a:r>
              <a:rPr lang="en-CA"/>
              <a:t>05-24-2021</a:t>
            </a:r>
            <a:endParaRPr lang="en-US"/>
          </a:p>
        </p:txBody>
      </p:sp>
      <p:sp>
        <p:nvSpPr>
          <p:cNvPr id="7" name="Slide Number Placeholder 6">
            <a:extLst>
              <a:ext uri="{FF2B5EF4-FFF2-40B4-BE49-F238E27FC236}">
                <a16:creationId xmlns:a16="http://schemas.microsoft.com/office/drawing/2014/main" id="{CB393941-3B9D-4345-A9EA-A04120EFDBAE}"/>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11" name="Content Placeholder 3">
            <a:extLst>
              <a:ext uri="{FF2B5EF4-FFF2-40B4-BE49-F238E27FC236}">
                <a16:creationId xmlns:a16="http://schemas.microsoft.com/office/drawing/2014/main" id="{F2798FE5-6721-474C-871F-E61BB27925C1}"/>
              </a:ext>
            </a:extLst>
          </p:cNvPr>
          <p:cNvSpPr>
            <a:spLocks noGrp="1"/>
          </p:cNvSpPr>
          <p:nvPr>
            <p:ph sz="half" idx="2"/>
          </p:nvPr>
        </p:nvSpPr>
        <p:spPr>
          <a:xfrm>
            <a:off x="747384" y="1357313"/>
            <a:ext cx="4281816" cy="4289425"/>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p:txBody>
      </p:sp>
      <p:pic>
        <p:nvPicPr>
          <p:cNvPr id="10" name="Picture 9">
            <a:extLst>
              <a:ext uri="{FF2B5EF4-FFF2-40B4-BE49-F238E27FC236}">
                <a16:creationId xmlns:a16="http://schemas.microsoft.com/office/drawing/2014/main" id="{9365A979-ECB6-944B-B048-D15BBCA47E7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8" name="Title 1">
            <a:extLst>
              <a:ext uri="{FF2B5EF4-FFF2-40B4-BE49-F238E27FC236}">
                <a16:creationId xmlns:a16="http://schemas.microsoft.com/office/drawing/2014/main" id="{001710DD-ADAB-40F1-822D-847785A4B9D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pic>
        <p:nvPicPr>
          <p:cNvPr id="9" name="Picture 8">
            <a:extLst>
              <a:ext uri="{FF2B5EF4-FFF2-40B4-BE49-F238E27FC236}">
                <a16:creationId xmlns:a16="http://schemas.microsoft.com/office/drawing/2014/main" id="{6ED98F41-BA88-4532-BB74-C70619A323F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Tree>
    <p:extLst>
      <p:ext uri="{BB962C8B-B14F-4D97-AF65-F5344CB8AC3E}">
        <p14:creationId xmlns:p14="http://schemas.microsoft.com/office/powerpoint/2010/main" val="152204823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p:cSld name="1_Back Cover">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A056E563-204B-4A86-9584-ADE6D714DDFA}"/>
              </a:ext>
            </a:extLst>
          </p:cNvPr>
          <p:cNvGrpSpPr/>
          <p:nvPr/>
        </p:nvGrpSpPr>
        <p:grpSpPr>
          <a:xfrm>
            <a:off x="1693404" y="5780005"/>
            <a:ext cx="9811512" cy="629918"/>
            <a:chOff x="1007885" y="2739164"/>
            <a:chExt cx="9455868" cy="584201"/>
          </a:xfrm>
        </p:grpSpPr>
        <p:sp>
          <p:nvSpPr>
            <p:cNvPr id="11" name="Rectangle 10">
              <a:extLst>
                <a:ext uri="{FF2B5EF4-FFF2-40B4-BE49-F238E27FC236}">
                  <a16:creationId xmlns:a16="http://schemas.microsoft.com/office/drawing/2014/main" id="{1B918966-6278-419D-86CE-78AA30AAF5A7}"/>
                </a:ext>
              </a:extLst>
            </p:cNvPr>
            <p:cNvSpPr/>
            <p:nvPr userDrawn="1"/>
          </p:nvSpPr>
          <p:spPr>
            <a:xfrm>
              <a:off x="1529370" y="2846598"/>
              <a:ext cx="8934383" cy="342528"/>
            </a:xfrm>
            <a:prstGeom prst="rect">
              <a:avLst/>
            </a:prstGeom>
          </p:spPr>
          <p:txBody>
            <a:bodyPr wrap="square">
              <a:spAutoFit/>
            </a:bodyPr>
            <a:lstStyle/>
            <a:p>
              <a:pPr marL="0" marR="0" algn="l">
                <a:spcBef>
                  <a:spcPts val="0"/>
                </a:spcBef>
                <a:spcAft>
                  <a:spcPts val="0"/>
                </a:spcAft>
                <a:buFont typeface="Arial" panose="020B0604020202020204" pitchFamily="34" charset="0"/>
                <a:buNone/>
              </a:pPr>
              <a:r>
                <a:rPr lang="en-CA" sz="1800" b="0" i="0" u="none" strike="noStrike" dirty="0">
                  <a:solidFill>
                    <a:srgbClr val="000000"/>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2">
                    <a:extLst>
                      <a:ext uri="{A12FA001-AC4F-418D-AE19-62706E023703}">
                        <ahyp:hlinkClr xmlns:ahyp="http://schemas.microsoft.com/office/drawing/2018/hyperlinkcolor" val="tx"/>
                      </a:ext>
                    </a:extLst>
                  </a:hlinkClick>
                </a:rPr>
                <a:t>@Ethics_Board</a:t>
              </a:r>
              <a:r>
                <a:rPr lang="en-CA" sz="1600" b="0" i="0" u="none" strike="noStrike" dirty="0">
                  <a:solidFill>
                    <a:srgbClr val="000000"/>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3">
                    <a:extLst>
                      <a:ext uri="{A12FA001-AC4F-418D-AE19-62706E023703}">
                        <ahyp:hlinkClr xmlns:ahyp="http://schemas.microsoft.com/office/drawing/2018/hyperlinkcolor" val="tx"/>
                      </a:ext>
                    </a:extLst>
                  </a:hlinkClick>
                </a:rPr>
                <a:t>@IESBA</a:t>
              </a:r>
              <a:r>
                <a:rPr lang="en-CA" sz="1800" b="0" i="0" u="none" strike="noStrike" dirty="0">
                  <a:solidFill>
                    <a:srgbClr val="000000"/>
                  </a:solidFill>
                  <a:effectLst/>
                  <a:latin typeface="Product Sans Light" panose="020B0303030502040203" pitchFamily="34" charset="0"/>
                </a:rPr>
                <a:t>				</a:t>
              </a:r>
              <a:r>
                <a:rPr lang="en-CA" sz="1800" b="0" i="0" u="none" strike="noStrike" dirty="0">
                  <a:solidFill>
                    <a:srgbClr val="0B5494"/>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4">
                    <a:extLst>
                      <a:ext uri="{A12FA001-AC4F-418D-AE19-62706E023703}">
                        <ahyp:hlinkClr xmlns:ahyp="http://schemas.microsoft.com/office/drawing/2018/hyperlinkcolor" val="tx"/>
                      </a:ext>
                    </a:extLst>
                  </a:hlinkClick>
                </a:rPr>
                <a:t>@IESBA</a:t>
              </a:r>
              <a:endParaRPr lang="en-CA" sz="1600" b="0" i="0" u="none" strike="noStrike" dirty="0">
                <a:solidFill>
                  <a:srgbClr val="0B5494"/>
                </a:solidFill>
                <a:effectLst/>
                <a:latin typeface="Product Sans Light" panose="020B0303030502040203" pitchFamily="34" charset="0"/>
              </a:endParaRPr>
            </a:p>
          </p:txBody>
        </p:sp>
        <p:pic>
          <p:nvPicPr>
            <p:cNvPr id="12" name="Picture 11">
              <a:hlinkClick r:id="rId5"/>
              <a:extLst>
                <a:ext uri="{FF2B5EF4-FFF2-40B4-BE49-F238E27FC236}">
                  <a16:creationId xmlns:a16="http://schemas.microsoft.com/office/drawing/2014/main" id="{75F103B6-7D40-495F-B856-BAD56A174154}"/>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07885" y="2739165"/>
              <a:ext cx="596900" cy="584200"/>
            </a:xfrm>
            <a:prstGeom prst="rect">
              <a:avLst/>
            </a:prstGeom>
          </p:spPr>
        </p:pic>
        <p:pic>
          <p:nvPicPr>
            <p:cNvPr id="13" name="Picture 12">
              <a:hlinkClick r:id="rId7"/>
              <a:extLst>
                <a:ext uri="{FF2B5EF4-FFF2-40B4-BE49-F238E27FC236}">
                  <a16:creationId xmlns:a16="http://schemas.microsoft.com/office/drawing/2014/main" id="{DBA2C49C-5171-4C06-971F-B29996FDDFEF}"/>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453788" y="2739164"/>
              <a:ext cx="596900" cy="584200"/>
            </a:xfrm>
            <a:prstGeom prst="rect">
              <a:avLst/>
            </a:prstGeom>
          </p:spPr>
        </p:pic>
      </p:grpSp>
      <p:pic>
        <p:nvPicPr>
          <p:cNvPr id="14" name="Picture 13" descr="A picture containing text&#10;&#10;Description automatically generated">
            <a:extLst>
              <a:ext uri="{FF2B5EF4-FFF2-40B4-BE49-F238E27FC236}">
                <a16:creationId xmlns:a16="http://schemas.microsoft.com/office/drawing/2014/main" id="{F8A45A77-335F-4A7E-97BB-8231D92A3F8E}"/>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920856" y="5866938"/>
            <a:ext cx="1836328" cy="427147"/>
          </a:xfrm>
          <a:prstGeom prst="rect">
            <a:avLst/>
          </a:prstGeom>
        </p:spPr>
      </p:pic>
      <p:pic>
        <p:nvPicPr>
          <p:cNvPr id="17" name="Picture 16" descr="A blue and white logo&#10;&#10;Description automatically generated with low confidence">
            <a:extLst>
              <a:ext uri="{FF2B5EF4-FFF2-40B4-BE49-F238E27FC236}">
                <a16:creationId xmlns:a16="http://schemas.microsoft.com/office/drawing/2014/main" id="{1160CEAE-27E9-46C8-8F06-649C8B4791A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229417" y="1983072"/>
            <a:ext cx="5733166" cy="1673917"/>
          </a:xfrm>
          <a:prstGeom prst="rect">
            <a:avLst/>
          </a:prstGeom>
        </p:spPr>
      </p:pic>
      <p:sp>
        <p:nvSpPr>
          <p:cNvPr id="21" name="TextBox 20">
            <a:extLst>
              <a:ext uri="{FF2B5EF4-FFF2-40B4-BE49-F238E27FC236}">
                <a16:creationId xmlns:a16="http://schemas.microsoft.com/office/drawing/2014/main" id="{35941F45-47E0-46BC-A474-6E89FC3B2FF0}"/>
              </a:ext>
            </a:extLst>
          </p:cNvPr>
          <p:cNvSpPr txBox="1"/>
          <p:nvPr/>
        </p:nvSpPr>
        <p:spPr>
          <a:xfrm>
            <a:off x="3239146" y="3735092"/>
            <a:ext cx="914400" cy="914400"/>
          </a:xfrm>
          <a:prstGeom prst="rect">
            <a:avLst/>
          </a:prstGeom>
        </p:spPr>
        <p:txBody>
          <a:bodyPr vert="horz" wrap="none" lIns="91440" tIns="45720" rIns="91440" bIns="45720" rtlCol="0" anchor="b">
            <a:normAutofit/>
          </a:bodyPr>
          <a:lstStyle/>
          <a:p>
            <a:pPr algn="l"/>
            <a:endParaRPr lang="en-US" sz="2200" dirty="0">
              <a:solidFill>
                <a:srgbClr val="0B5494"/>
              </a:solidFill>
            </a:endParaRPr>
          </a:p>
        </p:txBody>
      </p:sp>
      <p:sp>
        <p:nvSpPr>
          <p:cNvPr id="22" name="TextBox 21">
            <a:extLst>
              <a:ext uri="{FF2B5EF4-FFF2-40B4-BE49-F238E27FC236}">
                <a16:creationId xmlns:a16="http://schemas.microsoft.com/office/drawing/2014/main" id="{CFD301A1-6DC6-4202-9D57-925864E85118}"/>
              </a:ext>
            </a:extLst>
          </p:cNvPr>
          <p:cNvSpPr txBox="1"/>
          <p:nvPr/>
        </p:nvSpPr>
        <p:spPr>
          <a:xfrm>
            <a:off x="604434" y="3716849"/>
            <a:ext cx="10900482" cy="470000"/>
          </a:xfrm>
          <a:prstGeom prst="rect">
            <a:avLst/>
          </a:prstGeom>
          <a:noFill/>
        </p:spPr>
        <p:txBody>
          <a:bodyPr wrap="square">
            <a:spAutoFit/>
          </a:bodyPr>
          <a:lstStyle/>
          <a:p>
            <a:pPr marL="0" marR="0" algn="ctr">
              <a:lnSpc>
                <a:spcPct val="107000"/>
              </a:lnSpc>
              <a:spcBef>
                <a:spcPts val="0"/>
              </a:spcBef>
              <a:spcAft>
                <a:spcPts val="800"/>
              </a:spcAft>
            </a:pPr>
            <a:r>
              <a:rPr lang="en-US" sz="2400" b="1" i="1" dirty="0">
                <a:effectLst/>
                <a:latin typeface="Calibri" panose="020F0502020204030204" pitchFamily="34" charset="0"/>
                <a:ea typeface="Calibri" panose="020F0502020204030204" pitchFamily="34" charset="0"/>
                <a:cs typeface="Times New Roman" panose="02020603050405020304" pitchFamily="18" charset="0"/>
              </a:rPr>
              <a:t>www.ethicsboard.org</a:t>
            </a:r>
          </a:p>
        </p:txBody>
      </p:sp>
      <p:grpSp>
        <p:nvGrpSpPr>
          <p:cNvPr id="15" name="Group 14">
            <a:extLst>
              <a:ext uri="{FF2B5EF4-FFF2-40B4-BE49-F238E27FC236}">
                <a16:creationId xmlns:a16="http://schemas.microsoft.com/office/drawing/2014/main" id="{094CF2AF-D1C0-4A88-B9AA-9D985F6FDE7D}"/>
              </a:ext>
            </a:extLst>
          </p:cNvPr>
          <p:cNvGrpSpPr/>
          <p:nvPr userDrawn="1"/>
        </p:nvGrpSpPr>
        <p:grpSpPr>
          <a:xfrm>
            <a:off x="1693404" y="5780005"/>
            <a:ext cx="9811512" cy="629918"/>
            <a:chOff x="1007885" y="2739164"/>
            <a:chExt cx="9455868" cy="584201"/>
          </a:xfrm>
        </p:grpSpPr>
        <p:sp>
          <p:nvSpPr>
            <p:cNvPr id="16" name="Rectangle 15">
              <a:extLst>
                <a:ext uri="{FF2B5EF4-FFF2-40B4-BE49-F238E27FC236}">
                  <a16:creationId xmlns:a16="http://schemas.microsoft.com/office/drawing/2014/main" id="{D5380298-A844-41C9-92D8-B8BFAFB845D6}"/>
                </a:ext>
              </a:extLst>
            </p:cNvPr>
            <p:cNvSpPr/>
            <p:nvPr userDrawn="1"/>
          </p:nvSpPr>
          <p:spPr>
            <a:xfrm>
              <a:off x="1529370" y="2846598"/>
              <a:ext cx="8934383" cy="342528"/>
            </a:xfrm>
            <a:prstGeom prst="rect">
              <a:avLst/>
            </a:prstGeom>
          </p:spPr>
          <p:txBody>
            <a:bodyPr wrap="square">
              <a:spAutoFit/>
            </a:bodyPr>
            <a:lstStyle/>
            <a:p>
              <a:pPr marL="0" marR="0" algn="l">
                <a:spcBef>
                  <a:spcPts val="0"/>
                </a:spcBef>
                <a:spcAft>
                  <a:spcPts val="0"/>
                </a:spcAft>
                <a:buFont typeface="Arial" panose="020B0604020202020204" pitchFamily="34" charset="0"/>
                <a:buNone/>
              </a:pPr>
              <a:r>
                <a:rPr lang="en-CA" sz="1800" b="0" i="0" u="none" strike="noStrike" dirty="0">
                  <a:solidFill>
                    <a:srgbClr val="000000"/>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2">
                    <a:extLst>
                      <a:ext uri="{A12FA001-AC4F-418D-AE19-62706E023703}">
                        <ahyp:hlinkClr xmlns:ahyp="http://schemas.microsoft.com/office/drawing/2018/hyperlinkcolor" val="tx"/>
                      </a:ext>
                    </a:extLst>
                  </a:hlinkClick>
                </a:rPr>
                <a:t>@Ethics_Board</a:t>
              </a:r>
              <a:r>
                <a:rPr lang="en-CA" sz="1600" b="0" i="0" u="none" strike="noStrike" dirty="0">
                  <a:solidFill>
                    <a:srgbClr val="000000"/>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3">
                    <a:extLst>
                      <a:ext uri="{A12FA001-AC4F-418D-AE19-62706E023703}">
                        <ahyp:hlinkClr xmlns:ahyp="http://schemas.microsoft.com/office/drawing/2018/hyperlinkcolor" val="tx"/>
                      </a:ext>
                    </a:extLst>
                  </a:hlinkClick>
                </a:rPr>
                <a:t>@IESBA</a:t>
              </a:r>
              <a:r>
                <a:rPr lang="en-CA" sz="1800" b="0" i="0" u="none" strike="noStrike" dirty="0">
                  <a:solidFill>
                    <a:srgbClr val="000000"/>
                  </a:solidFill>
                  <a:effectLst/>
                  <a:latin typeface="Product Sans Light" panose="020B0303030502040203" pitchFamily="34" charset="0"/>
                </a:rPr>
                <a:t>				</a:t>
              </a:r>
              <a:r>
                <a:rPr lang="en-CA" sz="1800" b="0" i="0" u="none" strike="noStrike" dirty="0">
                  <a:solidFill>
                    <a:srgbClr val="0B5494"/>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4">
                    <a:extLst>
                      <a:ext uri="{A12FA001-AC4F-418D-AE19-62706E023703}">
                        <ahyp:hlinkClr xmlns:ahyp="http://schemas.microsoft.com/office/drawing/2018/hyperlinkcolor" val="tx"/>
                      </a:ext>
                    </a:extLst>
                  </a:hlinkClick>
                </a:rPr>
                <a:t>@IESBA</a:t>
              </a:r>
              <a:endParaRPr lang="en-CA" sz="1600" b="0" i="0" u="none" strike="noStrike" dirty="0">
                <a:solidFill>
                  <a:srgbClr val="0B5494"/>
                </a:solidFill>
                <a:effectLst/>
                <a:latin typeface="Product Sans Light" panose="020B0303030502040203" pitchFamily="34" charset="0"/>
              </a:endParaRPr>
            </a:p>
          </p:txBody>
        </p:sp>
        <p:pic>
          <p:nvPicPr>
            <p:cNvPr id="18" name="Picture 17">
              <a:hlinkClick r:id="rId5"/>
              <a:extLst>
                <a:ext uri="{FF2B5EF4-FFF2-40B4-BE49-F238E27FC236}">
                  <a16:creationId xmlns:a16="http://schemas.microsoft.com/office/drawing/2014/main" id="{0BB37138-9065-455F-A129-0BD29FF04C0C}"/>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07885" y="2739165"/>
              <a:ext cx="596900" cy="584200"/>
            </a:xfrm>
            <a:prstGeom prst="rect">
              <a:avLst/>
            </a:prstGeom>
          </p:spPr>
        </p:pic>
        <p:pic>
          <p:nvPicPr>
            <p:cNvPr id="19" name="Picture 18">
              <a:hlinkClick r:id="rId7"/>
              <a:extLst>
                <a:ext uri="{FF2B5EF4-FFF2-40B4-BE49-F238E27FC236}">
                  <a16:creationId xmlns:a16="http://schemas.microsoft.com/office/drawing/2014/main" id="{D23C1398-C3B7-4816-A592-3C5B96533994}"/>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453788" y="2739164"/>
              <a:ext cx="596900" cy="584200"/>
            </a:xfrm>
            <a:prstGeom prst="rect">
              <a:avLst/>
            </a:prstGeom>
          </p:spPr>
        </p:pic>
      </p:grpSp>
      <p:pic>
        <p:nvPicPr>
          <p:cNvPr id="20" name="Picture 19" descr="A picture containing text&#10;&#10;Description automatically generated">
            <a:extLst>
              <a:ext uri="{FF2B5EF4-FFF2-40B4-BE49-F238E27FC236}">
                <a16:creationId xmlns:a16="http://schemas.microsoft.com/office/drawing/2014/main" id="{527E0041-3154-4CB9-9EB7-EC3591FAB443}"/>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920856" y="5866938"/>
            <a:ext cx="1836328" cy="427147"/>
          </a:xfrm>
          <a:prstGeom prst="rect">
            <a:avLst/>
          </a:prstGeom>
        </p:spPr>
      </p:pic>
      <p:pic>
        <p:nvPicPr>
          <p:cNvPr id="23" name="Picture 22" descr="A blue and white logo&#10;&#10;Description automatically generated with low confidence">
            <a:extLst>
              <a:ext uri="{FF2B5EF4-FFF2-40B4-BE49-F238E27FC236}">
                <a16:creationId xmlns:a16="http://schemas.microsoft.com/office/drawing/2014/main" id="{D144C37E-27A7-4B7B-A716-F26CD5373045}"/>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229417" y="1983072"/>
            <a:ext cx="5733166" cy="1673917"/>
          </a:xfrm>
          <a:prstGeom prst="rect">
            <a:avLst/>
          </a:prstGeom>
        </p:spPr>
      </p:pic>
      <p:sp>
        <p:nvSpPr>
          <p:cNvPr id="24" name="TextBox 23">
            <a:extLst>
              <a:ext uri="{FF2B5EF4-FFF2-40B4-BE49-F238E27FC236}">
                <a16:creationId xmlns:a16="http://schemas.microsoft.com/office/drawing/2014/main" id="{0354FD38-B395-4C60-9EDF-BDFAE5FD50A3}"/>
              </a:ext>
            </a:extLst>
          </p:cNvPr>
          <p:cNvSpPr txBox="1"/>
          <p:nvPr userDrawn="1"/>
        </p:nvSpPr>
        <p:spPr>
          <a:xfrm>
            <a:off x="3239146" y="3735092"/>
            <a:ext cx="914400" cy="914400"/>
          </a:xfrm>
          <a:prstGeom prst="rect">
            <a:avLst/>
          </a:prstGeom>
        </p:spPr>
        <p:txBody>
          <a:bodyPr vert="horz" wrap="none" lIns="91440" tIns="45720" rIns="91440" bIns="45720" rtlCol="0" anchor="b">
            <a:normAutofit/>
          </a:bodyPr>
          <a:lstStyle/>
          <a:p>
            <a:pPr algn="l"/>
            <a:endParaRPr lang="en-US" sz="2200" dirty="0">
              <a:solidFill>
                <a:srgbClr val="0B5494"/>
              </a:solidFill>
            </a:endParaRPr>
          </a:p>
        </p:txBody>
      </p:sp>
      <p:sp>
        <p:nvSpPr>
          <p:cNvPr id="25" name="TextBox 24">
            <a:extLst>
              <a:ext uri="{FF2B5EF4-FFF2-40B4-BE49-F238E27FC236}">
                <a16:creationId xmlns:a16="http://schemas.microsoft.com/office/drawing/2014/main" id="{35170C0E-2D9A-456A-B49C-5AA612C1E72D}"/>
              </a:ext>
            </a:extLst>
          </p:cNvPr>
          <p:cNvSpPr txBox="1"/>
          <p:nvPr userDrawn="1"/>
        </p:nvSpPr>
        <p:spPr>
          <a:xfrm>
            <a:off x="604434" y="3716849"/>
            <a:ext cx="10900482" cy="470000"/>
          </a:xfrm>
          <a:prstGeom prst="rect">
            <a:avLst/>
          </a:prstGeom>
          <a:noFill/>
        </p:spPr>
        <p:txBody>
          <a:bodyPr wrap="square">
            <a:spAutoFit/>
          </a:bodyPr>
          <a:lstStyle/>
          <a:p>
            <a:pPr marL="0" marR="0" algn="ctr">
              <a:lnSpc>
                <a:spcPct val="107000"/>
              </a:lnSpc>
              <a:spcBef>
                <a:spcPts val="0"/>
              </a:spcBef>
              <a:spcAft>
                <a:spcPts val="800"/>
              </a:spcAft>
            </a:pPr>
            <a:r>
              <a:rPr lang="en-US" sz="2400" b="1" i="1" dirty="0">
                <a:effectLst/>
                <a:latin typeface="Calibri" panose="020F0502020204030204" pitchFamily="34" charset="0"/>
                <a:ea typeface="Calibri" panose="020F0502020204030204" pitchFamily="34" charset="0"/>
                <a:cs typeface="Times New Roman" panose="02020603050405020304" pitchFamily="18" charset="0"/>
              </a:rPr>
              <a:t>www.ethicsboard.org</a:t>
            </a:r>
          </a:p>
        </p:txBody>
      </p:sp>
    </p:spTree>
    <p:extLst>
      <p:ext uri="{BB962C8B-B14F-4D97-AF65-F5344CB8AC3E}">
        <p14:creationId xmlns:p14="http://schemas.microsoft.com/office/powerpoint/2010/main" val="330610196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8" name="Picture 7" descr="A picture containing outdoor&#10;&#10;Description automatically generated">
            <a:extLst>
              <a:ext uri="{FF2B5EF4-FFF2-40B4-BE49-F238E27FC236}">
                <a16:creationId xmlns:a16="http://schemas.microsoft.com/office/drawing/2014/main" id="{AB243662-BBA5-4983-9E42-C044319DEEA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23"/>
          <a:stretch/>
        </p:blipFill>
        <p:spPr>
          <a:xfrm>
            <a:off x="0" y="1359401"/>
            <a:ext cx="12192000" cy="5498599"/>
          </a:xfrm>
          <a:prstGeom prst="rect">
            <a:avLst/>
          </a:prstGeom>
        </p:spPr>
      </p:pic>
      <p:sp>
        <p:nvSpPr>
          <p:cNvPr id="21" name="Text Placeholder 20">
            <a:extLst>
              <a:ext uri="{FF2B5EF4-FFF2-40B4-BE49-F238E27FC236}">
                <a16:creationId xmlns:a16="http://schemas.microsoft.com/office/drawing/2014/main" id="{D372EE30-0CA9-9349-914F-931308613F0C}"/>
              </a:ext>
            </a:extLst>
          </p:cNvPr>
          <p:cNvSpPr>
            <a:spLocks noGrp="1"/>
          </p:cNvSpPr>
          <p:nvPr>
            <p:ph type="body" sz="quarter" idx="14" hasCustomPrompt="1"/>
          </p:nvPr>
        </p:nvSpPr>
        <p:spPr>
          <a:xfrm>
            <a:off x="765175" y="4844311"/>
            <a:ext cx="9907588" cy="2039040"/>
          </a:xfrm>
        </p:spPr>
        <p:txBody>
          <a:bodyPr>
            <a:normAutofit/>
          </a:bodyPr>
          <a:lstStyle>
            <a:lvl1pPr marL="0" indent="0">
              <a:buNone/>
              <a:defRPr sz="3000">
                <a:solidFill>
                  <a:schemeClr val="bg1"/>
                </a:solidFill>
                <a:latin typeface="Product Sans Light" panose="020B0303030502040203" pitchFamily="34" charset="0"/>
              </a:defRPr>
            </a:lvl1pPr>
          </a:lstStyle>
          <a:p>
            <a:pPr lvl="0"/>
            <a:r>
              <a:rPr lang="en-US" dirty="0"/>
              <a:t>Name(s) of presenter(s)</a:t>
            </a:r>
          </a:p>
          <a:p>
            <a:pPr lvl="0"/>
            <a:r>
              <a:rPr lang="en-US" dirty="0"/>
              <a:t>Date</a:t>
            </a:r>
          </a:p>
        </p:txBody>
      </p:sp>
      <p:pic>
        <p:nvPicPr>
          <p:cNvPr id="28" name="Picture 27">
            <a:extLst>
              <a:ext uri="{FF2B5EF4-FFF2-40B4-BE49-F238E27FC236}">
                <a16:creationId xmlns:a16="http://schemas.microsoft.com/office/drawing/2014/main" id="{FC4CAB7F-A97C-6F46-942A-943284A3E138}"/>
              </a:ext>
            </a:extLst>
          </p:cNvPr>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2" name="Picture 11">
            <a:extLst>
              <a:ext uri="{FF2B5EF4-FFF2-40B4-BE49-F238E27FC236}">
                <a16:creationId xmlns:a16="http://schemas.microsoft.com/office/drawing/2014/main" id="{BC755942-84D2-2949-9D61-AAE823131D00}"/>
              </a:ext>
            </a:extLst>
          </p:cNvPr>
          <p:cNvPicPr>
            <a:picLocks noChangeAspect="1"/>
          </p:cNvPicPr>
          <p:nvPr/>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7" name="Text Placeholder 6">
            <a:extLst>
              <a:ext uri="{FF2B5EF4-FFF2-40B4-BE49-F238E27FC236}">
                <a16:creationId xmlns:a16="http://schemas.microsoft.com/office/drawing/2014/main" id="{B2DC392D-8E34-E842-905D-2C0D9EF77B9F}"/>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11" name="Text Placeholder 10">
            <a:extLst>
              <a:ext uri="{FF2B5EF4-FFF2-40B4-BE49-F238E27FC236}">
                <a16:creationId xmlns:a16="http://schemas.microsoft.com/office/drawing/2014/main" id="{88279C55-74D0-264F-B945-2C8B8983543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19" name="Picture 18">
            <a:extLst>
              <a:ext uri="{FF2B5EF4-FFF2-40B4-BE49-F238E27FC236}">
                <a16:creationId xmlns:a16="http://schemas.microsoft.com/office/drawing/2014/main" id="{5784D37B-3DF2-8B49-A9B6-293C3148E6AA}"/>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pic>
        <p:nvPicPr>
          <p:cNvPr id="9" name="Picture 8" descr="A picture containing outdoor&#10;&#10;Description automatically generated">
            <a:extLst>
              <a:ext uri="{FF2B5EF4-FFF2-40B4-BE49-F238E27FC236}">
                <a16:creationId xmlns:a16="http://schemas.microsoft.com/office/drawing/2014/main" id="{23D9259B-FF83-473A-8F6E-80B4A927BF0C}"/>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3"/>
          <a:stretch/>
        </p:blipFill>
        <p:spPr>
          <a:xfrm>
            <a:off x="0" y="1359401"/>
            <a:ext cx="12192000" cy="5498599"/>
          </a:xfrm>
          <a:prstGeom prst="rect">
            <a:avLst/>
          </a:prstGeom>
        </p:spPr>
      </p:pic>
      <p:pic>
        <p:nvPicPr>
          <p:cNvPr id="10" name="Picture 9">
            <a:extLst>
              <a:ext uri="{FF2B5EF4-FFF2-40B4-BE49-F238E27FC236}">
                <a16:creationId xmlns:a16="http://schemas.microsoft.com/office/drawing/2014/main" id="{B868497F-71D3-4F5D-8F3E-7CD389CF3E77}"/>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3" name="Picture 12">
            <a:extLst>
              <a:ext uri="{FF2B5EF4-FFF2-40B4-BE49-F238E27FC236}">
                <a16:creationId xmlns:a16="http://schemas.microsoft.com/office/drawing/2014/main" id="{D29864FB-90E8-44D5-8D0F-E2411901E255}"/>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pic>
        <p:nvPicPr>
          <p:cNvPr id="14" name="Picture 13">
            <a:extLst>
              <a:ext uri="{FF2B5EF4-FFF2-40B4-BE49-F238E27FC236}">
                <a16:creationId xmlns:a16="http://schemas.microsoft.com/office/drawing/2014/main" id="{419708D6-B589-4446-93B5-307757FDEF79}"/>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17622302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Section Header 1 (alt Title Slide)">
    <p:spTree>
      <p:nvGrpSpPr>
        <p:cNvPr id="1" name=""/>
        <p:cNvGrpSpPr/>
        <p:nvPr/>
      </p:nvGrpSpPr>
      <p:grpSpPr>
        <a:xfrm>
          <a:off x="0" y="0"/>
          <a:ext cx="0" cy="0"/>
          <a:chOff x="0" y="0"/>
          <a:chExt cx="0" cy="0"/>
        </a:xfrm>
      </p:grpSpPr>
      <p:pic>
        <p:nvPicPr>
          <p:cNvPr id="13" name="Picture 12" descr="A picture containing blur&#10;&#10;Description automatically generated">
            <a:extLst>
              <a:ext uri="{FF2B5EF4-FFF2-40B4-BE49-F238E27FC236}">
                <a16:creationId xmlns:a16="http://schemas.microsoft.com/office/drawing/2014/main" id="{7A85BD9F-E558-4254-89DB-9A7B3D1C56D4}"/>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29976" y="1635465"/>
            <a:ext cx="12259180" cy="5260636"/>
          </a:xfrm>
          <a:prstGeom prst="rect">
            <a:avLst/>
          </a:prstGeom>
        </p:spPr>
      </p:pic>
      <p:sp>
        <p:nvSpPr>
          <p:cNvPr id="21" name="Text Placeholder 20">
            <a:extLst>
              <a:ext uri="{FF2B5EF4-FFF2-40B4-BE49-F238E27FC236}">
                <a16:creationId xmlns:a16="http://schemas.microsoft.com/office/drawing/2014/main" id="{E0EC3E29-B62B-5848-BFF2-3B22373AA7B8}"/>
              </a:ext>
            </a:extLst>
          </p:cNvPr>
          <p:cNvSpPr>
            <a:spLocks noGrp="1"/>
          </p:cNvSpPr>
          <p:nvPr>
            <p:ph type="body" sz="quarter" idx="14" hasCustomPrompt="1"/>
          </p:nvPr>
        </p:nvSpPr>
        <p:spPr>
          <a:xfrm>
            <a:off x="765175" y="4844311"/>
            <a:ext cx="9907588" cy="2077140"/>
          </a:xfrm>
        </p:spPr>
        <p:txBody>
          <a:bodyPr>
            <a:normAutofit/>
          </a:bodyPr>
          <a:lstStyle>
            <a:lvl1pPr marL="0" indent="0">
              <a:buNone/>
              <a:defRPr sz="3000">
                <a:solidFill>
                  <a:srgbClr val="0B5494"/>
                </a:solidFill>
                <a:latin typeface="Product Sans Thin" panose="020B0203030502040203" pitchFamily="34" charset="0"/>
              </a:defRPr>
            </a:lvl1pPr>
          </a:lstStyle>
          <a:p>
            <a:pPr lvl="0"/>
            <a:r>
              <a:rPr lang="en-US" dirty="0"/>
              <a:t>Name(s) of presenter(s)</a:t>
            </a:r>
          </a:p>
          <a:p>
            <a:pPr lvl="0"/>
            <a:r>
              <a:rPr lang="en-US" dirty="0"/>
              <a:t>Date</a:t>
            </a:r>
          </a:p>
        </p:txBody>
      </p:sp>
      <p:pic>
        <p:nvPicPr>
          <p:cNvPr id="22" name="Picture 21">
            <a:extLst>
              <a:ext uri="{FF2B5EF4-FFF2-40B4-BE49-F238E27FC236}">
                <a16:creationId xmlns:a16="http://schemas.microsoft.com/office/drawing/2014/main" id="{F629DFBE-95EF-9447-850B-5A38238E4F7F}"/>
              </a:ext>
            </a:extLst>
          </p:cNvPr>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23" name="Picture 22">
            <a:extLst>
              <a:ext uri="{FF2B5EF4-FFF2-40B4-BE49-F238E27FC236}">
                <a16:creationId xmlns:a16="http://schemas.microsoft.com/office/drawing/2014/main" id="{FC8F5955-3DDD-F944-85A3-05004DFA4A43}"/>
              </a:ext>
            </a:extLst>
          </p:cNvPr>
          <p:cNvPicPr>
            <a:picLocks noChangeAspect="1"/>
          </p:cNvPicPr>
          <p:nvPr/>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24" name="Text Placeholder 6">
            <a:extLst>
              <a:ext uri="{FF2B5EF4-FFF2-40B4-BE49-F238E27FC236}">
                <a16:creationId xmlns:a16="http://schemas.microsoft.com/office/drawing/2014/main" id="{0F003CDE-CD75-5443-B99B-2ED7BCD5EE4D}"/>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25" name="Text Placeholder 10">
            <a:extLst>
              <a:ext uri="{FF2B5EF4-FFF2-40B4-BE49-F238E27FC236}">
                <a16:creationId xmlns:a16="http://schemas.microsoft.com/office/drawing/2014/main" id="{0E875A9D-8B55-2C4C-B935-74B25F46DA9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26" name="Picture 25">
            <a:extLst>
              <a:ext uri="{FF2B5EF4-FFF2-40B4-BE49-F238E27FC236}">
                <a16:creationId xmlns:a16="http://schemas.microsoft.com/office/drawing/2014/main" id="{848D7A3D-F2E1-CC45-95C1-83C1A0A06EB1}"/>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pic>
        <p:nvPicPr>
          <p:cNvPr id="9" name="Picture 8" descr="A picture containing blur&#10;&#10;Description automatically generated">
            <a:extLst>
              <a:ext uri="{FF2B5EF4-FFF2-40B4-BE49-F238E27FC236}">
                <a16:creationId xmlns:a16="http://schemas.microsoft.com/office/drawing/2014/main" id="{1B4F7583-F499-420B-B8F8-2BC6E771E516}"/>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29976" y="1635465"/>
            <a:ext cx="12259180" cy="5260636"/>
          </a:xfrm>
          <a:prstGeom prst="rect">
            <a:avLst/>
          </a:prstGeom>
        </p:spPr>
      </p:pic>
      <p:pic>
        <p:nvPicPr>
          <p:cNvPr id="10" name="Picture 9">
            <a:extLst>
              <a:ext uri="{FF2B5EF4-FFF2-40B4-BE49-F238E27FC236}">
                <a16:creationId xmlns:a16="http://schemas.microsoft.com/office/drawing/2014/main" id="{9BED06BF-C0B2-4007-9304-1508DA324FE1}"/>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1" name="Picture 10">
            <a:extLst>
              <a:ext uri="{FF2B5EF4-FFF2-40B4-BE49-F238E27FC236}">
                <a16:creationId xmlns:a16="http://schemas.microsoft.com/office/drawing/2014/main" id="{93C304F1-FC5B-4FA0-A9E0-8548BCFAE8EB}"/>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pic>
        <p:nvPicPr>
          <p:cNvPr id="12" name="Picture 11">
            <a:extLst>
              <a:ext uri="{FF2B5EF4-FFF2-40B4-BE49-F238E27FC236}">
                <a16:creationId xmlns:a16="http://schemas.microsoft.com/office/drawing/2014/main" id="{25D7A46D-D26D-4811-B89C-5880167BBE1B}"/>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417058020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Section Header 2">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D83A9A97-3FE1-4EDA-8AA4-850C7B3DF63D}"/>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1" y="1359401"/>
            <a:ext cx="12192001" cy="5555749"/>
          </a:xfrm>
          <a:prstGeom prst="rect">
            <a:avLst/>
          </a:prstGeom>
        </p:spPr>
      </p:pic>
      <p:sp>
        <p:nvSpPr>
          <p:cNvPr id="10" name="Text Placeholder 20">
            <a:extLst>
              <a:ext uri="{FF2B5EF4-FFF2-40B4-BE49-F238E27FC236}">
                <a16:creationId xmlns:a16="http://schemas.microsoft.com/office/drawing/2014/main" id="{5B735781-C98E-3546-A3E5-41DD7AAEDB10}"/>
              </a:ext>
            </a:extLst>
          </p:cNvPr>
          <p:cNvSpPr>
            <a:spLocks noGrp="1"/>
          </p:cNvSpPr>
          <p:nvPr>
            <p:ph type="body" sz="quarter" idx="14" hasCustomPrompt="1"/>
          </p:nvPr>
        </p:nvSpPr>
        <p:spPr>
          <a:xfrm>
            <a:off x="765175" y="4844311"/>
            <a:ext cx="9907588" cy="20961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dirty="0"/>
              <a:t>Name(s) of presenter(s)</a:t>
            </a:r>
          </a:p>
          <a:p>
            <a:pPr lvl="0"/>
            <a:r>
              <a:rPr lang="en-US" dirty="0"/>
              <a:t>Date</a:t>
            </a:r>
          </a:p>
        </p:txBody>
      </p:sp>
      <p:pic>
        <p:nvPicPr>
          <p:cNvPr id="11" name="Picture 10">
            <a:extLst>
              <a:ext uri="{FF2B5EF4-FFF2-40B4-BE49-F238E27FC236}">
                <a16:creationId xmlns:a16="http://schemas.microsoft.com/office/drawing/2014/main" id="{B0548A2B-C299-E44F-9499-8F728F8B4DA2}"/>
              </a:ext>
            </a:extLst>
          </p:cNvPr>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3" name="Picture 12">
            <a:extLst>
              <a:ext uri="{FF2B5EF4-FFF2-40B4-BE49-F238E27FC236}">
                <a16:creationId xmlns:a16="http://schemas.microsoft.com/office/drawing/2014/main" id="{86ED859E-0E54-394B-B2F4-63D1B380DB8F}"/>
              </a:ext>
            </a:extLst>
          </p:cNvPr>
          <p:cNvPicPr>
            <a:picLocks noChangeAspect="1"/>
          </p:cNvPicPr>
          <p:nvPr/>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15" name="Text Placeholder 6">
            <a:extLst>
              <a:ext uri="{FF2B5EF4-FFF2-40B4-BE49-F238E27FC236}">
                <a16:creationId xmlns:a16="http://schemas.microsoft.com/office/drawing/2014/main" id="{630EF5FB-5DCB-C84B-ADDB-AC9E3E6B58A3}"/>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16" name="Text Placeholder 10">
            <a:extLst>
              <a:ext uri="{FF2B5EF4-FFF2-40B4-BE49-F238E27FC236}">
                <a16:creationId xmlns:a16="http://schemas.microsoft.com/office/drawing/2014/main" id="{89B6BD9B-253D-404B-9EC4-14D3E5C7B0C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20" name="Picture 19">
            <a:extLst>
              <a:ext uri="{FF2B5EF4-FFF2-40B4-BE49-F238E27FC236}">
                <a16:creationId xmlns:a16="http://schemas.microsoft.com/office/drawing/2014/main" id="{5DDB95AD-1F20-1F45-AA37-1F83A42C35FA}"/>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pic>
        <p:nvPicPr>
          <p:cNvPr id="9" name="Picture 8" descr="Background pattern&#10;&#10;Description automatically generated">
            <a:extLst>
              <a:ext uri="{FF2B5EF4-FFF2-40B4-BE49-F238E27FC236}">
                <a16:creationId xmlns:a16="http://schemas.microsoft.com/office/drawing/2014/main" id="{ED79FAAB-6C70-4E09-B609-8A7F1464FC45}"/>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1359401"/>
            <a:ext cx="12192001" cy="5555749"/>
          </a:xfrm>
          <a:prstGeom prst="rect">
            <a:avLst/>
          </a:prstGeom>
        </p:spPr>
      </p:pic>
      <p:pic>
        <p:nvPicPr>
          <p:cNvPr id="12" name="Picture 11">
            <a:extLst>
              <a:ext uri="{FF2B5EF4-FFF2-40B4-BE49-F238E27FC236}">
                <a16:creationId xmlns:a16="http://schemas.microsoft.com/office/drawing/2014/main" id="{0469F0A2-8696-4F67-9519-F4392C22C220}"/>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4" name="Picture 13">
            <a:extLst>
              <a:ext uri="{FF2B5EF4-FFF2-40B4-BE49-F238E27FC236}">
                <a16:creationId xmlns:a16="http://schemas.microsoft.com/office/drawing/2014/main" id="{10E01DBD-3286-4419-AEE2-CE626AD549CA}"/>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pic>
        <p:nvPicPr>
          <p:cNvPr id="17" name="Picture 16">
            <a:extLst>
              <a:ext uri="{FF2B5EF4-FFF2-40B4-BE49-F238E27FC236}">
                <a16:creationId xmlns:a16="http://schemas.microsoft.com/office/drawing/2014/main" id="{3843BA7F-2F16-42EC-A837-8BA2A40C3318}"/>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396844062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Section Header 3">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661203CD-23E0-4342-877C-A894DCEA5DBE}"/>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29976" y="1409942"/>
            <a:ext cx="12221976" cy="5565859"/>
          </a:xfrm>
          <a:prstGeom prst="rect">
            <a:avLst/>
          </a:prstGeom>
        </p:spPr>
      </p:pic>
      <p:sp>
        <p:nvSpPr>
          <p:cNvPr id="9" name="Text Placeholder 20">
            <a:extLst>
              <a:ext uri="{FF2B5EF4-FFF2-40B4-BE49-F238E27FC236}">
                <a16:creationId xmlns:a16="http://schemas.microsoft.com/office/drawing/2014/main" id="{A87F8C68-A834-C040-B991-FE55C7B99A3F}"/>
              </a:ext>
            </a:extLst>
          </p:cNvPr>
          <p:cNvSpPr>
            <a:spLocks noGrp="1"/>
          </p:cNvSpPr>
          <p:nvPr>
            <p:ph type="body" sz="quarter" idx="14" hasCustomPrompt="1"/>
          </p:nvPr>
        </p:nvSpPr>
        <p:spPr>
          <a:xfrm>
            <a:off x="765175" y="4844311"/>
            <a:ext cx="9907588" cy="20136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dirty="0"/>
              <a:t>Name(s) of presenter(s)</a:t>
            </a:r>
          </a:p>
          <a:p>
            <a:pPr lvl="0"/>
            <a:r>
              <a:rPr lang="en-US" dirty="0"/>
              <a:t>Date</a:t>
            </a:r>
          </a:p>
        </p:txBody>
      </p:sp>
      <p:pic>
        <p:nvPicPr>
          <p:cNvPr id="10" name="Picture 9">
            <a:extLst>
              <a:ext uri="{FF2B5EF4-FFF2-40B4-BE49-F238E27FC236}">
                <a16:creationId xmlns:a16="http://schemas.microsoft.com/office/drawing/2014/main" id="{672AAEB9-6CC3-CD4F-AFD3-F5FC597D3B16}"/>
              </a:ext>
            </a:extLst>
          </p:cNvPr>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1" name="Picture 10">
            <a:extLst>
              <a:ext uri="{FF2B5EF4-FFF2-40B4-BE49-F238E27FC236}">
                <a16:creationId xmlns:a16="http://schemas.microsoft.com/office/drawing/2014/main" id="{18947CF2-97EB-674C-B6DA-43C3B4698F9F}"/>
              </a:ext>
            </a:extLst>
          </p:cNvPr>
          <p:cNvPicPr>
            <a:picLocks noChangeAspect="1"/>
          </p:cNvPicPr>
          <p:nvPr/>
        </p:nvPicPr>
        <p:blipFill>
          <a:blip r:embed="rId3">
            <a:alphaModFix/>
            <a:extLst>
              <a:ext uri="{28A0092B-C50C-407E-A947-70E740481C1C}">
                <a14:useLocalDpi xmlns:a14="http://schemas.microsoft.com/office/drawing/2010/main" val="0"/>
              </a:ext>
            </a:extLst>
          </a:blip>
          <a:stretch>
            <a:fillRect/>
          </a:stretch>
        </p:blipFill>
        <p:spPr>
          <a:xfrm>
            <a:off x="-1" y="430247"/>
            <a:ext cx="12192001" cy="2932783"/>
          </a:xfrm>
          <a:prstGeom prst="rect">
            <a:avLst/>
          </a:prstGeom>
        </p:spPr>
      </p:pic>
      <p:sp>
        <p:nvSpPr>
          <p:cNvPr id="13" name="Text Placeholder 6">
            <a:extLst>
              <a:ext uri="{FF2B5EF4-FFF2-40B4-BE49-F238E27FC236}">
                <a16:creationId xmlns:a16="http://schemas.microsoft.com/office/drawing/2014/main" id="{3F95E47B-1676-064D-B8E5-08B06B625494}"/>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15" name="Text Placeholder 10">
            <a:extLst>
              <a:ext uri="{FF2B5EF4-FFF2-40B4-BE49-F238E27FC236}">
                <a16:creationId xmlns:a16="http://schemas.microsoft.com/office/drawing/2014/main" id="{2D775E79-4EA2-1741-8E6A-F64432D4586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16" name="Picture 15">
            <a:extLst>
              <a:ext uri="{FF2B5EF4-FFF2-40B4-BE49-F238E27FC236}">
                <a16:creationId xmlns:a16="http://schemas.microsoft.com/office/drawing/2014/main" id="{30031E86-8034-144D-9632-B1856DECFCCA}"/>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pic>
        <p:nvPicPr>
          <p:cNvPr id="12" name="Picture 11" descr="A picture containing text&#10;&#10;Description automatically generated">
            <a:extLst>
              <a:ext uri="{FF2B5EF4-FFF2-40B4-BE49-F238E27FC236}">
                <a16:creationId xmlns:a16="http://schemas.microsoft.com/office/drawing/2014/main" id="{7C7DB035-9582-4896-9283-C9B285D0E433}"/>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flipH="1">
            <a:off x="-29976" y="1409942"/>
            <a:ext cx="12221976" cy="5565859"/>
          </a:xfrm>
          <a:prstGeom prst="rect">
            <a:avLst/>
          </a:prstGeom>
        </p:spPr>
      </p:pic>
      <p:pic>
        <p:nvPicPr>
          <p:cNvPr id="14" name="Picture 13">
            <a:extLst>
              <a:ext uri="{FF2B5EF4-FFF2-40B4-BE49-F238E27FC236}">
                <a16:creationId xmlns:a16="http://schemas.microsoft.com/office/drawing/2014/main" id="{0DDB4AA2-7336-491F-BC55-E7D7C9636B9D}"/>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7" name="Picture 16">
            <a:extLst>
              <a:ext uri="{FF2B5EF4-FFF2-40B4-BE49-F238E27FC236}">
                <a16:creationId xmlns:a16="http://schemas.microsoft.com/office/drawing/2014/main" id="{598A676B-147D-4C63-AAAE-5647923F30E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1" y="430247"/>
            <a:ext cx="12192001" cy="2932783"/>
          </a:xfrm>
          <a:prstGeom prst="rect">
            <a:avLst/>
          </a:prstGeom>
        </p:spPr>
      </p:pic>
      <p:pic>
        <p:nvPicPr>
          <p:cNvPr id="18" name="Picture 17">
            <a:extLst>
              <a:ext uri="{FF2B5EF4-FFF2-40B4-BE49-F238E27FC236}">
                <a16:creationId xmlns:a16="http://schemas.microsoft.com/office/drawing/2014/main" id="{9D12D822-8335-42B4-9B85-B6F35413A89E}"/>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113172705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Transition Slide">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BBA1D3E-9956-9541-A964-313064928B1A}"/>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0" y="1100135"/>
            <a:ext cx="12192000" cy="4543426"/>
          </a:xfrm>
          <a:prstGeom prst="rect">
            <a:avLst/>
          </a:prstGeom>
        </p:spPr>
      </p:pic>
      <p:pic>
        <p:nvPicPr>
          <p:cNvPr id="8" name="Picture 7">
            <a:extLst>
              <a:ext uri="{FF2B5EF4-FFF2-40B4-BE49-F238E27FC236}">
                <a16:creationId xmlns:a16="http://schemas.microsoft.com/office/drawing/2014/main" id="{0CD48361-1CF2-8544-9830-31C4AD415DB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950406"/>
            <a:ext cx="12192000" cy="1115179"/>
          </a:xfrm>
          <a:prstGeom prst="rect">
            <a:avLst/>
          </a:prstGeom>
          <a:noFill/>
        </p:spPr>
      </p:pic>
      <p:sp>
        <p:nvSpPr>
          <p:cNvPr id="2" name="Date Placeholder 1">
            <a:extLst>
              <a:ext uri="{FF2B5EF4-FFF2-40B4-BE49-F238E27FC236}">
                <a16:creationId xmlns:a16="http://schemas.microsoft.com/office/drawing/2014/main" id="{440EC403-9074-2E4B-B686-CE4BDA677248}"/>
              </a:ext>
            </a:extLst>
          </p:cNvPr>
          <p:cNvSpPr>
            <a:spLocks noGrp="1"/>
          </p:cNvSpPr>
          <p:nvPr>
            <p:ph type="dt" sz="half" idx="10"/>
          </p:nvPr>
        </p:nvSpPr>
        <p:spPr/>
        <p:txBody>
          <a:bodyPr/>
          <a:lstStyle>
            <a:lvl1pPr>
              <a:defRPr>
                <a:solidFill>
                  <a:srgbClr val="838383"/>
                </a:solidFill>
              </a:defRPr>
            </a:lvl1pPr>
          </a:lstStyle>
          <a:p>
            <a:r>
              <a:rPr lang="en-CA"/>
              <a:t>05-24-2021</a:t>
            </a:r>
            <a:endParaRPr lang="en-US" dirty="0"/>
          </a:p>
        </p:txBody>
      </p:sp>
      <p:sp>
        <p:nvSpPr>
          <p:cNvPr id="4" name="Slide Number Placeholder 3">
            <a:extLst>
              <a:ext uri="{FF2B5EF4-FFF2-40B4-BE49-F238E27FC236}">
                <a16:creationId xmlns:a16="http://schemas.microsoft.com/office/drawing/2014/main" id="{189A3C8A-7236-8343-AAF2-6EF87EE95C60}"/>
              </a:ext>
            </a:extLst>
          </p:cNvPr>
          <p:cNvSpPr>
            <a:spLocks noGrp="1"/>
          </p:cNvSpPr>
          <p:nvPr>
            <p:ph type="sldNum" sz="quarter" idx="12"/>
          </p:nvPr>
        </p:nvSpPr>
        <p:spPr/>
        <p:txBody>
          <a:bodyPr/>
          <a:lstStyle>
            <a:lvl1pPr>
              <a:defRPr>
                <a:solidFill>
                  <a:srgbClr val="838383"/>
                </a:solidFill>
              </a:defRPr>
            </a:lvl1pPr>
          </a:lstStyle>
          <a:p>
            <a:fld id="{A68F81FF-A8B7-8E49-9D5B-3CAD5ADFEE36}" type="slidenum">
              <a:rPr lang="en-US" smtClean="0"/>
              <a:pPr/>
              <a:t>‹#›</a:t>
            </a:fld>
            <a:endParaRPr lang="en-US" dirty="0"/>
          </a:p>
        </p:txBody>
      </p:sp>
      <p:sp>
        <p:nvSpPr>
          <p:cNvPr id="9" name="Title 1">
            <a:extLst>
              <a:ext uri="{FF2B5EF4-FFF2-40B4-BE49-F238E27FC236}">
                <a16:creationId xmlns:a16="http://schemas.microsoft.com/office/drawing/2014/main" id="{06079699-09D7-4544-BF06-E77DEC20A061}"/>
              </a:ext>
            </a:extLst>
          </p:cNvPr>
          <p:cNvSpPr>
            <a:spLocks noGrp="1"/>
          </p:cNvSpPr>
          <p:nvPr>
            <p:ph type="title" hasCustomPrompt="1"/>
          </p:nvPr>
        </p:nvSpPr>
        <p:spPr>
          <a:xfrm>
            <a:off x="831850" y="2950406"/>
            <a:ext cx="9326563" cy="1115179"/>
          </a:xfrm>
        </p:spPr>
        <p:txBody>
          <a:bodyPr anchor="b"/>
          <a:lstStyle>
            <a:lvl1pPr>
              <a:defRPr sz="6000"/>
            </a:lvl1pPr>
          </a:lstStyle>
          <a:p>
            <a:r>
              <a:rPr lang="en-US" dirty="0"/>
              <a:t>Transition slide</a:t>
            </a:r>
          </a:p>
        </p:txBody>
      </p:sp>
      <p:pic>
        <p:nvPicPr>
          <p:cNvPr id="7" name="Picture 6">
            <a:extLst>
              <a:ext uri="{FF2B5EF4-FFF2-40B4-BE49-F238E27FC236}">
                <a16:creationId xmlns:a16="http://schemas.microsoft.com/office/drawing/2014/main" id="{CFA13878-151E-474F-A735-DEE2B0D3AADC}"/>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1100135"/>
            <a:ext cx="12192000" cy="4543426"/>
          </a:xfrm>
          <a:prstGeom prst="rect">
            <a:avLst/>
          </a:prstGeom>
        </p:spPr>
      </p:pic>
      <p:pic>
        <p:nvPicPr>
          <p:cNvPr id="10" name="Picture 9">
            <a:extLst>
              <a:ext uri="{FF2B5EF4-FFF2-40B4-BE49-F238E27FC236}">
                <a16:creationId xmlns:a16="http://schemas.microsoft.com/office/drawing/2014/main" id="{6B34D3D5-5685-4EEA-B388-566216DC645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950406"/>
            <a:ext cx="12192000" cy="1115179"/>
          </a:xfrm>
          <a:prstGeom prst="rect">
            <a:avLst/>
          </a:prstGeom>
          <a:noFill/>
        </p:spPr>
      </p:pic>
    </p:spTree>
    <p:extLst>
      <p:ext uri="{BB962C8B-B14F-4D97-AF65-F5344CB8AC3E}">
        <p14:creationId xmlns:p14="http://schemas.microsoft.com/office/powerpoint/2010/main" val="337443138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Content Slide (no images)">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FFC82E5-D0D8-EE4A-A621-5AB9F4BAB1E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2" name="Title 1">
            <a:extLst>
              <a:ext uri="{FF2B5EF4-FFF2-40B4-BE49-F238E27FC236}">
                <a16:creationId xmlns:a16="http://schemas.microsoft.com/office/drawing/2014/main" id="{47D64BA9-4817-6446-BC17-D95F499700F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
        <p:nvSpPr>
          <p:cNvPr id="3" name="Content Placeholder 2">
            <a:extLst>
              <a:ext uri="{FF2B5EF4-FFF2-40B4-BE49-F238E27FC236}">
                <a16:creationId xmlns:a16="http://schemas.microsoft.com/office/drawing/2014/main" id="{611F7315-1D15-7F4A-AACF-F20BF2D5C663}"/>
              </a:ext>
            </a:extLst>
          </p:cNvPr>
          <p:cNvSpPr>
            <a:spLocks noGrp="1"/>
          </p:cNvSpPr>
          <p:nvPr>
            <p:ph idx="1"/>
          </p:nvPr>
        </p:nvSpPr>
        <p:spPr>
          <a:xfrm>
            <a:off x="838200" y="1414463"/>
            <a:ext cx="10515600" cy="4762500"/>
          </a:xfrm>
        </p:spPr>
        <p:txBody>
          <a:bodyPr/>
          <a:lstStyle>
            <a:lvl1pPr>
              <a:defRPr>
                <a:latin typeface="Product Sans Thin" panose="020B0203030502040203" pitchFamily="34" charset="0"/>
              </a:defRPr>
            </a:lvl1pPr>
            <a:lvl2pPr>
              <a:defRPr>
                <a:latin typeface="Product Sans Thin" panose="020B0203030502040203" pitchFamily="34" charset="0"/>
              </a:defRPr>
            </a:lvl2pPr>
            <a:lvl3pPr>
              <a:defRPr>
                <a:latin typeface="Product Sans Thin" panose="020B0203030502040203" pitchFamily="34" charset="0"/>
              </a:defRPr>
            </a:lvl3pPr>
            <a:lvl4pPr>
              <a:defRPr>
                <a:latin typeface="Product Sans Thin" panose="020B0203030502040203" pitchFamily="34" charset="0"/>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latin typeface="Product Sans Thin" panose="020B0203030502040203"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7" name="Date Placeholder 1">
            <a:extLst>
              <a:ext uri="{FF2B5EF4-FFF2-40B4-BE49-F238E27FC236}">
                <a16:creationId xmlns:a16="http://schemas.microsoft.com/office/drawing/2014/main" id="{71B5729D-97A3-B74D-8F1F-CE9FF284F34D}"/>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dirty="0"/>
          </a:p>
        </p:txBody>
      </p:sp>
      <p:sp>
        <p:nvSpPr>
          <p:cNvPr id="9" name="Slide Number Placeholder 3">
            <a:extLst>
              <a:ext uri="{FF2B5EF4-FFF2-40B4-BE49-F238E27FC236}">
                <a16:creationId xmlns:a16="http://schemas.microsoft.com/office/drawing/2014/main" id="{E26F95E0-5E50-0E47-8FFD-6D000044AD9A}"/>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pic>
        <p:nvPicPr>
          <p:cNvPr id="10" name="Picture 9">
            <a:extLst>
              <a:ext uri="{FF2B5EF4-FFF2-40B4-BE49-F238E27FC236}">
                <a16:creationId xmlns:a16="http://schemas.microsoft.com/office/drawing/2014/main" id="{D914C7C0-B782-4C34-BEF9-F0D69000230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Tree>
    <p:extLst>
      <p:ext uri="{BB962C8B-B14F-4D97-AF65-F5344CB8AC3E}">
        <p14:creationId xmlns:p14="http://schemas.microsoft.com/office/powerpoint/2010/main" val="56578699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Content Slide (with boxes)">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A40D8CAB-D224-9E4B-913B-4650ACA6EC8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6" name="Content Placeholder 3">
            <a:extLst>
              <a:ext uri="{FF2B5EF4-FFF2-40B4-BE49-F238E27FC236}">
                <a16:creationId xmlns:a16="http://schemas.microsoft.com/office/drawing/2014/main" id="{AAFBE3DE-3C9F-453F-9586-4057CDA650F4}"/>
              </a:ext>
            </a:extLst>
          </p:cNvPr>
          <p:cNvSpPr>
            <a:spLocks noGrp="1"/>
          </p:cNvSpPr>
          <p:nvPr>
            <p:ph sz="half" idx="2"/>
          </p:nvPr>
        </p:nvSpPr>
        <p:spPr>
          <a:xfrm>
            <a:off x="838200" y="1371599"/>
            <a:ext cx="6739386"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22" name="Rectangle 21">
            <a:extLst>
              <a:ext uri="{FF2B5EF4-FFF2-40B4-BE49-F238E27FC236}">
                <a16:creationId xmlns:a16="http://schemas.microsoft.com/office/drawing/2014/main" id="{2455D951-7751-A541-A387-61A043688CE1}"/>
              </a:ext>
            </a:extLst>
          </p:cNvPr>
          <p:cNvSpPr/>
          <p:nvPr/>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nvGrpSpPr>
          <p:cNvPr id="23" name="Group 22">
            <a:extLst>
              <a:ext uri="{FF2B5EF4-FFF2-40B4-BE49-F238E27FC236}">
                <a16:creationId xmlns:a16="http://schemas.microsoft.com/office/drawing/2014/main" id="{CAB157B1-00FA-D34E-A866-01820DB00A7C}"/>
              </a:ext>
            </a:extLst>
          </p:cNvPr>
          <p:cNvGrpSpPr/>
          <p:nvPr/>
        </p:nvGrpSpPr>
        <p:grpSpPr>
          <a:xfrm>
            <a:off x="8401051" y="1771656"/>
            <a:ext cx="3819525" cy="3800481"/>
            <a:chOff x="8401051" y="1771656"/>
            <a:chExt cx="3819525" cy="3800481"/>
          </a:xfrm>
        </p:grpSpPr>
        <p:sp>
          <p:nvSpPr>
            <p:cNvPr id="24" name="Rectangle 23">
              <a:extLst>
                <a:ext uri="{FF2B5EF4-FFF2-40B4-BE49-F238E27FC236}">
                  <a16:creationId xmlns:a16="http://schemas.microsoft.com/office/drawing/2014/main" id="{28894650-A92B-D44F-BD58-2949EF2709EE}"/>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6" name="Rectangle 25">
              <a:extLst>
                <a:ext uri="{FF2B5EF4-FFF2-40B4-BE49-F238E27FC236}">
                  <a16:creationId xmlns:a16="http://schemas.microsoft.com/office/drawing/2014/main" id="{E5911023-1E8C-E743-B810-68A41E000E15}"/>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7" name="Rectangle 26">
            <a:extLst>
              <a:ext uri="{FF2B5EF4-FFF2-40B4-BE49-F238E27FC236}">
                <a16:creationId xmlns:a16="http://schemas.microsoft.com/office/drawing/2014/main" id="{2C1E3DB1-D883-E84F-93ED-11F1B86ED64D}"/>
              </a:ext>
            </a:extLst>
          </p:cNvPr>
          <p:cNvSpPr/>
          <p:nvPr/>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8" name="Picture 27" descr="Text, letter&#10;&#10;Description automatically generated">
            <a:extLst>
              <a:ext uri="{FF2B5EF4-FFF2-40B4-BE49-F238E27FC236}">
                <a16:creationId xmlns:a16="http://schemas.microsoft.com/office/drawing/2014/main" id="{749A8FFF-4E71-6648-9129-15CE07D93471}"/>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
        <p:nvSpPr>
          <p:cNvPr id="14" name="Date Placeholder 1">
            <a:extLst>
              <a:ext uri="{FF2B5EF4-FFF2-40B4-BE49-F238E27FC236}">
                <a16:creationId xmlns:a16="http://schemas.microsoft.com/office/drawing/2014/main" id="{46500801-EEE0-5640-B67D-583E10ABD4D2}"/>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dirty="0"/>
          </a:p>
        </p:txBody>
      </p:sp>
      <p:sp>
        <p:nvSpPr>
          <p:cNvPr id="15" name="Slide Number Placeholder 3">
            <a:extLst>
              <a:ext uri="{FF2B5EF4-FFF2-40B4-BE49-F238E27FC236}">
                <a16:creationId xmlns:a16="http://schemas.microsoft.com/office/drawing/2014/main" id="{7B28734D-DE14-9442-AE67-2090A1DCAD08}"/>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
        <p:nvSpPr>
          <p:cNvPr id="18" name="Title 1">
            <a:extLst>
              <a:ext uri="{FF2B5EF4-FFF2-40B4-BE49-F238E27FC236}">
                <a16:creationId xmlns:a16="http://schemas.microsoft.com/office/drawing/2014/main" id="{850B06AE-126A-4DA2-811F-104FAE999A2F}"/>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pic>
        <p:nvPicPr>
          <p:cNvPr id="17" name="Picture 16">
            <a:extLst>
              <a:ext uri="{FF2B5EF4-FFF2-40B4-BE49-F238E27FC236}">
                <a16:creationId xmlns:a16="http://schemas.microsoft.com/office/drawing/2014/main" id="{D8CB760B-BDCD-4F04-920F-3DEBC44789F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9" name="Rectangle 18">
            <a:extLst>
              <a:ext uri="{FF2B5EF4-FFF2-40B4-BE49-F238E27FC236}">
                <a16:creationId xmlns:a16="http://schemas.microsoft.com/office/drawing/2014/main" id="{80BB459A-816E-48C4-BABE-A11D3DCB48B7}"/>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nvGrpSpPr>
          <p:cNvPr id="20" name="Group 19">
            <a:extLst>
              <a:ext uri="{FF2B5EF4-FFF2-40B4-BE49-F238E27FC236}">
                <a16:creationId xmlns:a16="http://schemas.microsoft.com/office/drawing/2014/main" id="{CB494976-7D21-48B9-A32D-D58FAE938ADE}"/>
              </a:ext>
            </a:extLst>
          </p:cNvPr>
          <p:cNvGrpSpPr/>
          <p:nvPr userDrawn="1"/>
        </p:nvGrpSpPr>
        <p:grpSpPr>
          <a:xfrm>
            <a:off x="8401051" y="1771656"/>
            <a:ext cx="3819525" cy="3800481"/>
            <a:chOff x="8401051" y="1771656"/>
            <a:chExt cx="3819525" cy="3800481"/>
          </a:xfrm>
        </p:grpSpPr>
        <p:sp>
          <p:nvSpPr>
            <p:cNvPr id="21" name="Rectangle 20">
              <a:extLst>
                <a:ext uri="{FF2B5EF4-FFF2-40B4-BE49-F238E27FC236}">
                  <a16:creationId xmlns:a16="http://schemas.microsoft.com/office/drawing/2014/main" id="{4C28CCA9-C92D-4938-9296-7EBACE61BB25}"/>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5" name="Rectangle 24">
              <a:extLst>
                <a:ext uri="{FF2B5EF4-FFF2-40B4-BE49-F238E27FC236}">
                  <a16:creationId xmlns:a16="http://schemas.microsoft.com/office/drawing/2014/main" id="{83376505-1793-4D12-8814-DA38F45E49B5}"/>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9" name="Rectangle 28">
            <a:extLst>
              <a:ext uri="{FF2B5EF4-FFF2-40B4-BE49-F238E27FC236}">
                <a16:creationId xmlns:a16="http://schemas.microsoft.com/office/drawing/2014/main" id="{342E9A86-0E42-4333-B594-B8DDE1478C8D}"/>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30" name="Picture 29" descr="Text, letter&#10;&#10;Description automatically generated">
            <a:extLst>
              <a:ext uri="{FF2B5EF4-FFF2-40B4-BE49-F238E27FC236}">
                <a16:creationId xmlns:a16="http://schemas.microsoft.com/office/drawing/2014/main" id="{85D5AD2A-C57D-4370-87CA-07AB6B40BCE8}"/>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Tree>
    <p:extLst>
      <p:ext uri="{BB962C8B-B14F-4D97-AF65-F5344CB8AC3E}">
        <p14:creationId xmlns:p14="http://schemas.microsoft.com/office/powerpoint/2010/main" val="4120448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ransition Slide">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BBA1D3E-9956-9541-A964-313064928B1A}"/>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1100135"/>
            <a:ext cx="12192000" cy="4543426"/>
          </a:xfrm>
          <a:prstGeom prst="rect">
            <a:avLst/>
          </a:prstGeom>
        </p:spPr>
      </p:pic>
      <p:pic>
        <p:nvPicPr>
          <p:cNvPr id="8" name="Picture 7">
            <a:extLst>
              <a:ext uri="{FF2B5EF4-FFF2-40B4-BE49-F238E27FC236}">
                <a16:creationId xmlns:a16="http://schemas.microsoft.com/office/drawing/2014/main" id="{0CD48361-1CF2-8544-9830-31C4AD415DB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950406"/>
            <a:ext cx="12192000" cy="1115179"/>
          </a:xfrm>
          <a:prstGeom prst="rect">
            <a:avLst/>
          </a:prstGeom>
          <a:noFill/>
        </p:spPr>
      </p:pic>
      <p:sp>
        <p:nvSpPr>
          <p:cNvPr id="2" name="Date Placeholder 1">
            <a:extLst>
              <a:ext uri="{FF2B5EF4-FFF2-40B4-BE49-F238E27FC236}">
                <a16:creationId xmlns:a16="http://schemas.microsoft.com/office/drawing/2014/main" id="{440EC403-9074-2E4B-B686-CE4BDA677248}"/>
              </a:ext>
            </a:extLst>
          </p:cNvPr>
          <p:cNvSpPr>
            <a:spLocks noGrp="1"/>
          </p:cNvSpPr>
          <p:nvPr>
            <p:ph type="dt" sz="half" idx="10"/>
          </p:nvPr>
        </p:nvSpPr>
        <p:spPr/>
        <p:txBody>
          <a:bodyPr/>
          <a:lstStyle>
            <a:lvl1pPr>
              <a:defRPr>
                <a:solidFill>
                  <a:srgbClr val="838383"/>
                </a:solidFill>
              </a:defRPr>
            </a:lvl1pPr>
          </a:lstStyle>
          <a:p>
            <a:r>
              <a:rPr lang="en-CA"/>
              <a:t>05-24-2021</a:t>
            </a:r>
            <a:endParaRPr lang="en-US" dirty="0"/>
          </a:p>
        </p:txBody>
      </p:sp>
      <p:sp>
        <p:nvSpPr>
          <p:cNvPr id="4" name="Slide Number Placeholder 3">
            <a:extLst>
              <a:ext uri="{FF2B5EF4-FFF2-40B4-BE49-F238E27FC236}">
                <a16:creationId xmlns:a16="http://schemas.microsoft.com/office/drawing/2014/main" id="{189A3C8A-7236-8343-AAF2-6EF87EE95C60}"/>
              </a:ext>
            </a:extLst>
          </p:cNvPr>
          <p:cNvSpPr>
            <a:spLocks noGrp="1"/>
          </p:cNvSpPr>
          <p:nvPr>
            <p:ph type="sldNum" sz="quarter" idx="12"/>
          </p:nvPr>
        </p:nvSpPr>
        <p:spPr/>
        <p:txBody>
          <a:bodyPr/>
          <a:lstStyle>
            <a:lvl1pPr>
              <a:defRPr>
                <a:solidFill>
                  <a:srgbClr val="838383"/>
                </a:solidFill>
              </a:defRPr>
            </a:lvl1pPr>
          </a:lstStyle>
          <a:p>
            <a:fld id="{A68F81FF-A8B7-8E49-9D5B-3CAD5ADFEE36}" type="slidenum">
              <a:rPr lang="en-US" smtClean="0"/>
              <a:pPr/>
              <a:t>‹#›</a:t>
            </a:fld>
            <a:endParaRPr lang="en-US" dirty="0"/>
          </a:p>
        </p:txBody>
      </p:sp>
      <p:sp>
        <p:nvSpPr>
          <p:cNvPr id="9" name="Title 1">
            <a:extLst>
              <a:ext uri="{FF2B5EF4-FFF2-40B4-BE49-F238E27FC236}">
                <a16:creationId xmlns:a16="http://schemas.microsoft.com/office/drawing/2014/main" id="{06079699-09D7-4544-BF06-E77DEC20A061}"/>
              </a:ext>
            </a:extLst>
          </p:cNvPr>
          <p:cNvSpPr>
            <a:spLocks noGrp="1"/>
          </p:cNvSpPr>
          <p:nvPr>
            <p:ph type="title" hasCustomPrompt="1"/>
          </p:nvPr>
        </p:nvSpPr>
        <p:spPr>
          <a:xfrm>
            <a:off x="831850" y="2950406"/>
            <a:ext cx="9326563" cy="1115179"/>
          </a:xfrm>
        </p:spPr>
        <p:txBody>
          <a:bodyPr anchor="b"/>
          <a:lstStyle>
            <a:lvl1pPr>
              <a:defRPr sz="6000"/>
            </a:lvl1pPr>
          </a:lstStyle>
          <a:p>
            <a:r>
              <a:rPr lang="en-US" dirty="0"/>
              <a:t>Transition slide</a:t>
            </a:r>
          </a:p>
        </p:txBody>
      </p:sp>
    </p:spTree>
    <p:extLst>
      <p:ext uri="{BB962C8B-B14F-4D97-AF65-F5344CB8AC3E}">
        <p14:creationId xmlns:p14="http://schemas.microsoft.com/office/powerpoint/2010/main" val="11271525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Agenda Slide">
    <p:spTree>
      <p:nvGrpSpPr>
        <p:cNvPr id="1" name=""/>
        <p:cNvGrpSpPr/>
        <p:nvPr/>
      </p:nvGrpSpPr>
      <p:grpSpPr>
        <a:xfrm>
          <a:off x="0" y="0"/>
          <a:ext cx="0" cy="0"/>
          <a:chOff x="0" y="0"/>
          <a:chExt cx="0" cy="0"/>
        </a:xfrm>
      </p:grpSpPr>
      <p:sp>
        <p:nvSpPr>
          <p:cNvPr id="10" name="Content Placeholder 3">
            <a:extLst>
              <a:ext uri="{FF2B5EF4-FFF2-40B4-BE49-F238E27FC236}">
                <a16:creationId xmlns:a16="http://schemas.microsoft.com/office/drawing/2014/main" id="{CDE7FCE0-DABC-FF4C-A67F-37313C276B9F}"/>
              </a:ext>
            </a:extLst>
          </p:cNvPr>
          <p:cNvSpPr>
            <a:spLocks noGrp="1"/>
          </p:cNvSpPr>
          <p:nvPr>
            <p:ph sz="half" idx="2" hasCustomPrompt="1"/>
          </p:nvPr>
        </p:nvSpPr>
        <p:spPr>
          <a:xfrm>
            <a:off x="838200" y="1428750"/>
            <a:ext cx="6219825" cy="4922543"/>
          </a:xfrm>
        </p:spPr>
        <p:txBody>
          <a:bodyPr/>
          <a:lstStyle>
            <a:lvl1pPr marL="514350" indent="-514350">
              <a:lnSpc>
                <a:spcPct val="150000"/>
              </a:lnSpc>
              <a:buSzPct val="120000"/>
              <a:buFont typeface="+mj-lt"/>
              <a:buAutoNum type="arabicParenR"/>
              <a:defRPr>
                <a:solidFill>
                  <a:srgbClr val="0B5494"/>
                </a:solidFill>
                <a:latin typeface="Product Sans Light" panose="020B0303030502040203" pitchFamily="34" charset="0"/>
              </a:defRPr>
            </a:lvl1pPr>
            <a:lvl2pPr>
              <a:buClrTx/>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Agenda item 1</a:t>
            </a:r>
          </a:p>
          <a:p>
            <a:pPr lvl="0"/>
            <a:r>
              <a:rPr lang="en-US" dirty="0"/>
              <a:t>Agenda item 2</a:t>
            </a:r>
          </a:p>
          <a:p>
            <a:pPr lvl="0"/>
            <a:r>
              <a:rPr lang="en-US" dirty="0"/>
              <a:t>Agenda item 3</a:t>
            </a:r>
          </a:p>
          <a:p>
            <a:pPr lvl="0"/>
            <a:r>
              <a:rPr lang="en-US" dirty="0"/>
              <a:t>Agenda item 4</a:t>
            </a:r>
          </a:p>
        </p:txBody>
      </p:sp>
      <p:pic>
        <p:nvPicPr>
          <p:cNvPr id="13" name="Picture 12">
            <a:extLst>
              <a:ext uri="{FF2B5EF4-FFF2-40B4-BE49-F238E27FC236}">
                <a16:creationId xmlns:a16="http://schemas.microsoft.com/office/drawing/2014/main" id="{A40D8CAB-D224-9E4B-913B-4650ACA6EC8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AB5B9CB-E993-D64C-AC33-64C0B1891D03}"/>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Agenda</a:t>
            </a:r>
          </a:p>
        </p:txBody>
      </p:sp>
      <p:sp>
        <p:nvSpPr>
          <p:cNvPr id="16" name="Date Placeholder 1">
            <a:extLst>
              <a:ext uri="{FF2B5EF4-FFF2-40B4-BE49-F238E27FC236}">
                <a16:creationId xmlns:a16="http://schemas.microsoft.com/office/drawing/2014/main" id="{15357D13-28E9-504B-AD5E-34C08981C768}"/>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dirty="0"/>
          </a:p>
        </p:txBody>
      </p:sp>
      <p:sp>
        <p:nvSpPr>
          <p:cNvPr id="17" name="Slide Number Placeholder 3">
            <a:extLst>
              <a:ext uri="{FF2B5EF4-FFF2-40B4-BE49-F238E27FC236}">
                <a16:creationId xmlns:a16="http://schemas.microsoft.com/office/drawing/2014/main" id="{376C37B9-9236-DC46-AEA1-4D13C0A1036F}"/>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
        <p:nvSpPr>
          <p:cNvPr id="33" name="Rectangle 32">
            <a:extLst>
              <a:ext uri="{FF2B5EF4-FFF2-40B4-BE49-F238E27FC236}">
                <a16:creationId xmlns:a16="http://schemas.microsoft.com/office/drawing/2014/main" id="{AA046ADC-C429-F94E-913A-D027F8174AB6}"/>
              </a:ext>
            </a:extLst>
          </p:cNvPr>
          <p:cNvSpPr/>
          <p:nvPr/>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nvGrpSpPr>
          <p:cNvPr id="34" name="Group 33">
            <a:extLst>
              <a:ext uri="{FF2B5EF4-FFF2-40B4-BE49-F238E27FC236}">
                <a16:creationId xmlns:a16="http://schemas.microsoft.com/office/drawing/2014/main" id="{95C268B5-C466-A749-A42E-4369F8388FAA}"/>
              </a:ext>
            </a:extLst>
          </p:cNvPr>
          <p:cNvGrpSpPr/>
          <p:nvPr/>
        </p:nvGrpSpPr>
        <p:grpSpPr>
          <a:xfrm>
            <a:off x="8401051" y="1771656"/>
            <a:ext cx="3819525" cy="3800481"/>
            <a:chOff x="8401051" y="1771656"/>
            <a:chExt cx="3819525" cy="3800481"/>
          </a:xfrm>
        </p:grpSpPr>
        <p:sp>
          <p:nvSpPr>
            <p:cNvPr id="35" name="Rectangle 34">
              <a:extLst>
                <a:ext uri="{FF2B5EF4-FFF2-40B4-BE49-F238E27FC236}">
                  <a16:creationId xmlns:a16="http://schemas.microsoft.com/office/drawing/2014/main" id="{E6A62B3B-4AF7-2742-BB66-C19F716FDA29}"/>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6" name="Rectangle 35">
              <a:extLst>
                <a:ext uri="{FF2B5EF4-FFF2-40B4-BE49-F238E27FC236}">
                  <a16:creationId xmlns:a16="http://schemas.microsoft.com/office/drawing/2014/main" id="{10495851-64A6-1647-BE51-32E8939E73B4}"/>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37" name="Rectangle 36">
            <a:extLst>
              <a:ext uri="{FF2B5EF4-FFF2-40B4-BE49-F238E27FC236}">
                <a16:creationId xmlns:a16="http://schemas.microsoft.com/office/drawing/2014/main" id="{10A2D29C-F7F7-DB49-B3C5-D45351D4D317}"/>
              </a:ext>
            </a:extLst>
          </p:cNvPr>
          <p:cNvSpPr/>
          <p:nvPr/>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38" name="Picture 37" descr="Text, letter&#10;&#10;Description automatically generated">
            <a:extLst>
              <a:ext uri="{FF2B5EF4-FFF2-40B4-BE49-F238E27FC236}">
                <a16:creationId xmlns:a16="http://schemas.microsoft.com/office/drawing/2014/main" id="{ACE42BB7-EB50-754D-B8A3-A38D7EBEB83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pic>
        <p:nvPicPr>
          <p:cNvPr id="15" name="Picture 14">
            <a:extLst>
              <a:ext uri="{FF2B5EF4-FFF2-40B4-BE49-F238E27FC236}">
                <a16:creationId xmlns:a16="http://schemas.microsoft.com/office/drawing/2014/main" id="{849AAA27-928D-468E-83E4-AF9625A7EC5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8" name="Rectangle 17">
            <a:extLst>
              <a:ext uri="{FF2B5EF4-FFF2-40B4-BE49-F238E27FC236}">
                <a16:creationId xmlns:a16="http://schemas.microsoft.com/office/drawing/2014/main" id="{9233B7C4-E5AF-4620-8075-C1263952A658}"/>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nvGrpSpPr>
          <p:cNvPr id="19" name="Group 18">
            <a:extLst>
              <a:ext uri="{FF2B5EF4-FFF2-40B4-BE49-F238E27FC236}">
                <a16:creationId xmlns:a16="http://schemas.microsoft.com/office/drawing/2014/main" id="{A8424D56-49C3-4F8C-8312-181D1AC22FEF}"/>
              </a:ext>
            </a:extLst>
          </p:cNvPr>
          <p:cNvGrpSpPr/>
          <p:nvPr userDrawn="1"/>
        </p:nvGrpSpPr>
        <p:grpSpPr>
          <a:xfrm>
            <a:off x="8401051" y="1771656"/>
            <a:ext cx="3819525" cy="3800481"/>
            <a:chOff x="8401051" y="1771656"/>
            <a:chExt cx="3819525" cy="3800481"/>
          </a:xfrm>
        </p:grpSpPr>
        <p:sp>
          <p:nvSpPr>
            <p:cNvPr id="20" name="Rectangle 19">
              <a:extLst>
                <a:ext uri="{FF2B5EF4-FFF2-40B4-BE49-F238E27FC236}">
                  <a16:creationId xmlns:a16="http://schemas.microsoft.com/office/drawing/2014/main" id="{A192BCF4-6E13-4C7F-A1A0-30718DC7D0C1}"/>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1" name="Rectangle 20">
              <a:extLst>
                <a:ext uri="{FF2B5EF4-FFF2-40B4-BE49-F238E27FC236}">
                  <a16:creationId xmlns:a16="http://schemas.microsoft.com/office/drawing/2014/main" id="{ACA0933C-0085-4EA3-AD08-7BEE4DD4D0CE}"/>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2" name="Rectangle 21">
            <a:extLst>
              <a:ext uri="{FF2B5EF4-FFF2-40B4-BE49-F238E27FC236}">
                <a16:creationId xmlns:a16="http://schemas.microsoft.com/office/drawing/2014/main" id="{B455B16B-DDA0-4743-9E50-EB7936B32450}"/>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3" name="Picture 22" descr="Text, letter&#10;&#10;Description automatically generated">
            <a:extLst>
              <a:ext uri="{FF2B5EF4-FFF2-40B4-BE49-F238E27FC236}">
                <a16:creationId xmlns:a16="http://schemas.microsoft.com/office/drawing/2014/main" id="{59C89740-517E-4A80-A25C-C78217F9D699}"/>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Tree>
    <p:extLst>
      <p:ext uri="{BB962C8B-B14F-4D97-AF65-F5344CB8AC3E}">
        <p14:creationId xmlns:p14="http://schemas.microsoft.com/office/powerpoint/2010/main" val="386484990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Content Slide (with vert image)">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5FD654AC-93C5-5749-8FCC-E5FB9426D17C}"/>
              </a:ext>
            </a:extLst>
          </p:cNvPr>
          <p:cNvGrpSpPr/>
          <p:nvPr/>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1" name="Rectangle 10">
              <a:extLst>
                <a:ext uri="{FF2B5EF4-FFF2-40B4-BE49-F238E27FC236}">
                  <a16:creationId xmlns:a16="http://schemas.microsoft.com/office/drawing/2014/main" id="{84684600-E216-FA45-9DA6-6B7A968D6EB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extLst>
                <a:ext uri="{FF2B5EF4-FFF2-40B4-BE49-F238E27FC236}">
                  <a16:creationId xmlns:a16="http://schemas.microsoft.com/office/drawing/2014/main" id="{FCA50844-F620-754E-A12B-9A483D2F32F6}"/>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4" name="Rectangle 13">
              <a:extLst>
                <a:ext uri="{FF2B5EF4-FFF2-40B4-BE49-F238E27FC236}">
                  <a16:creationId xmlns:a16="http://schemas.microsoft.com/office/drawing/2014/main" id="{59176982-5E1E-A245-81B5-9210E4EA747D}"/>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16043"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358" y="-10287"/>
            <a:ext cx="12192000" cy="1115179"/>
          </a:xfrm>
          <a:prstGeom prst="rect">
            <a:avLst/>
          </a:prstGeom>
        </p:spPr>
      </p:pic>
      <p:sp>
        <p:nvSpPr>
          <p:cNvPr id="15" name="Date Placeholder 1">
            <a:extLst>
              <a:ext uri="{FF2B5EF4-FFF2-40B4-BE49-F238E27FC236}">
                <a16:creationId xmlns:a16="http://schemas.microsoft.com/office/drawing/2014/main" id="{7769D9AB-7B87-544F-BE76-0EBE8E677126}"/>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dirty="0"/>
          </a:p>
        </p:txBody>
      </p:sp>
      <p:sp>
        <p:nvSpPr>
          <p:cNvPr id="17" name="Slide Number Placeholder 3">
            <a:extLst>
              <a:ext uri="{FF2B5EF4-FFF2-40B4-BE49-F238E27FC236}">
                <a16:creationId xmlns:a16="http://schemas.microsoft.com/office/drawing/2014/main" id="{BC8910A6-A3B8-EC4B-BD26-4664C23A4251}"/>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
        <p:nvSpPr>
          <p:cNvPr id="18" name="Title 1">
            <a:extLst>
              <a:ext uri="{FF2B5EF4-FFF2-40B4-BE49-F238E27FC236}">
                <a16:creationId xmlns:a16="http://schemas.microsoft.com/office/drawing/2014/main" id="{BEC32625-7956-4078-9A04-BB491993D832}"/>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grpSp>
        <p:nvGrpSpPr>
          <p:cNvPr id="16" name="Group 15">
            <a:extLst>
              <a:ext uri="{FF2B5EF4-FFF2-40B4-BE49-F238E27FC236}">
                <a16:creationId xmlns:a16="http://schemas.microsoft.com/office/drawing/2014/main" id="{E7565639-9744-4768-8F12-5B7FBF597C00}"/>
              </a:ext>
            </a:extLst>
          </p:cNvPr>
          <p:cNvGrpSpPr/>
          <p:nvPr userDrawn="1"/>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9" name="Rectangle 18">
              <a:extLst>
                <a:ext uri="{FF2B5EF4-FFF2-40B4-BE49-F238E27FC236}">
                  <a16:creationId xmlns:a16="http://schemas.microsoft.com/office/drawing/2014/main" id="{5193EA09-0B48-4205-A1AA-B05368239A98}"/>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20" name="Rectangle 19">
              <a:extLst>
                <a:ext uri="{FF2B5EF4-FFF2-40B4-BE49-F238E27FC236}">
                  <a16:creationId xmlns:a16="http://schemas.microsoft.com/office/drawing/2014/main" id="{1D31F813-09D5-4034-8910-DDFCDDEB74FF}"/>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21" name="Rectangle 20">
              <a:extLst>
                <a:ext uri="{FF2B5EF4-FFF2-40B4-BE49-F238E27FC236}">
                  <a16:creationId xmlns:a16="http://schemas.microsoft.com/office/drawing/2014/main" id="{947D7253-4E85-42DD-AAD1-BDE6826FC77C}"/>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grpSp>
      <p:pic>
        <p:nvPicPr>
          <p:cNvPr id="22" name="Picture 21">
            <a:extLst>
              <a:ext uri="{FF2B5EF4-FFF2-40B4-BE49-F238E27FC236}">
                <a16:creationId xmlns:a16="http://schemas.microsoft.com/office/drawing/2014/main" id="{8C66771E-D1F6-4944-A991-46876B9E640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358" y="-10287"/>
            <a:ext cx="12192000" cy="1115179"/>
          </a:xfrm>
          <a:prstGeom prst="rect">
            <a:avLst/>
          </a:prstGeom>
        </p:spPr>
      </p:pic>
    </p:spTree>
    <p:extLst>
      <p:ext uri="{BB962C8B-B14F-4D97-AF65-F5344CB8AC3E}">
        <p14:creationId xmlns:p14="http://schemas.microsoft.com/office/powerpoint/2010/main" val="210451988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Content Slide (with vert image alt)">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EC34133F-8ABA-8C41-8951-83582D1E63D8}"/>
              </a:ext>
            </a:extLst>
          </p:cNvPr>
          <p:cNvGrpSpPr/>
          <p:nvPr/>
        </p:nvGrpSpPr>
        <p:grpSpPr>
          <a:xfrm>
            <a:off x="7315199" y="0"/>
            <a:ext cx="4863445" cy="6845599"/>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0" name="Rectangle 9">
              <a:extLst>
                <a:ext uri="{FF2B5EF4-FFF2-40B4-BE49-F238E27FC236}">
                  <a16:creationId xmlns:a16="http://schemas.microsoft.com/office/drawing/2014/main" id="{2747C9DB-9490-4040-8FD7-82C9E70063D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1" name="Rectangle 10">
              <a:extLst>
                <a:ext uri="{FF2B5EF4-FFF2-40B4-BE49-F238E27FC236}">
                  <a16:creationId xmlns:a16="http://schemas.microsoft.com/office/drawing/2014/main" id="{1E348A8A-F1FB-164B-A4C0-F0ADE3F509FF}"/>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3" name="Rectangle 12">
              <a:extLst>
                <a:ext uri="{FF2B5EF4-FFF2-40B4-BE49-F238E27FC236}">
                  <a16:creationId xmlns:a16="http://schemas.microsoft.com/office/drawing/2014/main" id="{31BCFB59-55AA-F84A-9EE6-C097383D3278}"/>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dirty="0">
                  <a:solidFill>
                    <a:schemeClr val="tx1"/>
                  </a:solidFill>
                </a:rPr>
                <a:t>v</a:t>
              </a: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76999"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Date Placeholder 1">
            <a:extLst>
              <a:ext uri="{FF2B5EF4-FFF2-40B4-BE49-F238E27FC236}">
                <a16:creationId xmlns:a16="http://schemas.microsoft.com/office/drawing/2014/main" id="{06591EAA-F508-3C47-9146-1E4DA5C537B7}"/>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dirty="0"/>
          </a:p>
        </p:txBody>
      </p:sp>
      <p:sp>
        <p:nvSpPr>
          <p:cNvPr id="15" name="Slide Number Placeholder 3">
            <a:extLst>
              <a:ext uri="{FF2B5EF4-FFF2-40B4-BE49-F238E27FC236}">
                <a16:creationId xmlns:a16="http://schemas.microsoft.com/office/drawing/2014/main" id="{DD430948-36BB-364D-97BA-1D593C3B8714}"/>
              </a:ext>
            </a:extLst>
          </p:cNvPr>
          <p:cNvSpPr>
            <a:spLocks noGrp="1"/>
          </p:cNvSpPr>
          <p:nvPr>
            <p:ph type="sldNum" sz="quarter" idx="12"/>
          </p:nvPr>
        </p:nvSpPr>
        <p:spPr>
          <a:xfrm>
            <a:off x="8610600" y="6356350"/>
            <a:ext cx="2743200" cy="365125"/>
          </a:xfrm>
        </p:spPr>
        <p:txBody>
          <a:bodyPr/>
          <a:lstStyle>
            <a:lvl1pPr>
              <a:defRPr>
                <a:solidFill>
                  <a:schemeClr val="bg1"/>
                </a:solidFill>
              </a:defRPr>
            </a:lvl1pPr>
          </a:lstStyle>
          <a:p>
            <a:fld id="{A68F81FF-A8B7-8E49-9D5B-3CAD5ADFEE36}" type="slidenum">
              <a:rPr lang="en-US" smtClean="0"/>
              <a:pPr/>
              <a:t>‹#›</a:t>
            </a:fld>
            <a:endParaRPr lang="en-US" dirty="0"/>
          </a:p>
        </p:txBody>
      </p:sp>
      <p:sp>
        <p:nvSpPr>
          <p:cNvPr id="17" name="Title 1">
            <a:extLst>
              <a:ext uri="{FF2B5EF4-FFF2-40B4-BE49-F238E27FC236}">
                <a16:creationId xmlns:a16="http://schemas.microsoft.com/office/drawing/2014/main" id="{F152490E-FFCC-4912-9346-9ED8E1EBA700}"/>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grpSp>
        <p:nvGrpSpPr>
          <p:cNvPr id="16" name="Group 15">
            <a:extLst>
              <a:ext uri="{FF2B5EF4-FFF2-40B4-BE49-F238E27FC236}">
                <a16:creationId xmlns:a16="http://schemas.microsoft.com/office/drawing/2014/main" id="{3124BC9C-72D8-48EF-93AC-64E91C2F7C4B}"/>
              </a:ext>
            </a:extLst>
          </p:cNvPr>
          <p:cNvGrpSpPr/>
          <p:nvPr userDrawn="1"/>
        </p:nvGrpSpPr>
        <p:grpSpPr>
          <a:xfrm>
            <a:off x="7315199" y="0"/>
            <a:ext cx="4863445" cy="6845599"/>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8" name="Rectangle 17">
              <a:extLst>
                <a:ext uri="{FF2B5EF4-FFF2-40B4-BE49-F238E27FC236}">
                  <a16:creationId xmlns:a16="http://schemas.microsoft.com/office/drawing/2014/main" id="{973C525F-7BD8-4AC2-8B7B-CFC6551DC95B}"/>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9" name="Rectangle 18">
              <a:extLst>
                <a:ext uri="{FF2B5EF4-FFF2-40B4-BE49-F238E27FC236}">
                  <a16:creationId xmlns:a16="http://schemas.microsoft.com/office/drawing/2014/main" id="{A828C652-6DAA-42E4-A1E0-538E40918083}"/>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20" name="Rectangle 19">
              <a:extLst>
                <a:ext uri="{FF2B5EF4-FFF2-40B4-BE49-F238E27FC236}">
                  <a16:creationId xmlns:a16="http://schemas.microsoft.com/office/drawing/2014/main" id="{E86BC7F7-EF77-4D2B-93A8-A908B60D4562}"/>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dirty="0">
                  <a:solidFill>
                    <a:schemeClr val="tx1"/>
                  </a:solidFill>
                </a:rPr>
                <a:t>v</a:t>
              </a:r>
            </a:p>
          </p:txBody>
        </p:sp>
      </p:grpSp>
      <p:pic>
        <p:nvPicPr>
          <p:cNvPr id="21" name="Picture 20">
            <a:extLst>
              <a:ext uri="{FF2B5EF4-FFF2-40B4-BE49-F238E27FC236}">
                <a16:creationId xmlns:a16="http://schemas.microsoft.com/office/drawing/2014/main" id="{5D8D105B-1CE4-4569-B4AD-7DA4C8281DC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Tree>
    <p:extLst>
      <p:ext uri="{BB962C8B-B14F-4D97-AF65-F5344CB8AC3E}">
        <p14:creationId xmlns:p14="http://schemas.microsoft.com/office/powerpoint/2010/main" val="156311472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Two Content Boxes">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22AB7CC0-4987-F84D-9358-AA39C2F9EABC}"/>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t>‹#›</a:t>
            </a:fld>
            <a:endParaRPr lang="en-US"/>
          </a:p>
        </p:txBody>
      </p:sp>
      <p:sp>
        <p:nvSpPr>
          <p:cNvPr id="9" name="Text Placeholder 2">
            <a:extLst>
              <a:ext uri="{FF2B5EF4-FFF2-40B4-BE49-F238E27FC236}">
                <a16:creationId xmlns:a16="http://schemas.microsoft.com/office/drawing/2014/main" id="{6E55BB7F-B53C-9F4A-A2CF-27D3570D286F}"/>
              </a:ext>
            </a:extLst>
          </p:cNvPr>
          <p:cNvSpPr>
            <a:spLocks noGrp="1"/>
          </p:cNvSpPr>
          <p:nvPr>
            <p:ph type="body" idx="1"/>
          </p:nvPr>
        </p:nvSpPr>
        <p:spPr>
          <a:xfrm>
            <a:off x="839788" y="1423981"/>
            <a:ext cx="5157787"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10" name="Content Placeholder 3">
            <a:extLst>
              <a:ext uri="{FF2B5EF4-FFF2-40B4-BE49-F238E27FC236}">
                <a16:creationId xmlns:a16="http://schemas.microsoft.com/office/drawing/2014/main" id="{31731153-8464-A746-AB4F-09994EAFBA5B}"/>
              </a:ext>
            </a:extLst>
          </p:cNvPr>
          <p:cNvSpPr>
            <a:spLocks noGrp="1"/>
          </p:cNvSpPr>
          <p:nvPr>
            <p:ph sz="half" idx="2"/>
          </p:nvPr>
        </p:nvSpPr>
        <p:spPr>
          <a:xfrm>
            <a:off x="839788" y="2247893"/>
            <a:ext cx="5157787" cy="3684588"/>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11" name="Text Placeholder 4">
            <a:extLst>
              <a:ext uri="{FF2B5EF4-FFF2-40B4-BE49-F238E27FC236}">
                <a16:creationId xmlns:a16="http://schemas.microsoft.com/office/drawing/2014/main" id="{F9B9B6CF-D6E0-7541-8330-17BE83CDFEE0}"/>
              </a:ext>
            </a:extLst>
          </p:cNvPr>
          <p:cNvSpPr>
            <a:spLocks noGrp="1"/>
          </p:cNvSpPr>
          <p:nvPr>
            <p:ph type="body" sz="quarter" idx="3"/>
          </p:nvPr>
        </p:nvSpPr>
        <p:spPr>
          <a:xfrm>
            <a:off x="6172200" y="1423981"/>
            <a:ext cx="5183188"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12" name="Content Placeholder 5">
            <a:extLst>
              <a:ext uri="{FF2B5EF4-FFF2-40B4-BE49-F238E27FC236}">
                <a16:creationId xmlns:a16="http://schemas.microsoft.com/office/drawing/2014/main" id="{9A211F6D-1E1D-374F-9B3B-BB3CE5EFA064}"/>
              </a:ext>
            </a:extLst>
          </p:cNvPr>
          <p:cNvSpPr>
            <a:spLocks noGrp="1"/>
          </p:cNvSpPr>
          <p:nvPr>
            <p:ph sz="quarter" idx="4"/>
          </p:nvPr>
        </p:nvSpPr>
        <p:spPr>
          <a:xfrm>
            <a:off x="6172200" y="2247893"/>
            <a:ext cx="5183188" cy="3684588"/>
          </a:xfrm>
        </p:spPr>
        <p:txBody>
          <a:bodyPr/>
          <a:lstStyle>
            <a:lvl3pPr marL="1143000" marR="0"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lvl3pPr>
            <a:lvl4pPr marL="1714500" indent="-285750">
              <a:buFont typeface="System Font Regular"/>
              <a:buChar char="–"/>
              <a:defRPr/>
            </a:lvl4pPr>
          </a:lstStyle>
          <a:p>
            <a:pPr lvl="0"/>
            <a:r>
              <a:rPr lang="en-US" dirty="0"/>
              <a:t>Edit Master text styles</a:t>
            </a:r>
          </a:p>
          <a:p>
            <a:pPr lvl="1"/>
            <a:r>
              <a:rPr lang="en-US" dirty="0"/>
              <a:t>Second level</a:t>
            </a:r>
          </a:p>
          <a:p>
            <a:pPr lvl="2"/>
            <a:r>
              <a:rPr lang="en-US" dirty="0"/>
              <a:t>Third level</a:t>
            </a:r>
          </a:p>
          <a:p>
            <a:pPr marL="1657350" marR="0" lvl="3"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pPr>
            <a:r>
              <a:rPr lang="en-US" dirty="0"/>
              <a:t>Fourth level</a:t>
            </a:r>
          </a:p>
          <a:p>
            <a:pPr lvl="2"/>
            <a:endParaRPr lang="en-US" dirty="0"/>
          </a:p>
        </p:txBody>
      </p:sp>
      <p:sp>
        <p:nvSpPr>
          <p:cNvPr id="13" name="Date Placeholder 6">
            <a:extLst>
              <a:ext uri="{FF2B5EF4-FFF2-40B4-BE49-F238E27FC236}">
                <a16:creationId xmlns:a16="http://schemas.microsoft.com/office/drawing/2014/main" id="{36763471-A710-2D44-8CE7-4A59F2202F3F}"/>
              </a:ext>
            </a:extLst>
          </p:cNvPr>
          <p:cNvSpPr txBox="1">
            <a:spLocks/>
          </p:cNvSpPr>
          <p:nvPr/>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Product Sans Thin" panose="020B020303050204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82D11A3-E810-D24B-AE52-D1291F84FA3D}" type="datetimeFigureOut">
              <a:rPr lang="en-US" smtClean="0"/>
              <a:pPr/>
              <a:t>9/8/2021</a:t>
            </a:fld>
            <a:endParaRPr lang="en-US"/>
          </a:p>
        </p:txBody>
      </p:sp>
      <p:pic>
        <p:nvPicPr>
          <p:cNvPr id="18" name="Picture 17">
            <a:extLst>
              <a:ext uri="{FF2B5EF4-FFF2-40B4-BE49-F238E27FC236}">
                <a16:creationId xmlns:a16="http://schemas.microsoft.com/office/drawing/2014/main" id="{E6656E22-8A20-264A-A686-2077136CDDE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4377A8E-7939-4414-832B-DF2FB7FCEDC8}"/>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
        <p:nvSpPr>
          <p:cNvPr id="15" name="Date Placeholder 6">
            <a:extLst>
              <a:ext uri="{FF2B5EF4-FFF2-40B4-BE49-F238E27FC236}">
                <a16:creationId xmlns:a16="http://schemas.microsoft.com/office/drawing/2014/main" id="{537DC889-73E7-4124-BBA9-A9C3499A926B}"/>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Product Sans Thin" panose="020B020303050204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82D11A3-E810-D24B-AE52-D1291F84FA3D}" type="datetimeFigureOut">
              <a:rPr lang="en-US" smtClean="0"/>
              <a:pPr/>
              <a:t>9/8/2021</a:t>
            </a:fld>
            <a:endParaRPr lang="en-US"/>
          </a:p>
        </p:txBody>
      </p:sp>
      <p:pic>
        <p:nvPicPr>
          <p:cNvPr id="16" name="Picture 15">
            <a:extLst>
              <a:ext uri="{FF2B5EF4-FFF2-40B4-BE49-F238E27FC236}">
                <a16:creationId xmlns:a16="http://schemas.microsoft.com/office/drawing/2014/main" id="{2AE8B1B5-9BD1-420D-B677-B60B2116EAC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Tree>
    <p:extLst>
      <p:ext uri="{BB962C8B-B14F-4D97-AF65-F5344CB8AC3E}">
        <p14:creationId xmlns:p14="http://schemas.microsoft.com/office/powerpoint/2010/main" val="425864546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Image Only">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86D64937-1A05-B34F-90BB-BF72B0D8C7D2}"/>
              </a:ext>
            </a:extLst>
          </p:cNvPr>
          <p:cNvSpPr>
            <a:spLocks noGrp="1"/>
          </p:cNvSpPr>
          <p:nvPr>
            <p:ph type="dt" sz="half" idx="10"/>
          </p:nvPr>
        </p:nvSpPr>
        <p:spPr/>
        <p:txBody>
          <a:bodyPr/>
          <a:lstStyle/>
          <a:p>
            <a:r>
              <a:rPr lang="en-CA"/>
              <a:t>05-24-2021</a:t>
            </a:r>
            <a:endParaRPr lang="en-US"/>
          </a:p>
        </p:txBody>
      </p:sp>
      <p:sp>
        <p:nvSpPr>
          <p:cNvPr id="5" name="Slide Number Placeholder 4">
            <a:extLst>
              <a:ext uri="{FF2B5EF4-FFF2-40B4-BE49-F238E27FC236}">
                <a16:creationId xmlns:a16="http://schemas.microsoft.com/office/drawing/2014/main" id="{3D9C75A3-FC22-C440-ADCA-0F0446391B52}"/>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8" name="Picture Placeholder 7">
            <a:extLst>
              <a:ext uri="{FF2B5EF4-FFF2-40B4-BE49-F238E27FC236}">
                <a16:creationId xmlns:a16="http://schemas.microsoft.com/office/drawing/2014/main" id="{E23EA5B0-5BC9-604A-BADC-22C777AB3324}"/>
              </a:ext>
            </a:extLst>
          </p:cNvPr>
          <p:cNvSpPr>
            <a:spLocks noGrp="1"/>
          </p:cNvSpPr>
          <p:nvPr>
            <p:ph type="pic" sz="quarter" idx="13"/>
          </p:nvPr>
        </p:nvSpPr>
        <p:spPr>
          <a:xfrm>
            <a:off x="838184" y="452486"/>
            <a:ext cx="10515616" cy="5476973"/>
          </a:xfrm>
        </p:spPr>
        <p:txBody>
          <a:bodyPr/>
          <a:lstStyle/>
          <a:p>
            <a:endParaRPr lang="en-US" dirty="0"/>
          </a:p>
        </p:txBody>
      </p:sp>
    </p:spTree>
    <p:extLst>
      <p:ext uri="{BB962C8B-B14F-4D97-AF65-F5344CB8AC3E}">
        <p14:creationId xmlns:p14="http://schemas.microsoft.com/office/powerpoint/2010/main" val="135020866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53020A6-35B0-2148-8BB1-10241E03D8BE}"/>
              </a:ext>
            </a:extLst>
          </p:cNvPr>
          <p:cNvSpPr>
            <a:spLocks noGrp="1"/>
          </p:cNvSpPr>
          <p:nvPr>
            <p:ph type="pic" idx="1"/>
          </p:nvPr>
        </p:nvSpPr>
        <p:spPr>
          <a:xfrm>
            <a:off x="5183188" y="1357313"/>
            <a:ext cx="6172200" cy="45037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5" name="Date Placeholder 4">
            <a:extLst>
              <a:ext uri="{FF2B5EF4-FFF2-40B4-BE49-F238E27FC236}">
                <a16:creationId xmlns:a16="http://schemas.microsoft.com/office/drawing/2014/main" id="{9E23E997-4DCA-8742-B052-C5C8981FB84A}"/>
              </a:ext>
            </a:extLst>
          </p:cNvPr>
          <p:cNvSpPr>
            <a:spLocks noGrp="1"/>
          </p:cNvSpPr>
          <p:nvPr>
            <p:ph type="dt" sz="half" idx="10"/>
          </p:nvPr>
        </p:nvSpPr>
        <p:spPr/>
        <p:txBody>
          <a:bodyPr/>
          <a:lstStyle/>
          <a:p>
            <a:r>
              <a:rPr lang="en-CA"/>
              <a:t>05-24-2021</a:t>
            </a:r>
            <a:endParaRPr lang="en-US"/>
          </a:p>
        </p:txBody>
      </p:sp>
      <p:sp>
        <p:nvSpPr>
          <p:cNvPr id="7" name="Slide Number Placeholder 6">
            <a:extLst>
              <a:ext uri="{FF2B5EF4-FFF2-40B4-BE49-F238E27FC236}">
                <a16:creationId xmlns:a16="http://schemas.microsoft.com/office/drawing/2014/main" id="{CB393941-3B9D-4345-A9EA-A04120EFDBAE}"/>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11" name="Content Placeholder 3">
            <a:extLst>
              <a:ext uri="{FF2B5EF4-FFF2-40B4-BE49-F238E27FC236}">
                <a16:creationId xmlns:a16="http://schemas.microsoft.com/office/drawing/2014/main" id="{F2798FE5-6721-474C-871F-E61BB27925C1}"/>
              </a:ext>
            </a:extLst>
          </p:cNvPr>
          <p:cNvSpPr>
            <a:spLocks noGrp="1"/>
          </p:cNvSpPr>
          <p:nvPr>
            <p:ph sz="half" idx="2"/>
          </p:nvPr>
        </p:nvSpPr>
        <p:spPr>
          <a:xfrm>
            <a:off x="747384" y="1357313"/>
            <a:ext cx="4281816" cy="4289425"/>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p:txBody>
      </p:sp>
      <p:pic>
        <p:nvPicPr>
          <p:cNvPr id="10" name="Picture 9">
            <a:extLst>
              <a:ext uri="{FF2B5EF4-FFF2-40B4-BE49-F238E27FC236}">
                <a16:creationId xmlns:a16="http://schemas.microsoft.com/office/drawing/2014/main" id="{9365A979-ECB6-944B-B048-D15BBCA47E7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8" name="Title 1">
            <a:extLst>
              <a:ext uri="{FF2B5EF4-FFF2-40B4-BE49-F238E27FC236}">
                <a16:creationId xmlns:a16="http://schemas.microsoft.com/office/drawing/2014/main" id="{001710DD-ADAB-40F1-822D-847785A4B9D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pic>
        <p:nvPicPr>
          <p:cNvPr id="9" name="Picture 8">
            <a:extLst>
              <a:ext uri="{FF2B5EF4-FFF2-40B4-BE49-F238E27FC236}">
                <a16:creationId xmlns:a16="http://schemas.microsoft.com/office/drawing/2014/main" id="{04682D3A-6087-43DD-BE56-4B3556EFEF0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Tree>
    <p:extLst>
      <p:ext uri="{BB962C8B-B14F-4D97-AF65-F5344CB8AC3E}">
        <p14:creationId xmlns:p14="http://schemas.microsoft.com/office/powerpoint/2010/main" val="397895145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p:cSld name="1_Back Cover">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A056E563-204B-4A86-9584-ADE6D714DDFA}"/>
              </a:ext>
            </a:extLst>
          </p:cNvPr>
          <p:cNvGrpSpPr/>
          <p:nvPr/>
        </p:nvGrpSpPr>
        <p:grpSpPr>
          <a:xfrm>
            <a:off x="1693404" y="5780005"/>
            <a:ext cx="9811512" cy="629918"/>
            <a:chOff x="1007885" y="2739164"/>
            <a:chExt cx="9455868" cy="584201"/>
          </a:xfrm>
        </p:grpSpPr>
        <p:sp>
          <p:nvSpPr>
            <p:cNvPr id="11" name="Rectangle 10">
              <a:extLst>
                <a:ext uri="{FF2B5EF4-FFF2-40B4-BE49-F238E27FC236}">
                  <a16:creationId xmlns:a16="http://schemas.microsoft.com/office/drawing/2014/main" id="{1B918966-6278-419D-86CE-78AA30AAF5A7}"/>
                </a:ext>
              </a:extLst>
            </p:cNvPr>
            <p:cNvSpPr/>
            <p:nvPr userDrawn="1"/>
          </p:nvSpPr>
          <p:spPr>
            <a:xfrm>
              <a:off x="1529370" y="2846598"/>
              <a:ext cx="8934383" cy="342528"/>
            </a:xfrm>
            <a:prstGeom prst="rect">
              <a:avLst/>
            </a:prstGeom>
          </p:spPr>
          <p:txBody>
            <a:bodyPr wrap="square">
              <a:spAutoFit/>
            </a:bodyPr>
            <a:lstStyle/>
            <a:p>
              <a:pPr marL="0" marR="0" algn="l">
                <a:spcBef>
                  <a:spcPts val="0"/>
                </a:spcBef>
                <a:spcAft>
                  <a:spcPts val="0"/>
                </a:spcAft>
                <a:buFont typeface="Arial" panose="020B0604020202020204" pitchFamily="34" charset="0"/>
                <a:buNone/>
              </a:pPr>
              <a:r>
                <a:rPr lang="en-CA" sz="1800" b="0" i="0" u="none" strike="noStrike" dirty="0">
                  <a:solidFill>
                    <a:srgbClr val="000000"/>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2">
                    <a:extLst>
                      <a:ext uri="{A12FA001-AC4F-418D-AE19-62706E023703}">
                        <ahyp:hlinkClr xmlns:ahyp="http://schemas.microsoft.com/office/drawing/2018/hyperlinkcolor" val="tx"/>
                      </a:ext>
                    </a:extLst>
                  </a:hlinkClick>
                </a:rPr>
                <a:t>@Ethics_Board</a:t>
              </a:r>
              <a:r>
                <a:rPr lang="en-CA" sz="1600" b="0" i="0" u="none" strike="noStrike" dirty="0">
                  <a:solidFill>
                    <a:srgbClr val="000000"/>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3">
                    <a:extLst>
                      <a:ext uri="{A12FA001-AC4F-418D-AE19-62706E023703}">
                        <ahyp:hlinkClr xmlns:ahyp="http://schemas.microsoft.com/office/drawing/2018/hyperlinkcolor" val="tx"/>
                      </a:ext>
                    </a:extLst>
                  </a:hlinkClick>
                </a:rPr>
                <a:t>@IESBA</a:t>
              </a:r>
              <a:r>
                <a:rPr lang="en-CA" sz="1800" b="0" i="0" u="none" strike="noStrike" dirty="0">
                  <a:solidFill>
                    <a:srgbClr val="000000"/>
                  </a:solidFill>
                  <a:effectLst/>
                  <a:latin typeface="Product Sans Light" panose="020B0303030502040203" pitchFamily="34" charset="0"/>
                </a:rPr>
                <a:t>				</a:t>
              </a:r>
              <a:r>
                <a:rPr lang="en-CA" sz="1800" b="0" i="0" u="none" strike="noStrike" dirty="0">
                  <a:solidFill>
                    <a:srgbClr val="0B5494"/>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4">
                    <a:extLst>
                      <a:ext uri="{A12FA001-AC4F-418D-AE19-62706E023703}">
                        <ahyp:hlinkClr xmlns:ahyp="http://schemas.microsoft.com/office/drawing/2018/hyperlinkcolor" val="tx"/>
                      </a:ext>
                    </a:extLst>
                  </a:hlinkClick>
                </a:rPr>
                <a:t>@IESBA</a:t>
              </a:r>
              <a:endParaRPr lang="en-CA" sz="1600" b="0" i="0" u="none" strike="noStrike" dirty="0">
                <a:solidFill>
                  <a:srgbClr val="0B5494"/>
                </a:solidFill>
                <a:effectLst/>
                <a:latin typeface="Product Sans Light" panose="020B0303030502040203" pitchFamily="34" charset="0"/>
              </a:endParaRPr>
            </a:p>
          </p:txBody>
        </p:sp>
        <p:pic>
          <p:nvPicPr>
            <p:cNvPr id="12" name="Picture 11">
              <a:hlinkClick r:id="rId5"/>
              <a:extLst>
                <a:ext uri="{FF2B5EF4-FFF2-40B4-BE49-F238E27FC236}">
                  <a16:creationId xmlns:a16="http://schemas.microsoft.com/office/drawing/2014/main" id="{75F103B6-7D40-495F-B856-BAD56A174154}"/>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07885" y="2739165"/>
              <a:ext cx="596900" cy="584200"/>
            </a:xfrm>
            <a:prstGeom prst="rect">
              <a:avLst/>
            </a:prstGeom>
          </p:spPr>
        </p:pic>
        <p:pic>
          <p:nvPicPr>
            <p:cNvPr id="13" name="Picture 12">
              <a:hlinkClick r:id="rId7"/>
              <a:extLst>
                <a:ext uri="{FF2B5EF4-FFF2-40B4-BE49-F238E27FC236}">
                  <a16:creationId xmlns:a16="http://schemas.microsoft.com/office/drawing/2014/main" id="{DBA2C49C-5171-4C06-971F-B29996FDDFEF}"/>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453788" y="2739164"/>
              <a:ext cx="596900" cy="584200"/>
            </a:xfrm>
            <a:prstGeom prst="rect">
              <a:avLst/>
            </a:prstGeom>
          </p:spPr>
        </p:pic>
      </p:grpSp>
      <p:pic>
        <p:nvPicPr>
          <p:cNvPr id="14" name="Picture 13" descr="A picture containing text&#10;&#10;Description automatically generated">
            <a:extLst>
              <a:ext uri="{FF2B5EF4-FFF2-40B4-BE49-F238E27FC236}">
                <a16:creationId xmlns:a16="http://schemas.microsoft.com/office/drawing/2014/main" id="{F8A45A77-335F-4A7E-97BB-8231D92A3F8E}"/>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920856" y="5866938"/>
            <a:ext cx="1836328" cy="427147"/>
          </a:xfrm>
          <a:prstGeom prst="rect">
            <a:avLst/>
          </a:prstGeom>
        </p:spPr>
      </p:pic>
      <p:pic>
        <p:nvPicPr>
          <p:cNvPr id="17" name="Picture 16" descr="A blue and white logo&#10;&#10;Description automatically generated with low confidence">
            <a:extLst>
              <a:ext uri="{FF2B5EF4-FFF2-40B4-BE49-F238E27FC236}">
                <a16:creationId xmlns:a16="http://schemas.microsoft.com/office/drawing/2014/main" id="{1160CEAE-27E9-46C8-8F06-649C8B4791A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229417" y="1983072"/>
            <a:ext cx="5733166" cy="1673917"/>
          </a:xfrm>
          <a:prstGeom prst="rect">
            <a:avLst/>
          </a:prstGeom>
        </p:spPr>
      </p:pic>
      <p:sp>
        <p:nvSpPr>
          <p:cNvPr id="21" name="TextBox 20">
            <a:extLst>
              <a:ext uri="{FF2B5EF4-FFF2-40B4-BE49-F238E27FC236}">
                <a16:creationId xmlns:a16="http://schemas.microsoft.com/office/drawing/2014/main" id="{35941F45-47E0-46BC-A474-6E89FC3B2FF0}"/>
              </a:ext>
            </a:extLst>
          </p:cNvPr>
          <p:cNvSpPr txBox="1"/>
          <p:nvPr/>
        </p:nvSpPr>
        <p:spPr>
          <a:xfrm>
            <a:off x="3239146" y="3735092"/>
            <a:ext cx="914400" cy="914400"/>
          </a:xfrm>
          <a:prstGeom prst="rect">
            <a:avLst/>
          </a:prstGeom>
        </p:spPr>
        <p:txBody>
          <a:bodyPr vert="horz" wrap="none" lIns="91440" tIns="45720" rIns="91440" bIns="45720" rtlCol="0" anchor="b">
            <a:normAutofit/>
          </a:bodyPr>
          <a:lstStyle/>
          <a:p>
            <a:pPr algn="l"/>
            <a:endParaRPr lang="en-US" sz="2200" dirty="0">
              <a:solidFill>
                <a:srgbClr val="0B5494"/>
              </a:solidFill>
            </a:endParaRPr>
          </a:p>
        </p:txBody>
      </p:sp>
      <p:sp>
        <p:nvSpPr>
          <p:cNvPr id="22" name="TextBox 21">
            <a:extLst>
              <a:ext uri="{FF2B5EF4-FFF2-40B4-BE49-F238E27FC236}">
                <a16:creationId xmlns:a16="http://schemas.microsoft.com/office/drawing/2014/main" id="{CFD301A1-6DC6-4202-9D57-925864E85118}"/>
              </a:ext>
            </a:extLst>
          </p:cNvPr>
          <p:cNvSpPr txBox="1"/>
          <p:nvPr/>
        </p:nvSpPr>
        <p:spPr>
          <a:xfrm>
            <a:off x="604434" y="3716849"/>
            <a:ext cx="10900482" cy="470000"/>
          </a:xfrm>
          <a:prstGeom prst="rect">
            <a:avLst/>
          </a:prstGeom>
          <a:noFill/>
        </p:spPr>
        <p:txBody>
          <a:bodyPr wrap="square">
            <a:spAutoFit/>
          </a:bodyPr>
          <a:lstStyle/>
          <a:p>
            <a:pPr marL="0" marR="0" algn="ctr">
              <a:lnSpc>
                <a:spcPct val="107000"/>
              </a:lnSpc>
              <a:spcBef>
                <a:spcPts val="0"/>
              </a:spcBef>
              <a:spcAft>
                <a:spcPts val="800"/>
              </a:spcAft>
            </a:pPr>
            <a:r>
              <a:rPr lang="en-US" sz="2400" b="1" i="1" dirty="0">
                <a:effectLst/>
                <a:latin typeface="Calibri" panose="020F0502020204030204" pitchFamily="34" charset="0"/>
                <a:ea typeface="Calibri" panose="020F0502020204030204" pitchFamily="34" charset="0"/>
                <a:cs typeface="Times New Roman" panose="02020603050405020304" pitchFamily="18" charset="0"/>
              </a:rPr>
              <a:t>www.ethicsboard.org</a:t>
            </a:r>
          </a:p>
        </p:txBody>
      </p:sp>
      <p:grpSp>
        <p:nvGrpSpPr>
          <p:cNvPr id="15" name="Group 14">
            <a:extLst>
              <a:ext uri="{FF2B5EF4-FFF2-40B4-BE49-F238E27FC236}">
                <a16:creationId xmlns:a16="http://schemas.microsoft.com/office/drawing/2014/main" id="{2B198064-F2B8-454C-B94C-9017A6DE36E1}"/>
              </a:ext>
            </a:extLst>
          </p:cNvPr>
          <p:cNvGrpSpPr/>
          <p:nvPr userDrawn="1"/>
        </p:nvGrpSpPr>
        <p:grpSpPr>
          <a:xfrm>
            <a:off x="1693404" y="5780005"/>
            <a:ext cx="9811512" cy="629918"/>
            <a:chOff x="1007885" y="2739164"/>
            <a:chExt cx="9455868" cy="584201"/>
          </a:xfrm>
        </p:grpSpPr>
        <p:sp>
          <p:nvSpPr>
            <p:cNvPr id="16" name="Rectangle 15">
              <a:extLst>
                <a:ext uri="{FF2B5EF4-FFF2-40B4-BE49-F238E27FC236}">
                  <a16:creationId xmlns:a16="http://schemas.microsoft.com/office/drawing/2014/main" id="{F32385D3-7A19-4FB5-A924-5944FF792BB9}"/>
                </a:ext>
              </a:extLst>
            </p:cNvPr>
            <p:cNvSpPr/>
            <p:nvPr userDrawn="1"/>
          </p:nvSpPr>
          <p:spPr>
            <a:xfrm>
              <a:off x="1529370" y="2846598"/>
              <a:ext cx="8934383" cy="342528"/>
            </a:xfrm>
            <a:prstGeom prst="rect">
              <a:avLst/>
            </a:prstGeom>
          </p:spPr>
          <p:txBody>
            <a:bodyPr wrap="square">
              <a:spAutoFit/>
            </a:bodyPr>
            <a:lstStyle/>
            <a:p>
              <a:pPr marL="0" marR="0" algn="l">
                <a:spcBef>
                  <a:spcPts val="0"/>
                </a:spcBef>
                <a:spcAft>
                  <a:spcPts val="0"/>
                </a:spcAft>
                <a:buFont typeface="Arial" panose="020B0604020202020204" pitchFamily="34" charset="0"/>
                <a:buNone/>
              </a:pPr>
              <a:r>
                <a:rPr lang="en-CA" sz="1800" b="0" i="0" u="none" strike="noStrike" dirty="0">
                  <a:solidFill>
                    <a:srgbClr val="000000"/>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2">
                    <a:extLst>
                      <a:ext uri="{A12FA001-AC4F-418D-AE19-62706E023703}">
                        <ahyp:hlinkClr xmlns:ahyp="http://schemas.microsoft.com/office/drawing/2018/hyperlinkcolor" val="tx"/>
                      </a:ext>
                    </a:extLst>
                  </a:hlinkClick>
                </a:rPr>
                <a:t>@Ethics_Board</a:t>
              </a:r>
              <a:r>
                <a:rPr lang="en-CA" sz="1600" b="0" i="0" u="none" strike="noStrike" dirty="0">
                  <a:solidFill>
                    <a:srgbClr val="000000"/>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3">
                    <a:extLst>
                      <a:ext uri="{A12FA001-AC4F-418D-AE19-62706E023703}">
                        <ahyp:hlinkClr xmlns:ahyp="http://schemas.microsoft.com/office/drawing/2018/hyperlinkcolor" val="tx"/>
                      </a:ext>
                    </a:extLst>
                  </a:hlinkClick>
                </a:rPr>
                <a:t>@IESBA</a:t>
              </a:r>
              <a:r>
                <a:rPr lang="en-CA" sz="1800" b="0" i="0" u="none" strike="noStrike" dirty="0">
                  <a:solidFill>
                    <a:srgbClr val="000000"/>
                  </a:solidFill>
                  <a:effectLst/>
                  <a:latin typeface="Product Sans Light" panose="020B0303030502040203" pitchFamily="34" charset="0"/>
                </a:rPr>
                <a:t>				</a:t>
              </a:r>
              <a:r>
                <a:rPr lang="en-CA" sz="1800" b="0" i="0" u="none" strike="noStrike" dirty="0">
                  <a:solidFill>
                    <a:srgbClr val="0B5494"/>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4">
                    <a:extLst>
                      <a:ext uri="{A12FA001-AC4F-418D-AE19-62706E023703}">
                        <ahyp:hlinkClr xmlns:ahyp="http://schemas.microsoft.com/office/drawing/2018/hyperlinkcolor" val="tx"/>
                      </a:ext>
                    </a:extLst>
                  </a:hlinkClick>
                </a:rPr>
                <a:t>@IESBA</a:t>
              </a:r>
              <a:endParaRPr lang="en-CA" sz="1600" b="0" i="0" u="none" strike="noStrike" dirty="0">
                <a:solidFill>
                  <a:srgbClr val="0B5494"/>
                </a:solidFill>
                <a:effectLst/>
                <a:latin typeface="Product Sans Light" panose="020B0303030502040203" pitchFamily="34" charset="0"/>
              </a:endParaRPr>
            </a:p>
          </p:txBody>
        </p:sp>
        <p:pic>
          <p:nvPicPr>
            <p:cNvPr id="18" name="Picture 17">
              <a:hlinkClick r:id="rId5"/>
              <a:extLst>
                <a:ext uri="{FF2B5EF4-FFF2-40B4-BE49-F238E27FC236}">
                  <a16:creationId xmlns:a16="http://schemas.microsoft.com/office/drawing/2014/main" id="{7CBF60A1-A3D4-4B2D-BB79-096855E704CF}"/>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07885" y="2739165"/>
              <a:ext cx="596900" cy="584200"/>
            </a:xfrm>
            <a:prstGeom prst="rect">
              <a:avLst/>
            </a:prstGeom>
          </p:spPr>
        </p:pic>
        <p:pic>
          <p:nvPicPr>
            <p:cNvPr id="19" name="Picture 18">
              <a:hlinkClick r:id="rId7"/>
              <a:extLst>
                <a:ext uri="{FF2B5EF4-FFF2-40B4-BE49-F238E27FC236}">
                  <a16:creationId xmlns:a16="http://schemas.microsoft.com/office/drawing/2014/main" id="{3B96A8E1-1157-4AF5-B551-A386866ED3AB}"/>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453788" y="2739164"/>
              <a:ext cx="596900" cy="584200"/>
            </a:xfrm>
            <a:prstGeom prst="rect">
              <a:avLst/>
            </a:prstGeom>
          </p:spPr>
        </p:pic>
      </p:grpSp>
      <p:pic>
        <p:nvPicPr>
          <p:cNvPr id="20" name="Picture 19" descr="A picture containing text&#10;&#10;Description automatically generated">
            <a:extLst>
              <a:ext uri="{FF2B5EF4-FFF2-40B4-BE49-F238E27FC236}">
                <a16:creationId xmlns:a16="http://schemas.microsoft.com/office/drawing/2014/main" id="{2DEBD3F4-6CC6-4727-99F0-0AAE46388888}"/>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920856" y="5866938"/>
            <a:ext cx="1836328" cy="427147"/>
          </a:xfrm>
          <a:prstGeom prst="rect">
            <a:avLst/>
          </a:prstGeom>
        </p:spPr>
      </p:pic>
      <p:pic>
        <p:nvPicPr>
          <p:cNvPr id="23" name="Picture 22" descr="A blue and white logo&#10;&#10;Description automatically generated with low confidence">
            <a:extLst>
              <a:ext uri="{FF2B5EF4-FFF2-40B4-BE49-F238E27FC236}">
                <a16:creationId xmlns:a16="http://schemas.microsoft.com/office/drawing/2014/main" id="{D7EA8BF2-DEBF-46DF-91B9-E0597F862995}"/>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229417" y="1983072"/>
            <a:ext cx="5733166" cy="1673917"/>
          </a:xfrm>
          <a:prstGeom prst="rect">
            <a:avLst/>
          </a:prstGeom>
        </p:spPr>
      </p:pic>
      <p:sp>
        <p:nvSpPr>
          <p:cNvPr id="24" name="TextBox 23">
            <a:extLst>
              <a:ext uri="{FF2B5EF4-FFF2-40B4-BE49-F238E27FC236}">
                <a16:creationId xmlns:a16="http://schemas.microsoft.com/office/drawing/2014/main" id="{AA037192-AF23-44FE-BE12-926D3554C450}"/>
              </a:ext>
            </a:extLst>
          </p:cNvPr>
          <p:cNvSpPr txBox="1"/>
          <p:nvPr userDrawn="1"/>
        </p:nvSpPr>
        <p:spPr>
          <a:xfrm>
            <a:off x="3239146" y="3735092"/>
            <a:ext cx="914400" cy="914400"/>
          </a:xfrm>
          <a:prstGeom prst="rect">
            <a:avLst/>
          </a:prstGeom>
        </p:spPr>
        <p:txBody>
          <a:bodyPr vert="horz" wrap="none" lIns="91440" tIns="45720" rIns="91440" bIns="45720" rtlCol="0" anchor="b">
            <a:normAutofit/>
          </a:bodyPr>
          <a:lstStyle/>
          <a:p>
            <a:pPr algn="l"/>
            <a:endParaRPr lang="en-US" sz="2200" dirty="0">
              <a:solidFill>
                <a:srgbClr val="0B5494"/>
              </a:solidFill>
            </a:endParaRPr>
          </a:p>
        </p:txBody>
      </p:sp>
      <p:sp>
        <p:nvSpPr>
          <p:cNvPr id="25" name="TextBox 24">
            <a:extLst>
              <a:ext uri="{FF2B5EF4-FFF2-40B4-BE49-F238E27FC236}">
                <a16:creationId xmlns:a16="http://schemas.microsoft.com/office/drawing/2014/main" id="{7872C24B-8D11-4C2A-B7CB-27F1BDC2FB3A}"/>
              </a:ext>
            </a:extLst>
          </p:cNvPr>
          <p:cNvSpPr txBox="1"/>
          <p:nvPr userDrawn="1"/>
        </p:nvSpPr>
        <p:spPr>
          <a:xfrm>
            <a:off x="604434" y="3716849"/>
            <a:ext cx="10900482" cy="470000"/>
          </a:xfrm>
          <a:prstGeom prst="rect">
            <a:avLst/>
          </a:prstGeom>
          <a:noFill/>
        </p:spPr>
        <p:txBody>
          <a:bodyPr wrap="square">
            <a:spAutoFit/>
          </a:bodyPr>
          <a:lstStyle/>
          <a:p>
            <a:pPr marL="0" marR="0" algn="ctr">
              <a:lnSpc>
                <a:spcPct val="107000"/>
              </a:lnSpc>
              <a:spcBef>
                <a:spcPts val="0"/>
              </a:spcBef>
              <a:spcAft>
                <a:spcPts val="800"/>
              </a:spcAft>
            </a:pPr>
            <a:r>
              <a:rPr lang="en-US" sz="2400" b="1" i="1" dirty="0">
                <a:effectLst/>
                <a:latin typeface="Calibri" panose="020F0502020204030204" pitchFamily="34" charset="0"/>
                <a:ea typeface="Calibri" panose="020F0502020204030204" pitchFamily="34" charset="0"/>
                <a:cs typeface="Times New Roman" panose="02020603050405020304" pitchFamily="18" charset="0"/>
              </a:rPr>
              <a:t>www.ethicsboard.org</a:t>
            </a:r>
          </a:p>
        </p:txBody>
      </p:sp>
    </p:spTree>
    <p:extLst>
      <p:ext uri="{BB962C8B-B14F-4D97-AF65-F5344CB8AC3E}">
        <p14:creationId xmlns:p14="http://schemas.microsoft.com/office/powerpoint/2010/main" val="329220710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8" name="Picture 7" descr="A picture containing outdoor&#10;&#10;Description automatically generated">
            <a:extLst>
              <a:ext uri="{FF2B5EF4-FFF2-40B4-BE49-F238E27FC236}">
                <a16:creationId xmlns:a16="http://schemas.microsoft.com/office/drawing/2014/main" id="{AB243662-BBA5-4983-9E42-C044319DEEA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23"/>
          <a:stretch/>
        </p:blipFill>
        <p:spPr>
          <a:xfrm>
            <a:off x="0" y="1359401"/>
            <a:ext cx="12192000" cy="5498599"/>
          </a:xfrm>
          <a:prstGeom prst="rect">
            <a:avLst/>
          </a:prstGeom>
        </p:spPr>
      </p:pic>
      <p:sp>
        <p:nvSpPr>
          <p:cNvPr id="21" name="Text Placeholder 20">
            <a:extLst>
              <a:ext uri="{FF2B5EF4-FFF2-40B4-BE49-F238E27FC236}">
                <a16:creationId xmlns:a16="http://schemas.microsoft.com/office/drawing/2014/main" id="{D372EE30-0CA9-9349-914F-931308613F0C}"/>
              </a:ext>
            </a:extLst>
          </p:cNvPr>
          <p:cNvSpPr>
            <a:spLocks noGrp="1"/>
          </p:cNvSpPr>
          <p:nvPr>
            <p:ph type="body" sz="quarter" idx="14" hasCustomPrompt="1"/>
          </p:nvPr>
        </p:nvSpPr>
        <p:spPr>
          <a:xfrm>
            <a:off x="765175" y="4844311"/>
            <a:ext cx="9907588" cy="2039040"/>
          </a:xfrm>
        </p:spPr>
        <p:txBody>
          <a:bodyPr>
            <a:normAutofit/>
          </a:bodyPr>
          <a:lstStyle>
            <a:lvl1pPr marL="0" indent="0">
              <a:buNone/>
              <a:defRPr sz="3000">
                <a:solidFill>
                  <a:schemeClr val="bg1"/>
                </a:solidFill>
                <a:latin typeface="Product Sans Light" panose="020B0303030502040203" pitchFamily="34" charset="0"/>
              </a:defRPr>
            </a:lvl1pPr>
          </a:lstStyle>
          <a:p>
            <a:pPr lvl="0"/>
            <a:r>
              <a:rPr lang="en-US" dirty="0"/>
              <a:t>Name(s) of presenter(s)</a:t>
            </a:r>
          </a:p>
          <a:p>
            <a:pPr lvl="0"/>
            <a:r>
              <a:rPr lang="en-US" dirty="0"/>
              <a:t>Date</a:t>
            </a:r>
          </a:p>
        </p:txBody>
      </p:sp>
      <p:pic>
        <p:nvPicPr>
          <p:cNvPr id="28" name="Picture 27">
            <a:extLst>
              <a:ext uri="{FF2B5EF4-FFF2-40B4-BE49-F238E27FC236}">
                <a16:creationId xmlns:a16="http://schemas.microsoft.com/office/drawing/2014/main" id="{FC4CAB7F-A97C-6F46-942A-943284A3E138}"/>
              </a:ext>
            </a:extLst>
          </p:cNvPr>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2" name="Picture 11">
            <a:extLst>
              <a:ext uri="{FF2B5EF4-FFF2-40B4-BE49-F238E27FC236}">
                <a16:creationId xmlns:a16="http://schemas.microsoft.com/office/drawing/2014/main" id="{BC755942-84D2-2949-9D61-AAE823131D00}"/>
              </a:ext>
            </a:extLst>
          </p:cNvPr>
          <p:cNvPicPr>
            <a:picLocks noChangeAspect="1"/>
          </p:cNvPicPr>
          <p:nvPr/>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7" name="Text Placeholder 6">
            <a:extLst>
              <a:ext uri="{FF2B5EF4-FFF2-40B4-BE49-F238E27FC236}">
                <a16:creationId xmlns:a16="http://schemas.microsoft.com/office/drawing/2014/main" id="{B2DC392D-8E34-E842-905D-2C0D9EF77B9F}"/>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11" name="Text Placeholder 10">
            <a:extLst>
              <a:ext uri="{FF2B5EF4-FFF2-40B4-BE49-F238E27FC236}">
                <a16:creationId xmlns:a16="http://schemas.microsoft.com/office/drawing/2014/main" id="{88279C55-74D0-264F-B945-2C8B8983543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19" name="Picture 18">
            <a:extLst>
              <a:ext uri="{FF2B5EF4-FFF2-40B4-BE49-F238E27FC236}">
                <a16:creationId xmlns:a16="http://schemas.microsoft.com/office/drawing/2014/main" id="{5784D37B-3DF2-8B49-A9B6-293C3148E6AA}"/>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pic>
        <p:nvPicPr>
          <p:cNvPr id="9" name="Picture 8" descr="A picture containing outdoor&#10;&#10;Description automatically generated">
            <a:extLst>
              <a:ext uri="{FF2B5EF4-FFF2-40B4-BE49-F238E27FC236}">
                <a16:creationId xmlns:a16="http://schemas.microsoft.com/office/drawing/2014/main" id="{5E6ED8CB-48D9-4965-90E5-2F0D5D4F41A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3"/>
          <a:stretch/>
        </p:blipFill>
        <p:spPr>
          <a:xfrm>
            <a:off x="0" y="1359401"/>
            <a:ext cx="12192000" cy="5498599"/>
          </a:xfrm>
          <a:prstGeom prst="rect">
            <a:avLst/>
          </a:prstGeom>
        </p:spPr>
      </p:pic>
      <p:pic>
        <p:nvPicPr>
          <p:cNvPr id="10" name="Picture 9">
            <a:extLst>
              <a:ext uri="{FF2B5EF4-FFF2-40B4-BE49-F238E27FC236}">
                <a16:creationId xmlns:a16="http://schemas.microsoft.com/office/drawing/2014/main" id="{911E29B6-8319-48E2-9080-88C329224658}"/>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3" name="Picture 12">
            <a:extLst>
              <a:ext uri="{FF2B5EF4-FFF2-40B4-BE49-F238E27FC236}">
                <a16:creationId xmlns:a16="http://schemas.microsoft.com/office/drawing/2014/main" id="{08D9AB6A-9C6D-4EC8-874C-26C17EF33E98}"/>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pic>
        <p:nvPicPr>
          <p:cNvPr id="14" name="Picture 13">
            <a:extLst>
              <a:ext uri="{FF2B5EF4-FFF2-40B4-BE49-F238E27FC236}">
                <a16:creationId xmlns:a16="http://schemas.microsoft.com/office/drawing/2014/main" id="{B8644C52-A547-4AFC-97F8-72177C12E926}"/>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332557591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Section Header 1 (alt Title Slide)">
    <p:spTree>
      <p:nvGrpSpPr>
        <p:cNvPr id="1" name=""/>
        <p:cNvGrpSpPr/>
        <p:nvPr/>
      </p:nvGrpSpPr>
      <p:grpSpPr>
        <a:xfrm>
          <a:off x="0" y="0"/>
          <a:ext cx="0" cy="0"/>
          <a:chOff x="0" y="0"/>
          <a:chExt cx="0" cy="0"/>
        </a:xfrm>
      </p:grpSpPr>
      <p:pic>
        <p:nvPicPr>
          <p:cNvPr id="13" name="Picture 12" descr="A picture containing blur&#10;&#10;Description automatically generated">
            <a:extLst>
              <a:ext uri="{FF2B5EF4-FFF2-40B4-BE49-F238E27FC236}">
                <a16:creationId xmlns:a16="http://schemas.microsoft.com/office/drawing/2014/main" id="{7A85BD9F-E558-4254-89DB-9A7B3D1C56D4}"/>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29976" y="1635465"/>
            <a:ext cx="12259180" cy="5260636"/>
          </a:xfrm>
          <a:prstGeom prst="rect">
            <a:avLst/>
          </a:prstGeom>
        </p:spPr>
      </p:pic>
      <p:sp>
        <p:nvSpPr>
          <p:cNvPr id="21" name="Text Placeholder 20">
            <a:extLst>
              <a:ext uri="{FF2B5EF4-FFF2-40B4-BE49-F238E27FC236}">
                <a16:creationId xmlns:a16="http://schemas.microsoft.com/office/drawing/2014/main" id="{E0EC3E29-B62B-5848-BFF2-3B22373AA7B8}"/>
              </a:ext>
            </a:extLst>
          </p:cNvPr>
          <p:cNvSpPr>
            <a:spLocks noGrp="1"/>
          </p:cNvSpPr>
          <p:nvPr>
            <p:ph type="body" sz="quarter" idx="14" hasCustomPrompt="1"/>
          </p:nvPr>
        </p:nvSpPr>
        <p:spPr>
          <a:xfrm>
            <a:off x="765175" y="4844311"/>
            <a:ext cx="9907588" cy="2077140"/>
          </a:xfrm>
        </p:spPr>
        <p:txBody>
          <a:bodyPr>
            <a:normAutofit/>
          </a:bodyPr>
          <a:lstStyle>
            <a:lvl1pPr marL="0" indent="0">
              <a:buNone/>
              <a:defRPr sz="3000">
                <a:solidFill>
                  <a:srgbClr val="0B5494"/>
                </a:solidFill>
                <a:latin typeface="Product Sans Thin" panose="020B0203030502040203" pitchFamily="34" charset="0"/>
              </a:defRPr>
            </a:lvl1pPr>
          </a:lstStyle>
          <a:p>
            <a:pPr lvl="0"/>
            <a:r>
              <a:rPr lang="en-US" dirty="0"/>
              <a:t>Name(s) of presenter(s)</a:t>
            </a:r>
          </a:p>
          <a:p>
            <a:pPr lvl="0"/>
            <a:r>
              <a:rPr lang="en-US" dirty="0"/>
              <a:t>Date</a:t>
            </a:r>
          </a:p>
        </p:txBody>
      </p:sp>
      <p:pic>
        <p:nvPicPr>
          <p:cNvPr id="22" name="Picture 21">
            <a:extLst>
              <a:ext uri="{FF2B5EF4-FFF2-40B4-BE49-F238E27FC236}">
                <a16:creationId xmlns:a16="http://schemas.microsoft.com/office/drawing/2014/main" id="{F629DFBE-95EF-9447-850B-5A38238E4F7F}"/>
              </a:ext>
            </a:extLst>
          </p:cNvPr>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23" name="Picture 22">
            <a:extLst>
              <a:ext uri="{FF2B5EF4-FFF2-40B4-BE49-F238E27FC236}">
                <a16:creationId xmlns:a16="http://schemas.microsoft.com/office/drawing/2014/main" id="{FC8F5955-3DDD-F944-85A3-05004DFA4A43}"/>
              </a:ext>
            </a:extLst>
          </p:cNvPr>
          <p:cNvPicPr>
            <a:picLocks noChangeAspect="1"/>
          </p:cNvPicPr>
          <p:nvPr/>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24" name="Text Placeholder 6">
            <a:extLst>
              <a:ext uri="{FF2B5EF4-FFF2-40B4-BE49-F238E27FC236}">
                <a16:creationId xmlns:a16="http://schemas.microsoft.com/office/drawing/2014/main" id="{0F003CDE-CD75-5443-B99B-2ED7BCD5EE4D}"/>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25" name="Text Placeholder 10">
            <a:extLst>
              <a:ext uri="{FF2B5EF4-FFF2-40B4-BE49-F238E27FC236}">
                <a16:creationId xmlns:a16="http://schemas.microsoft.com/office/drawing/2014/main" id="{0E875A9D-8B55-2C4C-B935-74B25F46DA9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26" name="Picture 25">
            <a:extLst>
              <a:ext uri="{FF2B5EF4-FFF2-40B4-BE49-F238E27FC236}">
                <a16:creationId xmlns:a16="http://schemas.microsoft.com/office/drawing/2014/main" id="{848D7A3D-F2E1-CC45-95C1-83C1A0A06EB1}"/>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pic>
        <p:nvPicPr>
          <p:cNvPr id="9" name="Picture 8" descr="A picture containing blur&#10;&#10;Description automatically generated">
            <a:extLst>
              <a:ext uri="{FF2B5EF4-FFF2-40B4-BE49-F238E27FC236}">
                <a16:creationId xmlns:a16="http://schemas.microsoft.com/office/drawing/2014/main" id="{C756A25F-38FB-4C56-A54A-673C0F87FCEF}"/>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29976" y="1635465"/>
            <a:ext cx="12259180" cy="5260636"/>
          </a:xfrm>
          <a:prstGeom prst="rect">
            <a:avLst/>
          </a:prstGeom>
        </p:spPr>
      </p:pic>
      <p:pic>
        <p:nvPicPr>
          <p:cNvPr id="10" name="Picture 9">
            <a:extLst>
              <a:ext uri="{FF2B5EF4-FFF2-40B4-BE49-F238E27FC236}">
                <a16:creationId xmlns:a16="http://schemas.microsoft.com/office/drawing/2014/main" id="{7E80A24F-2DB7-4D4C-97BC-01AF3E3B6C05}"/>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1" name="Picture 10">
            <a:extLst>
              <a:ext uri="{FF2B5EF4-FFF2-40B4-BE49-F238E27FC236}">
                <a16:creationId xmlns:a16="http://schemas.microsoft.com/office/drawing/2014/main" id="{0A292096-AF13-4CF4-AAC1-E5AC1886C62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pic>
        <p:nvPicPr>
          <p:cNvPr id="12" name="Picture 11">
            <a:extLst>
              <a:ext uri="{FF2B5EF4-FFF2-40B4-BE49-F238E27FC236}">
                <a16:creationId xmlns:a16="http://schemas.microsoft.com/office/drawing/2014/main" id="{2B7D6F9A-9F49-4CF7-A7FE-E9C9C4AEBFD7}"/>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02970566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Section Header 2">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D83A9A97-3FE1-4EDA-8AA4-850C7B3DF63D}"/>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1" y="1359401"/>
            <a:ext cx="12192001" cy="5555749"/>
          </a:xfrm>
          <a:prstGeom prst="rect">
            <a:avLst/>
          </a:prstGeom>
        </p:spPr>
      </p:pic>
      <p:sp>
        <p:nvSpPr>
          <p:cNvPr id="10" name="Text Placeholder 20">
            <a:extLst>
              <a:ext uri="{FF2B5EF4-FFF2-40B4-BE49-F238E27FC236}">
                <a16:creationId xmlns:a16="http://schemas.microsoft.com/office/drawing/2014/main" id="{5B735781-C98E-3546-A3E5-41DD7AAEDB10}"/>
              </a:ext>
            </a:extLst>
          </p:cNvPr>
          <p:cNvSpPr>
            <a:spLocks noGrp="1"/>
          </p:cNvSpPr>
          <p:nvPr>
            <p:ph type="body" sz="quarter" idx="14" hasCustomPrompt="1"/>
          </p:nvPr>
        </p:nvSpPr>
        <p:spPr>
          <a:xfrm>
            <a:off x="765175" y="4844311"/>
            <a:ext cx="9907588" cy="20961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dirty="0"/>
              <a:t>Name(s) of presenter(s)</a:t>
            </a:r>
          </a:p>
          <a:p>
            <a:pPr lvl="0"/>
            <a:r>
              <a:rPr lang="en-US" dirty="0"/>
              <a:t>Date</a:t>
            </a:r>
          </a:p>
        </p:txBody>
      </p:sp>
      <p:pic>
        <p:nvPicPr>
          <p:cNvPr id="11" name="Picture 10">
            <a:extLst>
              <a:ext uri="{FF2B5EF4-FFF2-40B4-BE49-F238E27FC236}">
                <a16:creationId xmlns:a16="http://schemas.microsoft.com/office/drawing/2014/main" id="{B0548A2B-C299-E44F-9499-8F728F8B4DA2}"/>
              </a:ext>
            </a:extLst>
          </p:cNvPr>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3" name="Picture 12">
            <a:extLst>
              <a:ext uri="{FF2B5EF4-FFF2-40B4-BE49-F238E27FC236}">
                <a16:creationId xmlns:a16="http://schemas.microsoft.com/office/drawing/2014/main" id="{86ED859E-0E54-394B-B2F4-63D1B380DB8F}"/>
              </a:ext>
            </a:extLst>
          </p:cNvPr>
          <p:cNvPicPr>
            <a:picLocks noChangeAspect="1"/>
          </p:cNvPicPr>
          <p:nvPr/>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15" name="Text Placeholder 6">
            <a:extLst>
              <a:ext uri="{FF2B5EF4-FFF2-40B4-BE49-F238E27FC236}">
                <a16:creationId xmlns:a16="http://schemas.microsoft.com/office/drawing/2014/main" id="{630EF5FB-5DCB-C84B-ADDB-AC9E3E6B58A3}"/>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16" name="Text Placeholder 10">
            <a:extLst>
              <a:ext uri="{FF2B5EF4-FFF2-40B4-BE49-F238E27FC236}">
                <a16:creationId xmlns:a16="http://schemas.microsoft.com/office/drawing/2014/main" id="{89B6BD9B-253D-404B-9EC4-14D3E5C7B0C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20" name="Picture 19">
            <a:extLst>
              <a:ext uri="{FF2B5EF4-FFF2-40B4-BE49-F238E27FC236}">
                <a16:creationId xmlns:a16="http://schemas.microsoft.com/office/drawing/2014/main" id="{5DDB95AD-1F20-1F45-AA37-1F83A42C35FA}"/>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pic>
        <p:nvPicPr>
          <p:cNvPr id="9" name="Picture 8" descr="Background pattern&#10;&#10;Description automatically generated">
            <a:extLst>
              <a:ext uri="{FF2B5EF4-FFF2-40B4-BE49-F238E27FC236}">
                <a16:creationId xmlns:a16="http://schemas.microsoft.com/office/drawing/2014/main" id="{F243565A-04A2-42E1-8F40-F62115F871D6}"/>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1359401"/>
            <a:ext cx="12192001" cy="5555749"/>
          </a:xfrm>
          <a:prstGeom prst="rect">
            <a:avLst/>
          </a:prstGeom>
        </p:spPr>
      </p:pic>
      <p:pic>
        <p:nvPicPr>
          <p:cNvPr id="12" name="Picture 11">
            <a:extLst>
              <a:ext uri="{FF2B5EF4-FFF2-40B4-BE49-F238E27FC236}">
                <a16:creationId xmlns:a16="http://schemas.microsoft.com/office/drawing/2014/main" id="{9FCF7138-A5EB-47A1-A03D-C0392ECD941B}"/>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4" name="Picture 13">
            <a:extLst>
              <a:ext uri="{FF2B5EF4-FFF2-40B4-BE49-F238E27FC236}">
                <a16:creationId xmlns:a16="http://schemas.microsoft.com/office/drawing/2014/main" id="{BF73BD72-B5DD-4F9F-8FF8-F42BEAA01A50}"/>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pic>
        <p:nvPicPr>
          <p:cNvPr id="17" name="Picture 16">
            <a:extLst>
              <a:ext uri="{FF2B5EF4-FFF2-40B4-BE49-F238E27FC236}">
                <a16:creationId xmlns:a16="http://schemas.microsoft.com/office/drawing/2014/main" id="{613B9FC1-5E86-4B90-BB99-2123A4F1F169}"/>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0204667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Content Slide (no images)">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FFC82E5-D0D8-EE4A-A621-5AB9F4BAB1E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2" name="Title 1">
            <a:extLst>
              <a:ext uri="{FF2B5EF4-FFF2-40B4-BE49-F238E27FC236}">
                <a16:creationId xmlns:a16="http://schemas.microsoft.com/office/drawing/2014/main" id="{47D64BA9-4817-6446-BC17-D95F499700F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
        <p:nvSpPr>
          <p:cNvPr id="3" name="Content Placeholder 2">
            <a:extLst>
              <a:ext uri="{FF2B5EF4-FFF2-40B4-BE49-F238E27FC236}">
                <a16:creationId xmlns:a16="http://schemas.microsoft.com/office/drawing/2014/main" id="{611F7315-1D15-7F4A-AACF-F20BF2D5C663}"/>
              </a:ext>
            </a:extLst>
          </p:cNvPr>
          <p:cNvSpPr>
            <a:spLocks noGrp="1"/>
          </p:cNvSpPr>
          <p:nvPr>
            <p:ph idx="1"/>
          </p:nvPr>
        </p:nvSpPr>
        <p:spPr>
          <a:xfrm>
            <a:off x="838200" y="1414463"/>
            <a:ext cx="10515600" cy="4762500"/>
          </a:xfrm>
        </p:spPr>
        <p:txBody>
          <a:bodyPr/>
          <a:lstStyle>
            <a:lvl1pPr>
              <a:defRPr>
                <a:latin typeface="Product Sans Thin" panose="020B0203030502040203" pitchFamily="34" charset="0"/>
              </a:defRPr>
            </a:lvl1pPr>
            <a:lvl2pPr>
              <a:defRPr>
                <a:latin typeface="Product Sans Thin" panose="020B0203030502040203" pitchFamily="34" charset="0"/>
              </a:defRPr>
            </a:lvl2pPr>
            <a:lvl3pPr>
              <a:defRPr>
                <a:latin typeface="Product Sans Thin" panose="020B0203030502040203" pitchFamily="34" charset="0"/>
              </a:defRPr>
            </a:lvl3pPr>
            <a:lvl4pPr>
              <a:defRPr>
                <a:latin typeface="Product Sans Thin" panose="020B0203030502040203" pitchFamily="34" charset="0"/>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latin typeface="Product Sans Thin" panose="020B0203030502040203"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7" name="Date Placeholder 1">
            <a:extLst>
              <a:ext uri="{FF2B5EF4-FFF2-40B4-BE49-F238E27FC236}">
                <a16:creationId xmlns:a16="http://schemas.microsoft.com/office/drawing/2014/main" id="{71B5729D-97A3-B74D-8F1F-CE9FF284F34D}"/>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dirty="0"/>
          </a:p>
        </p:txBody>
      </p:sp>
      <p:sp>
        <p:nvSpPr>
          <p:cNvPr id="9" name="Slide Number Placeholder 3">
            <a:extLst>
              <a:ext uri="{FF2B5EF4-FFF2-40B4-BE49-F238E27FC236}">
                <a16:creationId xmlns:a16="http://schemas.microsoft.com/office/drawing/2014/main" id="{E26F95E0-5E50-0E47-8FFD-6D000044AD9A}"/>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Tree>
    <p:extLst>
      <p:ext uri="{BB962C8B-B14F-4D97-AF65-F5344CB8AC3E}">
        <p14:creationId xmlns:p14="http://schemas.microsoft.com/office/powerpoint/2010/main" val="625728422"/>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Section Header 3">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661203CD-23E0-4342-877C-A894DCEA5DBE}"/>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29976" y="1409942"/>
            <a:ext cx="12221976" cy="5565859"/>
          </a:xfrm>
          <a:prstGeom prst="rect">
            <a:avLst/>
          </a:prstGeom>
        </p:spPr>
      </p:pic>
      <p:sp>
        <p:nvSpPr>
          <p:cNvPr id="9" name="Text Placeholder 20">
            <a:extLst>
              <a:ext uri="{FF2B5EF4-FFF2-40B4-BE49-F238E27FC236}">
                <a16:creationId xmlns:a16="http://schemas.microsoft.com/office/drawing/2014/main" id="{A87F8C68-A834-C040-B991-FE55C7B99A3F}"/>
              </a:ext>
            </a:extLst>
          </p:cNvPr>
          <p:cNvSpPr>
            <a:spLocks noGrp="1"/>
          </p:cNvSpPr>
          <p:nvPr>
            <p:ph type="body" sz="quarter" idx="14" hasCustomPrompt="1"/>
          </p:nvPr>
        </p:nvSpPr>
        <p:spPr>
          <a:xfrm>
            <a:off x="765175" y="4844311"/>
            <a:ext cx="9907588" cy="20136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dirty="0"/>
              <a:t>Name(s) of presenter(s)</a:t>
            </a:r>
          </a:p>
          <a:p>
            <a:pPr lvl="0"/>
            <a:r>
              <a:rPr lang="en-US" dirty="0"/>
              <a:t>Date</a:t>
            </a:r>
          </a:p>
        </p:txBody>
      </p:sp>
      <p:pic>
        <p:nvPicPr>
          <p:cNvPr id="10" name="Picture 9">
            <a:extLst>
              <a:ext uri="{FF2B5EF4-FFF2-40B4-BE49-F238E27FC236}">
                <a16:creationId xmlns:a16="http://schemas.microsoft.com/office/drawing/2014/main" id="{672AAEB9-6CC3-CD4F-AFD3-F5FC597D3B16}"/>
              </a:ext>
            </a:extLst>
          </p:cNvPr>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1" name="Picture 10">
            <a:extLst>
              <a:ext uri="{FF2B5EF4-FFF2-40B4-BE49-F238E27FC236}">
                <a16:creationId xmlns:a16="http://schemas.microsoft.com/office/drawing/2014/main" id="{18947CF2-97EB-674C-B6DA-43C3B4698F9F}"/>
              </a:ext>
            </a:extLst>
          </p:cNvPr>
          <p:cNvPicPr>
            <a:picLocks noChangeAspect="1"/>
          </p:cNvPicPr>
          <p:nvPr/>
        </p:nvPicPr>
        <p:blipFill>
          <a:blip r:embed="rId3">
            <a:alphaModFix/>
            <a:extLst>
              <a:ext uri="{28A0092B-C50C-407E-A947-70E740481C1C}">
                <a14:useLocalDpi xmlns:a14="http://schemas.microsoft.com/office/drawing/2010/main" val="0"/>
              </a:ext>
            </a:extLst>
          </a:blip>
          <a:stretch>
            <a:fillRect/>
          </a:stretch>
        </p:blipFill>
        <p:spPr>
          <a:xfrm>
            <a:off x="-1" y="430247"/>
            <a:ext cx="12192001" cy="2932783"/>
          </a:xfrm>
          <a:prstGeom prst="rect">
            <a:avLst/>
          </a:prstGeom>
        </p:spPr>
      </p:pic>
      <p:sp>
        <p:nvSpPr>
          <p:cNvPr id="13" name="Text Placeholder 6">
            <a:extLst>
              <a:ext uri="{FF2B5EF4-FFF2-40B4-BE49-F238E27FC236}">
                <a16:creationId xmlns:a16="http://schemas.microsoft.com/office/drawing/2014/main" id="{3F95E47B-1676-064D-B8E5-08B06B625494}"/>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15" name="Text Placeholder 10">
            <a:extLst>
              <a:ext uri="{FF2B5EF4-FFF2-40B4-BE49-F238E27FC236}">
                <a16:creationId xmlns:a16="http://schemas.microsoft.com/office/drawing/2014/main" id="{2D775E79-4EA2-1741-8E6A-F64432D4586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16" name="Picture 15">
            <a:extLst>
              <a:ext uri="{FF2B5EF4-FFF2-40B4-BE49-F238E27FC236}">
                <a16:creationId xmlns:a16="http://schemas.microsoft.com/office/drawing/2014/main" id="{30031E86-8034-144D-9632-B1856DECFCCA}"/>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pic>
        <p:nvPicPr>
          <p:cNvPr id="12" name="Picture 11" descr="A picture containing text&#10;&#10;Description automatically generated">
            <a:extLst>
              <a:ext uri="{FF2B5EF4-FFF2-40B4-BE49-F238E27FC236}">
                <a16:creationId xmlns:a16="http://schemas.microsoft.com/office/drawing/2014/main" id="{9B0D987A-D2F5-46A7-AA3A-57C9B2C3A70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flipH="1">
            <a:off x="-29976" y="1409942"/>
            <a:ext cx="12221976" cy="5565859"/>
          </a:xfrm>
          <a:prstGeom prst="rect">
            <a:avLst/>
          </a:prstGeom>
        </p:spPr>
      </p:pic>
      <p:pic>
        <p:nvPicPr>
          <p:cNvPr id="14" name="Picture 13">
            <a:extLst>
              <a:ext uri="{FF2B5EF4-FFF2-40B4-BE49-F238E27FC236}">
                <a16:creationId xmlns:a16="http://schemas.microsoft.com/office/drawing/2014/main" id="{1EB713CF-7159-43AA-BEC3-252B368327AA}"/>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7" name="Picture 16">
            <a:extLst>
              <a:ext uri="{FF2B5EF4-FFF2-40B4-BE49-F238E27FC236}">
                <a16:creationId xmlns:a16="http://schemas.microsoft.com/office/drawing/2014/main" id="{087594D4-D4EE-4B75-BB52-FA0E33AB8581}"/>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1" y="430247"/>
            <a:ext cx="12192001" cy="2932783"/>
          </a:xfrm>
          <a:prstGeom prst="rect">
            <a:avLst/>
          </a:prstGeom>
        </p:spPr>
      </p:pic>
      <p:pic>
        <p:nvPicPr>
          <p:cNvPr id="18" name="Picture 17">
            <a:extLst>
              <a:ext uri="{FF2B5EF4-FFF2-40B4-BE49-F238E27FC236}">
                <a16:creationId xmlns:a16="http://schemas.microsoft.com/office/drawing/2014/main" id="{5651267B-5EFA-461C-B5F3-DD9152B490C9}"/>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42886388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Transition Slide">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BBA1D3E-9956-9541-A964-313064928B1A}"/>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0" y="1100135"/>
            <a:ext cx="12192000" cy="4543426"/>
          </a:xfrm>
          <a:prstGeom prst="rect">
            <a:avLst/>
          </a:prstGeom>
        </p:spPr>
      </p:pic>
      <p:pic>
        <p:nvPicPr>
          <p:cNvPr id="8" name="Picture 7">
            <a:extLst>
              <a:ext uri="{FF2B5EF4-FFF2-40B4-BE49-F238E27FC236}">
                <a16:creationId xmlns:a16="http://schemas.microsoft.com/office/drawing/2014/main" id="{0CD48361-1CF2-8544-9830-31C4AD415DB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950406"/>
            <a:ext cx="12192000" cy="1115179"/>
          </a:xfrm>
          <a:prstGeom prst="rect">
            <a:avLst/>
          </a:prstGeom>
          <a:noFill/>
        </p:spPr>
      </p:pic>
      <p:sp>
        <p:nvSpPr>
          <p:cNvPr id="2" name="Date Placeholder 1">
            <a:extLst>
              <a:ext uri="{FF2B5EF4-FFF2-40B4-BE49-F238E27FC236}">
                <a16:creationId xmlns:a16="http://schemas.microsoft.com/office/drawing/2014/main" id="{440EC403-9074-2E4B-B686-CE4BDA677248}"/>
              </a:ext>
            </a:extLst>
          </p:cNvPr>
          <p:cNvSpPr>
            <a:spLocks noGrp="1"/>
          </p:cNvSpPr>
          <p:nvPr>
            <p:ph type="dt" sz="half" idx="10"/>
          </p:nvPr>
        </p:nvSpPr>
        <p:spPr/>
        <p:txBody>
          <a:bodyPr/>
          <a:lstStyle>
            <a:lvl1pPr>
              <a:defRPr>
                <a:solidFill>
                  <a:srgbClr val="838383"/>
                </a:solidFill>
              </a:defRPr>
            </a:lvl1pPr>
          </a:lstStyle>
          <a:p>
            <a:r>
              <a:rPr lang="en-CA"/>
              <a:t>05-24-2021</a:t>
            </a:r>
            <a:endParaRPr lang="en-US" dirty="0"/>
          </a:p>
        </p:txBody>
      </p:sp>
      <p:sp>
        <p:nvSpPr>
          <p:cNvPr id="4" name="Slide Number Placeholder 3">
            <a:extLst>
              <a:ext uri="{FF2B5EF4-FFF2-40B4-BE49-F238E27FC236}">
                <a16:creationId xmlns:a16="http://schemas.microsoft.com/office/drawing/2014/main" id="{189A3C8A-7236-8343-AAF2-6EF87EE95C60}"/>
              </a:ext>
            </a:extLst>
          </p:cNvPr>
          <p:cNvSpPr>
            <a:spLocks noGrp="1"/>
          </p:cNvSpPr>
          <p:nvPr>
            <p:ph type="sldNum" sz="quarter" idx="12"/>
          </p:nvPr>
        </p:nvSpPr>
        <p:spPr/>
        <p:txBody>
          <a:bodyPr/>
          <a:lstStyle>
            <a:lvl1pPr>
              <a:defRPr>
                <a:solidFill>
                  <a:srgbClr val="838383"/>
                </a:solidFill>
              </a:defRPr>
            </a:lvl1pPr>
          </a:lstStyle>
          <a:p>
            <a:fld id="{A68F81FF-A8B7-8E49-9D5B-3CAD5ADFEE36}" type="slidenum">
              <a:rPr lang="en-US" smtClean="0"/>
              <a:pPr/>
              <a:t>‹#›</a:t>
            </a:fld>
            <a:endParaRPr lang="en-US" dirty="0"/>
          </a:p>
        </p:txBody>
      </p:sp>
      <p:sp>
        <p:nvSpPr>
          <p:cNvPr id="9" name="Title 1">
            <a:extLst>
              <a:ext uri="{FF2B5EF4-FFF2-40B4-BE49-F238E27FC236}">
                <a16:creationId xmlns:a16="http://schemas.microsoft.com/office/drawing/2014/main" id="{06079699-09D7-4544-BF06-E77DEC20A061}"/>
              </a:ext>
            </a:extLst>
          </p:cNvPr>
          <p:cNvSpPr>
            <a:spLocks noGrp="1"/>
          </p:cNvSpPr>
          <p:nvPr>
            <p:ph type="title" hasCustomPrompt="1"/>
          </p:nvPr>
        </p:nvSpPr>
        <p:spPr>
          <a:xfrm>
            <a:off x="831850" y="2950406"/>
            <a:ext cx="9326563" cy="1115179"/>
          </a:xfrm>
        </p:spPr>
        <p:txBody>
          <a:bodyPr anchor="b"/>
          <a:lstStyle>
            <a:lvl1pPr>
              <a:defRPr sz="6000"/>
            </a:lvl1pPr>
          </a:lstStyle>
          <a:p>
            <a:r>
              <a:rPr lang="en-US" dirty="0"/>
              <a:t>Transition slide</a:t>
            </a:r>
          </a:p>
        </p:txBody>
      </p:sp>
      <p:pic>
        <p:nvPicPr>
          <p:cNvPr id="7" name="Picture 6">
            <a:extLst>
              <a:ext uri="{FF2B5EF4-FFF2-40B4-BE49-F238E27FC236}">
                <a16:creationId xmlns:a16="http://schemas.microsoft.com/office/drawing/2014/main" id="{2629ED12-954A-4FF9-8C13-2162FC6877A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1100135"/>
            <a:ext cx="12192000" cy="4543426"/>
          </a:xfrm>
          <a:prstGeom prst="rect">
            <a:avLst/>
          </a:prstGeom>
        </p:spPr>
      </p:pic>
      <p:pic>
        <p:nvPicPr>
          <p:cNvPr id="10" name="Picture 9">
            <a:extLst>
              <a:ext uri="{FF2B5EF4-FFF2-40B4-BE49-F238E27FC236}">
                <a16:creationId xmlns:a16="http://schemas.microsoft.com/office/drawing/2014/main" id="{CF6C5453-F6B8-4E1E-8E30-1D14AFD91D0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950406"/>
            <a:ext cx="12192000" cy="1115179"/>
          </a:xfrm>
          <a:prstGeom prst="rect">
            <a:avLst/>
          </a:prstGeom>
          <a:noFill/>
        </p:spPr>
      </p:pic>
    </p:spTree>
    <p:extLst>
      <p:ext uri="{BB962C8B-B14F-4D97-AF65-F5344CB8AC3E}">
        <p14:creationId xmlns:p14="http://schemas.microsoft.com/office/powerpoint/2010/main" val="182199115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obj" preserve="1">
  <p:cSld name="Content Slide (no images)">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FFC82E5-D0D8-EE4A-A621-5AB9F4BAB1E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2" name="Title 1">
            <a:extLst>
              <a:ext uri="{FF2B5EF4-FFF2-40B4-BE49-F238E27FC236}">
                <a16:creationId xmlns:a16="http://schemas.microsoft.com/office/drawing/2014/main" id="{47D64BA9-4817-6446-BC17-D95F499700F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
        <p:nvSpPr>
          <p:cNvPr id="3" name="Content Placeholder 2">
            <a:extLst>
              <a:ext uri="{FF2B5EF4-FFF2-40B4-BE49-F238E27FC236}">
                <a16:creationId xmlns:a16="http://schemas.microsoft.com/office/drawing/2014/main" id="{611F7315-1D15-7F4A-AACF-F20BF2D5C663}"/>
              </a:ext>
            </a:extLst>
          </p:cNvPr>
          <p:cNvSpPr>
            <a:spLocks noGrp="1"/>
          </p:cNvSpPr>
          <p:nvPr>
            <p:ph idx="1"/>
          </p:nvPr>
        </p:nvSpPr>
        <p:spPr>
          <a:xfrm>
            <a:off x="838200" y="1414463"/>
            <a:ext cx="10515600" cy="4762500"/>
          </a:xfrm>
        </p:spPr>
        <p:txBody>
          <a:bodyPr/>
          <a:lstStyle>
            <a:lvl1pPr>
              <a:defRPr>
                <a:latin typeface="Product Sans Thin" panose="020B0203030502040203" pitchFamily="34" charset="0"/>
              </a:defRPr>
            </a:lvl1pPr>
            <a:lvl2pPr>
              <a:defRPr>
                <a:latin typeface="Product Sans Thin" panose="020B0203030502040203" pitchFamily="34" charset="0"/>
              </a:defRPr>
            </a:lvl2pPr>
            <a:lvl3pPr>
              <a:defRPr>
                <a:latin typeface="Product Sans Thin" panose="020B0203030502040203" pitchFamily="34" charset="0"/>
              </a:defRPr>
            </a:lvl3pPr>
            <a:lvl4pPr>
              <a:defRPr>
                <a:latin typeface="Product Sans Thin" panose="020B0203030502040203" pitchFamily="34" charset="0"/>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latin typeface="Product Sans Thin" panose="020B0203030502040203"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7" name="Date Placeholder 1">
            <a:extLst>
              <a:ext uri="{FF2B5EF4-FFF2-40B4-BE49-F238E27FC236}">
                <a16:creationId xmlns:a16="http://schemas.microsoft.com/office/drawing/2014/main" id="{71B5729D-97A3-B74D-8F1F-CE9FF284F34D}"/>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dirty="0"/>
          </a:p>
        </p:txBody>
      </p:sp>
      <p:sp>
        <p:nvSpPr>
          <p:cNvPr id="9" name="Slide Number Placeholder 3">
            <a:extLst>
              <a:ext uri="{FF2B5EF4-FFF2-40B4-BE49-F238E27FC236}">
                <a16:creationId xmlns:a16="http://schemas.microsoft.com/office/drawing/2014/main" id="{E26F95E0-5E50-0E47-8FFD-6D000044AD9A}"/>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pic>
        <p:nvPicPr>
          <p:cNvPr id="10" name="Picture 9">
            <a:extLst>
              <a:ext uri="{FF2B5EF4-FFF2-40B4-BE49-F238E27FC236}">
                <a16:creationId xmlns:a16="http://schemas.microsoft.com/office/drawing/2014/main" id="{FB7FF5D7-F251-415D-9F21-FC2CBD8F74E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Tree>
    <p:extLst>
      <p:ext uri="{BB962C8B-B14F-4D97-AF65-F5344CB8AC3E}">
        <p14:creationId xmlns:p14="http://schemas.microsoft.com/office/powerpoint/2010/main" val="11942331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Content Slide (with boxes)">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A40D8CAB-D224-9E4B-913B-4650ACA6EC8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6" name="Content Placeholder 3">
            <a:extLst>
              <a:ext uri="{FF2B5EF4-FFF2-40B4-BE49-F238E27FC236}">
                <a16:creationId xmlns:a16="http://schemas.microsoft.com/office/drawing/2014/main" id="{AAFBE3DE-3C9F-453F-9586-4057CDA650F4}"/>
              </a:ext>
            </a:extLst>
          </p:cNvPr>
          <p:cNvSpPr>
            <a:spLocks noGrp="1"/>
          </p:cNvSpPr>
          <p:nvPr>
            <p:ph sz="half" idx="2"/>
          </p:nvPr>
        </p:nvSpPr>
        <p:spPr>
          <a:xfrm>
            <a:off x="838200" y="1371599"/>
            <a:ext cx="6739386"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22" name="Rectangle 21">
            <a:extLst>
              <a:ext uri="{FF2B5EF4-FFF2-40B4-BE49-F238E27FC236}">
                <a16:creationId xmlns:a16="http://schemas.microsoft.com/office/drawing/2014/main" id="{2455D951-7751-A541-A387-61A043688CE1}"/>
              </a:ext>
            </a:extLst>
          </p:cNvPr>
          <p:cNvSpPr/>
          <p:nvPr/>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nvGrpSpPr>
          <p:cNvPr id="23" name="Group 22">
            <a:extLst>
              <a:ext uri="{FF2B5EF4-FFF2-40B4-BE49-F238E27FC236}">
                <a16:creationId xmlns:a16="http://schemas.microsoft.com/office/drawing/2014/main" id="{CAB157B1-00FA-D34E-A866-01820DB00A7C}"/>
              </a:ext>
            </a:extLst>
          </p:cNvPr>
          <p:cNvGrpSpPr/>
          <p:nvPr/>
        </p:nvGrpSpPr>
        <p:grpSpPr>
          <a:xfrm>
            <a:off x="8401051" y="1771656"/>
            <a:ext cx="3819525" cy="3800481"/>
            <a:chOff x="8401051" y="1771656"/>
            <a:chExt cx="3819525" cy="3800481"/>
          </a:xfrm>
        </p:grpSpPr>
        <p:sp>
          <p:nvSpPr>
            <p:cNvPr id="24" name="Rectangle 23">
              <a:extLst>
                <a:ext uri="{FF2B5EF4-FFF2-40B4-BE49-F238E27FC236}">
                  <a16:creationId xmlns:a16="http://schemas.microsoft.com/office/drawing/2014/main" id="{28894650-A92B-D44F-BD58-2949EF2709EE}"/>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6" name="Rectangle 25">
              <a:extLst>
                <a:ext uri="{FF2B5EF4-FFF2-40B4-BE49-F238E27FC236}">
                  <a16:creationId xmlns:a16="http://schemas.microsoft.com/office/drawing/2014/main" id="{E5911023-1E8C-E743-B810-68A41E000E15}"/>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7" name="Rectangle 26">
            <a:extLst>
              <a:ext uri="{FF2B5EF4-FFF2-40B4-BE49-F238E27FC236}">
                <a16:creationId xmlns:a16="http://schemas.microsoft.com/office/drawing/2014/main" id="{2C1E3DB1-D883-E84F-93ED-11F1B86ED64D}"/>
              </a:ext>
            </a:extLst>
          </p:cNvPr>
          <p:cNvSpPr/>
          <p:nvPr/>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8" name="Picture 27" descr="Text, letter&#10;&#10;Description automatically generated">
            <a:extLst>
              <a:ext uri="{FF2B5EF4-FFF2-40B4-BE49-F238E27FC236}">
                <a16:creationId xmlns:a16="http://schemas.microsoft.com/office/drawing/2014/main" id="{749A8FFF-4E71-6648-9129-15CE07D93471}"/>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
        <p:nvSpPr>
          <p:cNvPr id="14" name="Date Placeholder 1">
            <a:extLst>
              <a:ext uri="{FF2B5EF4-FFF2-40B4-BE49-F238E27FC236}">
                <a16:creationId xmlns:a16="http://schemas.microsoft.com/office/drawing/2014/main" id="{46500801-EEE0-5640-B67D-583E10ABD4D2}"/>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dirty="0"/>
          </a:p>
        </p:txBody>
      </p:sp>
      <p:sp>
        <p:nvSpPr>
          <p:cNvPr id="15" name="Slide Number Placeholder 3">
            <a:extLst>
              <a:ext uri="{FF2B5EF4-FFF2-40B4-BE49-F238E27FC236}">
                <a16:creationId xmlns:a16="http://schemas.microsoft.com/office/drawing/2014/main" id="{7B28734D-DE14-9442-AE67-2090A1DCAD08}"/>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
        <p:nvSpPr>
          <p:cNvPr id="18" name="Title 1">
            <a:extLst>
              <a:ext uri="{FF2B5EF4-FFF2-40B4-BE49-F238E27FC236}">
                <a16:creationId xmlns:a16="http://schemas.microsoft.com/office/drawing/2014/main" id="{850B06AE-126A-4DA2-811F-104FAE999A2F}"/>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pic>
        <p:nvPicPr>
          <p:cNvPr id="17" name="Picture 16">
            <a:extLst>
              <a:ext uri="{FF2B5EF4-FFF2-40B4-BE49-F238E27FC236}">
                <a16:creationId xmlns:a16="http://schemas.microsoft.com/office/drawing/2014/main" id="{B6B2720A-F01D-4900-91E4-4BEA1818215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9" name="Rectangle 18">
            <a:extLst>
              <a:ext uri="{FF2B5EF4-FFF2-40B4-BE49-F238E27FC236}">
                <a16:creationId xmlns:a16="http://schemas.microsoft.com/office/drawing/2014/main" id="{0B9F20FE-9F62-436C-91B6-BB1E93E2F5C3}"/>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nvGrpSpPr>
          <p:cNvPr id="20" name="Group 19">
            <a:extLst>
              <a:ext uri="{FF2B5EF4-FFF2-40B4-BE49-F238E27FC236}">
                <a16:creationId xmlns:a16="http://schemas.microsoft.com/office/drawing/2014/main" id="{3B0E0738-6238-4E08-880F-4E0C9F72A441}"/>
              </a:ext>
            </a:extLst>
          </p:cNvPr>
          <p:cNvGrpSpPr/>
          <p:nvPr userDrawn="1"/>
        </p:nvGrpSpPr>
        <p:grpSpPr>
          <a:xfrm>
            <a:off x="8401051" y="1771656"/>
            <a:ext cx="3819525" cy="3800481"/>
            <a:chOff x="8401051" y="1771656"/>
            <a:chExt cx="3819525" cy="3800481"/>
          </a:xfrm>
        </p:grpSpPr>
        <p:sp>
          <p:nvSpPr>
            <p:cNvPr id="21" name="Rectangle 20">
              <a:extLst>
                <a:ext uri="{FF2B5EF4-FFF2-40B4-BE49-F238E27FC236}">
                  <a16:creationId xmlns:a16="http://schemas.microsoft.com/office/drawing/2014/main" id="{1BB347CE-9675-45A2-862D-EBBA5443C7F1}"/>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5" name="Rectangle 24">
              <a:extLst>
                <a:ext uri="{FF2B5EF4-FFF2-40B4-BE49-F238E27FC236}">
                  <a16:creationId xmlns:a16="http://schemas.microsoft.com/office/drawing/2014/main" id="{61D2CDCF-87BD-455F-8ACD-9B5CEECE51BC}"/>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9" name="Rectangle 28">
            <a:extLst>
              <a:ext uri="{FF2B5EF4-FFF2-40B4-BE49-F238E27FC236}">
                <a16:creationId xmlns:a16="http://schemas.microsoft.com/office/drawing/2014/main" id="{865D0395-0CC4-4FE4-B037-C6ED29F99495}"/>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30" name="Picture 29" descr="Text, letter&#10;&#10;Description automatically generated">
            <a:extLst>
              <a:ext uri="{FF2B5EF4-FFF2-40B4-BE49-F238E27FC236}">
                <a16:creationId xmlns:a16="http://schemas.microsoft.com/office/drawing/2014/main" id="{289A80E5-2BB0-43AA-B40E-81F707575013}"/>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Tree>
    <p:extLst>
      <p:ext uri="{BB962C8B-B14F-4D97-AF65-F5344CB8AC3E}">
        <p14:creationId xmlns:p14="http://schemas.microsoft.com/office/powerpoint/2010/main" val="128602753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Agenda Slide">
    <p:spTree>
      <p:nvGrpSpPr>
        <p:cNvPr id="1" name=""/>
        <p:cNvGrpSpPr/>
        <p:nvPr/>
      </p:nvGrpSpPr>
      <p:grpSpPr>
        <a:xfrm>
          <a:off x="0" y="0"/>
          <a:ext cx="0" cy="0"/>
          <a:chOff x="0" y="0"/>
          <a:chExt cx="0" cy="0"/>
        </a:xfrm>
      </p:grpSpPr>
      <p:sp>
        <p:nvSpPr>
          <p:cNvPr id="10" name="Content Placeholder 3">
            <a:extLst>
              <a:ext uri="{FF2B5EF4-FFF2-40B4-BE49-F238E27FC236}">
                <a16:creationId xmlns:a16="http://schemas.microsoft.com/office/drawing/2014/main" id="{CDE7FCE0-DABC-FF4C-A67F-37313C276B9F}"/>
              </a:ext>
            </a:extLst>
          </p:cNvPr>
          <p:cNvSpPr>
            <a:spLocks noGrp="1"/>
          </p:cNvSpPr>
          <p:nvPr>
            <p:ph sz="half" idx="2" hasCustomPrompt="1"/>
          </p:nvPr>
        </p:nvSpPr>
        <p:spPr>
          <a:xfrm>
            <a:off x="838200" y="1428750"/>
            <a:ext cx="6219825" cy="4922543"/>
          </a:xfrm>
        </p:spPr>
        <p:txBody>
          <a:bodyPr/>
          <a:lstStyle>
            <a:lvl1pPr marL="514350" indent="-514350">
              <a:lnSpc>
                <a:spcPct val="150000"/>
              </a:lnSpc>
              <a:buSzPct val="120000"/>
              <a:buFont typeface="+mj-lt"/>
              <a:buAutoNum type="arabicParenR"/>
              <a:defRPr>
                <a:solidFill>
                  <a:srgbClr val="0B5494"/>
                </a:solidFill>
                <a:latin typeface="Product Sans Light" panose="020B0303030502040203" pitchFamily="34" charset="0"/>
              </a:defRPr>
            </a:lvl1pPr>
            <a:lvl2pPr>
              <a:buClrTx/>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Agenda item 1</a:t>
            </a:r>
          </a:p>
          <a:p>
            <a:pPr lvl="0"/>
            <a:r>
              <a:rPr lang="en-US" dirty="0"/>
              <a:t>Agenda item 2</a:t>
            </a:r>
          </a:p>
          <a:p>
            <a:pPr lvl="0"/>
            <a:r>
              <a:rPr lang="en-US" dirty="0"/>
              <a:t>Agenda item 3</a:t>
            </a:r>
          </a:p>
          <a:p>
            <a:pPr lvl="0"/>
            <a:r>
              <a:rPr lang="en-US" dirty="0"/>
              <a:t>Agenda item 4</a:t>
            </a:r>
          </a:p>
        </p:txBody>
      </p:sp>
      <p:pic>
        <p:nvPicPr>
          <p:cNvPr id="13" name="Picture 12">
            <a:extLst>
              <a:ext uri="{FF2B5EF4-FFF2-40B4-BE49-F238E27FC236}">
                <a16:creationId xmlns:a16="http://schemas.microsoft.com/office/drawing/2014/main" id="{A40D8CAB-D224-9E4B-913B-4650ACA6EC8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AB5B9CB-E993-D64C-AC33-64C0B1891D03}"/>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Agenda</a:t>
            </a:r>
          </a:p>
        </p:txBody>
      </p:sp>
      <p:sp>
        <p:nvSpPr>
          <p:cNvPr id="16" name="Date Placeholder 1">
            <a:extLst>
              <a:ext uri="{FF2B5EF4-FFF2-40B4-BE49-F238E27FC236}">
                <a16:creationId xmlns:a16="http://schemas.microsoft.com/office/drawing/2014/main" id="{15357D13-28E9-504B-AD5E-34C08981C768}"/>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dirty="0"/>
          </a:p>
        </p:txBody>
      </p:sp>
      <p:sp>
        <p:nvSpPr>
          <p:cNvPr id="17" name="Slide Number Placeholder 3">
            <a:extLst>
              <a:ext uri="{FF2B5EF4-FFF2-40B4-BE49-F238E27FC236}">
                <a16:creationId xmlns:a16="http://schemas.microsoft.com/office/drawing/2014/main" id="{376C37B9-9236-DC46-AEA1-4D13C0A1036F}"/>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
        <p:nvSpPr>
          <p:cNvPr id="33" name="Rectangle 32">
            <a:extLst>
              <a:ext uri="{FF2B5EF4-FFF2-40B4-BE49-F238E27FC236}">
                <a16:creationId xmlns:a16="http://schemas.microsoft.com/office/drawing/2014/main" id="{AA046ADC-C429-F94E-913A-D027F8174AB6}"/>
              </a:ext>
            </a:extLst>
          </p:cNvPr>
          <p:cNvSpPr/>
          <p:nvPr/>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nvGrpSpPr>
          <p:cNvPr id="34" name="Group 33">
            <a:extLst>
              <a:ext uri="{FF2B5EF4-FFF2-40B4-BE49-F238E27FC236}">
                <a16:creationId xmlns:a16="http://schemas.microsoft.com/office/drawing/2014/main" id="{95C268B5-C466-A749-A42E-4369F8388FAA}"/>
              </a:ext>
            </a:extLst>
          </p:cNvPr>
          <p:cNvGrpSpPr/>
          <p:nvPr/>
        </p:nvGrpSpPr>
        <p:grpSpPr>
          <a:xfrm>
            <a:off x="8401051" y="1771656"/>
            <a:ext cx="3819525" cy="3800481"/>
            <a:chOff x="8401051" y="1771656"/>
            <a:chExt cx="3819525" cy="3800481"/>
          </a:xfrm>
        </p:grpSpPr>
        <p:sp>
          <p:nvSpPr>
            <p:cNvPr id="35" name="Rectangle 34">
              <a:extLst>
                <a:ext uri="{FF2B5EF4-FFF2-40B4-BE49-F238E27FC236}">
                  <a16:creationId xmlns:a16="http://schemas.microsoft.com/office/drawing/2014/main" id="{E6A62B3B-4AF7-2742-BB66-C19F716FDA29}"/>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6" name="Rectangle 35">
              <a:extLst>
                <a:ext uri="{FF2B5EF4-FFF2-40B4-BE49-F238E27FC236}">
                  <a16:creationId xmlns:a16="http://schemas.microsoft.com/office/drawing/2014/main" id="{10495851-64A6-1647-BE51-32E8939E73B4}"/>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37" name="Rectangle 36">
            <a:extLst>
              <a:ext uri="{FF2B5EF4-FFF2-40B4-BE49-F238E27FC236}">
                <a16:creationId xmlns:a16="http://schemas.microsoft.com/office/drawing/2014/main" id="{10A2D29C-F7F7-DB49-B3C5-D45351D4D317}"/>
              </a:ext>
            </a:extLst>
          </p:cNvPr>
          <p:cNvSpPr/>
          <p:nvPr/>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38" name="Picture 37" descr="Text, letter&#10;&#10;Description automatically generated">
            <a:extLst>
              <a:ext uri="{FF2B5EF4-FFF2-40B4-BE49-F238E27FC236}">
                <a16:creationId xmlns:a16="http://schemas.microsoft.com/office/drawing/2014/main" id="{ACE42BB7-EB50-754D-B8A3-A38D7EBEB83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pic>
        <p:nvPicPr>
          <p:cNvPr id="15" name="Picture 14">
            <a:extLst>
              <a:ext uri="{FF2B5EF4-FFF2-40B4-BE49-F238E27FC236}">
                <a16:creationId xmlns:a16="http://schemas.microsoft.com/office/drawing/2014/main" id="{97CB1244-0FCF-4F8F-86C4-59A12D06A1F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8" name="Rectangle 17">
            <a:extLst>
              <a:ext uri="{FF2B5EF4-FFF2-40B4-BE49-F238E27FC236}">
                <a16:creationId xmlns:a16="http://schemas.microsoft.com/office/drawing/2014/main" id="{E920ED1E-660B-42A1-9DD1-C6FA92723E84}"/>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nvGrpSpPr>
          <p:cNvPr id="19" name="Group 18">
            <a:extLst>
              <a:ext uri="{FF2B5EF4-FFF2-40B4-BE49-F238E27FC236}">
                <a16:creationId xmlns:a16="http://schemas.microsoft.com/office/drawing/2014/main" id="{19E44A06-D4B2-48BB-9D4B-CF3329916106}"/>
              </a:ext>
            </a:extLst>
          </p:cNvPr>
          <p:cNvGrpSpPr/>
          <p:nvPr userDrawn="1"/>
        </p:nvGrpSpPr>
        <p:grpSpPr>
          <a:xfrm>
            <a:off x="8401051" y="1771656"/>
            <a:ext cx="3819525" cy="3800481"/>
            <a:chOff x="8401051" y="1771656"/>
            <a:chExt cx="3819525" cy="3800481"/>
          </a:xfrm>
        </p:grpSpPr>
        <p:sp>
          <p:nvSpPr>
            <p:cNvPr id="20" name="Rectangle 19">
              <a:extLst>
                <a:ext uri="{FF2B5EF4-FFF2-40B4-BE49-F238E27FC236}">
                  <a16:creationId xmlns:a16="http://schemas.microsoft.com/office/drawing/2014/main" id="{F0A5ADD7-EB38-44DF-BB94-307B5C4E8ED4}"/>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1" name="Rectangle 20">
              <a:extLst>
                <a:ext uri="{FF2B5EF4-FFF2-40B4-BE49-F238E27FC236}">
                  <a16:creationId xmlns:a16="http://schemas.microsoft.com/office/drawing/2014/main" id="{13D1FB8F-AF46-4834-8BAD-A7F425801649}"/>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2" name="Rectangle 21">
            <a:extLst>
              <a:ext uri="{FF2B5EF4-FFF2-40B4-BE49-F238E27FC236}">
                <a16:creationId xmlns:a16="http://schemas.microsoft.com/office/drawing/2014/main" id="{8628606F-B65C-428B-AB83-505733FC4003}"/>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3" name="Picture 22" descr="Text, letter&#10;&#10;Description automatically generated">
            <a:extLst>
              <a:ext uri="{FF2B5EF4-FFF2-40B4-BE49-F238E27FC236}">
                <a16:creationId xmlns:a16="http://schemas.microsoft.com/office/drawing/2014/main" id="{5ADD1823-ED3A-4AF1-94DD-881976727EF9}"/>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Tree>
    <p:extLst>
      <p:ext uri="{BB962C8B-B14F-4D97-AF65-F5344CB8AC3E}">
        <p14:creationId xmlns:p14="http://schemas.microsoft.com/office/powerpoint/2010/main" val="201206689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Content Slide (with vert image)">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5FD654AC-93C5-5749-8FCC-E5FB9426D17C}"/>
              </a:ext>
            </a:extLst>
          </p:cNvPr>
          <p:cNvGrpSpPr/>
          <p:nvPr/>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1" name="Rectangle 10">
              <a:extLst>
                <a:ext uri="{FF2B5EF4-FFF2-40B4-BE49-F238E27FC236}">
                  <a16:creationId xmlns:a16="http://schemas.microsoft.com/office/drawing/2014/main" id="{84684600-E216-FA45-9DA6-6B7A968D6EB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extLst>
                <a:ext uri="{FF2B5EF4-FFF2-40B4-BE49-F238E27FC236}">
                  <a16:creationId xmlns:a16="http://schemas.microsoft.com/office/drawing/2014/main" id="{FCA50844-F620-754E-A12B-9A483D2F32F6}"/>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4" name="Rectangle 13">
              <a:extLst>
                <a:ext uri="{FF2B5EF4-FFF2-40B4-BE49-F238E27FC236}">
                  <a16:creationId xmlns:a16="http://schemas.microsoft.com/office/drawing/2014/main" id="{59176982-5E1E-A245-81B5-9210E4EA747D}"/>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16043"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358" y="-10287"/>
            <a:ext cx="12192000" cy="1115179"/>
          </a:xfrm>
          <a:prstGeom prst="rect">
            <a:avLst/>
          </a:prstGeom>
        </p:spPr>
      </p:pic>
      <p:sp>
        <p:nvSpPr>
          <p:cNvPr id="15" name="Date Placeholder 1">
            <a:extLst>
              <a:ext uri="{FF2B5EF4-FFF2-40B4-BE49-F238E27FC236}">
                <a16:creationId xmlns:a16="http://schemas.microsoft.com/office/drawing/2014/main" id="{7769D9AB-7B87-544F-BE76-0EBE8E677126}"/>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dirty="0"/>
          </a:p>
        </p:txBody>
      </p:sp>
      <p:sp>
        <p:nvSpPr>
          <p:cNvPr id="17" name="Slide Number Placeholder 3">
            <a:extLst>
              <a:ext uri="{FF2B5EF4-FFF2-40B4-BE49-F238E27FC236}">
                <a16:creationId xmlns:a16="http://schemas.microsoft.com/office/drawing/2014/main" id="{BC8910A6-A3B8-EC4B-BD26-4664C23A4251}"/>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
        <p:nvSpPr>
          <p:cNvPr id="18" name="Title 1">
            <a:extLst>
              <a:ext uri="{FF2B5EF4-FFF2-40B4-BE49-F238E27FC236}">
                <a16:creationId xmlns:a16="http://schemas.microsoft.com/office/drawing/2014/main" id="{BEC32625-7956-4078-9A04-BB491993D832}"/>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grpSp>
        <p:nvGrpSpPr>
          <p:cNvPr id="16" name="Group 15">
            <a:extLst>
              <a:ext uri="{FF2B5EF4-FFF2-40B4-BE49-F238E27FC236}">
                <a16:creationId xmlns:a16="http://schemas.microsoft.com/office/drawing/2014/main" id="{3BE73D98-8196-494A-AAB5-EC738B3E1BEB}"/>
              </a:ext>
            </a:extLst>
          </p:cNvPr>
          <p:cNvGrpSpPr/>
          <p:nvPr userDrawn="1"/>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9" name="Rectangle 18">
              <a:extLst>
                <a:ext uri="{FF2B5EF4-FFF2-40B4-BE49-F238E27FC236}">
                  <a16:creationId xmlns:a16="http://schemas.microsoft.com/office/drawing/2014/main" id="{62619614-3254-40D5-8B96-B9072284EB6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20" name="Rectangle 19">
              <a:extLst>
                <a:ext uri="{FF2B5EF4-FFF2-40B4-BE49-F238E27FC236}">
                  <a16:creationId xmlns:a16="http://schemas.microsoft.com/office/drawing/2014/main" id="{73B35B1D-23C9-419A-9C4B-11238E39ACD8}"/>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21" name="Rectangle 20">
              <a:extLst>
                <a:ext uri="{FF2B5EF4-FFF2-40B4-BE49-F238E27FC236}">
                  <a16:creationId xmlns:a16="http://schemas.microsoft.com/office/drawing/2014/main" id="{BDB12E83-D75C-4039-9503-9D211DFD2BE0}"/>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grpSp>
      <p:pic>
        <p:nvPicPr>
          <p:cNvPr id="22" name="Picture 21">
            <a:extLst>
              <a:ext uri="{FF2B5EF4-FFF2-40B4-BE49-F238E27FC236}">
                <a16:creationId xmlns:a16="http://schemas.microsoft.com/office/drawing/2014/main" id="{7FBB7CCE-08B4-4E99-A2B3-787DCD3170D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358" y="-10287"/>
            <a:ext cx="12192000" cy="1115179"/>
          </a:xfrm>
          <a:prstGeom prst="rect">
            <a:avLst/>
          </a:prstGeom>
        </p:spPr>
      </p:pic>
    </p:spTree>
    <p:extLst>
      <p:ext uri="{BB962C8B-B14F-4D97-AF65-F5344CB8AC3E}">
        <p14:creationId xmlns:p14="http://schemas.microsoft.com/office/powerpoint/2010/main" val="3972883047"/>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Content Slide (with vert image alt)">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EC34133F-8ABA-8C41-8951-83582D1E63D8}"/>
              </a:ext>
            </a:extLst>
          </p:cNvPr>
          <p:cNvGrpSpPr/>
          <p:nvPr/>
        </p:nvGrpSpPr>
        <p:grpSpPr>
          <a:xfrm>
            <a:off x="7315199" y="0"/>
            <a:ext cx="4863445" cy="6845599"/>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0" name="Rectangle 9">
              <a:extLst>
                <a:ext uri="{FF2B5EF4-FFF2-40B4-BE49-F238E27FC236}">
                  <a16:creationId xmlns:a16="http://schemas.microsoft.com/office/drawing/2014/main" id="{2747C9DB-9490-4040-8FD7-82C9E70063D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1" name="Rectangle 10">
              <a:extLst>
                <a:ext uri="{FF2B5EF4-FFF2-40B4-BE49-F238E27FC236}">
                  <a16:creationId xmlns:a16="http://schemas.microsoft.com/office/drawing/2014/main" id="{1E348A8A-F1FB-164B-A4C0-F0ADE3F509FF}"/>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3" name="Rectangle 12">
              <a:extLst>
                <a:ext uri="{FF2B5EF4-FFF2-40B4-BE49-F238E27FC236}">
                  <a16:creationId xmlns:a16="http://schemas.microsoft.com/office/drawing/2014/main" id="{31BCFB59-55AA-F84A-9EE6-C097383D3278}"/>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dirty="0">
                  <a:solidFill>
                    <a:schemeClr val="tx1"/>
                  </a:solidFill>
                </a:rPr>
                <a:t>v</a:t>
              </a: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76999"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Date Placeholder 1">
            <a:extLst>
              <a:ext uri="{FF2B5EF4-FFF2-40B4-BE49-F238E27FC236}">
                <a16:creationId xmlns:a16="http://schemas.microsoft.com/office/drawing/2014/main" id="{06591EAA-F508-3C47-9146-1E4DA5C537B7}"/>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dirty="0"/>
          </a:p>
        </p:txBody>
      </p:sp>
      <p:sp>
        <p:nvSpPr>
          <p:cNvPr id="15" name="Slide Number Placeholder 3">
            <a:extLst>
              <a:ext uri="{FF2B5EF4-FFF2-40B4-BE49-F238E27FC236}">
                <a16:creationId xmlns:a16="http://schemas.microsoft.com/office/drawing/2014/main" id="{DD430948-36BB-364D-97BA-1D593C3B8714}"/>
              </a:ext>
            </a:extLst>
          </p:cNvPr>
          <p:cNvSpPr>
            <a:spLocks noGrp="1"/>
          </p:cNvSpPr>
          <p:nvPr>
            <p:ph type="sldNum" sz="quarter" idx="12"/>
          </p:nvPr>
        </p:nvSpPr>
        <p:spPr>
          <a:xfrm>
            <a:off x="8610600" y="6356350"/>
            <a:ext cx="2743200" cy="365125"/>
          </a:xfrm>
        </p:spPr>
        <p:txBody>
          <a:bodyPr/>
          <a:lstStyle>
            <a:lvl1pPr>
              <a:defRPr>
                <a:solidFill>
                  <a:schemeClr val="bg1"/>
                </a:solidFill>
              </a:defRPr>
            </a:lvl1pPr>
          </a:lstStyle>
          <a:p>
            <a:fld id="{A68F81FF-A8B7-8E49-9D5B-3CAD5ADFEE36}" type="slidenum">
              <a:rPr lang="en-US" smtClean="0"/>
              <a:pPr/>
              <a:t>‹#›</a:t>
            </a:fld>
            <a:endParaRPr lang="en-US" dirty="0"/>
          </a:p>
        </p:txBody>
      </p:sp>
      <p:sp>
        <p:nvSpPr>
          <p:cNvPr id="17" name="Title 1">
            <a:extLst>
              <a:ext uri="{FF2B5EF4-FFF2-40B4-BE49-F238E27FC236}">
                <a16:creationId xmlns:a16="http://schemas.microsoft.com/office/drawing/2014/main" id="{F152490E-FFCC-4912-9346-9ED8E1EBA700}"/>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grpSp>
        <p:nvGrpSpPr>
          <p:cNvPr id="16" name="Group 15">
            <a:extLst>
              <a:ext uri="{FF2B5EF4-FFF2-40B4-BE49-F238E27FC236}">
                <a16:creationId xmlns:a16="http://schemas.microsoft.com/office/drawing/2014/main" id="{2C8D620A-76A8-474C-9A2A-BD9FBCADB1A4}"/>
              </a:ext>
            </a:extLst>
          </p:cNvPr>
          <p:cNvGrpSpPr/>
          <p:nvPr userDrawn="1"/>
        </p:nvGrpSpPr>
        <p:grpSpPr>
          <a:xfrm>
            <a:off x="7315199" y="0"/>
            <a:ext cx="4863445" cy="6845599"/>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8" name="Rectangle 17">
              <a:extLst>
                <a:ext uri="{FF2B5EF4-FFF2-40B4-BE49-F238E27FC236}">
                  <a16:creationId xmlns:a16="http://schemas.microsoft.com/office/drawing/2014/main" id="{72B4D867-9FFA-4F9D-AC05-A1AA7F49716F}"/>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9" name="Rectangle 18">
              <a:extLst>
                <a:ext uri="{FF2B5EF4-FFF2-40B4-BE49-F238E27FC236}">
                  <a16:creationId xmlns:a16="http://schemas.microsoft.com/office/drawing/2014/main" id="{E750520C-F6FF-4107-AA28-FED4BFDD8B9D}"/>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20" name="Rectangle 19">
              <a:extLst>
                <a:ext uri="{FF2B5EF4-FFF2-40B4-BE49-F238E27FC236}">
                  <a16:creationId xmlns:a16="http://schemas.microsoft.com/office/drawing/2014/main" id="{0E716B49-8CCF-4DA7-9018-E1F90187A882}"/>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dirty="0">
                  <a:solidFill>
                    <a:schemeClr val="tx1"/>
                  </a:solidFill>
                </a:rPr>
                <a:t>v</a:t>
              </a:r>
            </a:p>
          </p:txBody>
        </p:sp>
      </p:grpSp>
      <p:pic>
        <p:nvPicPr>
          <p:cNvPr id="21" name="Picture 20">
            <a:extLst>
              <a:ext uri="{FF2B5EF4-FFF2-40B4-BE49-F238E27FC236}">
                <a16:creationId xmlns:a16="http://schemas.microsoft.com/office/drawing/2014/main" id="{E388FD49-B247-41A4-A10A-B4A725FE437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Tree>
    <p:extLst>
      <p:ext uri="{BB962C8B-B14F-4D97-AF65-F5344CB8AC3E}">
        <p14:creationId xmlns:p14="http://schemas.microsoft.com/office/powerpoint/2010/main" val="398918183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Two Content Boxes">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22AB7CC0-4987-F84D-9358-AA39C2F9EABC}"/>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t>‹#›</a:t>
            </a:fld>
            <a:endParaRPr lang="en-US"/>
          </a:p>
        </p:txBody>
      </p:sp>
      <p:sp>
        <p:nvSpPr>
          <p:cNvPr id="9" name="Text Placeholder 2">
            <a:extLst>
              <a:ext uri="{FF2B5EF4-FFF2-40B4-BE49-F238E27FC236}">
                <a16:creationId xmlns:a16="http://schemas.microsoft.com/office/drawing/2014/main" id="{6E55BB7F-B53C-9F4A-A2CF-27D3570D286F}"/>
              </a:ext>
            </a:extLst>
          </p:cNvPr>
          <p:cNvSpPr>
            <a:spLocks noGrp="1"/>
          </p:cNvSpPr>
          <p:nvPr>
            <p:ph type="body" idx="1"/>
          </p:nvPr>
        </p:nvSpPr>
        <p:spPr>
          <a:xfrm>
            <a:off x="839788" y="1423981"/>
            <a:ext cx="5157787"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10" name="Content Placeholder 3">
            <a:extLst>
              <a:ext uri="{FF2B5EF4-FFF2-40B4-BE49-F238E27FC236}">
                <a16:creationId xmlns:a16="http://schemas.microsoft.com/office/drawing/2014/main" id="{31731153-8464-A746-AB4F-09994EAFBA5B}"/>
              </a:ext>
            </a:extLst>
          </p:cNvPr>
          <p:cNvSpPr>
            <a:spLocks noGrp="1"/>
          </p:cNvSpPr>
          <p:nvPr>
            <p:ph sz="half" idx="2"/>
          </p:nvPr>
        </p:nvSpPr>
        <p:spPr>
          <a:xfrm>
            <a:off x="839788" y="2247893"/>
            <a:ext cx="5157787" cy="3684588"/>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11" name="Text Placeholder 4">
            <a:extLst>
              <a:ext uri="{FF2B5EF4-FFF2-40B4-BE49-F238E27FC236}">
                <a16:creationId xmlns:a16="http://schemas.microsoft.com/office/drawing/2014/main" id="{F9B9B6CF-D6E0-7541-8330-17BE83CDFEE0}"/>
              </a:ext>
            </a:extLst>
          </p:cNvPr>
          <p:cNvSpPr>
            <a:spLocks noGrp="1"/>
          </p:cNvSpPr>
          <p:nvPr>
            <p:ph type="body" sz="quarter" idx="3"/>
          </p:nvPr>
        </p:nvSpPr>
        <p:spPr>
          <a:xfrm>
            <a:off x="6172200" y="1423981"/>
            <a:ext cx="5183188"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12" name="Content Placeholder 5">
            <a:extLst>
              <a:ext uri="{FF2B5EF4-FFF2-40B4-BE49-F238E27FC236}">
                <a16:creationId xmlns:a16="http://schemas.microsoft.com/office/drawing/2014/main" id="{9A211F6D-1E1D-374F-9B3B-BB3CE5EFA064}"/>
              </a:ext>
            </a:extLst>
          </p:cNvPr>
          <p:cNvSpPr>
            <a:spLocks noGrp="1"/>
          </p:cNvSpPr>
          <p:nvPr>
            <p:ph sz="quarter" idx="4"/>
          </p:nvPr>
        </p:nvSpPr>
        <p:spPr>
          <a:xfrm>
            <a:off x="6172200" y="2247893"/>
            <a:ext cx="5183188" cy="3684588"/>
          </a:xfrm>
        </p:spPr>
        <p:txBody>
          <a:bodyPr/>
          <a:lstStyle>
            <a:lvl3pPr marL="1143000" marR="0"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lvl3pPr>
            <a:lvl4pPr marL="1714500" indent="-285750">
              <a:buFont typeface="System Font Regular"/>
              <a:buChar char="–"/>
              <a:defRPr/>
            </a:lvl4pPr>
          </a:lstStyle>
          <a:p>
            <a:pPr lvl="0"/>
            <a:r>
              <a:rPr lang="en-US" dirty="0"/>
              <a:t>Edit Master text styles</a:t>
            </a:r>
          </a:p>
          <a:p>
            <a:pPr lvl="1"/>
            <a:r>
              <a:rPr lang="en-US" dirty="0"/>
              <a:t>Second level</a:t>
            </a:r>
          </a:p>
          <a:p>
            <a:pPr lvl="2"/>
            <a:r>
              <a:rPr lang="en-US" dirty="0"/>
              <a:t>Third level</a:t>
            </a:r>
          </a:p>
          <a:p>
            <a:pPr marL="1657350" marR="0" lvl="3"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pPr>
            <a:r>
              <a:rPr lang="en-US" dirty="0"/>
              <a:t>Fourth level</a:t>
            </a:r>
          </a:p>
          <a:p>
            <a:pPr lvl="2"/>
            <a:endParaRPr lang="en-US" dirty="0"/>
          </a:p>
        </p:txBody>
      </p:sp>
      <p:sp>
        <p:nvSpPr>
          <p:cNvPr id="13" name="Date Placeholder 6">
            <a:extLst>
              <a:ext uri="{FF2B5EF4-FFF2-40B4-BE49-F238E27FC236}">
                <a16:creationId xmlns:a16="http://schemas.microsoft.com/office/drawing/2014/main" id="{36763471-A710-2D44-8CE7-4A59F2202F3F}"/>
              </a:ext>
            </a:extLst>
          </p:cNvPr>
          <p:cNvSpPr txBox="1">
            <a:spLocks/>
          </p:cNvSpPr>
          <p:nvPr/>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Product Sans Thin" panose="020B020303050204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82D11A3-E810-D24B-AE52-D1291F84FA3D}" type="datetimeFigureOut">
              <a:rPr lang="en-US" smtClean="0"/>
              <a:pPr/>
              <a:t>9/8/2021</a:t>
            </a:fld>
            <a:endParaRPr lang="en-US"/>
          </a:p>
        </p:txBody>
      </p:sp>
      <p:pic>
        <p:nvPicPr>
          <p:cNvPr id="18" name="Picture 17">
            <a:extLst>
              <a:ext uri="{FF2B5EF4-FFF2-40B4-BE49-F238E27FC236}">
                <a16:creationId xmlns:a16="http://schemas.microsoft.com/office/drawing/2014/main" id="{E6656E22-8A20-264A-A686-2077136CDDE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4377A8E-7939-4414-832B-DF2FB7FCEDC8}"/>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
        <p:nvSpPr>
          <p:cNvPr id="15" name="Date Placeholder 6">
            <a:extLst>
              <a:ext uri="{FF2B5EF4-FFF2-40B4-BE49-F238E27FC236}">
                <a16:creationId xmlns:a16="http://schemas.microsoft.com/office/drawing/2014/main" id="{CAF5A1B3-976C-49E1-8830-FF7BC8674086}"/>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Product Sans Thin" panose="020B020303050204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82D11A3-E810-D24B-AE52-D1291F84FA3D}" type="datetimeFigureOut">
              <a:rPr lang="en-US" smtClean="0"/>
              <a:pPr/>
              <a:t>9/8/2021</a:t>
            </a:fld>
            <a:endParaRPr lang="en-US"/>
          </a:p>
        </p:txBody>
      </p:sp>
      <p:pic>
        <p:nvPicPr>
          <p:cNvPr id="16" name="Picture 15">
            <a:extLst>
              <a:ext uri="{FF2B5EF4-FFF2-40B4-BE49-F238E27FC236}">
                <a16:creationId xmlns:a16="http://schemas.microsoft.com/office/drawing/2014/main" id="{3BA916C9-AD88-4C37-B019-B64FBBF364E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Tree>
    <p:extLst>
      <p:ext uri="{BB962C8B-B14F-4D97-AF65-F5344CB8AC3E}">
        <p14:creationId xmlns:p14="http://schemas.microsoft.com/office/powerpoint/2010/main" val="3997379509"/>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Image Only">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86D64937-1A05-B34F-90BB-BF72B0D8C7D2}"/>
              </a:ext>
            </a:extLst>
          </p:cNvPr>
          <p:cNvSpPr>
            <a:spLocks noGrp="1"/>
          </p:cNvSpPr>
          <p:nvPr>
            <p:ph type="dt" sz="half" idx="10"/>
          </p:nvPr>
        </p:nvSpPr>
        <p:spPr/>
        <p:txBody>
          <a:bodyPr/>
          <a:lstStyle/>
          <a:p>
            <a:r>
              <a:rPr lang="en-CA"/>
              <a:t>05-24-2021</a:t>
            </a:r>
            <a:endParaRPr lang="en-US"/>
          </a:p>
        </p:txBody>
      </p:sp>
      <p:sp>
        <p:nvSpPr>
          <p:cNvPr id="5" name="Slide Number Placeholder 4">
            <a:extLst>
              <a:ext uri="{FF2B5EF4-FFF2-40B4-BE49-F238E27FC236}">
                <a16:creationId xmlns:a16="http://schemas.microsoft.com/office/drawing/2014/main" id="{3D9C75A3-FC22-C440-ADCA-0F0446391B52}"/>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8" name="Picture Placeholder 7">
            <a:extLst>
              <a:ext uri="{FF2B5EF4-FFF2-40B4-BE49-F238E27FC236}">
                <a16:creationId xmlns:a16="http://schemas.microsoft.com/office/drawing/2014/main" id="{E23EA5B0-5BC9-604A-BADC-22C777AB3324}"/>
              </a:ext>
            </a:extLst>
          </p:cNvPr>
          <p:cNvSpPr>
            <a:spLocks noGrp="1"/>
          </p:cNvSpPr>
          <p:nvPr>
            <p:ph type="pic" sz="quarter" idx="13"/>
          </p:nvPr>
        </p:nvSpPr>
        <p:spPr>
          <a:xfrm>
            <a:off x="838184" y="452486"/>
            <a:ext cx="10515616" cy="5476973"/>
          </a:xfrm>
        </p:spPr>
        <p:txBody>
          <a:bodyPr/>
          <a:lstStyle/>
          <a:p>
            <a:endParaRPr lang="en-US" dirty="0"/>
          </a:p>
        </p:txBody>
      </p:sp>
    </p:spTree>
    <p:extLst>
      <p:ext uri="{BB962C8B-B14F-4D97-AF65-F5344CB8AC3E}">
        <p14:creationId xmlns:p14="http://schemas.microsoft.com/office/powerpoint/2010/main" val="2464645725"/>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53020A6-35B0-2148-8BB1-10241E03D8BE}"/>
              </a:ext>
            </a:extLst>
          </p:cNvPr>
          <p:cNvSpPr>
            <a:spLocks noGrp="1"/>
          </p:cNvSpPr>
          <p:nvPr>
            <p:ph type="pic" idx="1"/>
          </p:nvPr>
        </p:nvSpPr>
        <p:spPr>
          <a:xfrm>
            <a:off x="5183188" y="1357313"/>
            <a:ext cx="6172200" cy="45037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5" name="Date Placeholder 4">
            <a:extLst>
              <a:ext uri="{FF2B5EF4-FFF2-40B4-BE49-F238E27FC236}">
                <a16:creationId xmlns:a16="http://schemas.microsoft.com/office/drawing/2014/main" id="{9E23E997-4DCA-8742-B052-C5C8981FB84A}"/>
              </a:ext>
            </a:extLst>
          </p:cNvPr>
          <p:cNvSpPr>
            <a:spLocks noGrp="1"/>
          </p:cNvSpPr>
          <p:nvPr>
            <p:ph type="dt" sz="half" idx="10"/>
          </p:nvPr>
        </p:nvSpPr>
        <p:spPr/>
        <p:txBody>
          <a:bodyPr/>
          <a:lstStyle/>
          <a:p>
            <a:r>
              <a:rPr lang="en-CA"/>
              <a:t>05-24-2021</a:t>
            </a:r>
            <a:endParaRPr lang="en-US"/>
          </a:p>
        </p:txBody>
      </p:sp>
      <p:sp>
        <p:nvSpPr>
          <p:cNvPr id="7" name="Slide Number Placeholder 6">
            <a:extLst>
              <a:ext uri="{FF2B5EF4-FFF2-40B4-BE49-F238E27FC236}">
                <a16:creationId xmlns:a16="http://schemas.microsoft.com/office/drawing/2014/main" id="{CB393941-3B9D-4345-A9EA-A04120EFDBAE}"/>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11" name="Content Placeholder 3">
            <a:extLst>
              <a:ext uri="{FF2B5EF4-FFF2-40B4-BE49-F238E27FC236}">
                <a16:creationId xmlns:a16="http://schemas.microsoft.com/office/drawing/2014/main" id="{F2798FE5-6721-474C-871F-E61BB27925C1}"/>
              </a:ext>
            </a:extLst>
          </p:cNvPr>
          <p:cNvSpPr>
            <a:spLocks noGrp="1"/>
          </p:cNvSpPr>
          <p:nvPr>
            <p:ph sz="half" idx="2"/>
          </p:nvPr>
        </p:nvSpPr>
        <p:spPr>
          <a:xfrm>
            <a:off x="747384" y="1357313"/>
            <a:ext cx="4281816" cy="4289425"/>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p:txBody>
      </p:sp>
      <p:pic>
        <p:nvPicPr>
          <p:cNvPr id="10" name="Picture 9">
            <a:extLst>
              <a:ext uri="{FF2B5EF4-FFF2-40B4-BE49-F238E27FC236}">
                <a16:creationId xmlns:a16="http://schemas.microsoft.com/office/drawing/2014/main" id="{9365A979-ECB6-944B-B048-D15BBCA47E7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8" name="Title 1">
            <a:extLst>
              <a:ext uri="{FF2B5EF4-FFF2-40B4-BE49-F238E27FC236}">
                <a16:creationId xmlns:a16="http://schemas.microsoft.com/office/drawing/2014/main" id="{001710DD-ADAB-40F1-822D-847785A4B9D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pic>
        <p:nvPicPr>
          <p:cNvPr id="9" name="Picture 8">
            <a:extLst>
              <a:ext uri="{FF2B5EF4-FFF2-40B4-BE49-F238E27FC236}">
                <a16:creationId xmlns:a16="http://schemas.microsoft.com/office/drawing/2014/main" id="{F5B2143E-0D15-4E99-BF8A-3136C7D993C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Tree>
    <p:extLst>
      <p:ext uri="{BB962C8B-B14F-4D97-AF65-F5344CB8AC3E}">
        <p14:creationId xmlns:p14="http://schemas.microsoft.com/office/powerpoint/2010/main" val="31393618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Slide (with boxes)">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6" name="Content Placeholder 3">
            <a:extLst>
              <a:ext uri="{FF2B5EF4-FFF2-40B4-BE49-F238E27FC236}">
                <a16:creationId xmlns:a16="http://schemas.microsoft.com/office/drawing/2014/main" id="{AAFBE3DE-3C9F-453F-9586-4057CDA650F4}"/>
              </a:ext>
            </a:extLst>
          </p:cNvPr>
          <p:cNvSpPr>
            <a:spLocks noGrp="1"/>
          </p:cNvSpPr>
          <p:nvPr>
            <p:ph sz="half" idx="2"/>
          </p:nvPr>
        </p:nvSpPr>
        <p:spPr>
          <a:xfrm>
            <a:off x="838200" y="1371599"/>
            <a:ext cx="6739386"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22" name="Rectangle 21">
            <a:extLst>
              <a:ext uri="{FF2B5EF4-FFF2-40B4-BE49-F238E27FC236}">
                <a16:creationId xmlns:a16="http://schemas.microsoft.com/office/drawing/2014/main" id="{2455D951-7751-A541-A387-61A043688CE1}"/>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nvGrpSpPr>
          <p:cNvPr id="23" name="Group 22">
            <a:extLst>
              <a:ext uri="{FF2B5EF4-FFF2-40B4-BE49-F238E27FC236}">
                <a16:creationId xmlns:a16="http://schemas.microsoft.com/office/drawing/2014/main" id="{CAB157B1-00FA-D34E-A866-01820DB00A7C}"/>
              </a:ext>
            </a:extLst>
          </p:cNvPr>
          <p:cNvGrpSpPr/>
          <p:nvPr userDrawn="1"/>
        </p:nvGrpSpPr>
        <p:grpSpPr>
          <a:xfrm>
            <a:off x="8401051" y="1771656"/>
            <a:ext cx="3819525" cy="3800481"/>
            <a:chOff x="8401051" y="1771656"/>
            <a:chExt cx="3819525" cy="3800481"/>
          </a:xfrm>
        </p:grpSpPr>
        <p:sp>
          <p:nvSpPr>
            <p:cNvPr id="24" name="Rectangle 23">
              <a:extLst>
                <a:ext uri="{FF2B5EF4-FFF2-40B4-BE49-F238E27FC236}">
                  <a16:creationId xmlns:a16="http://schemas.microsoft.com/office/drawing/2014/main" id="{28894650-A92B-D44F-BD58-2949EF2709EE}"/>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6" name="Rectangle 25">
              <a:extLst>
                <a:ext uri="{FF2B5EF4-FFF2-40B4-BE49-F238E27FC236}">
                  <a16:creationId xmlns:a16="http://schemas.microsoft.com/office/drawing/2014/main" id="{E5911023-1E8C-E743-B810-68A41E000E15}"/>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7" name="Rectangle 26">
            <a:extLst>
              <a:ext uri="{FF2B5EF4-FFF2-40B4-BE49-F238E27FC236}">
                <a16:creationId xmlns:a16="http://schemas.microsoft.com/office/drawing/2014/main" id="{2C1E3DB1-D883-E84F-93ED-11F1B86ED64D}"/>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8" name="Picture 27" descr="Text, letter&#10;&#10;Description automatically generated">
            <a:extLst>
              <a:ext uri="{FF2B5EF4-FFF2-40B4-BE49-F238E27FC236}">
                <a16:creationId xmlns:a16="http://schemas.microsoft.com/office/drawing/2014/main" id="{749A8FFF-4E71-6648-9129-15CE07D93471}"/>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
        <p:nvSpPr>
          <p:cNvPr id="14" name="Date Placeholder 1">
            <a:extLst>
              <a:ext uri="{FF2B5EF4-FFF2-40B4-BE49-F238E27FC236}">
                <a16:creationId xmlns:a16="http://schemas.microsoft.com/office/drawing/2014/main" id="{46500801-EEE0-5640-B67D-583E10ABD4D2}"/>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dirty="0"/>
              <a:t>05-24-2021</a:t>
            </a:r>
            <a:endParaRPr lang="en-US" dirty="0"/>
          </a:p>
        </p:txBody>
      </p:sp>
      <p:sp>
        <p:nvSpPr>
          <p:cNvPr id="15" name="Slide Number Placeholder 3">
            <a:extLst>
              <a:ext uri="{FF2B5EF4-FFF2-40B4-BE49-F238E27FC236}">
                <a16:creationId xmlns:a16="http://schemas.microsoft.com/office/drawing/2014/main" id="{7B28734D-DE14-9442-AE67-2090A1DCAD08}"/>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
        <p:nvSpPr>
          <p:cNvPr id="18" name="Title 1">
            <a:extLst>
              <a:ext uri="{FF2B5EF4-FFF2-40B4-BE49-F238E27FC236}">
                <a16:creationId xmlns:a16="http://schemas.microsoft.com/office/drawing/2014/main" id="{850B06AE-126A-4DA2-811F-104FAE999A2F}"/>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Tree>
    <p:extLst>
      <p:ext uri="{BB962C8B-B14F-4D97-AF65-F5344CB8AC3E}">
        <p14:creationId xmlns:p14="http://schemas.microsoft.com/office/powerpoint/2010/main" val="3028484855"/>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preserve="1">
  <p:cSld name="1_Back Cover">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A056E563-204B-4A86-9584-ADE6D714DDFA}"/>
              </a:ext>
            </a:extLst>
          </p:cNvPr>
          <p:cNvGrpSpPr/>
          <p:nvPr/>
        </p:nvGrpSpPr>
        <p:grpSpPr>
          <a:xfrm>
            <a:off x="1693404" y="5780005"/>
            <a:ext cx="9811512" cy="629918"/>
            <a:chOff x="1007885" y="2739164"/>
            <a:chExt cx="9455868" cy="584201"/>
          </a:xfrm>
        </p:grpSpPr>
        <p:sp>
          <p:nvSpPr>
            <p:cNvPr id="11" name="Rectangle 10">
              <a:extLst>
                <a:ext uri="{FF2B5EF4-FFF2-40B4-BE49-F238E27FC236}">
                  <a16:creationId xmlns:a16="http://schemas.microsoft.com/office/drawing/2014/main" id="{1B918966-6278-419D-86CE-78AA30AAF5A7}"/>
                </a:ext>
              </a:extLst>
            </p:cNvPr>
            <p:cNvSpPr/>
            <p:nvPr userDrawn="1"/>
          </p:nvSpPr>
          <p:spPr>
            <a:xfrm>
              <a:off x="1529370" y="2846598"/>
              <a:ext cx="8934383" cy="342528"/>
            </a:xfrm>
            <a:prstGeom prst="rect">
              <a:avLst/>
            </a:prstGeom>
          </p:spPr>
          <p:txBody>
            <a:bodyPr wrap="square">
              <a:spAutoFit/>
            </a:bodyPr>
            <a:lstStyle/>
            <a:p>
              <a:pPr marL="0" marR="0" algn="l">
                <a:spcBef>
                  <a:spcPts val="0"/>
                </a:spcBef>
                <a:spcAft>
                  <a:spcPts val="0"/>
                </a:spcAft>
                <a:buFont typeface="Arial" panose="020B0604020202020204" pitchFamily="34" charset="0"/>
                <a:buNone/>
              </a:pPr>
              <a:r>
                <a:rPr lang="en-CA" sz="1800" b="0" i="0" u="none" strike="noStrike" dirty="0">
                  <a:solidFill>
                    <a:srgbClr val="000000"/>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2">
                    <a:extLst>
                      <a:ext uri="{A12FA001-AC4F-418D-AE19-62706E023703}">
                        <ahyp:hlinkClr xmlns:ahyp="http://schemas.microsoft.com/office/drawing/2018/hyperlinkcolor" val="tx"/>
                      </a:ext>
                    </a:extLst>
                  </a:hlinkClick>
                </a:rPr>
                <a:t>@Ethics_Board</a:t>
              </a:r>
              <a:r>
                <a:rPr lang="en-CA" sz="1600" b="0" i="0" u="none" strike="noStrike" dirty="0">
                  <a:solidFill>
                    <a:srgbClr val="000000"/>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3">
                    <a:extLst>
                      <a:ext uri="{A12FA001-AC4F-418D-AE19-62706E023703}">
                        <ahyp:hlinkClr xmlns:ahyp="http://schemas.microsoft.com/office/drawing/2018/hyperlinkcolor" val="tx"/>
                      </a:ext>
                    </a:extLst>
                  </a:hlinkClick>
                </a:rPr>
                <a:t>@IESBA</a:t>
              </a:r>
              <a:r>
                <a:rPr lang="en-CA" sz="1800" b="0" i="0" u="none" strike="noStrike" dirty="0">
                  <a:solidFill>
                    <a:srgbClr val="000000"/>
                  </a:solidFill>
                  <a:effectLst/>
                  <a:latin typeface="Product Sans Light" panose="020B0303030502040203" pitchFamily="34" charset="0"/>
                </a:rPr>
                <a:t>				</a:t>
              </a:r>
              <a:r>
                <a:rPr lang="en-CA" sz="1800" b="0" i="0" u="none" strike="noStrike" dirty="0">
                  <a:solidFill>
                    <a:srgbClr val="0B5494"/>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4">
                    <a:extLst>
                      <a:ext uri="{A12FA001-AC4F-418D-AE19-62706E023703}">
                        <ahyp:hlinkClr xmlns:ahyp="http://schemas.microsoft.com/office/drawing/2018/hyperlinkcolor" val="tx"/>
                      </a:ext>
                    </a:extLst>
                  </a:hlinkClick>
                </a:rPr>
                <a:t>@IESBA</a:t>
              </a:r>
              <a:endParaRPr lang="en-CA" sz="1600" b="0" i="0" u="none" strike="noStrike" dirty="0">
                <a:solidFill>
                  <a:srgbClr val="0B5494"/>
                </a:solidFill>
                <a:effectLst/>
                <a:latin typeface="Product Sans Light" panose="020B0303030502040203" pitchFamily="34" charset="0"/>
              </a:endParaRPr>
            </a:p>
          </p:txBody>
        </p:sp>
        <p:pic>
          <p:nvPicPr>
            <p:cNvPr id="12" name="Picture 11">
              <a:hlinkClick r:id="rId5"/>
              <a:extLst>
                <a:ext uri="{FF2B5EF4-FFF2-40B4-BE49-F238E27FC236}">
                  <a16:creationId xmlns:a16="http://schemas.microsoft.com/office/drawing/2014/main" id="{75F103B6-7D40-495F-B856-BAD56A174154}"/>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07885" y="2739165"/>
              <a:ext cx="596900" cy="584200"/>
            </a:xfrm>
            <a:prstGeom prst="rect">
              <a:avLst/>
            </a:prstGeom>
          </p:spPr>
        </p:pic>
        <p:pic>
          <p:nvPicPr>
            <p:cNvPr id="13" name="Picture 12">
              <a:hlinkClick r:id="rId7"/>
              <a:extLst>
                <a:ext uri="{FF2B5EF4-FFF2-40B4-BE49-F238E27FC236}">
                  <a16:creationId xmlns:a16="http://schemas.microsoft.com/office/drawing/2014/main" id="{DBA2C49C-5171-4C06-971F-B29996FDDFEF}"/>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453788" y="2739164"/>
              <a:ext cx="596900" cy="584200"/>
            </a:xfrm>
            <a:prstGeom prst="rect">
              <a:avLst/>
            </a:prstGeom>
          </p:spPr>
        </p:pic>
      </p:grpSp>
      <p:pic>
        <p:nvPicPr>
          <p:cNvPr id="14" name="Picture 13" descr="A picture containing text&#10;&#10;Description automatically generated">
            <a:extLst>
              <a:ext uri="{FF2B5EF4-FFF2-40B4-BE49-F238E27FC236}">
                <a16:creationId xmlns:a16="http://schemas.microsoft.com/office/drawing/2014/main" id="{F8A45A77-335F-4A7E-97BB-8231D92A3F8E}"/>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920856" y="5866938"/>
            <a:ext cx="1836328" cy="427147"/>
          </a:xfrm>
          <a:prstGeom prst="rect">
            <a:avLst/>
          </a:prstGeom>
        </p:spPr>
      </p:pic>
      <p:pic>
        <p:nvPicPr>
          <p:cNvPr id="17" name="Picture 16" descr="A blue and white logo&#10;&#10;Description automatically generated with low confidence">
            <a:extLst>
              <a:ext uri="{FF2B5EF4-FFF2-40B4-BE49-F238E27FC236}">
                <a16:creationId xmlns:a16="http://schemas.microsoft.com/office/drawing/2014/main" id="{1160CEAE-27E9-46C8-8F06-649C8B4791A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229417" y="1983072"/>
            <a:ext cx="5733166" cy="1673917"/>
          </a:xfrm>
          <a:prstGeom prst="rect">
            <a:avLst/>
          </a:prstGeom>
        </p:spPr>
      </p:pic>
      <p:sp>
        <p:nvSpPr>
          <p:cNvPr id="21" name="TextBox 20">
            <a:extLst>
              <a:ext uri="{FF2B5EF4-FFF2-40B4-BE49-F238E27FC236}">
                <a16:creationId xmlns:a16="http://schemas.microsoft.com/office/drawing/2014/main" id="{35941F45-47E0-46BC-A474-6E89FC3B2FF0}"/>
              </a:ext>
            </a:extLst>
          </p:cNvPr>
          <p:cNvSpPr txBox="1"/>
          <p:nvPr/>
        </p:nvSpPr>
        <p:spPr>
          <a:xfrm>
            <a:off x="3239146" y="3735092"/>
            <a:ext cx="914400" cy="914400"/>
          </a:xfrm>
          <a:prstGeom prst="rect">
            <a:avLst/>
          </a:prstGeom>
        </p:spPr>
        <p:txBody>
          <a:bodyPr vert="horz" wrap="none" lIns="91440" tIns="45720" rIns="91440" bIns="45720" rtlCol="0" anchor="b">
            <a:normAutofit/>
          </a:bodyPr>
          <a:lstStyle/>
          <a:p>
            <a:pPr algn="l"/>
            <a:endParaRPr lang="en-US" sz="2200" dirty="0">
              <a:solidFill>
                <a:srgbClr val="0B5494"/>
              </a:solidFill>
            </a:endParaRPr>
          </a:p>
        </p:txBody>
      </p:sp>
      <p:sp>
        <p:nvSpPr>
          <p:cNvPr id="22" name="TextBox 21">
            <a:extLst>
              <a:ext uri="{FF2B5EF4-FFF2-40B4-BE49-F238E27FC236}">
                <a16:creationId xmlns:a16="http://schemas.microsoft.com/office/drawing/2014/main" id="{CFD301A1-6DC6-4202-9D57-925864E85118}"/>
              </a:ext>
            </a:extLst>
          </p:cNvPr>
          <p:cNvSpPr txBox="1"/>
          <p:nvPr/>
        </p:nvSpPr>
        <p:spPr>
          <a:xfrm>
            <a:off x="604434" y="3716849"/>
            <a:ext cx="10900482" cy="470000"/>
          </a:xfrm>
          <a:prstGeom prst="rect">
            <a:avLst/>
          </a:prstGeom>
          <a:noFill/>
        </p:spPr>
        <p:txBody>
          <a:bodyPr wrap="square">
            <a:spAutoFit/>
          </a:bodyPr>
          <a:lstStyle/>
          <a:p>
            <a:pPr marL="0" marR="0" algn="ctr">
              <a:lnSpc>
                <a:spcPct val="107000"/>
              </a:lnSpc>
              <a:spcBef>
                <a:spcPts val="0"/>
              </a:spcBef>
              <a:spcAft>
                <a:spcPts val="800"/>
              </a:spcAft>
            </a:pPr>
            <a:r>
              <a:rPr lang="en-US" sz="2400" b="1" i="1" dirty="0">
                <a:effectLst/>
                <a:latin typeface="Calibri" panose="020F0502020204030204" pitchFamily="34" charset="0"/>
                <a:ea typeface="Calibri" panose="020F0502020204030204" pitchFamily="34" charset="0"/>
                <a:cs typeface="Times New Roman" panose="02020603050405020304" pitchFamily="18" charset="0"/>
              </a:rPr>
              <a:t>www.ethicsboard.org</a:t>
            </a:r>
          </a:p>
        </p:txBody>
      </p:sp>
      <p:grpSp>
        <p:nvGrpSpPr>
          <p:cNvPr id="15" name="Group 14">
            <a:extLst>
              <a:ext uri="{FF2B5EF4-FFF2-40B4-BE49-F238E27FC236}">
                <a16:creationId xmlns:a16="http://schemas.microsoft.com/office/drawing/2014/main" id="{6AA1D3D9-A647-45E2-B9B7-DC1F707DBEB4}"/>
              </a:ext>
            </a:extLst>
          </p:cNvPr>
          <p:cNvGrpSpPr/>
          <p:nvPr userDrawn="1"/>
        </p:nvGrpSpPr>
        <p:grpSpPr>
          <a:xfrm>
            <a:off x="1693404" y="5780005"/>
            <a:ext cx="9811512" cy="629918"/>
            <a:chOff x="1007885" y="2739164"/>
            <a:chExt cx="9455868" cy="584201"/>
          </a:xfrm>
        </p:grpSpPr>
        <p:sp>
          <p:nvSpPr>
            <p:cNvPr id="16" name="Rectangle 15">
              <a:extLst>
                <a:ext uri="{FF2B5EF4-FFF2-40B4-BE49-F238E27FC236}">
                  <a16:creationId xmlns:a16="http://schemas.microsoft.com/office/drawing/2014/main" id="{68AD53AC-D7AD-4D3D-91A3-7C1729174CEE}"/>
                </a:ext>
              </a:extLst>
            </p:cNvPr>
            <p:cNvSpPr/>
            <p:nvPr userDrawn="1"/>
          </p:nvSpPr>
          <p:spPr>
            <a:xfrm>
              <a:off x="1529370" y="2846598"/>
              <a:ext cx="8934383" cy="342528"/>
            </a:xfrm>
            <a:prstGeom prst="rect">
              <a:avLst/>
            </a:prstGeom>
          </p:spPr>
          <p:txBody>
            <a:bodyPr wrap="square">
              <a:spAutoFit/>
            </a:bodyPr>
            <a:lstStyle/>
            <a:p>
              <a:pPr marL="0" marR="0" algn="l">
                <a:spcBef>
                  <a:spcPts val="0"/>
                </a:spcBef>
                <a:spcAft>
                  <a:spcPts val="0"/>
                </a:spcAft>
                <a:buFont typeface="Arial" panose="020B0604020202020204" pitchFamily="34" charset="0"/>
                <a:buNone/>
              </a:pPr>
              <a:r>
                <a:rPr lang="en-CA" sz="1800" b="0" i="0" u="none" strike="noStrike" dirty="0">
                  <a:solidFill>
                    <a:srgbClr val="000000"/>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2">
                    <a:extLst>
                      <a:ext uri="{A12FA001-AC4F-418D-AE19-62706E023703}">
                        <ahyp:hlinkClr xmlns:ahyp="http://schemas.microsoft.com/office/drawing/2018/hyperlinkcolor" val="tx"/>
                      </a:ext>
                    </a:extLst>
                  </a:hlinkClick>
                </a:rPr>
                <a:t>@Ethics_Board</a:t>
              </a:r>
              <a:r>
                <a:rPr lang="en-CA" sz="1600" b="0" i="0" u="none" strike="noStrike" dirty="0">
                  <a:solidFill>
                    <a:srgbClr val="000000"/>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3">
                    <a:extLst>
                      <a:ext uri="{A12FA001-AC4F-418D-AE19-62706E023703}">
                        <ahyp:hlinkClr xmlns:ahyp="http://schemas.microsoft.com/office/drawing/2018/hyperlinkcolor" val="tx"/>
                      </a:ext>
                    </a:extLst>
                  </a:hlinkClick>
                </a:rPr>
                <a:t>@IESBA</a:t>
              </a:r>
              <a:r>
                <a:rPr lang="en-CA" sz="1800" b="0" i="0" u="none" strike="noStrike" dirty="0">
                  <a:solidFill>
                    <a:srgbClr val="000000"/>
                  </a:solidFill>
                  <a:effectLst/>
                  <a:latin typeface="Product Sans Light" panose="020B0303030502040203" pitchFamily="34" charset="0"/>
                </a:rPr>
                <a:t>				</a:t>
              </a:r>
              <a:r>
                <a:rPr lang="en-CA" sz="1800" b="0" i="0" u="none" strike="noStrike" dirty="0">
                  <a:solidFill>
                    <a:srgbClr val="0B5494"/>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4">
                    <a:extLst>
                      <a:ext uri="{A12FA001-AC4F-418D-AE19-62706E023703}">
                        <ahyp:hlinkClr xmlns:ahyp="http://schemas.microsoft.com/office/drawing/2018/hyperlinkcolor" val="tx"/>
                      </a:ext>
                    </a:extLst>
                  </a:hlinkClick>
                </a:rPr>
                <a:t>@IESBA</a:t>
              </a:r>
              <a:endParaRPr lang="en-CA" sz="1600" b="0" i="0" u="none" strike="noStrike" dirty="0">
                <a:solidFill>
                  <a:srgbClr val="0B5494"/>
                </a:solidFill>
                <a:effectLst/>
                <a:latin typeface="Product Sans Light" panose="020B0303030502040203" pitchFamily="34" charset="0"/>
              </a:endParaRPr>
            </a:p>
          </p:txBody>
        </p:sp>
        <p:pic>
          <p:nvPicPr>
            <p:cNvPr id="18" name="Picture 17">
              <a:hlinkClick r:id="rId5"/>
              <a:extLst>
                <a:ext uri="{FF2B5EF4-FFF2-40B4-BE49-F238E27FC236}">
                  <a16:creationId xmlns:a16="http://schemas.microsoft.com/office/drawing/2014/main" id="{1760271F-924B-4887-97CA-F919E429C07A}"/>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07885" y="2739165"/>
              <a:ext cx="596900" cy="584200"/>
            </a:xfrm>
            <a:prstGeom prst="rect">
              <a:avLst/>
            </a:prstGeom>
          </p:spPr>
        </p:pic>
        <p:pic>
          <p:nvPicPr>
            <p:cNvPr id="19" name="Picture 18">
              <a:hlinkClick r:id="rId7"/>
              <a:extLst>
                <a:ext uri="{FF2B5EF4-FFF2-40B4-BE49-F238E27FC236}">
                  <a16:creationId xmlns:a16="http://schemas.microsoft.com/office/drawing/2014/main" id="{BDEC50A6-A567-4786-BC73-B6C42A960CEC}"/>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453788" y="2739164"/>
              <a:ext cx="596900" cy="584200"/>
            </a:xfrm>
            <a:prstGeom prst="rect">
              <a:avLst/>
            </a:prstGeom>
          </p:spPr>
        </p:pic>
      </p:grpSp>
      <p:pic>
        <p:nvPicPr>
          <p:cNvPr id="20" name="Picture 19" descr="A picture containing text&#10;&#10;Description automatically generated">
            <a:extLst>
              <a:ext uri="{FF2B5EF4-FFF2-40B4-BE49-F238E27FC236}">
                <a16:creationId xmlns:a16="http://schemas.microsoft.com/office/drawing/2014/main" id="{CBAD0505-9660-46F1-ADBD-E1097520C7E5}"/>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920856" y="5866938"/>
            <a:ext cx="1836328" cy="427147"/>
          </a:xfrm>
          <a:prstGeom prst="rect">
            <a:avLst/>
          </a:prstGeom>
        </p:spPr>
      </p:pic>
      <p:pic>
        <p:nvPicPr>
          <p:cNvPr id="23" name="Picture 22" descr="A blue and white logo&#10;&#10;Description automatically generated with low confidence">
            <a:extLst>
              <a:ext uri="{FF2B5EF4-FFF2-40B4-BE49-F238E27FC236}">
                <a16:creationId xmlns:a16="http://schemas.microsoft.com/office/drawing/2014/main" id="{9D5CD3ED-68F9-4018-810A-60BE8D51A585}"/>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229417" y="1983072"/>
            <a:ext cx="5733166" cy="1673917"/>
          </a:xfrm>
          <a:prstGeom prst="rect">
            <a:avLst/>
          </a:prstGeom>
        </p:spPr>
      </p:pic>
      <p:sp>
        <p:nvSpPr>
          <p:cNvPr id="24" name="TextBox 23">
            <a:extLst>
              <a:ext uri="{FF2B5EF4-FFF2-40B4-BE49-F238E27FC236}">
                <a16:creationId xmlns:a16="http://schemas.microsoft.com/office/drawing/2014/main" id="{83C9D428-8E5F-4AB1-9DDD-A882233A6499}"/>
              </a:ext>
            </a:extLst>
          </p:cNvPr>
          <p:cNvSpPr txBox="1"/>
          <p:nvPr userDrawn="1"/>
        </p:nvSpPr>
        <p:spPr>
          <a:xfrm>
            <a:off x="3239146" y="3735092"/>
            <a:ext cx="914400" cy="914400"/>
          </a:xfrm>
          <a:prstGeom prst="rect">
            <a:avLst/>
          </a:prstGeom>
        </p:spPr>
        <p:txBody>
          <a:bodyPr vert="horz" wrap="none" lIns="91440" tIns="45720" rIns="91440" bIns="45720" rtlCol="0" anchor="b">
            <a:normAutofit/>
          </a:bodyPr>
          <a:lstStyle/>
          <a:p>
            <a:pPr algn="l"/>
            <a:endParaRPr lang="en-US" sz="2200" dirty="0">
              <a:solidFill>
                <a:srgbClr val="0B5494"/>
              </a:solidFill>
            </a:endParaRPr>
          </a:p>
        </p:txBody>
      </p:sp>
      <p:sp>
        <p:nvSpPr>
          <p:cNvPr id="25" name="TextBox 24">
            <a:extLst>
              <a:ext uri="{FF2B5EF4-FFF2-40B4-BE49-F238E27FC236}">
                <a16:creationId xmlns:a16="http://schemas.microsoft.com/office/drawing/2014/main" id="{486B03D1-923D-471F-B798-AC9499615775}"/>
              </a:ext>
            </a:extLst>
          </p:cNvPr>
          <p:cNvSpPr txBox="1"/>
          <p:nvPr userDrawn="1"/>
        </p:nvSpPr>
        <p:spPr>
          <a:xfrm>
            <a:off x="604434" y="3716849"/>
            <a:ext cx="10900482" cy="470000"/>
          </a:xfrm>
          <a:prstGeom prst="rect">
            <a:avLst/>
          </a:prstGeom>
          <a:noFill/>
        </p:spPr>
        <p:txBody>
          <a:bodyPr wrap="square">
            <a:spAutoFit/>
          </a:bodyPr>
          <a:lstStyle/>
          <a:p>
            <a:pPr marL="0" marR="0" algn="ctr">
              <a:lnSpc>
                <a:spcPct val="107000"/>
              </a:lnSpc>
              <a:spcBef>
                <a:spcPts val="0"/>
              </a:spcBef>
              <a:spcAft>
                <a:spcPts val="800"/>
              </a:spcAft>
            </a:pPr>
            <a:r>
              <a:rPr lang="en-US" sz="2400" b="1" i="1" dirty="0">
                <a:effectLst/>
                <a:latin typeface="Calibri" panose="020F0502020204030204" pitchFamily="34" charset="0"/>
                <a:ea typeface="Calibri" panose="020F0502020204030204" pitchFamily="34" charset="0"/>
                <a:cs typeface="Times New Roman" panose="02020603050405020304" pitchFamily="18" charset="0"/>
              </a:rPr>
              <a:t>www.ethicsboard.org</a:t>
            </a:r>
          </a:p>
        </p:txBody>
      </p:sp>
    </p:spTree>
    <p:extLst>
      <p:ext uri="{BB962C8B-B14F-4D97-AF65-F5344CB8AC3E}">
        <p14:creationId xmlns:p14="http://schemas.microsoft.com/office/powerpoint/2010/main" val="4238089809"/>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8" name="Picture 7" descr="A picture containing outdoor&#10;&#10;Description automatically generated">
            <a:extLst>
              <a:ext uri="{FF2B5EF4-FFF2-40B4-BE49-F238E27FC236}">
                <a16:creationId xmlns:a16="http://schemas.microsoft.com/office/drawing/2014/main" id="{AB243662-BBA5-4983-9E42-C044319DEEA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23"/>
          <a:stretch/>
        </p:blipFill>
        <p:spPr>
          <a:xfrm>
            <a:off x="0" y="1359401"/>
            <a:ext cx="12192000" cy="5498599"/>
          </a:xfrm>
          <a:prstGeom prst="rect">
            <a:avLst/>
          </a:prstGeom>
        </p:spPr>
      </p:pic>
      <p:sp>
        <p:nvSpPr>
          <p:cNvPr id="21" name="Text Placeholder 20">
            <a:extLst>
              <a:ext uri="{FF2B5EF4-FFF2-40B4-BE49-F238E27FC236}">
                <a16:creationId xmlns:a16="http://schemas.microsoft.com/office/drawing/2014/main" id="{D372EE30-0CA9-9349-914F-931308613F0C}"/>
              </a:ext>
            </a:extLst>
          </p:cNvPr>
          <p:cNvSpPr>
            <a:spLocks noGrp="1"/>
          </p:cNvSpPr>
          <p:nvPr>
            <p:ph type="body" sz="quarter" idx="14" hasCustomPrompt="1"/>
          </p:nvPr>
        </p:nvSpPr>
        <p:spPr>
          <a:xfrm>
            <a:off x="765175" y="4844311"/>
            <a:ext cx="9907588" cy="2039040"/>
          </a:xfrm>
        </p:spPr>
        <p:txBody>
          <a:bodyPr>
            <a:normAutofit/>
          </a:bodyPr>
          <a:lstStyle>
            <a:lvl1pPr marL="0" indent="0">
              <a:buNone/>
              <a:defRPr sz="3000">
                <a:solidFill>
                  <a:schemeClr val="bg1"/>
                </a:solidFill>
                <a:latin typeface="Product Sans Light" panose="020B0303030502040203" pitchFamily="34" charset="0"/>
              </a:defRPr>
            </a:lvl1pPr>
          </a:lstStyle>
          <a:p>
            <a:pPr lvl="0"/>
            <a:r>
              <a:rPr lang="en-US" dirty="0"/>
              <a:t>Name(s) of presenter(s)</a:t>
            </a:r>
          </a:p>
          <a:p>
            <a:pPr lvl="0"/>
            <a:r>
              <a:rPr lang="en-US" dirty="0"/>
              <a:t>Date</a:t>
            </a:r>
          </a:p>
        </p:txBody>
      </p:sp>
      <p:pic>
        <p:nvPicPr>
          <p:cNvPr id="28" name="Picture 27">
            <a:extLst>
              <a:ext uri="{FF2B5EF4-FFF2-40B4-BE49-F238E27FC236}">
                <a16:creationId xmlns:a16="http://schemas.microsoft.com/office/drawing/2014/main" id="{FC4CAB7F-A97C-6F46-942A-943284A3E138}"/>
              </a:ext>
            </a:extLst>
          </p:cNvPr>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2" name="Picture 11">
            <a:extLst>
              <a:ext uri="{FF2B5EF4-FFF2-40B4-BE49-F238E27FC236}">
                <a16:creationId xmlns:a16="http://schemas.microsoft.com/office/drawing/2014/main" id="{BC755942-84D2-2949-9D61-AAE823131D00}"/>
              </a:ext>
            </a:extLst>
          </p:cNvPr>
          <p:cNvPicPr>
            <a:picLocks noChangeAspect="1"/>
          </p:cNvPicPr>
          <p:nvPr/>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7" name="Text Placeholder 6">
            <a:extLst>
              <a:ext uri="{FF2B5EF4-FFF2-40B4-BE49-F238E27FC236}">
                <a16:creationId xmlns:a16="http://schemas.microsoft.com/office/drawing/2014/main" id="{B2DC392D-8E34-E842-905D-2C0D9EF77B9F}"/>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11" name="Text Placeholder 10">
            <a:extLst>
              <a:ext uri="{FF2B5EF4-FFF2-40B4-BE49-F238E27FC236}">
                <a16:creationId xmlns:a16="http://schemas.microsoft.com/office/drawing/2014/main" id="{88279C55-74D0-264F-B945-2C8B8983543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19" name="Picture 18">
            <a:extLst>
              <a:ext uri="{FF2B5EF4-FFF2-40B4-BE49-F238E27FC236}">
                <a16:creationId xmlns:a16="http://schemas.microsoft.com/office/drawing/2014/main" id="{5784D37B-3DF2-8B49-A9B6-293C3148E6AA}"/>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pic>
        <p:nvPicPr>
          <p:cNvPr id="9" name="Picture 8" descr="A picture containing outdoor&#10;&#10;Description automatically generated">
            <a:extLst>
              <a:ext uri="{FF2B5EF4-FFF2-40B4-BE49-F238E27FC236}">
                <a16:creationId xmlns:a16="http://schemas.microsoft.com/office/drawing/2014/main" id="{31D028F2-6F3F-49C5-89CA-78B1FB531602}"/>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3"/>
          <a:stretch/>
        </p:blipFill>
        <p:spPr>
          <a:xfrm>
            <a:off x="0" y="1359401"/>
            <a:ext cx="12192000" cy="5498599"/>
          </a:xfrm>
          <a:prstGeom prst="rect">
            <a:avLst/>
          </a:prstGeom>
        </p:spPr>
      </p:pic>
      <p:pic>
        <p:nvPicPr>
          <p:cNvPr id="10" name="Picture 9">
            <a:extLst>
              <a:ext uri="{FF2B5EF4-FFF2-40B4-BE49-F238E27FC236}">
                <a16:creationId xmlns:a16="http://schemas.microsoft.com/office/drawing/2014/main" id="{D983840E-C2E0-4981-A8E7-AD7CB27B5E69}"/>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3" name="Picture 12">
            <a:extLst>
              <a:ext uri="{FF2B5EF4-FFF2-40B4-BE49-F238E27FC236}">
                <a16:creationId xmlns:a16="http://schemas.microsoft.com/office/drawing/2014/main" id="{729AA74C-1C2A-483A-B8D2-2D4B883ECD3D}"/>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pic>
        <p:nvPicPr>
          <p:cNvPr id="14" name="Picture 13">
            <a:extLst>
              <a:ext uri="{FF2B5EF4-FFF2-40B4-BE49-F238E27FC236}">
                <a16:creationId xmlns:a16="http://schemas.microsoft.com/office/drawing/2014/main" id="{43E6536C-4A9C-44EE-AFDA-07C80F13D7B5}"/>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973195092"/>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Section Header 1 (alt Title Slide)">
    <p:spTree>
      <p:nvGrpSpPr>
        <p:cNvPr id="1" name=""/>
        <p:cNvGrpSpPr/>
        <p:nvPr/>
      </p:nvGrpSpPr>
      <p:grpSpPr>
        <a:xfrm>
          <a:off x="0" y="0"/>
          <a:ext cx="0" cy="0"/>
          <a:chOff x="0" y="0"/>
          <a:chExt cx="0" cy="0"/>
        </a:xfrm>
      </p:grpSpPr>
      <p:pic>
        <p:nvPicPr>
          <p:cNvPr id="13" name="Picture 12" descr="A picture containing blur&#10;&#10;Description automatically generated">
            <a:extLst>
              <a:ext uri="{FF2B5EF4-FFF2-40B4-BE49-F238E27FC236}">
                <a16:creationId xmlns:a16="http://schemas.microsoft.com/office/drawing/2014/main" id="{7A85BD9F-E558-4254-89DB-9A7B3D1C56D4}"/>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29976" y="1635465"/>
            <a:ext cx="12259180" cy="5260636"/>
          </a:xfrm>
          <a:prstGeom prst="rect">
            <a:avLst/>
          </a:prstGeom>
        </p:spPr>
      </p:pic>
      <p:sp>
        <p:nvSpPr>
          <p:cNvPr id="21" name="Text Placeholder 20">
            <a:extLst>
              <a:ext uri="{FF2B5EF4-FFF2-40B4-BE49-F238E27FC236}">
                <a16:creationId xmlns:a16="http://schemas.microsoft.com/office/drawing/2014/main" id="{E0EC3E29-B62B-5848-BFF2-3B22373AA7B8}"/>
              </a:ext>
            </a:extLst>
          </p:cNvPr>
          <p:cNvSpPr>
            <a:spLocks noGrp="1"/>
          </p:cNvSpPr>
          <p:nvPr>
            <p:ph type="body" sz="quarter" idx="14" hasCustomPrompt="1"/>
          </p:nvPr>
        </p:nvSpPr>
        <p:spPr>
          <a:xfrm>
            <a:off x="765175" y="4844311"/>
            <a:ext cx="9907588" cy="2077140"/>
          </a:xfrm>
        </p:spPr>
        <p:txBody>
          <a:bodyPr>
            <a:normAutofit/>
          </a:bodyPr>
          <a:lstStyle>
            <a:lvl1pPr marL="0" indent="0">
              <a:buNone/>
              <a:defRPr sz="3000">
                <a:solidFill>
                  <a:srgbClr val="0B5494"/>
                </a:solidFill>
                <a:latin typeface="Product Sans Thin" panose="020B0203030502040203" pitchFamily="34" charset="0"/>
              </a:defRPr>
            </a:lvl1pPr>
          </a:lstStyle>
          <a:p>
            <a:pPr lvl="0"/>
            <a:r>
              <a:rPr lang="en-US" dirty="0"/>
              <a:t>Name(s) of presenter(s)</a:t>
            </a:r>
          </a:p>
          <a:p>
            <a:pPr lvl="0"/>
            <a:r>
              <a:rPr lang="en-US" dirty="0"/>
              <a:t>Date</a:t>
            </a:r>
          </a:p>
        </p:txBody>
      </p:sp>
      <p:pic>
        <p:nvPicPr>
          <p:cNvPr id="22" name="Picture 21">
            <a:extLst>
              <a:ext uri="{FF2B5EF4-FFF2-40B4-BE49-F238E27FC236}">
                <a16:creationId xmlns:a16="http://schemas.microsoft.com/office/drawing/2014/main" id="{F629DFBE-95EF-9447-850B-5A38238E4F7F}"/>
              </a:ext>
            </a:extLst>
          </p:cNvPr>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23" name="Picture 22">
            <a:extLst>
              <a:ext uri="{FF2B5EF4-FFF2-40B4-BE49-F238E27FC236}">
                <a16:creationId xmlns:a16="http://schemas.microsoft.com/office/drawing/2014/main" id="{FC8F5955-3DDD-F944-85A3-05004DFA4A43}"/>
              </a:ext>
            </a:extLst>
          </p:cNvPr>
          <p:cNvPicPr>
            <a:picLocks noChangeAspect="1"/>
          </p:cNvPicPr>
          <p:nvPr/>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24" name="Text Placeholder 6">
            <a:extLst>
              <a:ext uri="{FF2B5EF4-FFF2-40B4-BE49-F238E27FC236}">
                <a16:creationId xmlns:a16="http://schemas.microsoft.com/office/drawing/2014/main" id="{0F003CDE-CD75-5443-B99B-2ED7BCD5EE4D}"/>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25" name="Text Placeholder 10">
            <a:extLst>
              <a:ext uri="{FF2B5EF4-FFF2-40B4-BE49-F238E27FC236}">
                <a16:creationId xmlns:a16="http://schemas.microsoft.com/office/drawing/2014/main" id="{0E875A9D-8B55-2C4C-B935-74B25F46DA9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26" name="Picture 25">
            <a:extLst>
              <a:ext uri="{FF2B5EF4-FFF2-40B4-BE49-F238E27FC236}">
                <a16:creationId xmlns:a16="http://schemas.microsoft.com/office/drawing/2014/main" id="{848D7A3D-F2E1-CC45-95C1-83C1A0A06EB1}"/>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pic>
        <p:nvPicPr>
          <p:cNvPr id="9" name="Picture 8" descr="A picture containing blur&#10;&#10;Description automatically generated">
            <a:extLst>
              <a:ext uri="{FF2B5EF4-FFF2-40B4-BE49-F238E27FC236}">
                <a16:creationId xmlns:a16="http://schemas.microsoft.com/office/drawing/2014/main" id="{63AB627D-FE40-4083-9BE5-6916AB8910C9}"/>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29976" y="1635465"/>
            <a:ext cx="12259180" cy="5260636"/>
          </a:xfrm>
          <a:prstGeom prst="rect">
            <a:avLst/>
          </a:prstGeom>
        </p:spPr>
      </p:pic>
      <p:pic>
        <p:nvPicPr>
          <p:cNvPr id="10" name="Picture 9">
            <a:extLst>
              <a:ext uri="{FF2B5EF4-FFF2-40B4-BE49-F238E27FC236}">
                <a16:creationId xmlns:a16="http://schemas.microsoft.com/office/drawing/2014/main" id="{34C439CD-DEDF-4ACF-A79B-4110B696C49D}"/>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1" name="Picture 10">
            <a:extLst>
              <a:ext uri="{FF2B5EF4-FFF2-40B4-BE49-F238E27FC236}">
                <a16:creationId xmlns:a16="http://schemas.microsoft.com/office/drawing/2014/main" id="{1442C12C-44C2-4980-8452-139AD67EDF74}"/>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pic>
        <p:nvPicPr>
          <p:cNvPr id="12" name="Picture 11">
            <a:extLst>
              <a:ext uri="{FF2B5EF4-FFF2-40B4-BE49-F238E27FC236}">
                <a16:creationId xmlns:a16="http://schemas.microsoft.com/office/drawing/2014/main" id="{15EBD4C5-5B5B-4C9A-B5A3-38F66CE4D2C5}"/>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4283935590"/>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Section Header 2">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D83A9A97-3FE1-4EDA-8AA4-850C7B3DF63D}"/>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1" y="1359401"/>
            <a:ext cx="12192001" cy="5555749"/>
          </a:xfrm>
          <a:prstGeom prst="rect">
            <a:avLst/>
          </a:prstGeom>
        </p:spPr>
      </p:pic>
      <p:sp>
        <p:nvSpPr>
          <p:cNvPr id="10" name="Text Placeholder 20">
            <a:extLst>
              <a:ext uri="{FF2B5EF4-FFF2-40B4-BE49-F238E27FC236}">
                <a16:creationId xmlns:a16="http://schemas.microsoft.com/office/drawing/2014/main" id="{5B735781-C98E-3546-A3E5-41DD7AAEDB10}"/>
              </a:ext>
            </a:extLst>
          </p:cNvPr>
          <p:cNvSpPr>
            <a:spLocks noGrp="1"/>
          </p:cNvSpPr>
          <p:nvPr>
            <p:ph type="body" sz="quarter" idx="14" hasCustomPrompt="1"/>
          </p:nvPr>
        </p:nvSpPr>
        <p:spPr>
          <a:xfrm>
            <a:off x="765175" y="4844311"/>
            <a:ext cx="9907588" cy="20961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dirty="0"/>
              <a:t>Name(s) of presenter(s)</a:t>
            </a:r>
          </a:p>
          <a:p>
            <a:pPr lvl="0"/>
            <a:r>
              <a:rPr lang="en-US" dirty="0"/>
              <a:t>Date</a:t>
            </a:r>
          </a:p>
        </p:txBody>
      </p:sp>
      <p:pic>
        <p:nvPicPr>
          <p:cNvPr id="11" name="Picture 10">
            <a:extLst>
              <a:ext uri="{FF2B5EF4-FFF2-40B4-BE49-F238E27FC236}">
                <a16:creationId xmlns:a16="http://schemas.microsoft.com/office/drawing/2014/main" id="{B0548A2B-C299-E44F-9499-8F728F8B4DA2}"/>
              </a:ext>
            </a:extLst>
          </p:cNvPr>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3" name="Picture 12">
            <a:extLst>
              <a:ext uri="{FF2B5EF4-FFF2-40B4-BE49-F238E27FC236}">
                <a16:creationId xmlns:a16="http://schemas.microsoft.com/office/drawing/2014/main" id="{86ED859E-0E54-394B-B2F4-63D1B380DB8F}"/>
              </a:ext>
            </a:extLst>
          </p:cNvPr>
          <p:cNvPicPr>
            <a:picLocks noChangeAspect="1"/>
          </p:cNvPicPr>
          <p:nvPr/>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15" name="Text Placeholder 6">
            <a:extLst>
              <a:ext uri="{FF2B5EF4-FFF2-40B4-BE49-F238E27FC236}">
                <a16:creationId xmlns:a16="http://schemas.microsoft.com/office/drawing/2014/main" id="{630EF5FB-5DCB-C84B-ADDB-AC9E3E6B58A3}"/>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16" name="Text Placeholder 10">
            <a:extLst>
              <a:ext uri="{FF2B5EF4-FFF2-40B4-BE49-F238E27FC236}">
                <a16:creationId xmlns:a16="http://schemas.microsoft.com/office/drawing/2014/main" id="{89B6BD9B-253D-404B-9EC4-14D3E5C7B0C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20" name="Picture 19">
            <a:extLst>
              <a:ext uri="{FF2B5EF4-FFF2-40B4-BE49-F238E27FC236}">
                <a16:creationId xmlns:a16="http://schemas.microsoft.com/office/drawing/2014/main" id="{5DDB95AD-1F20-1F45-AA37-1F83A42C35FA}"/>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pic>
        <p:nvPicPr>
          <p:cNvPr id="9" name="Picture 8" descr="Background pattern&#10;&#10;Description automatically generated">
            <a:extLst>
              <a:ext uri="{FF2B5EF4-FFF2-40B4-BE49-F238E27FC236}">
                <a16:creationId xmlns:a16="http://schemas.microsoft.com/office/drawing/2014/main" id="{DE179DC4-39D9-48B6-AA0B-304D0EB901F2}"/>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1359401"/>
            <a:ext cx="12192001" cy="5555749"/>
          </a:xfrm>
          <a:prstGeom prst="rect">
            <a:avLst/>
          </a:prstGeom>
        </p:spPr>
      </p:pic>
      <p:pic>
        <p:nvPicPr>
          <p:cNvPr id="12" name="Picture 11">
            <a:extLst>
              <a:ext uri="{FF2B5EF4-FFF2-40B4-BE49-F238E27FC236}">
                <a16:creationId xmlns:a16="http://schemas.microsoft.com/office/drawing/2014/main" id="{4AC8CCA5-4174-4D16-97FC-B1ABC5D723B9}"/>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4" name="Picture 13">
            <a:extLst>
              <a:ext uri="{FF2B5EF4-FFF2-40B4-BE49-F238E27FC236}">
                <a16:creationId xmlns:a16="http://schemas.microsoft.com/office/drawing/2014/main" id="{C71FC166-F9F3-434A-B071-F3CACA6DC930}"/>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pic>
        <p:nvPicPr>
          <p:cNvPr id="17" name="Picture 16">
            <a:extLst>
              <a:ext uri="{FF2B5EF4-FFF2-40B4-BE49-F238E27FC236}">
                <a16:creationId xmlns:a16="http://schemas.microsoft.com/office/drawing/2014/main" id="{15BDD74B-0500-4B3D-995B-8929CFDAB772}"/>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92143940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Section Header 3">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661203CD-23E0-4342-877C-A894DCEA5DBE}"/>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29976" y="1409942"/>
            <a:ext cx="12221976" cy="5565859"/>
          </a:xfrm>
          <a:prstGeom prst="rect">
            <a:avLst/>
          </a:prstGeom>
        </p:spPr>
      </p:pic>
      <p:sp>
        <p:nvSpPr>
          <p:cNvPr id="9" name="Text Placeholder 20">
            <a:extLst>
              <a:ext uri="{FF2B5EF4-FFF2-40B4-BE49-F238E27FC236}">
                <a16:creationId xmlns:a16="http://schemas.microsoft.com/office/drawing/2014/main" id="{A87F8C68-A834-C040-B991-FE55C7B99A3F}"/>
              </a:ext>
            </a:extLst>
          </p:cNvPr>
          <p:cNvSpPr>
            <a:spLocks noGrp="1"/>
          </p:cNvSpPr>
          <p:nvPr>
            <p:ph type="body" sz="quarter" idx="14" hasCustomPrompt="1"/>
          </p:nvPr>
        </p:nvSpPr>
        <p:spPr>
          <a:xfrm>
            <a:off x="765175" y="4844311"/>
            <a:ext cx="9907588" cy="20136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dirty="0"/>
              <a:t>Name(s) of presenter(s)</a:t>
            </a:r>
          </a:p>
          <a:p>
            <a:pPr lvl="0"/>
            <a:r>
              <a:rPr lang="en-US" dirty="0"/>
              <a:t>Date</a:t>
            </a:r>
          </a:p>
        </p:txBody>
      </p:sp>
      <p:pic>
        <p:nvPicPr>
          <p:cNvPr id="10" name="Picture 9">
            <a:extLst>
              <a:ext uri="{FF2B5EF4-FFF2-40B4-BE49-F238E27FC236}">
                <a16:creationId xmlns:a16="http://schemas.microsoft.com/office/drawing/2014/main" id="{672AAEB9-6CC3-CD4F-AFD3-F5FC597D3B16}"/>
              </a:ext>
            </a:extLst>
          </p:cNvPr>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1" name="Picture 10">
            <a:extLst>
              <a:ext uri="{FF2B5EF4-FFF2-40B4-BE49-F238E27FC236}">
                <a16:creationId xmlns:a16="http://schemas.microsoft.com/office/drawing/2014/main" id="{18947CF2-97EB-674C-B6DA-43C3B4698F9F}"/>
              </a:ext>
            </a:extLst>
          </p:cNvPr>
          <p:cNvPicPr>
            <a:picLocks noChangeAspect="1"/>
          </p:cNvPicPr>
          <p:nvPr/>
        </p:nvPicPr>
        <p:blipFill>
          <a:blip r:embed="rId3">
            <a:alphaModFix/>
            <a:extLst>
              <a:ext uri="{28A0092B-C50C-407E-A947-70E740481C1C}">
                <a14:useLocalDpi xmlns:a14="http://schemas.microsoft.com/office/drawing/2010/main" val="0"/>
              </a:ext>
            </a:extLst>
          </a:blip>
          <a:stretch>
            <a:fillRect/>
          </a:stretch>
        </p:blipFill>
        <p:spPr>
          <a:xfrm>
            <a:off x="-1" y="430247"/>
            <a:ext cx="12192001" cy="2932783"/>
          </a:xfrm>
          <a:prstGeom prst="rect">
            <a:avLst/>
          </a:prstGeom>
        </p:spPr>
      </p:pic>
      <p:sp>
        <p:nvSpPr>
          <p:cNvPr id="13" name="Text Placeholder 6">
            <a:extLst>
              <a:ext uri="{FF2B5EF4-FFF2-40B4-BE49-F238E27FC236}">
                <a16:creationId xmlns:a16="http://schemas.microsoft.com/office/drawing/2014/main" id="{3F95E47B-1676-064D-B8E5-08B06B625494}"/>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15" name="Text Placeholder 10">
            <a:extLst>
              <a:ext uri="{FF2B5EF4-FFF2-40B4-BE49-F238E27FC236}">
                <a16:creationId xmlns:a16="http://schemas.microsoft.com/office/drawing/2014/main" id="{2D775E79-4EA2-1741-8E6A-F64432D4586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16" name="Picture 15">
            <a:extLst>
              <a:ext uri="{FF2B5EF4-FFF2-40B4-BE49-F238E27FC236}">
                <a16:creationId xmlns:a16="http://schemas.microsoft.com/office/drawing/2014/main" id="{30031E86-8034-144D-9632-B1856DECFCCA}"/>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pic>
        <p:nvPicPr>
          <p:cNvPr id="12" name="Picture 11" descr="A picture containing text&#10;&#10;Description automatically generated">
            <a:extLst>
              <a:ext uri="{FF2B5EF4-FFF2-40B4-BE49-F238E27FC236}">
                <a16:creationId xmlns:a16="http://schemas.microsoft.com/office/drawing/2014/main" id="{CCD7D1F1-A2B3-47A2-A4E1-197C41348167}"/>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flipH="1">
            <a:off x="-29976" y="1409942"/>
            <a:ext cx="12221976" cy="5565859"/>
          </a:xfrm>
          <a:prstGeom prst="rect">
            <a:avLst/>
          </a:prstGeom>
        </p:spPr>
      </p:pic>
      <p:pic>
        <p:nvPicPr>
          <p:cNvPr id="14" name="Picture 13">
            <a:extLst>
              <a:ext uri="{FF2B5EF4-FFF2-40B4-BE49-F238E27FC236}">
                <a16:creationId xmlns:a16="http://schemas.microsoft.com/office/drawing/2014/main" id="{76F5B21D-1E7D-4B56-ADCB-76B50BDAF436}"/>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7" name="Picture 16">
            <a:extLst>
              <a:ext uri="{FF2B5EF4-FFF2-40B4-BE49-F238E27FC236}">
                <a16:creationId xmlns:a16="http://schemas.microsoft.com/office/drawing/2014/main" id="{4E8D4FD4-C6B2-4CC5-8B5C-1B2390FF0469}"/>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1" y="430247"/>
            <a:ext cx="12192001" cy="2932783"/>
          </a:xfrm>
          <a:prstGeom prst="rect">
            <a:avLst/>
          </a:prstGeom>
        </p:spPr>
      </p:pic>
      <p:pic>
        <p:nvPicPr>
          <p:cNvPr id="18" name="Picture 17">
            <a:extLst>
              <a:ext uri="{FF2B5EF4-FFF2-40B4-BE49-F238E27FC236}">
                <a16:creationId xmlns:a16="http://schemas.microsoft.com/office/drawing/2014/main" id="{8D11E614-EB51-4506-BB93-31EB971C71F3}"/>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795652314"/>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Transition Slide">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BBA1D3E-9956-9541-A964-313064928B1A}"/>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0" y="1100135"/>
            <a:ext cx="12192000" cy="4543426"/>
          </a:xfrm>
          <a:prstGeom prst="rect">
            <a:avLst/>
          </a:prstGeom>
        </p:spPr>
      </p:pic>
      <p:pic>
        <p:nvPicPr>
          <p:cNvPr id="8" name="Picture 7">
            <a:extLst>
              <a:ext uri="{FF2B5EF4-FFF2-40B4-BE49-F238E27FC236}">
                <a16:creationId xmlns:a16="http://schemas.microsoft.com/office/drawing/2014/main" id="{0CD48361-1CF2-8544-9830-31C4AD415DB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950406"/>
            <a:ext cx="12192000" cy="1115179"/>
          </a:xfrm>
          <a:prstGeom prst="rect">
            <a:avLst/>
          </a:prstGeom>
          <a:noFill/>
        </p:spPr>
      </p:pic>
      <p:sp>
        <p:nvSpPr>
          <p:cNvPr id="2" name="Date Placeholder 1">
            <a:extLst>
              <a:ext uri="{FF2B5EF4-FFF2-40B4-BE49-F238E27FC236}">
                <a16:creationId xmlns:a16="http://schemas.microsoft.com/office/drawing/2014/main" id="{440EC403-9074-2E4B-B686-CE4BDA677248}"/>
              </a:ext>
            </a:extLst>
          </p:cNvPr>
          <p:cNvSpPr>
            <a:spLocks noGrp="1"/>
          </p:cNvSpPr>
          <p:nvPr>
            <p:ph type="dt" sz="half" idx="10"/>
          </p:nvPr>
        </p:nvSpPr>
        <p:spPr/>
        <p:txBody>
          <a:bodyPr/>
          <a:lstStyle>
            <a:lvl1pPr>
              <a:defRPr>
                <a:solidFill>
                  <a:srgbClr val="838383"/>
                </a:solidFill>
              </a:defRPr>
            </a:lvl1pPr>
          </a:lstStyle>
          <a:p>
            <a:r>
              <a:rPr lang="en-CA"/>
              <a:t>05-24-2021</a:t>
            </a:r>
            <a:endParaRPr lang="en-US" dirty="0"/>
          </a:p>
        </p:txBody>
      </p:sp>
      <p:sp>
        <p:nvSpPr>
          <p:cNvPr id="4" name="Slide Number Placeholder 3">
            <a:extLst>
              <a:ext uri="{FF2B5EF4-FFF2-40B4-BE49-F238E27FC236}">
                <a16:creationId xmlns:a16="http://schemas.microsoft.com/office/drawing/2014/main" id="{189A3C8A-7236-8343-AAF2-6EF87EE95C60}"/>
              </a:ext>
            </a:extLst>
          </p:cNvPr>
          <p:cNvSpPr>
            <a:spLocks noGrp="1"/>
          </p:cNvSpPr>
          <p:nvPr>
            <p:ph type="sldNum" sz="quarter" idx="12"/>
          </p:nvPr>
        </p:nvSpPr>
        <p:spPr/>
        <p:txBody>
          <a:bodyPr/>
          <a:lstStyle>
            <a:lvl1pPr>
              <a:defRPr>
                <a:solidFill>
                  <a:srgbClr val="838383"/>
                </a:solidFill>
              </a:defRPr>
            </a:lvl1pPr>
          </a:lstStyle>
          <a:p>
            <a:fld id="{A68F81FF-A8B7-8E49-9D5B-3CAD5ADFEE36}" type="slidenum">
              <a:rPr lang="en-US" smtClean="0"/>
              <a:pPr/>
              <a:t>‹#›</a:t>
            </a:fld>
            <a:endParaRPr lang="en-US" dirty="0"/>
          </a:p>
        </p:txBody>
      </p:sp>
      <p:sp>
        <p:nvSpPr>
          <p:cNvPr id="9" name="Title 1">
            <a:extLst>
              <a:ext uri="{FF2B5EF4-FFF2-40B4-BE49-F238E27FC236}">
                <a16:creationId xmlns:a16="http://schemas.microsoft.com/office/drawing/2014/main" id="{06079699-09D7-4544-BF06-E77DEC20A061}"/>
              </a:ext>
            </a:extLst>
          </p:cNvPr>
          <p:cNvSpPr>
            <a:spLocks noGrp="1"/>
          </p:cNvSpPr>
          <p:nvPr>
            <p:ph type="title" hasCustomPrompt="1"/>
          </p:nvPr>
        </p:nvSpPr>
        <p:spPr>
          <a:xfrm>
            <a:off x="831850" y="2950406"/>
            <a:ext cx="9326563" cy="1115179"/>
          </a:xfrm>
        </p:spPr>
        <p:txBody>
          <a:bodyPr anchor="b"/>
          <a:lstStyle>
            <a:lvl1pPr>
              <a:defRPr sz="6000"/>
            </a:lvl1pPr>
          </a:lstStyle>
          <a:p>
            <a:r>
              <a:rPr lang="en-US" dirty="0"/>
              <a:t>Transition slide</a:t>
            </a:r>
          </a:p>
        </p:txBody>
      </p:sp>
      <p:pic>
        <p:nvPicPr>
          <p:cNvPr id="7" name="Picture 6">
            <a:extLst>
              <a:ext uri="{FF2B5EF4-FFF2-40B4-BE49-F238E27FC236}">
                <a16:creationId xmlns:a16="http://schemas.microsoft.com/office/drawing/2014/main" id="{5D924E6C-ECC7-4881-B59D-7442231AF11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1100135"/>
            <a:ext cx="12192000" cy="4543426"/>
          </a:xfrm>
          <a:prstGeom prst="rect">
            <a:avLst/>
          </a:prstGeom>
        </p:spPr>
      </p:pic>
      <p:pic>
        <p:nvPicPr>
          <p:cNvPr id="10" name="Picture 9">
            <a:extLst>
              <a:ext uri="{FF2B5EF4-FFF2-40B4-BE49-F238E27FC236}">
                <a16:creationId xmlns:a16="http://schemas.microsoft.com/office/drawing/2014/main" id="{2D148B2A-3734-49D3-BE67-E4B1DAD82F4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950406"/>
            <a:ext cx="12192000" cy="1115179"/>
          </a:xfrm>
          <a:prstGeom prst="rect">
            <a:avLst/>
          </a:prstGeom>
          <a:noFill/>
        </p:spPr>
      </p:pic>
    </p:spTree>
    <p:extLst>
      <p:ext uri="{BB962C8B-B14F-4D97-AF65-F5344CB8AC3E}">
        <p14:creationId xmlns:p14="http://schemas.microsoft.com/office/powerpoint/2010/main" val="356909603"/>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obj" preserve="1">
  <p:cSld name="Content Slide (no images)">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FFC82E5-D0D8-EE4A-A621-5AB9F4BAB1E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2" name="Title 1">
            <a:extLst>
              <a:ext uri="{FF2B5EF4-FFF2-40B4-BE49-F238E27FC236}">
                <a16:creationId xmlns:a16="http://schemas.microsoft.com/office/drawing/2014/main" id="{47D64BA9-4817-6446-BC17-D95F499700F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
        <p:nvSpPr>
          <p:cNvPr id="3" name="Content Placeholder 2">
            <a:extLst>
              <a:ext uri="{FF2B5EF4-FFF2-40B4-BE49-F238E27FC236}">
                <a16:creationId xmlns:a16="http://schemas.microsoft.com/office/drawing/2014/main" id="{611F7315-1D15-7F4A-AACF-F20BF2D5C663}"/>
              </a:ext>
            </a:extLst>
          </p:cNvPr>
          <p:cNvSpPr>
            <a:spLocks noGrp="1"/>
          </p:cNvSpPr>
          <p:nvPr>
            <p:ph idx="1"/>
          </p:nvPr>
        </p:nvSpPr>
        <p:spPr>
          <a:xfrm>
            <a:off x="838200" y="1414463"/>
            <a:ext cx="10515600" cy="4762500"/>
          </a:xfrm>
        </p:spPr>
        <p:txBody>
          <a:bodyPr/>
          <a:lstStyle>
            <a:lvl1pPr>
              <a:defRPr>
                <a:latin typeface="Product Sans Thin" panose="020B0203030502040203" pitchFamily="34" charset="0"/>
              </a:defRPr>
            </a:lvl1pPr>
            <a:lvl2pPr>
              <a:defRPr>
                <a:latin typeface="Product Sans Thin" panose="020B0203030502040203" pitchFamily="34" charset="0"/>
              </a:defRPr>
            </a:lvl2pPr>
            <a:lvl3pPr>
              <a:defRPr>
                <a:latin typeface="Product Sans Thin" panose="020B0203030502040203" pitchFamily="34" charset="0"/>
              </a:defRPr>
            </a:lvl3pPr>
            <a:lvl4pPr>
              <a:defRPr>
                <a:latin typeface="Product Sans Thin" panose="020B0203030502040203" pitchFamily="34" charset="0"/>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latin typeface="Product Sans Thin" panose="020B0203030502040203"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7" name="Date Placeholder 1">
            <a:extLst>
              <a:ext uri="{FF2B5EF4-FFF2-40B4-BE49-F238E27FC236}">
                <a16:creationId xmlns:a16="http://schemas.microsoft.com/office/drawing/2014/main" id="{71B5729D-97A3-B74D-8F1F-CE9FF284F34D}"/>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dirty="0"/>
          </a:p>
        </p:txBody>
      </p:sp>
      <p:sp>
        <p:nvSpPr>
          <p:cNvPr id="9" name="Slide Number Placeholder 3">
            <a:extLst>
              <a:ext uri="{FF2B5EF4-FFF2-40B4-BE49-F238E27FC236}">
                <a16:creationId xmlns:a16="http://schemas.microsoft.com/office/drawing/2014/main" id="{E26F95E0-5E50-0E47-8FFD-6D000044AD9A}"/>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pic>
        <p:nvPicPr>
          <p:cNvPr id="10" name="Picture 9">
            <a:extLst>
              <a:ext uri="{FF2B5EF4-FFF2-40B4-BE49-F238E27FC236}">
                <a16:creationId xmlns:a16="http://schemas.microsoft.com/office/drawing/2014/main" id="{72529DCF-BAD6-4C29-ABBC-DD579AC83A2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Tree>
    <p:extLst>
      <p:ext uri="{BB962C8B-B14F-4D97-AF65-F5344CB8AC3E}">
        <p14:creationId xmlns:p14="http://schemas.microsoft.com/office/powerpoint/2010/main" val="3583146101"/>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Content Slide (with boxes)">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A40D8CAB-D224-9E4B-913B-4650ACA6EC8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6" name="Content Placeholder 3">
            <a:extLst>
              <a:ext uri="{FF2B5EF4-FFF2-40B4-BE49-F238E27FC236}">
                <a16:creationId xmlns:a16="http://schemas.microsoft.com/office/drawing/2014/main" id="{AAFBE3DE-3C9F-453F-9586-4057CDA650F4}"/>
              </a:ext>
            </a:extLst>
          </p:cNvPr>
          <p:cNvSpPr>
            <a:spLocks noGrp="1"/>
          </p:cNvSpPr>
          <p:nvPr>
            <p:ph sz="half" idx="2"/>
          </p:nvPr>
        </p:nvSpPr>
        <p:spPr>
          <a:xfrm>
            <a:off x="838200" y="1371599"/>
            <a:ext cx="6739386"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22" name="Rectangle 21">
            <a:extLst>
              <a:ext uri="{FF2B5EF4-FFF2-40B4-BE49-F238E27FC236}">
                <a16:creationId xmlns:a16="http://schemas.microsoft.com/office/drawing/2014/main" id="{2455D951-7751-A541-A387-61A043688CE1}"/>
              </a:ext>
            </a:extLst>
          </p:cNvPr>
          <p:cNvSpPr/>
          <p:nvPr/>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nvGrpSpPr>
          <p:cNvPr id="23" name="Group 22">
            <a:extLst>
              <a:ext uri="{FF2B5EF4-FFF2-40B4-BE49-F238E27FC236}">
                <a16:creationId xmlns:a16="http://schemas.microsoft.com/office/drawing/2014/main" id="{CAB157B1-00FA-D34E-A866-01820DB00A7C}"/>
              </a:ext>
            </a:extLst>
          </p:cNvPr>
          <p:cNvGrpSpPr/>
          <p:nvPr/>
        </p:nvGrpSpPr>
        <p:grpSpPr>
          <a:xfrm>
            <a:off x="8401051" y="1771656"/>
            <a:ext cx="3819525" cy="3800481"/>
            <a:chOff x="8401051" y="1771656"/>
            <a:chExt cx="3819525" cy="3800481"/>
          </a:xfrm>
        </p:grpSpPr>
        <p:sp>
          <p:nvSpPr>
            <p:cNvPr id="24" name="Rectangle 23">
              <a:extLst>
                <a:ext uri="{FF2B5EF4-FFF2-40B4-BE49-F238E27FC236}">
                  <a16:creationId xmlns:a16="http://schemas.microsoft.com/office/drawing/2014/main" id="{28894650-A92B-D44F-BD58-2949EF2709EE}"/>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6" name="Rectangle 25">
              <a:extLst>
                <a:ext uri="{FF2B5EF4-FFF2-40B4-BE49-F238E27FC236}">
                  <a16:creationId xmlns:a16="http://schemas.microsoft.com/office/drawing/2014/main" id="{E5911023-1E8C-E743-B810-68A41E000E15}"/>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7" name="Rectangle 26">
            <a:extLst>
              <a:ext uri="{FF2B5EF4-FFF2-40B4-BE49-F238E27FC236}">
                <a16:creationId xmlns:a16="http://schemas.microsoft.com/office/drawing/2014/main" id="{2C1E3DB1-D883-E84F-93ED-11F1B86ED64D}"/>
              </a:ext>
            </a:extLst>
          </p:cNvPr>
          <p:cNvSpPr/>
          <p:nvPr/>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8" name="Picture 27" descr="Text, letter&#10;&#10;Description automatically generated">
            <a:extLst>
              <a:ext uri="{FF2B5EF4-FFF2-40B4-BE49-F238E27FC236}">
                <a16:creationId xmlns:a16="http://schemas.microsoft.com/office/drawing/2014/main" id="{749A8FFF-4E71-6648-9129-15CE07D93471}"/>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
        <p:nvSpPr>
          <p:cNvPr id="14" name="Date Placeholder 1">
            <a:extLst>
              <a:ext uri="{FF2B5EF4-FFF2-40B4-BE49-F238E27FC236}">
                <a16:creationId xmlns:a16="http://schemas.microsoft.com/office/drawing/2014/main" id="{46500801-EEE0-5640-B67D-583E10ABD4D2}"/>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dirty="0"/>
          </a:p>
        </p:txBody>
      </p:sp>
      <p:sp>
        <p:nvSpPr>
          <p:cNvPr id="15" name="Slide Number Placeholder 3">
            <a:extLst>
              <a:ext uri="{FF2B5EF4-FFF2-40B4-BE49-F238E27FC236}">
                <a16:creationId xmlns:a16="http://schemas.microsoft.com/office/drawing/2014/main" id="{7B28734D-DE14-9442-AE67-2090A1DCAD08}"/>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
        <p:nvSpPr>
          <p:cNvPr id="18" name="Title 1">
            <a:extLst>
              <a:ext uri="{FF2B5EF4-FFF2-40B4-BE49-F238E27FC236}">
                <a16:creationId xmlns:a16="http://schemas.microsoft.com/office/drawing/2014/main" id="{850B06AE-126A-4DA2-811F-104FAE999A2F}"/>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pic>
        <p:nvPicPr>
          <p:cNvPr id="17" name="Picture 16">
            <a:extLst>
              <a:ext uri="{FF2B5EF4-FFF2-40B4-BE49-F238E27FC236}">
                <a16:creationId xmlns:a16="http://schemas.microsoft.com/office/drawing/2014/main" id="{32B90915-D586-4860-AA89-8956726FF90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9" name="Rectangle 18">
            <a:extLst>
              <a:ext uri="{FF2B5EF4-FFF2-40B4-BE49-F238E27FC236}">
                <a16:creationId xmlns:a16="http://schemas.microsoft.com/office/drawing/2014/main" id="{49B91651-D38D-4895-AF23-1647DEBED04C}"/>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nvGrpSpPr>
          <p:cNvPr id="20" name="Group 19">
            <a:extLst>
              <a:ext uri="{FF2B5EF4-FFF2-40B4-BE49-F238E27FC236}">
                <a16:creationId xmlns:a16="http://schemas.microsoft.com/office/drawing/2014/main" id="{76C35A6C-ED9C-4FCF-A934-BB1F1BAA4EC3}"/>
              </a:ext>
            </a:extLst>
          </p:cNvPr>
          <p:cNvGrpSpPr/>
          <p:nvPr userDrawn="1"/>
        </p:nvGrpSpPr>
        <p:grpSpPr>
          <a:xfrm>
            <a:off x="8401051" y="1771656"/>
            <a:ext cx="3819525" cy="3800481"/>
            <a:chOff x="8401051" y="1771656"/>
            <a:chExt cx="3819525" cy="3800481"/>
          </a:xfrm>
        </p:grpSpPr>
        <p:sp>
          <p:nvSpPr>
            <p:cNvPr id="21" name="Rectangle 20">
              <a:extLst>
                <a:ext uri="{FF2B5EF4-FFF2-40B4-BE49-F238E27FC236}">
                  <a16:creationId xmlns:a16="http://schemas.microsoft.com/office/drawing/2014/main" id="{C9B767B4-31EE-4B12-8998-6E478D16EA2D}"/>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5" name="Rectangle 24">
              <a:extLst>
                <a:ext uri="{FF2B5EF4-FFF2-40B4-BE49-F238E27FC236}">
                  <a16:creationId xmlns:a16="http://schemas.microsoft.com/office/drawing/2014/main" id="{5F250AA9-671B-425C-A226-30BAE3BD77D1}"/>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9" name="Rectangle 28">
            <a:extLst>
              <a:ext uri="{FF2B5EF4-FFF2-40B4-BE49-F238E27FC236}">
                <a16:creationId xmlns:a16="http://schemas.microsoft.com/office/drawing/2014/main" id="{EF08CE5E-251D-42FC-8B59-B733C0D42ECE}"/>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30" name="Picture 29" descr="Text, letter&#10;&#10;Description automatically generated">
            <a:extLst>
              <a:ext uri="{FF2B5EF4-FFF2-40B4-BE49-F238E27FC236}">
                <a16:creationId xmlns:a16="http://schemas.microsoft.com/office/drawing/2014/main" id="{FF7A898B-D53C-46D1-8BC2-2692329C61F6}"/>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Tree>
    <p:extLst>
      <p:ext uri="{BB962C8B-B14F-4D97-AF65-F5344CB8AC3E}">
        <p14:creationId xmlns:p14="http://schemas.microsoft.com/office/powerpoint/2010/main" val="4068252812"/>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Agenda Slide">
    <p:spTree>
      <p:nvGrpSpPr>
        <p:cNvPr id="1" name=""/>
        <p:cNvGrpSpPr/>
        <p:nvPr/>
      </p:nvGrpSpPr>
      <p:grpSpPr>
        <a:xfrm>
          <a:off x="0" y="0"/>
          <a:ext cx="0" cy="0"/>
          <a:chOff x="0" y="0"/>
          <a:chExt cx="0" cy="0"/>
        </a:xfrm>
      </p:grpSpPr>
      <p:sp>
        <p:nvSpPr>
          <p:cNvPr id="10" name="Content Placeholder 3">
            <a:extLst>
              <a:ext uri="{FF2B5EF4-FFF2-40B4-BE49-F238E27FC236}">
                <a16:creationId xmlns:a16="http://schemas.microsoft.com/office/drawing/2014/main" id="{CDE7FCE0-DABC-FF4C-A67F-37313C276B9F}"/>
              </a:ext>
            </a:extLst>
          </p:cNvPr>
          <p:cNvSpPr>
            <a:spLocks noGrp="1"/>
          </p:cNvSpPr>
          <p:nvPr>
            <p:ph sz="half" idx="2" hasCustomPrompt="1"/>
          </p:nvPr>
        </p:nvSpPr>
        <p:spPr>
          <a:xfrm>
            <a:off x="838200" y="1428750"/>
            <a:ext cx="6219825" cy="4922543"/>
          </a:xfrm>
        </p:spPr>
        <p:txBody>
          <a:bodyPr/>
          <a:lstStyle>
            <a:lvl1pPr marL="514350" indent="-514350">
              <a:lnSpc>
                <a:spcPct val="150000"/>
              </a:lnSpc>
              <a:buSzPct val="120000"/>
              <a:buFont typeface="+mj-lt"/>
              <a:buAutoNum type="arabicParenR"/>
              <a:defRPr>
                <a:solidFill>
                  <a:srgbClr val="0B5494"/>
                </a:solidFill>
                <a:latin typeface="Product Sans Light" panose="020B0303030502040203" pitchFamily="34" charset="0"/>
              </a:defRPr>
            </a:lvl1pPr>
            <a:lvl2pPr>
              <a:buClrTx/>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Agenda item 1</a:t>
            </a:r>
          </a:p>
          <a:p>
            <a:pPr lvl="0"/>
            <a:r>
              <a:rPr lang="en-US" dirty="0"/>
              <a:t>Agenda item 2</a:t>
            </a:r>
          </a:p>
          <a:p>
            <a:pPr lvl="0"/>
            <a:r>
              <a:rPr lang="en-US" dirty="0"/>
              <a:t>Agenda item 3</a:t>
            </a:r>
          </a:p>
          <a:p>
            <a:pPr lvl="0"/>
            <a:r>
              <a:rPr lang="en-US" dirty="0"/>
              <a:t>Agenda item 4</a:t>
            </a:r>
          </a:p>
        </p:txBody>
      </p:sp>
      <p:pic>
        <p:nvPicPr>
          <p:cNvPr id="13" name="Picture 12">
            <a:extLst>
              <a:ext uri="{FF2B5EF4-FFF2-40B4-BE49-F238E27FC236}">
                <a16:creationId xmlns:a16="http://schemas.microsoft.com/office/drawing/2014/main" id="{A40D8CAB-D224-9E4B-913B-4650ACA6EC8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AB5B9CB-E993-D64C-AC33-64C0B1891D03}"/>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Agenda</a:t>
            </a:r>
          </a:p>
        </p:txBody>
      </p:sp>
      <p:sp>
        <p:nvSpPr>
          <p:cNvPr id="16" name="Date Placeholder 1">
            <a:extLst>
              <a:ext uri="{FF2B5EF4-FFF2-40B4-BE49-F238E27FC236}">
                <a16:creationId xmlns:a16="http://schemas.microsoft.com/office/drawing/2014/main" id="{15357D13-28E9-504B-AD5E-34C08981C768}"/>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dirty="0"/>
          </a:p>
        </p:txBody>
      </p:sp>
      <p:sp>
        <p:nvSpPr>
          <p:cNvPr id="17" name="Slide Number Placeholder 3">
            <a:extLst>
              <a:ext uri="{FF2B5EF4-FFF2-40B4-BE49-F238E27FC236}">
                <a16:creationId xmlns:a16="http://schemas.microsoft.com/office/drawing/2014/main" id="{376C37B9-9236-DC46-AEA1-4D13C0A1036F}"/>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
        <p:nvSpPr>
          <p:cNvPr id="33" name="Rectangle 32">
            <a:extLst>
              <a:ext uri="{FF2B5EF4-FFF2-40B4-BE49-F238E27FC236}">
                <a16:creationId xmlns:a16="http://schemas.microsoft.com/office/drawing/2014/main" id="{AA046ADC-C429-F94E-913A-D027F8174AB6}"/>
              </a:ext>
            </a:extLst>
          </p:cNvPr>
          <p:cNvSpPr/>
          <p:nvPr/>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nvGrpSpPr>
          <p:cNvPr id="34" name="Group 33">
            <a:extLst>
              <a:ext uri="{FF2B5EF4-FFF2-40B4-BE49-F238E27FC236}">
                <a16:creationId xmlns:a16="http://schemas.microsoft.com/office/drawing/2014/main" id="{95C268B5-C466-A749-A42E-4369F8388FAA}"/>
              </a:ext>
            </a:extLst>
          </p:cNvPr>
          <p:cNvGrpSpPr/>
          <p:nvPr/>
        </p:nvGrpSpPr>
        <p:grpSpPr>
          <a:xfrm>
            <a:off x="8401051" y="1771656"/>
            <a:ext cx="3819525" cy="3800481"/>
            <a:chOff x="8401051" y="1771656"/>
            <a:chExt cx="3819525" cy="3800481"/>
          </a:xfrm>
        </p:grpSpPr>
        <p:sp>
          <p:nvSpPr>
            <p:cNvPr id="35" name="Rectangle 34">
              <a:extLst>
                <a:ext uri="{FF2B5EF4-FFF2-40B4-BE49-F238E27FC236}">
                  <a16:creationId xmlns:a16="http://schemas.microsoft.com/office/drawing/2014/main" id="{E6A62B3B-4AF7-2742-BB66-C19F716FDA29}"/>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6" name="Rectangle 35">
              <a:extLst>
                <a:ext uri="{FF2B5EF4-FFF2-40B4-BE49-F238E27FC236}">
                  <a16:creationId xmlns:a16="http://schemas.microsoft.com/office/drawing/2014/main" id="{10495851-64A6-1647-BE51-32E8939E73B4}"/>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37" name="Rectangle 36">
            <a:extLst>
              <a:ext uri="{FF2B5EF4-FFF2-40B4-BE49-F238E27FC236}">
                <a16:creationId xmlns:a16="http://schemas.microsoft.com/office/drawing/2014/main" id="{10A2D29C-F7F7-DB49-B3C5-D45351D4D317}"/>
              </a:ext>
            </a:extLst>
          </p:cNvPr>
          <p:cNvSpPr/>
          <p:nvPr/>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38" name="Picture 37" descr="Text, letter&#10;&#10;Description automatically generated">
            <a:extLst>
              <a:ext uri="{FF2B5EF4-FFF2-40B4-BE49-F238E27FC236}">
                <a16:creationId xmlns:a16="http://schemas.microsoft.com/office/drawing/2014/main" id="{ACE42BB7-EB50-754D-B8A3-A38D7EBEB83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pic>
        <p:nvPicPr>
          <p:cNvPr id="15" name="Picture 14">
            <a:extLst>
              <a:ext uri="{FF2B5EF4-FFF2-40B4-BE49-F238E27FC236}">
                <a16:creationId xmlns:a16="http://schemas.microsoft.com/office/drawing/2014/main" id="{BB6CC7A0-4F95-47CD-8550-50595FA8AD9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8" name="Rectangle 17">
            <a:extLst>
              <a:ext uri="{FF2B5EF4-FFF2-40B4-BE49-F238E27FC236}">
                <a16:creationId xmlns:a16="http://schemas.microsoft.com/office/drawing/2014/main" id="{05B4C4FF-F1CE-4C19-AF62-660C88021A86}"/>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nvGrpSpPr>
          <p:cNvPr id="19" name="Group 18">
            <a:extLst>
              <a:ext uri="{FF2B5EF4-FFF2-40B4-BE49-F238E27FC236}">
                <a16:creationId xmlns:a16="http://schemas.microsoft.com/office/drawing/2014/main" id="{7C866B6D-2589-4AC3-88BE-6AB83166251F}"/>
              </a:ext>
            </a:extLst>
          </p:cNvPr>
          <p:cNvGrpSpPr/>
          <p:nvPr userDrawn="1"/>
        </p:nvGrpSpPr>
        <p:grpSpPr>
          <a:xfrm>
            <a:off x="8401051" y="1771656"/>
            <a:ext cx="3819525" cy="3800481"/>
            <a:chOff x="8401051" y="1771656"/>
            <a:chExt cx="3819525" cy="3800481"/>
          </a:xfrm>
        </p:grpSpPr>
        <p:sp>
          <p:nvSpPr>
            <p:cNvPr id="20" name="Rectangle 19">
              <a:extLst>
                <a:ext uri="{FF2B5EF4-FFF2-40B4-BE49-F238E27FC236}">
                  <a16:creationId xmlns:a16="http://schemas.microsoft.com/office/drawing/2014/main" id="{5DB4B23B-F3E5-4C72-ACBE-09185D100DD8}"/>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1" name="Rectangle 20">
              <a:extLst>
                <a:ext uri="{FF2B5EF4-FFF2-40B4-BE49-F238E27FC236}">
                  <a16:creationId xmlns:a16="http://schemas.microsoft.com/office/drawing/2014/main" id="{88393D93-1D21-416B-AFC6-89DAA54327FB}"/>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2" name="Rectangle 21">
            <a:extLst>
              <a:ext uri="{FF2B5EF4-FFF2-40B4-BE49-F238E27FC236}">
                <a16:creationId xmlns:a16="http://schemas.microsoft.com/office/drawing/2014/main" id="{C0B852FF-A6B4-4243-956F-03721AC74AC8}"/>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3" name="Picture 22" descr="Text, letter&#10;&#10;Description automatically generated">
            <a:extLst>
              <a:ext uri="{FF2B5EF4-FFF2-40B4-BE49-F238E27FC236}">
                <a16:creationId xmlns:a16="http://schemas.microsoft.com/office/drawing/2014/main" id="{699925F0-25C9-41C1-8C3A-5C226291CD6E}"/>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Tree>
    <p:extLst>
      <p:ext uri="{BB962C8B-B14F-4D97-AF65-F5344CB8AC3E}">
        <p14:creationId xmlns:p14="http://schemas.microsoft.com/office/powerpoint/2010/main" val="249923857"/>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Content Slide (with vert image)">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5FD654AC-93C5-5749-8FCC-E5FB9426D17C}"/>
              </a:ext>
            </a:extLst>
          </p:cNvPr>
          <p:cNvGrpSpPr/>
          <p:nvPr/>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1" name="Rectangle 10">
              <a:extLst>
                <a:ext uri="{FF2B5EF4-FFF2-40B4-BE49-F238E27FC236}">
                  <a16:creationId xmlns:a16="http://schemas.microsoft.com/office/drawing/2014/main" id="{84684600-E216-FA45-9DA6-6B7A968D6EB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extLst>
                <a:ext uri="{FF2B5EF4-FFF2-40B4-BE49-F238E27FC236}">
                  <a16:creationId xmlns:a16="http://schemas.microsoft.com/office/drawing/2014/main" id="{FCA50844-F620-754E-A12B-9A483D2F32F6}"/>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4" name="Rectangle 13">
              <a:extLst>
                <a:ext uri="{FF2B5EF4-FFF2-40B4-BE49-F238E27FC236}">
                  <a16:creationId xmlns:a16="http://schemas.microsoft.com/office/drawing/2014/main" id="{59176982-5E1E-A245-81B5-9210E4EA747D}"/>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16043"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358" y="-10287"/>
            <a:ext cx="12192000" cy="1115179"/>
          </a:xfrm>
          <a:prstGeom prst="rect">
            <a:avLst/>
          </a:prstGeom>
        </p:spPr>
      </p:pic>
      <p:sp>
        <p:nvSpPr>
          <p:cNvPr id="15" name="Date Placeholder 1">
            <a:extLst>
              <a:ext uri="{FF2B5EF4-FFF2-40B4-BE49-F238E27FC236}">
                <a16:creationId xmlns:a16="http://schemas.microsoft.com/office/drawing/2014/main" id="{7769D9AB-7B87-544F-BE76-0EBE8E677126}"/>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dirty="0"/>
          </a:p>
        </p:txBody>
      </p:sp>
      <p:sp>
        <p:nvSpPr>
          <p:cNvPr id="17" name="Slide Number Placeholder 3">
            <a:extLst>
              <a:ext uri="{FF2B5EF4-FFF2-40B4-BE49-F238E27FC236}">
                <a16:creationId xmlns:a16="http://schemas.microsoft.com/office/drawing/2014/main" id="{BC8910A6-A3B8-EC4B-BD26-4664C23A4251}"/>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
        <p:nvSpPr>
          <p:cNvPr id="18" name="Title 1">
            <a:extLst>
              <a:ext uri="{FF2B5EF4-FFF2-40B4-BE49-F238E27FC236}">
                <a16:creationId xmlns:a16="http://schemas.microsoft.com/office/drawing/2014/main" id="{BEC32625-7956-4078-9A04-BB491993D832}"/>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grpSp>
        <p:nvGrpSpPr>
          <p:cNvPr id="16" name="Group 15">
            <a:extLst>
              <a:ext uri="{FF2B5EF4-FFF2-40B4-BE49-F238E27FC236}">
                <a16:creationId xmlns:a16="http://schemas.microsoft.com/office/drawing/2014/main" id="{7FDF03D5-66B1-450B-A1E6-1EC7B570F0BC}"/>
              </a:ext>
            </a:extLst>
          </p:cNvPr>
          <p:cNvGrpSpPr/>
          <p:nvPr userDrawn="1"/>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9" name="Rectangle 18">
              <a:extLst>
                <a:ext uri="{FF2B5EF4-FFF2-40B4-BE49-F238E27FC236}">
                  <a16:creationId xmlns:a16="http://schemas.microsoft.com/office/drawing/2014/main" id="{E6EFB92E-B16E-45C4-98AF-26F53408D8BB}"/>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20" name="Rectangle 19">
              <a:extLst>
                <a:ext uri="{FF2B5EF4-FFF2-40B4-BE49-F238E27FC236}">
                  <a16:creationId xmlns:a16="http://schemas.microsoft.com/office/drawing/2014/main" id="{ADBE170B-9CB3-4789-8395-2A47A7652ED9}"/>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21" name="Rectangle 20">
              <a:extLst>
                <a:ext uri="{FF2B5EF4-FFF2-40B4-BE49-F238E27FC236}">
                  <a16:creationId xmlns:a16="http://schemas.microsoft.com/office/drawing/2014/main" id="{6B2AD17B-F5BB-4C76-879D-A38F2EF53920}"/>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grpSp>
      <p:pic>
        <p:nvPicPr>
          <p:cNvPr id="22" name="Picture 21">
            <a:extLst>
              <a:ext uri="{FF2B5EF4-FFF2-40B4-BE49-F238E27FC236}">
                <a16:creationId xmlns:a16="http://schemas.microsoft.com/office/drawing/2014/main" id="{8021FA11-D721-472A-9AB1-94AA9AB28FD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358" y="-10287"/>
            <a:ext cx="12192000" cy="1115179"/>
          </a:xfrm>
          <a:prstGeom prst="rect">
            <a:avLst/>
          </a:prstGeom>
        </p:spPr>
      </p:pic>
    </p:spTree>
    <p:extLst>
      <p:ext uri="{BB962C8B-B14F-4D97-AF65-F5344CB8AC3E}">
        <p14:creationId xmlns:p14="http://schemas.microsoft.com/office/powerpoint/2010/main" val="31244485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10" name="Content Placeholder 3">
            <a:extLst>
              <a:ext uri="{FF2B5EF4-FFF2-40B4-BE49-F238E27FC236}">
                <a16:creationId xmlns:a16="http://schemas.microsoft.com/office/drawing/2014/main" id="{CDE7FCE0-DABC-FF4C-A67F-37313C276B9F}"/>
              </a:ext>
            </a:extLst>
          </p:cNvPr>
          <p:cNvSpPr>
            <a:spLocks noGrp="1"/>
          </p:cNvSpPr>
          <p:nvPr>
            <p:ph sz="half" idx="2" hasCustomPrompt="1"/>
          </p:nvPr>
        </p:nvSpPr>
        <p:spPr>
          <a:xfrm>
            <a:off x="838200" y="1428750"/>
            <a:ext cx="6219825" cy="4922543"/>
          </a:xfrm>
        </p:spPr>
        <p:txBody>
          <a:bodyPr/>
          <a:lstStyle>
            <a:lvl1pPr marL="514350" indent="-514350">
              <a:lnSpc>
                <a:spcPct val="150000"/>
              </a:lnSpc>
              <a:buSzPct val="120000"/>
              <a:buFont typeface="+mj-lt"/>
              <a:buAutoNum type="arabicParenR"/>
              <a:defRPr>
                <a:solidFill>
                  <a:srgbClr val="0B5494"/>
                </a:solidFill>
                <a:latin typeface="Product Sans Light" panose="020B0303030502040203" pitchFamily="34" charset="0"/>
              </a:defRPr>
            </a:lvl1pPr>
            <a:lvl2pPr>
              <a:buClrTx/>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Agenda item 1</a:t>
            </a:r>
          </a:p>
          <a:p>
            <a:pPr lvl="0"/>
            <a:r>
              <a:rPr lang="en-US" dirty="0"/>
              <a:t>Agenda item 2</a:t>
            </a:r>
          </a:p>
          <a:p>
            <a:pPr lvl="0"/>
            <a:r>
              <a:rPr lang="en-US" dirty="0"/>
              <a:t>Agenda item 3</a:t>
            </a:r>
          </a:p>
          <a:p>
            <a:pPr lvl="0"/>
            <a:r>
              <a:rPr lang="en-US" dirty="0"/>
              <a:t>Agenda item 4</a:t>
            </a:r>
          </a:p>
        </p:txBody>
      </p:sp>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AB5B9CB-E993-D64C-AC33-64C0B1891D03}"/>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Agenda</a:t>
            </a:r>
          </a:p>
        </p:txBody>
      </p:sp>
      <p:sp>
        <p:nvSpPr>
          <p:cNvPr id="16" name="Date Placeholder 1">
            <a:extLst>
              <a:ext uri="{FF2B5EF4-FFF2-40B4-BE49-F238E27FC236}">
                <a16:creationId xmlns:a16="http://schemas.microsoft.com/office/drawing/2014/main" id="{15357D13-28E9-504B-AD5E-34C08981C768}"/>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dirty="0"/>
          </a:p>
        </p:txBody>
      </p:sp>
      <p:sp>
        <p:nvSpPr>
          <p:cNvPr id="17" name="Slide Number Placeholder 3">
            <a:extLst>
              <a:ext uri="{FF2B5EF4-FFF2-40B4-BE49-F238E27FC236}">
                <a16:creationId xmlns:a16="http://schemas.microsoft.com/office/drawing/2014/main" id="{376C37B9-9236-DC46-AEA1-4D13C0A1036F}"/>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
        <p:nvSpPr>
          <p:cNvPr id="33" name="Rectangle 32">
            <a:extLst>
              <a:ext uri="{FF2B5EF4-FFF2-40B4-BE49-F238E27FC236}">
                <a16:creationId xmlns:a16="http://schemas.microsoft.com/office/drawing/2014/main" id="{AA046ADC-C429-F94E-913A-D027F8174AB6}"/>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nvGrpSpPr>
          <p:cNvPr id="34" name="Group 33">
            <a:extLst>
              <a:ext uri="{FF2B5EF4-FFF2-40B4-BE49-F238E27FC236}">
                <a16:creationId xmlns:a16="http://schemas.microsoft.com/office/drawing/2014/main" id="{95C268B5-C466-A749-A42E-4369F8388FAA}"/>
              </a:ext>
            </a:extLst>
          </p:cNvPr>
          <p:cNvGrpSpPr/>
          <p:nvPr userDrawn="1"/>
        </p:nvGrpSpPr>
        <p:grpSpPr>
          <a:xfrm>
            <a:off x="8401051" y="1771656"/>
            <a:ext cx="3819525" cy="3800481"/>
            <a:chOff x="8401051" y="1771656"/>
            <a:chExt cx="3819525" cy="3800481"/>
          </a:xfrm>
        </p:grpSpPr>
        <p:sp>
          <p:nvSpPr>
            <p:cNvPr id="35" name="Rectangle 34">
              <a:extLst>
                <a:ext uri="{FF2B5EF4-FFF2-40B4-BE49-F238E27FC236}">
                  <a16:creationId xmlns:a16="http://schemas.microsoft.com/office/drawing/2014/main" id="{E6A62B3B-4AF7-2742-BB66-C19F716FDA29}"/>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6" name="Rectangle 35">
              <a:extLst>
                <a:ext uri="{FF2B5EF4-FFF2-40B4-BE49-F238E27FC236}">
                  <a16:creationId xmlns:a16="http://schemas.microsoft.com/office/drawing/2014/main" id="{10495851-64A6-1647-BE51-32E8939E73B4}"/>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37" name="Rectangle 36">
            <a:extLst>
              <a:ext uri="{FF2B5EF4-FFF2-40B4-BE49-F238E27FC236}">
                <a16:creationId xmlns:a16="http://schemas.microsoft.com/office/drawing/2014/main" id="{10A2D29C-F7F7-DB49-B3C5-D45351D4D317}"/>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38" name="Picture 37" descr="Text, letter&#10;&#10;Description automatically generated">
            <a:extLst>
              <a:ext uri="{FF2B5EF4-FFF2-40B4-BE49-F238E27FC236}">
                <a16:creationId xmlns:a16="http://schemas.microsoft.com/office/drawing/2014/main" id="{ACE42BB7-EB50-754D-B8A3-A38D7EBEB832}"/>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Tree>
    <p:extLst>
      <p:ext uri="{BB962C8B-B14F-4D97-AF65-F5344CB8AC3E}">
        <p14:creationId xmlns:p14="http://schemas.microsoft.com/office/powerpoint/2010/main" val="1012879626"/>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Content Slide (with vert image alt)">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EC34133F-8ABA-8C41-8951-83582D1E63D8}"/>
              </a:ext>
            </a:extLst>
          </p:cNvPr>
          <p:cNvGrpSpPr/>
          <p:nvPr/>
        </p:nvGrpSpPr>
        <p:grpSpPr>
          <a:xfrm>
            <a:off x="7315199" y="0"/>
            <a:ext cx="4863445" cy="6845599"/>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0" name="Rectangle 9">
              <a:extLst>
                <a:ext uri="{FF2B5EF4-FFF2-40B4-BE49-F238E27FC236}">
                  <a16:creationId xmlns:a16="http://schemas.microsoft.com/office/drawing/2014/main" id="{2747C9DB-9490-4040-8FD7-82C9E70063D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1" name="Rectangle 10">
              <a:extLst>
                <a:ext uri="{FF2B5EF4-FFF2-40B4-BE49-F238E27FC236}">
                  <a16:creationId xmlns:a16="http://schemas.microsoft.com/office/drawing/2014/main" id="{1E348A8A-F1FB-164B-A4C0-F0ADE3F509FF}"/>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3" name="Rectangle 12">
              <a:extLst>
                <a:ext uri="{FF2B5EF4-FFF2-40B4-BE49-F238E27FC236}">
                  <a16:creationId xmlns:a16="http://schemas.microsoft.com/office/drawing/2014/main" id="{31BCFB59-55AA-F84A-9EE6-C097383D3278}"/>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dirty="0">
                  <a:solidFill>
                    <a:schemeClr val="tx1"/>
                  </a:solidFill>
                </a:rPr>
                <a:t>v</a:t>
              </a: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76999"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Date Placeholder 1">
            <a:extLst>
              <a:ext uri="{FF2B5EF4-FFF2-40B4-BE49-F238E27FC236}">
                <a16:creationId xmlns:a16="http://schemas.microsoft.com/office/drawing/2014/main" id="{06591EAA-F508-3C47-9146-1E4DA5C537B7}"/>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dirty="0"/>
          </a:p>
        </p:txBody>
      </p:sp>
      <p:sp>
        <p:nvSpPr>
          <p:cNvPr id="15" name="Slide Number Placeholder 3">
            <a:extLst>
              <a:ext uri="{FF2B5EF4-FFF2-40B4-BE49-F238E27FC236}">
                <a16:creationId xmlns:a16="http://schemas.microsoft.com/office/drawing/2014/main" id="{DD430948-36BB-364D-97BA-1D593C3B8714}"/>
              </a:ext>
            </a:extLst>
          </p:cNvPr>
          <p:cNvSpPr>
            <a:spLocks noGrp="1"/>
          </p:cNvSpPr>
          <p:nvPr>
            <p:ph type="sldNum" sz="quarter" idx="12"/>
          </p:nvPr>
        </p:nvSpPr>
        <p:spPr>
          <a:xfrm>
            <a:off x="8610600" y="6356350"/>
            <a:ext cx="2743200" cy="365125"/>
          </a:xfrm>
        </p:spPr>
        <p:txBody>
          <a:bodyPr/>
          <a:lstStyle>
            <a:lvl1pPr>
              <a:defRPr>
                <a:solidFill>
                  <a:schemeClr val="bg1"/>
                </a:solidFill>
              </a:defRPr>
            </a:lvl1pPr>
          </a:lstStyle>
          <a:p>
            <a:fld id="{A68F81FF-A8B7-8E49-9D5B-3CAD5ADFEE36}" type="slidenum">
              <a:rPr lang="en-US" smtClean="0"/>
              <a:pPr/>
              <a:t>‹#›</a:t>
            </a:fld>
            <a:endParaRPr lang="en-US" dirty="0"/>
          </a:p>
        </p:txBody>
      </p:sp>
      <p:sp>
        <p:nvSpPr>
          <p:cNvPr id="17" name="Title 1">
            <a:extLst>
              <a:ext uri="{FF2B5EF4-FFF2-40B4-BE49-F238E27FC236}">
                <a16:creationId xmlns:a16="http://schemas.microsoft.com/office/drawing/2014/main" id="{F152490E-FFCC-4912-9346-9ED8E1EBA700}"/>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grpSp>
        <p:nvGrpSpPr>
          <p:cNvPr id="16" name="Group 15">
            <a:extLst>
              <a:ext uri="{FF2B5EF4-FFF2-40B4-BE49-F238E27FC236}">
                <a16:creationId xmlns:a16="http://schemas.microsoft.com/office/drawing/2014/main" id="{9DABD888-ACF3-4660-BC16-9B2E4BBB49A1}"/>
              </a:ext>
            </a:extLst>
          </p:cNvPr>
          <p:cNvGrpSpPr/>
          <p:nvPr userDrawn="1"/>
        </p:nvGrpSpPr>
        <p:grpSpPr>
          <a:xfrm>
            <a:off x="7315199" y="0"/>
            <a:ext cx="4863445" cy="6845599"/>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8" name="Rectangle 17">
              <a:extLst>
                <a:ext uri="{FF2B5EF4-FFF2-40B4-BE49-F238E27FC236}">
                  <a16:creationId xmlns:a16="http://schemas.microsoft.com/office/drawing/2014/main" id="{0C6003AD-DFFB-49D1-86EA-296CCF048B80}"/>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9" name="Rectangle 18">
              <a:extLst>
                <a:ext uri="{FF2B5EF4-FFF2-40B4-BE49-F238E27FC236}">
                  <a16:creationId xmlns:a16="http://schemas.microsoft.com/office/drawing/2014/main" id="{4298544C-01DE-4838-8C51-BBE1C40D9307}"/>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20" name="Rectangle 19">
              <a:extLst>
                <a:ext uri="{FF2B5EF4-FFF2-40B4-BE49-F238E27FC236}">
                  <a16:creationId xmlns:a16="http://schemas.microsoft.com/office/drawing/2014/main" id="{48622EB7-EC87-49E5-BFE3-CDE3333D2ABF}"/>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dirty="0">
                  <a:solidFill>
                    <a:schemeClr val="tx1"/>
                  </a:solidFill>
                </a:rPr>
                <a:t>v</a:t>
              </a:r>
            </a:p>
          </p:txBody>
        </p:sp>
      </p:grpSp>
      <p:pic>
        <p:nvPicPr>
          <p:cNvPr id="21" name="Picture 20">
            <a:extLst>
              <a:ext uri="{FF2B5EF4-FFF2-40B4-BE49-F238E27FC236}">
                <a16:creationId xmlns:a16="http://schemas.microsoft.com/office/drawing/2014/main" id="{45D2052D-8CA4-4CEC-82C4-A4565F1F279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Tree>
    <p:extLst>
      <p:ext uri="{BB962C8B-B14F-4D97-AF65-F5344CB8AC3E}">
        <p14:creationId xmlns:p14="http://schemas.microsoft.com/office/powerpoint/2010/main" val="1861748727"/>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Two Content Boxes">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22AB7CC0-4987-F84D-9358-AA39C2F9EABC}"/>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t>‹#›</a:t>
            </a:fld>
            <a:endParaRPr lang="en-US"/>
          </a:p>
        </p:txBody>
      </p:sp>
      <p:sp>
        <p:nvSpPr>
          <p:cNvPr id="9" name="Text Placeholder 2">
            <a:extLst>
              <a:ext uri="{FF2B5EF4-FFF2-40B4-BE49-F238E27FC236}">
                <a16:creationId xmlns:a16="http://schemas.microsoft.com/office/drawing/2014/main" id="{6E55BB7F-B53C-9F4A-A2CF-27D3570D286F}"/>
              </a:ext>
            </a:extLst>
          </p:cNvPr>
          <p:cNvSpPr>
            <a:spLocks noGrp="1"/>
          </p:cNvSpPr>
          <p:nvPr>
            <p:ph type="body" idx="1"/>
          </p:nvPr>
        </p:nvSpPr>
        <p:spPr>
          <a:xfrm>
            <a:off x="839788" y="1423981"/>
            <a:ext cx="5157787"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10" name="Content Placeholder 3">
            <a:extLst>
              <a:ext uri="{FF2B5EF4-FFF2-40B4-BE49-F238E27FC236}">
                <a16:creationId xmlns:a16="http://schemas.microsoft.com/office/drawing/2014/main" id="{31731153-8464-A746-AB4F-09994EAFBA5B}"/>
              </a:ext>
            </a:extLst>
          </p:cNvPr>
          <p:cNvSpPr>
            <a:spLocks noGrp="1"/>
          </p:cNvSpPr>
          <p:nvPr>
            <p:ph sz="half" idx="2"/>
          </p:nvPr>
        </p:nvSpPr>
        <p:spPr>
          <a:xfrm>
            <a:off x="839788" y="2247893"/>
            <a:ext cx="5157787" cy="3684588"/>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11" name="Text Placeholder 4">
            <a:extLst>
              <a:ext uri="{FF2B5EF4-FFF2-40B4-BE49-F238E27FC236}">
                <a16:creationId xmlns:a16="http://schemas.microsoft.com/office/drawing/2014/main" id="{F9B9B6CF-D6E0-7541-8330-17BE83CDFEE0}"/>
              </a:ext>
            </a:extLst>
          </p:cNvPr>
          <p:cNvSpPr>
            <a:spLocks noGrp="1"/>
          </p:cNvSpPr>
          <p:nvPr>
            <p:ph type="body" sz="quarter" idx="3"/>
          </p:nvPr>
        </p:nvSpPr>
        <p:spPr>
          <a:xfrm>
            <a:off x="6172200" y="1423981"/>
            <a:ext cx="5183188"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12" name="Content Placeholder 5">
            <a:extLst>
              <a:ext uri="{FF2B5EF4-FFF2-40B4-BE49-F238E27FC236}">
                <a16:creationId xmlns:a16="http://schemas.microsoft.com/office/drawing/2014/main" id="{9A211F6D-1E1D-374F-9B3B-BB3CE5EFA064}"/>
              </a:ext>
            </a:extLst>
          </p:cNvPr>
          <p:cNvSpPr>
            <a:spLocks noGrp="1"/>
          </p:cNvSpPr>
          <p:nvPr>
            <p:ph sz="quarter" idx="4"/>
          </p:nvPr>
        </p:nvSpPr>
        <p:spPr>
          <a:xfrm>
            <a:off x="6172200" y="2247893"/>
            <a:ext cx="5183188" cy="3684588"/>
          </a:xfrm>
        </p:spPr>
        <p:txBody>
          <a:bodyPr/>
          <a:lstStyle>
            <a:lvl3pPr marL="1143000" marR="0"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lvl3pPr>
            <a:lvl4pPr marL="1714500" indent="-285750">
              <a:buFont typeface="System Font Regular"/>
              <a:buChar char="–"/>
              <a:defRPr/>
            </a:lvl4pPr>
          </a:lstStyle>
          <a:p>
            <a:pPr lvl="0"/>
            <a:r>
              <a:rPr lang="en-US" dirty="0"/>
              <a:t>Edit Master text styles</a:t>
            </a:r>
          </a:p>
          <a:p>
            <a:pPr lvl="1"/>
            <a:r>
              <a:rPr lang="en-US" dirty="0"/>
              <a:t>Second level</a:t>
            </a:r>
          </a:p>
          <a:p>
            <a:pPr lvl="2"/>
            <a:r>
              <a:rPr lang="en-US" dirty="0"/>
              <a:t>Third level</a:t>
            </a:r>
          </a:p>
          <a:p>
            <a:pPr marL="1657350" marR="0" lvl="3"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pPr>
            <a:r>
              <a:rPr lang="en-US" dirty="0"/>
              <a:t>Fourth level</a:t>
            </a:r>
          </a:p>
          <a:p>
            <a:pPr lvl="2"/>
            <a:endParaRPr lang="en-US" dirty="0"/>
          </a:p>
        </p:txBody>
      </p:sp>
      <p:sp>
        <p:nvSpPr>
          <p:cNvPr id="13" name="Date Placeholder 6">
            <a:extLst>
              <a:ext uri="{FF2B5EF4-FFF2-40B4-BE49-F238E27FC236}">
                <a16:creationId xmlns:a16="http://schemas.microsoft.com/office/drawing/2014/main" id="{36763471-A710-2D44-8CE7-4A59F2202F3F}"/>
              </a:ext>
            </a:extLst>
          </p:cNvPr>
          <p:cNvSpPr txBox="1">
            <a:spLocks/>
          </p:cNvSpPr>
          <p:nvPr/>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Product Sans Thin" panose="020B020303050204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82D11A3-E810-D24B-AE52-D1291F84FA3D}" type="datetimeFigureOut">
              <a:rPr lang="en-US" smtClean="0"/>
              <a:pPr/>
              <a:t>9/8/2021</a:t>
            </a:fld>
            <a:endParaRPr lang="en-US"/>
          </a:p>
        </p:txBody>
      </p:sp>
      <p:pic>
        <p:nvPicPr>
          <p:cNvPr id="18" name="Picture 17">
            <a:extLst>
              <a:ext uri="{FF2B5EF4-FFF2-40B4-BE49-F238E27FC236}">
                <a16:creationId xmlns:a16="http://schemas.microsoft.com/office/drawing/2014/main" id="{E6656E22-8A20-264A-A686-2077136CDDE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4377A8E-7939-4414-832B-DF2FB7FCEDC8}"/>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
        <p:nvSpPr>
          <p:cNvPr id="15" name="Date Placeholder 6">
            <a:extLst>
              <a:ext uri="{FF2B5EF4-FFF2-40B4-BE49-F238E27FC236}">
                <a16:creationId xmlns:a16="http://schemas.microsoft.com/office/drawing/2014/main" id="{D1ECF1D3-B923-45D3-B7B1-94D8394C1456}"/>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Product Sans Thin" panose="020B020303050204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82D11A3-E810-D24B-AE52-D1291F84FA3D}" type="datetimeFigureOut">
              <a:rPr lang="en-US" smtClean="0"/>
              <a:pPr/>
              <a:t>9/8/2021</a:t>
            </a:fld>
            <a:endParaRPr lang="en-US"/>
          </a:p>
        </p:txBody>
      </p:sp>
      <p:pic>
        <p:nvPicPr>
          <p:cNvPr id="16" name="Picture 15">
            <a:extLst>
              <a:ext uri="{FF2B5EF4-FFF2-40B4-BE49-F238E27FC236}">
                <a16:creationId xmlns:a16="http://schemas.microsoft.com/office/drawing/2014/main" id="{BE912531-CE1B-4679-89BB-707563C29B4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Tree>
    <p:extLst>
      <p:ext uri="{BB962C8B-B14F-4D97-AF65-F5344CB8AC3E}">
        <p14:creationId xmlns:p14="http://schemas.microsoft.com/office/powerpoint/2010/main" val="230188260"/>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Image Only">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86D64937-1A05-B34F-90BB-BF72B0D8C7D2}"/>
              </a:ext>
            </a:extLst>
          </p:cNvPr>
          <p:cNvSpPr>
            <a:spLocks noGrp="1"/>
          </p:cNvSpPr>
          <p:nvPr>
            <p:ph type="dt" sz="half" idx="10"/>
          </p:nvPr>
        </p:nvSpPr>
        <p:spPr/>
        <p:txBody>
          <a:bodyPr/>
          <a:lstStyle/>
          <a:p>
            <a:r>
              <a:rPr lang="en-CA"/>
              <a:t>05-24-2021</a:t>
            </a:r>
            <a:endParaRPr lang="en-US"/>
          </a:p>
        </p:txBody>
      </p:sp>
      <p:sp>
        <p:nvSpPr>
          <p:cNvPr id="5" name="Slide Number Placeholder 4">
            <a:extLst>
              <a:ext uri="{FF2B5EF4-FFF2-40B4-BE49-F238E27FC236}">
                <a16:creationId xmlns:a16="http://schemas.microsoft.com/office/drawing/2014/main" id="{3D9C75A3-FC22-C440-ADCA-0F0446391B52}"/>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8" name="Picture Placeholder 7">
            <a:extLst>
              <a:ext uri="{FF2B5EF4-FFF2-40B4-BE49-F238E27FC236}">
                <a16:creationId xmlns:a16="http://schemas.microsoft.com/office/drawing/2014/main" id="{E23EA5B0-5BC9-604A-BADC-22C777AB3324}"/>
              </a:ext>
            </a:extLst>
          </p:cNvPr>
          <p:cNvSpPr>
            <a:spLocks noGrp="1"/>
          </p:cNvSpPr>
          <p:nvPr>
            <p:ph type="pic" sz="quarter" idx="13"/>
          </p:nvPr>
        </p:nvSpPr>
        <p:spPr>
          <a:xfrm>
            <a:off x="838184" y="452486"/>
            <a:ext cx="10515616" cy="5476973"/>
          </a:xfrm>
        </p:spPr>
        <p:txBody>
          <a:bodyPr/>
          <a:lstStyle/>
          <a:p>
            <a:endParaRPr lang="en-US" dirty="0"/>
          </a:p>
        </p:txBody>
      </p:sp>
    </p:spTree>
    <p:extLst>
      <p:ext uri="{BB962C8B-B14F-4D97-AF65-F5344CB8AC3E}">
        <p14:creationId xmlns:p14="http://schemas.microsoft.com/office/powerpoint/2010/main" val="1799565341"/>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53020A6-35B0-2148-8BB1-10241E03D8BE}"/>
              </a:ext>
            </a:extLst>
          </p:cNvPr>
          <p:cNvSpPr>
            <a:spLocks noGrp="1"/>
          </p:cNvSpPr>
          <p:nvPr>
            <p:ph type="pic" idx="1"/>
          </p:nvPr>
        </p:nvSpPr>
        <p:spPr>
          <a:xfrm>
            <a:off x="5183188" y="1357313"/>
            <a:ext cx="6172200" cy="45037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5" name="Date Placeholder 4">
            <a:extLst>
              <a:ext uri="{FF2B5EF4-FFF2-40B4-BE49-F238E27FC236}">
                <a16:creationId xmlns:a16="http://schemas.microsoft.com/office/drawing/2014/main" id="{9E23E997-4DCA-8742-B052-C5C8981FB84A}"/>
              </a:ext>
            </a:extLst>
          </p:cNvPr>
          <p:cNvSpPr>
            <a:spLocks noGrp="1"/>
          </p:cNvSpPr>
          <p:nvPr>
            <p:ph type="dt" sz="half" idx="10"/>
          </p:nvPr>
        </p:nvSpPr>
        <p:spPr/>
        <p:txBody>
          <a:bodyPr/>
          <a:lstStyle/>
          <a:p>
            <a:r>
              <a:rPr lang="en-CA"/>
              <a:t>05-24-2021</a:t>
            </a:r>
            <a:endParaRPr lang="en-US"/>
          </a:p>
        </p:txBody>
      </p:sp>
      <p:sp>
        <p:nvSpPr>
          <p:cNvPr id="7" name="Slide Number Placeholder 6">
            <a:extLst>
              <a:ext uri="{FF2B5EF4-FFF2-40B4-BE49-F238E27FC236}">
                <a16:creationId xmlns:a16="http://schemas.microsoft.com/office/drawing/2014/main" id="{CB393941-3B9D-4345-A9EA-A04120EFDBAE}"/>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11" name="Content Placeholder 3">
            <a:extLst>
              <a:ext uri="{FF2B5EF4-FFF2-40B4-BE49-F238E27FC236}">
                <a16:creationId xmlns:a16="http://schemas.microsoft.com/office/drawing/2014/main" id="{F2798FE5-6721-474C-871F-E61BB27925C1}"/>
              </a:ext>
            </a:extLst>
          </p:cNvPr>
          <p:cNvSpPr>
            <a:spLocks noGrp="1"/>
          </p:cNvSpPr>
          <p:nvPr>
            <p:ph sz="half" idx="2"/>
          </p:nvPr>
        </p:nvSpPr>
        <p:spPr>
          <a:xfrm>
            <a:off x="747384" y="1357313"/>
            <a:ext cx="4281816" cy="4289425"/>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p:txBody>
      </p:sp>
      <p:pic>
        <p:nvPicPr>
          <p:cNvPr id="10" name="Picture 9">
            <a:extLst>
              <a:ext uri="{FF2B5EF4-FFF2-40B4-BE49-F238E27FC236}">
                <a16:creationId xmlns:a16="http://schemas.microsoft.com/office/drawing/2014/main" id="{9365A979-ECB6-944B-B048-D15BBCA47E7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8" name="Title 1">
            <a:extLst>
              <a:ext uri="{FF2B5EF4-FFF2-40B4-BE49-F238E27FC236}">
                <a16:creationId xmlns:a16="http://schemas.microsoft.com/office/drawing/2014/main" id="{001710DD-ADAB-40F1-822D-847785A4B9D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pic>
        <p:nvPicPr>
          <p:cNvPr id="9" name="Picture 8">
            <a:extLst>
              <a:ext uri="{FF2B5EF4-FFF2-40B4-BE49-F238E27FC236}">
                <a16:creationId xmlns:a16="http://schemas.microsoft.com/office/drawing/2014/main" id="{91AAFE5D-6F8E-4ADA-9ED3-D2C9BF408A7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Tree>
    <p:extLst>
      <p:ext uri="{BB962C8B-B14F-4D97-AF65-F5344CB8AC3E}">
        <p14:creationId xmlns:p14="http://schemas.microsoft.com/office/powerpoint/2010/main" val="2951674197"/>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p:cSld name="1_Back Cover">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A056E563-204B-4A86-9584-ADE6D714DDFA}"/>
              </a:ext>
            </a:extLst>
          </p:cNvPr>
          <p:cNvGrpSpPr/>
          <p:nvPr/>
        </p:nvGrpSpPr>
        <p:grpSpPr>
          <a:xfrm>
            <a:off x="1693404" y="5780005"/>
            <a:ext cx="9811512" cy="629918"/>
            <a:chOff x="1007885" y="2739164"/>
            <a:chExt cx="9455868" cy="584201"/>
          </a:xfrm>
        </p:grpSpPr>
        <p:sp>
          <p:nvSpPr>
            <p:cNvPr id="11" name="Rectangle 10">
              <a:extLst>
                <a:ext uri="{FF2B5EF4-FFF2-40B4-BE49-F238E27FC236}">
                  <a16:creationId xmlns:a16="http://schemas.microsoft.com/office/drawing/2014/main" id="{1B918966-6278-419D-86CE-78AA30AAF5A7}"/>
                </a:ext>
              </a:extLst>
            </p:cNvPr>
            <p:cNvSpPr/>
            <p:nvPr userDrawn="1"/>
          </p:nvSpPr>
          <p:spPr>
            <a:xfrm>
              <a:off x="1529370" y="2846598"/>
              <a:ext cx="8934383" cy="342528"/>
            </a:xfrm>
            <a:prstGeom prst="rect">
              <a:avLst/>
            </a:prstGeom>
          </p:spPr>
          <p:txBody>
            <a:bodyPr wrap="square">
              <a:spAutoFit/>
            </a:bodyPr>
            <a:lstStyle/>
            <a:p>
              <a:pPr marL="0" marR="0" algn="l">
                <a:spcBef>
                  <a:spcPts val="0"/>
                </a:spcBef>
                <a:spcAft>
                  <a:spcPts val="0"/>
                </a:spcAft>
                <a:buFont typeface="Arial" panose="020B0604020202020204" pitchFamily="34" charset="0"/>
                <a:buNone/>
              </a:pPr>
              <a:r>
                <a:rPr lang="en-CA" sz="1800" b="0" i="0" u="none" strike="noStrike" dirty="0">
                  <a:solidFill>
                    <a:srgbClr val="000000"/>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2">
                    <a:extLst>
                      <a:ext uri="{A12FA001-AC4F-418D-AE19-62706E023703}">
                        <ahyp:hlinkClr xmlns:ahyp="http://schemas.microsoft.com/office/drawing/2018/hyperlinkcolor" val="tx"/>
                      </a:ext>
                    </a:extLst>
                  </a:hlinkClick>
                </a:rPr>
                <a:t>@Ethics_Board</a:t>
              </a:r>
              <a:r>
                <a:rPr lang="en-CA" sz="1600" b="0" i="0" u="none" strike="noStrike" dirty="0">
                  <a:solidFill>
                    <a:srgbClr val="000000"/>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3">
                    <a:extLst>
                      <a:ext uri="{A12FA001-AC4F-418D-AE19-62706E023703}">
                        <ahyp:hlinkClr xmlns:ahyp="http://schemas.microsoft.com/office/drawing/2018/hyperlinkcolor" val="tx"/>
                      </a:ext>
                    </a:extLst>
                  </a:hlinkClick>
                </a:rPr>
                <a:t>@IESBA</a:t>
              </a:r>
              <a:r>
                <a:rPr lang="en-CA" sz="1800" b="0" i="0" u="none" strike="noStrike" dirty="0">
                  <a:solidFill>
                    <a:srgbClr val="000000"/>
                  </a:solidFill>
                  <a:effectLst/>
                  <a:latin typeface="Product Sans Light" panose="020B0303030502040203" pitchFamily="34" charset="0"/>
                </a:rPr>
                <a:t>				</a:t>
              </a:r>
              <a:r>
                <a:rPr lang="en-CA" sz="1800" b="0" i="0" u="none" strike="noStrike" dirty="0">
                  <a:solidFill>
                    <a:srgbClr val="0B5494"/>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4">
                    <a:extLst>
                      <a:ext uri="{A12FA001-AC4F-418D-AE19-62706E023703}">
                        <ahyp:hlinkClr xmlns:ahyp="http://schemas.microsoft.com/office/drawing/2018/hyperlinkcolor" val="tx"/>
                      </a:ext>
                    </a:extLst>
                  </a:hlinkClick>
                </a:rPr>
                <a:t>@IESBA</a:t>
              </a:r>
              <a:endParaRPr lang="en-CA" sz="1600" b="0" i="0" u="none" strike="noStrike" dirty="0">
                <a:solidFill>
                  <a:srgbClr val="0B5494"/>
                </a:solidFill>
                <a:effectLst/>
                <a:latin typeface="Product Sans Light" panose="020B0303030502040203" pitchFamily="34" charset="0"/>
              </a:endParaRPr>
            </a:p>
          </p:txBody>
        </p:sp>
        <p:pic>
          <p:nvPicPr>
            <p:cNvPr id="12" name="Picture 11">
              <a:hlinkClick r:id="rId5"/>
              <a:extLst>
                <a:ext uri="{FF2B5EF4-FFF2-40B4-BE49-F238E27FC236}">
                  <a16:creationId xmlns:a16="http://schemas.microsoft.com/office/drawing/2014/main" id="{75F103B6-7D40-495F-B856-BAD56A174154}"/>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07885" y="2739165"/>
              <a:ext cx="596900" cy="584200"/>
            </a:xfrm>
            <a:prstGeom prst="rect">
              <a:avLst/>
            </a:prstGeom>
          </p:spPr>
        </p:pic>
        <p:pic>
          <p:nvPicPr>
            <p:cNvPr id="13" name="Picture 12">
              <a:hlinkClick r:id="rId7"/>
              <a:extLst>
                <a:ext uri="{FF2B5EF4-FFF2-40B4-BE49-F238E27FC236}">
                  <a16:creationId xmlns:a16="http://schemas.microsoft.com/office/drawing/2014/main" id="{DBA2C49C-5171-4C06-971F-B29996FDDFEF}"/>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453788" y="2739164"/>
              <a:ext cx="596900" cy="584200"/>
            </a:xfrm>
            <a:prstGeom prst="rect">
              <a:avLst/>
            </a:prstGeom>
          </p:spPr>
        </p:pic>
      </p:grpSp>
      <p:pic>
        <p:nvPicPr>
          <p:cNvPr id="14" name="Picture 13" descr="A picture containing text&#10;&#10;Description automatically generated">
            <a:extLst>
              <a:ext uri="{FF2B5EF4-FFF2-40B4-BE49-F238E27FC236}">
                <a16:creationId xmlns:a16="http://schemas.microsoft.com/office/drawing/2014/main" id="{F8A45A77-335F-4A7E-97BB-8231D92A3F8E}"/>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920856" y="5866938"/>
            <a:ext cx="1836328" cy="427147"/>
          </a:xfrm>
          <a:prstGeom prst="rect">
            <a:avLst/>
          </a:prstGeom>
        </p:spPr>
      </p:pic>
      <p:pic>
        <p:nvPicPr>
          <p:cNvPr id="17" name="Picture 16" descr="A blue and white logo&#10;&#10;Description automatically generated with low confidence">
            <a:extLst>
              <a:ext uri="{FF2B5EF4-FFF2-40B4-BE49-F238E27FC236}">
                <a16:creationId xmlns:a16="http://schemas.microsoft.com/office/drawing/2014/main" id="{1160CEAE-27E9-46C8-8F06-649C8B4791A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229417" y="1983072"/>
            <a:ext cx="5733166" cy="1673917"/>
          </a:xfrm>
          <a:prstGeom prst="rect">
            <a:avLst/>
          </a:prstGeom>
        </p:spPr>
      </p:pic>
      <p:sp>
        <p:nvSpPr>
          <p:cNvPr id="21" name="TextBox 20">
            <a:extLst>
              <a:ext uri="{FF2B5EF4-FFF2-40B4-BE49-F238E27FC236}">
                <a16:creationId xmlns:a16="http://schemas.microsoft.com/office/drawing/2014/main" id="{35941F45-47E0-46BC-A474-6E89FC3B2FF0}"/>
              </a:ext>
            </a:extLst>
          </p:cNvPr>
          <p:cNvSpPr txBox="1"/>
          <p:nvPr/>
        </p:nvSpPr>
        <p:spPr>
          <a:xfrm>
            <a:off x="3239146" y="3735092"/>
            <a:ext cx="914400" cy="914400"/>
          </a:xfrm>
          <a:prstGeom prst="rect">
            <a:avLst/>
          </a:prstGeom>
        </p:spPr>
        <p:txBody>
          <a:bodyPr vert="horz" wrap="none" lIns="91440" tIns="45720" rIns="91440" bIns="45720" rtlCol="0" anchor="b">
            <a:normAutofit/>
          </a:bodyPr>
          <a:lstStyle/>
          <a:p>
            <a:pPr algn="l"/>
            <a:endParaRPr lang="en-US" sz="2200" dirty="0">
              <a:solidFill>
                <a:srgbClr val="0B5494"/>
              </a:solidFill>
            </a:endParaRPr>
          </a:p>
        </p:txBody>
      </p:sp>
      <p:sp>
        <p:nvSpPr>
          <p:cNvPr id="22" name="TextBox 21">
            <a:extLst>
              <a:ext uri="{FF2B5EF4-FFF2-40B4-BE49-F238E27FC236}">
                <a16:creationId xmlns:a16="http://schemas.microsoft.com/office/drawing/2014/main" id="{CFD301A1-6DC6-4202-9D57-925864E85118}"/>
              </a:ext>
            </a:extLst>
          </p:cNvPr>
          <p:cNvSpPr txBox="1"/>
          <p:nvPr/>
        </p:nvSpPr>
        <p:spPr>
          <a:xfrm>
            <a:off x="604434" y="3716849"/>
            <a:ext cx="10900482" cy="470000"/>
          </a:xfrm>
          <a:prstGeom prst="rect">
            <a:avLst/>
          </a:prstGeom>
          <a:noFill/>
        </p:spPr>
        <p:txBody>
          <a:bodyPr wrap="square">
            <a:spAutoFit/>
          </a:bodyPr>
          <a:lstStyle/>
          <a:p>
            <a:pPr marL="0" marR="0" algn="ctr">
              <a:lnSpc>
                <a:spcPct val="107000"/>
              </a:lnSpc>
              <a:spcBef>
                <a:spcPts val="0"/>
              </a:spcBef>
              <a:spcAft>
                <a:spcPts val="800"/>
              </a:spcAft>
            </a:pPr>
            <a:r>
              <a:rPr lang="en-US" sz="2400" b="1" i="1" dirty="0">
                <a:effectLst/>
                <a:latin typeface="Calibri" panose="020F0502020204030204" pitchFamily="34" charset="0"/>
                <a:ea typeface="Calibri" panose="020F0502020204030204" pitchFamily="34" charset="0"/>
                <a:cs typeface="Times New Roman" panose="02020603050405020304" pitchFamily="18" charset="0"/>
              </a:rPr>
              <a:t>www.ethicsboard.org</a:t>
            </a:r>
          </a:p>
        </p:txBody>
      </p:sp>
      <p:grpSp>
        <p:nvGrpSpPr>
          <p:cNvPr id="15" name="Group 14">
            <a:extLst>
              <a:ext uri="{FF2B5EF4-FFF2-40B4-BE49-F238E27FC236}">
                <a16:creationId xmlns:a16="http://schemas.microsoft.com/office/drawing/2014/main" id="{1E4682A0-78B9-4F66-8EBF-71D1C18F2B52}"/>
              </a:ext>
            </a:extLst>
          </p:cNvPr>
          <p:cNvGrpSpPr/>
          <p:nvPr userDrawn="1"/>
        </p:nvGrpSpPr>
        <p:grpSpPr>
          <a:xfrm>
            <a:off x="1693404" y="5780005"/>
            <a:ext cx="9811512" cy="629918"/>
            <a:chOff x="1007885" y="2739164"/>
            <a:chExt cx="9455868" cy="584201"/>
          </a:xfrm>
        </p:grpSpPr>
        <p:sp>
          <p:nvSpPr>
            <p:cNvPr id="16" name="Rectangle 15">
              <a:extLst>
                <a:ext uri="{FF2B5EF4-FFF2-40B4-BE49-F238E27FC236}">
                  <a16:creationId xmlns:a16="http://schemas.microsoft.com/office/drawing/2014/main" id="{9EB5BB9D-5974-472A-9EEA-05C36362E429}"/>
                </a:ext>
              </a:extLst>
            </p:cNvPr>
            <p:cNvSpPr/>
            <p:nvPr userDrawn="1"/>
          </p:nvSpPr>
          <p:spPr>
            <a:xfrm>
              <a:off x="1529370" y="2846598"/>
              <a:ext cx="8934383" cy="342528"/>
            </a:xfrm>
            <a:prstGeom prst="rect">
              <a:avLst/>
            </a:prstGeom>
          </p:spPr>
          <p:txBody>
            <a:bodyPr wrap="square">
              <a:spAutoFit/>
            </a:bodyPr>
            <a:lstStyle/>
            <a:p>
              <a:pPr marL="0" marR="0" algn="l">
                <a:spcBef>
                  <a:spcPts val="0"/>
                </a:spcBef>
                <a:spcAft>
                  <a:spcPts val="0"/>
                </a:spcAft>
                <a:buFont typeface="Arial" panose="020B0604020202020204" pitchFamily="34" charset="0"/>
                <a:buNone/>
              </a:pPr>
              <a:r>
                <a:rPr lang="en-CA" sz="1800" b="0" i="0" u="none" strike="noStrike" dirty="0">
                  <a:solidFill>
                    <a:srgbClr val="000000"/>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2">
                    <a:extLst>
                      <a:ext uri="{A12FA001-AC4F-418D-AE19-62706E023703}">
                        <ahyp:hlinkClr xmlns:ahyp="http://schemas.microsoft.com/office/drawing/2018/hyperlinkcolor" val="tx"/>
                      </a:ext>
                    </a:extLst>
                  </a:hlinkClick>
                </a:rPr>
                <a:t>@Ethics_Board</a:t>
              </a:r>
              <a:r>
                <a:rPr lang="en-CA" sz="1600" b="0" i="0" u="none" strike="noStrike" dirty="0">
                  <a:solidFill>
                    <a:srgbClr val="000000"/>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3">
                    <a:extLst>
                      <a:ext uri="{A12FA001-AC4F-418D-AE19-62706E023703}">
                        <ahyp:hlinkClr xmlns:ahyp="http://schemas.microsoft.com/office/drawing/2018/hyperlinkcolor" val="tx"/>
                      </a:ext>
                    </a:extLst>
                  </a:hlinkClick>
                </a:rPr>
                <a:t>@IESBA</a:t>
              </a:r>
              <a:r>
                <a:rPr lang="en-CA" sz="1800" b="0" i="0" u="none" strike="noStrike" dirty="0">
                  <a:solidFill>
                    <a:srgbClr val="000000"/>
                  </a:solidFill>
                  <a:effectLst/>
                  <a:latin typeface="Product Sans Light" panose="020B0303030502040203" pitchFamily="34" charset="0"/>
                </a:rPr>
                <a:t>				</a:t>
              </a:r>
              <a:r>
                <a:rPr lang="en-CA" sz="1800" b="0" i="0" u="none" strike="noStrike" dirty="0">
                  <a:solidFill>
                    <a:srgbClr val="0B5494"/>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4">
                    <a:extLst>
                      <a:ext uri="{A12FA001-AC4F-418D-AE19-62706E023703}">
                        <ahyp:hlinkClr xmlns:ahyp="http://schemas.microsoft.com/office/drawing/2018/hyperlinkcolor" val="tx"/>
                      </a:ext>
                    </a:extLst>
                  </a:hlinkClick>
                </a:rPr>
                <a:t>@IESBA</a:t>
              </a:r>
              <a:endParaRPr lang="en-CA" sz="1600" b="0" i="0" u="none" strike="noStrike" dirty="0">
                <a:solidFill>
                  <a:srgbClr val="0B5494"/>
                </a:solidFill>
                <a:effectLst/>
                <a:latin typeface="Product Sans Light" panose="020B0303030502040203" pitchFamily="34" charset="0"/>
              </a:endParaRPr>
            </a:p>
          </p:txBody>
        </p:sp>
        <p:pic>
          <p:nvPicPr>
            <p:cNvPr id="18" name="Picture 17">
              <a:hlinkClick r:id="rId5"/>
              <a:extLst>
                <a:ext uri="{FF2B5EF4-FFF2-40B4-BE49-F238E27FC236}">
                  <a16:creationId xmlns:a16="http://schemas.microsoft.com/office/drawing/2014/main" id="{4FABFBF4-658E-4185-8360-727856744A3D}"/>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07885" y="2739165"/>
              <a:ext cx="596900" cy="584200"/>
            </a:xfrm>
            <a:prstGeom prst="rect">
              <a:avLst/>
            </a:prstGeom>
          </p:spPr>
        </p:pic>
        <p:pic>
          <p:nvPicPr>
            <p:cNvPr id="19" name="Picture 18">
              <a:hlinkClick r:id="rId7"/>
              <a:extLst>
                <a:ext uri="{FF2B5EF4-FFF2-40B4-BE49-F238E27FC236}">
                  <a16:creationId xmlns:a16="http://schemas.microsoft.com/office/drawing/2014/main" id="{377DCE98-F94E-438D-B966-0271EA735018}"/>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453788" y="2739164"/>
              <a:ext cx="596900" cy="584200"/>
            </a:xfrm>
            <a:prstGeom prst="rect">
              <a:avLst/>
            </a:prstGeom>
          </p:spPr>
        </p:pic>
      </p:grpSp>
      <p:pic>
        <p:nvPicPr>
          <p:cNvPr id="20" name="Picture 19" descr="A picture containing text&#10;&#10;Description automatically generated">
            <a:extLst>
              <a:ext uri="{FF2B5EF4-FFF2-40B4-BE49-F238E27FC236}">
                <a16:creationId xmlns:a16="http://schemas.microsoft.com/office/drawing/2014/main" id="{52291CAC-6118-40B6-A9EA-1AC35EF8BB2B}"/>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920856" y="5866938"/>
            <a:ext cx="1836328" cy="427147"/>
          </a:xfrm>
          <a:prstGeom prst="rect">
            <a:avLst/>
          </a:prstGeom>
        </p:spPr>
      </p:pic>
      <p:pic>
        <p:nvPicPr>
          <p:cNvPr id="23" name="Picture 22" descr="A blue and white logo&#10;&#10;Description automatically generated with low confidence">
            <a:extLst>
              <a:ext uri="{FF2B5EF4-FFF2-40B4-BE49-F238E27FC236}">
                <a16:creationId xmlns:a16="http://schemas.microsoft.com/office/drawing/2014/main" id="{7BFD12A2-32B8-44CD-8AB5-3F840190E7B3}"/>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229417" y="1983072"/>
            <a:ext cx="5733166" cy="1673917"/>
          </a:xfrm>
          <a:prstGeom prst="rect">
            <a:avLst/>
          </a:prstGeom>
        </p:spPr>
      </p:pic>
      <p:sp>
        <p:nvSpPr>
          <p:cNvPr id="24" name="TextBox 23">
            <a:extLst>
              <a:ext uri="{FF2B5EF4-FFF2-40B4-BE49-F238E27FC236}">
                <a16:creationId xmlns:a16="http://schemas.microsoft.com/office/drawing/2014/main" id="{1729E354-F278-48C6-89BC-6E6E6056ACCE}"/>
              </a:ext>
            </a:extLst>
          </p:cNvPr>
          <p:cNvSpPr txBox="1"/>
          <p:nvPr userDrawn="1"/>
        </p:nvSpPr>
        <p:spPr>
          <a:xfrm>
            <a:off x="3239146" y="3735092"/>
            <a:ext cx="914400" cy="914400"/>
          </a:xfrm>
          <a:prstGeom prst="rect">
            <a:avLst/>
          </a:prstGeom>
        </p:spPr>
        <p:txBody>
          <a:bodyPr vert="horz" wrap="none" lIns="91440" tIns="45720" rIns="91440" bIns="45720" rtlCol="0" anchor="b">
            <a:normAutofit/>
          </a:bodyPr>
          <a:lstStyle/>
          <a:p>
            <a:pPr algn="l"/>
            <a:endParaRPr lang="en-US" sz="2200" dirty="0">
              <a:solidFill>
                <a:srgbClr val="0B5494"/>
              </a:solidFill>
            </a:endParaRPr>
          </a:p>
        </p:txBody>
      </p:sp>
      <p:sp>
        <p:nvSpPr>
          <p:cNvPr id="25" name="TextBox 24">
            <a:extLst>
              <a:ext uri="{FF2B5EF4-FFF2-40B4-BE49-F238E27FC236}">
                <a16:creationId xmlns:a16="http://schemas.microsoft.com/office/drawing/2014/main" id="{491D3C20-B82F-40B4-A037-9C8F0391D68D}"/>
              </a:ext>
            </a:extLst>
          </p:cNvPr>
          <p:cNvSpPr txBox="1"/>
          <p:nvPr userDrawn="1"/>
        </p:nvSpPr>
        <p:spPr>
          <a:xfrm>
            <a:off x="604434" y="3716849"/>
            <a:ext cx="10900482" cy="470000"/>
          </a:xfrm>
          <a:prstGeom prst="rect">
            <a:avLst/>
          </a:prstGeom>
          <a:noFill/>
        </p:spPr>
        <p:txBody>
          <a:bodyPr wrap="square">
            <a:spAutoFit/>
          </a:bodyPr>
          <a:lstStyle/>
          <a:p>
            <a:pPr marL="0" marR="0" algn="ctr">
              <a:lnSpc>
                <a:spcPct val="107000"/>
              </a:lnSpc>
              <a:spcBef>
                <a:spcPts val="0"/>
              </a:spcBef>
              <a:spcAft>
                <a:spcPts val="800"/>
              </a:spcAft>
            </a:pPr>
            <a:r>
              <a:rPr lang="en-US" sz="2400" b="1" i="1" dirty="0">
                <a:effectLst/>
                <a:latin typeface="Calibri" panose="020F0502020204030204" pitchFamily="34" charset="0"/>
                <a:ea typeface="Calibri" panose="020F0502020204030204" pitchFamily="34" charset="0"/>
                <a:cs typeface="Times New Roman" panose="02020603050405020304" pitchFamily="18" charset="0"/>
              </a:rPr>
              <a:t>www.ethicsboard.org</a:t>
            </a:r>
          </a:p>
        </p:txBody>
      </p:sp>
    </p:spTree>
    <p:extLst>
      <p:ext uri="{BB962C8B-B14F-4D97-AF65-F5344CB8AC3E}">
        <p14:creationId xmlns:p14="http://schemas.microsoft.com/office/powerpoint/2010/main" val="3642249290"/>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A picture containing outdoor&#10;&#10;Description automatically generated">
            <a:extLst>
              <a:ext uri="{FF2B5EF4-FFF2-40B4-BE49-F238E27FC236}">
                <a16:creationId xmlns:a16="http://schemas.microsoft.com/office/drawing/2014/main" id="{AB243662-BBA5-4983-9E42-C044319DEEA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3"/>
          <a:stretch/>
        </p:blipFill>
        <p:spPr>
          <a:xfrm>
            <a:off x="0" y="1359401"/>
            <a:ext cx="12192000" cy="5498599"/>
          </a:xfrm>
          <a:prstGeom prst="rect">
            <a:avLst/>
          </a:prstGeom>
        </p:spPr>
      </p:pic>
      <p:sp>
        <p:nvSpPr>
          <p:cNvPr id="21" name="Text Placeholder 20">
            <a:extLst>
              <a:ext uri="{FF2B5EF4-FFF2-40B4-BE49-F238E27FC236}">
                <a16:creationId xmlns:a16="http://schemas.microsoft.com/office/drawing/2014/main" id="{D372EE30-0CA9-9349-914F-931308613F0C}"/>
              </a:ext>
            </a:extLst>
          </p:cNvPr>
          <p:cNvSpPr>
            <a:spLocks noGrp="1"/>
          </p:cNvSpPr>
          <p:nvPr>
            <p:ph type="body" sz="quarter" idx="14" hasCustomPrompt="1"/>
          </p:nvPr>
        </p:nvSpPr>
        <p:spPr>
          <a:xfrm>
            <a:off x="765175" y="4844311"/>
            <a:ext cx="9907588" cy="2039040"/>
          </a:xfrm>
        </p:spPr>
        <p:txBody>
          <a:bodyPr>
            <a:normAutofit/>
          </a:bodyPr>
          <a:lstStyle>
            <a:lvl1pPr marL="0" indent="0">
              <a:buNone/>
              <a:defRPr sz="3000">
                <a:solidFill>
                  <a:schemeClr val="bg1"/>
                </a:solidFill>
                <a:latin typeface="Product Sans Light" panose="020B0303030502040203" pitchFamily="34" charset="0"/>
              </a:defRPr>
            </a:lvl1pPr>
          </a:lstStyle>
          <a:p>
            <a:pPr lvl="0"/>
            <a:r>
              <a:rPr lang="en-US" dirty="0"/>
              <a:t>Name(s) of presenter(s)</a:t>
            </a:r>
          </a:p>
          <a:p>
            <a:pPr lvl="0"/>
            <a:r>
              <a:rPr lang="en-US" dirty="0"/>
              <a:t>Date</a:t>
            </a:r>
          </a:p>
        </p:txBody>
      </p:sp>
      <p:pic>
        <p:nvPicPr>
          <p:cNvPr id="28" name="Picture 27">
            <a:extLst>
              <a:ext uri="{FF2B5EF4-FFF2-40B4-BE49-F238E27FC236}">
                <a16:creationId xmlns:a16="http://schemas.microsoft.com/office/drawing/2014/main" id="{FC4CAB7F-A97C-6F46-942A-943284A3E138}"/>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2" name="Picture 11">
            <a:extLst>
              <a:ext uri="{FF2B5EF4-FFF2-40B4-BE49-F238E27FC236}">
                <a16:creationId xmlns:a16="http://schemas.microsoft.com/office/drawing/2014/main" id="{BC755942-84D2-2949-9D61-AAE823131D00}"/>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7" name="Text Placeholder 6">
            <a:extLst>
              <a:ext uri="{FF2B5EF4-FFF2-40B4-BE49-F238E27FC236}">
                <a16:creationId xmlns:a16="http://schemas.microsoft.com/office/drawing/2014/main" id="{B2DC392D-8E34-E842-905D-2C0D9EF77B9F}"/>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11" name="Text Placeholder 10">
            <a:extLst>
              <a:ext uri="{FF2B5EF4-FFF2-40B4-BE49-F238E27FC236}">
                <a16:creationId xmlns:a16="http://schemas.microsoft.com/office/drawing/2014/main" id="{88279C55-74D0-264F-B945-2C8B8983543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19" name="Picture 18">
            <a:extLst>
              <a:ext uri="{FF2B5EF4-FFF2-40B4-BE49-F238E27FC236}">
                <a16:creationId xmlns:a16="http://schemas.microsoft.com/office/drawing/2014/main" id="{5784D37B-3DF2-8B49-A9B6-293C3148E6A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4273432508"/>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Section Header 1 (alt Title Slide)">
    <p:spTree>
      <p:nvGrpSpPr>
        <p:cNvPr id="1" name=""/>
        <p:cNvGrpSpPr/>
        <p:nvPr/>
      </p:nvGrpSpPr>
      <p:grpSpPr>
        <a:xfrm>
          <a:off x="0" y="0"/>
          <a:ext cx="0" cy="0"/>
          <a:chOff x="0" y="0"/>
          <a:chExt cx="0" cy="0"/>
        </a:xfrm>
      </p:grpSpPr>
      <p:pic>
        <p:nvPicPr>
          <p:cNvPr id="13" name="Picture 12" descr="A picture containing blur&#10;&#10;Description automatically generated">
            <a:extLst>
              <a:ext uri="{FF2B5EF4-FFF2-40B4-BE49-F238E27FC236}">
                <a16:creationId xmlns:a16="http://schemas.microsoft.com/office/drawing/2014/main" id="{7A85BD9F-E558-4254-89DB-9A7B3D1C56D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29976" y="1635465"/>
            <a:ext cx="12259180" cy="5260636"/>
          </a:xfrm>
          <a:prstGeom prst="rect">
            <a:avLst/>
          </a:prstGeom>
        </p:spPr>
      </p:pic>
      <p:sp>
        <p:nvSpPr>
          <p:cNvPr id="21" name="Text Placeholder 20">
            <a:extLst>
              <a:ext uri="{FF2B5EF4-FFF2-40B4-BE49-F238E27FC236}">
                <a16:creationId xmlns:a16="http://schemas.microsoft.com/office/drawing/2014/main" id="{E0EC3E29-B62B-5848-BFF2-3B22373AA7B8}"/>
              </a:ext>
            </a:extLst>
          </p:cNvPr>
          <p:cNvSpPr>
            <a:spLocks noGrp="1"/>
          </p:cNvSpPr>
          <p:nvPr>
            <p:ph type="body" sz="quarter" idx="14" hasCustomPrompt="1"/>
          </p:nvPr>
        </p:nvSpPr>
        <p:spPr>
          <a:xfrm>
            <a:off x="765175" y="4844311"/>
            <a:ext cx="9907588" cy="2077140"/>
          </a:xfrm>
        </p:spPr>
        <p:txBody>
          <a:bodyPr>
            <a:normAutofit/>
          </a:bodyPr>
          <a:lstStyle>
            <a:lvl1pPr marL="0" indent="0">
              <a:buNone/>
              <a:defRPr sz="3000">
                <a:solidFill>
                  <a:srgbClr val="0B5494"/>
                </a:solidFill>
                <a:latin typeface="Product Sans Thin" panose="020B0203030502040203" pitchFamily="34" charset="0"/>
              </a:defRPr>
            </a:lvl1pPr>
          </a:lstStyle>
          <a:p>
            <a:pPr lvl="0"/>
            <a:r>
              <a:rPr lang="en-US" dirty="0"/>
              <a:t>Name(s) of presenter(s)</a:t>
            </a:r>
          </a:p>
          <a:p>
            <a:pPr lvl="0"/>
            <a:r>
              <a:rPr lang="en-US" dirty="0"/>
              <a:t>Date</a:t>
            </a:r>
          </a:p>
        </p:txBody>
      </p:sp>
      <p:pic>
        <p:nvPicPr>
          <p:cNvPr id="22" name="Picture 21">
            <a:extLst>
              <a:ext uri="{FF2B5EF4-FFF2-40B4-BE49-F238E27FC236}">
                <a16:creationId xmlns:a16="http://schemas.microsoft.com/office/drawing/2014/main" id="{F629DFBE-95EF-9447-850B-5A38238E4F7F}"/>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23" name="Picture 22">
            <a:extLst>
              <a:ext uri="{FF2B5EF4-FFF2-40B4-BE49-F238E27FC236}">
                <a16:creationId xmlns:a16="http://schemas.microsoft.com/office/drawing/2014/main" id="{FC8F5955-3DDD-F944-85A3-05004DFA4A43}"/>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24" name="Text Placeholder 6">
            <a:extLst>
              <a:ext uri="{FF2B5EF4-FFF2-40B4-BE49-F238E27FC236}">
                <a16:creationId xmlns:a16="http://schemas.microsoft.com/office/drawing/2014/main" id="{0F003CDE-CD75-5443-B99B-2ED7BCD5EE4D}"/>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25" name="Text Placeholder 10">
            <a:extLst>
              <a:ext uri="{FF2B5EF4-FFF2-40B4-BE49-F238E27FC236}">
                <a16:creationId xmlns:a16="http://schemas.microsoft.com/office/drawing/2014/main" id="{0E875A9D-8B55-2C4C-B935-74B25F46DA9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26" name="Picture 25">
            <a:extLst>
              <a:ext uri="{FF2B5EF4-FFF2-40B4-BE49-F238E27FC236}">
                <a16:creationId xmlns:a16="http://schemas.microsoft.com/office/drawing/2014/main" id="{848D7A3D-F2E1-CC45-95C1-83C1A0A06EB1}"/>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3317534678"/>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Section Header 2">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D83A9A97-3FE1-4EDA-8AA4-850C7B3DF63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1359401"/>
            <a:ext cx="12192001" cy="5555749"/>
          </a:xfrm>
          <a:prstGeom prst="rect">
            <a:avLst/>
          </a:prstGeom>
        </p:spPr>
      </p:pic>
      <p:sp>
        <p:nvSpPr>
          <p:cNvPr id="10" name="Text Placeholder 20">
            <a:extLst>
              <a:ext uri="{FF2B5EF4-FFF2-40B4-BE49-F238E27FC236}">
                <a16:creationId xmlns:a16="http://schemas.microsoft.com/office/drawing/2014/main" id="{5B735781-C98E-3546-A3E5-41DD7AAEDB10}"/>
              </a:ext>
            </a:extLst>
          </p:cNvPr>
          <p:cNvSpPr>
            <a:spLocks noGrp="1"/>
          </p:cNvSpPr>
          <p:nvPr>
            <p:ph type="body" sz="quarter" idx="14" hasCustomPrompt="1"/>
          </p:nvPr>
        </p:nvSpPr>
        <p:spPr>
          <a:xfrm>
            <a:off x="765175" y="4844311"/>
            <a:ext cx="9907588" cy="20961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dirty="0"/>
              <a:t>Name(s) of presenter(s)</a:t>
            </a:r>
          </a:p>
          <a:p>
            <a:pPr lvl="0"/>
            <a:r>
              <a:rPr lang="en-US" dirty="0"/>
              <a:t>Date</a:t>
            </a:r>
          </a:p>
        </p:txBody>
      </p:sp>
      <p:pic>
        <p:nvPicPr>
          <p:cNvPr id="11" name="Picture 10">
            <a:extLst>
              <a:ext uri="{FF2B5EF4-FFF2-40B4-BE49-F238E27FC236}">
                <a16:creationId xmlns:a16="http://schemas.microsoft.com/office/drawing/2014/main" id="{B0548A2B-C299-E44F-9499-8F728F8B4DA2}"/>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3" name="Picture 12">
            <a:extLst>
              <a:ext uri="{FF2B5EF4-FFF2-40B4-BE49-F238E27FC236}">
                <a16:creationId xmlns:a16="http://schemas.microsoft.com/office/drawing/2014/main" id="{86ED859E-0E54-394B-B2F4-63D1B380DB8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15" name="Text Placeholder 6">
            <a:extLst>
              <a:ext uri="{FF2B5EF4-FFF2-40B4-BE49-F238E27FC236}">
                <a16:creationId xmlns:a16="http://schemas.microsoft.com/office/drawing/2014/main" id="{630EF5FB-5DCB-C84B-ADDB-AC9E3E6B58A3}"/>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16" name="Text Placeholder 10">
            <a:extLst>
              <a:ext uri="{FF2B5EF4-FFF2-40B4-BE49-F238E27FC236}">
                <a16:creationId xmlns:a16="http://schemas.microsoft.com/office/drawing/2014/main" id="{89B6BD9B-253D-404B-9EC4-14D3E5C7B0C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20" name="Picture 19">
            <a:extLst>
              <a:ext uri="{FF2B5EF4-FFF2-40B4-BE49-F238E27FC236}">
                <a16:creationId xmlns:a16="http://schemas.microsoft.com/office/drawing/2014/main" id="{5DDB95AD-1F20-1F45-AA37-1F83A42C35F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156695669"/>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Section Header 3">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661203CD-23E0-4342-877C-A894DCEA5DB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flipH="1">
            <a:off x="-29976" y="1409942"/>
            <a:ext cx="12221976" cy="5565859"/>
          </a:xfrm>
          <a:prstGeom prst="rect">
            <a:avLst/>
          </a:prstGeom>
        </p:spPr>
      </p:pic>
      <p:sp>
        <p:nvSpPr>
          <p:cNvPr id="9" name="Text Placeholder 20">
            <a:extLst>
              <a:ext uri="{FF2B5EF4-FFF2-40B4-BE49-F238E27FC236}">
                <a16:creationId xmlns:a16="http://schemas.microsoft.com/office/drawing/2014/main" id="{A87F8C68-A834-C040-B991-FE55C7B99A3F}"/>
              </a:ext>
            </a:extLst>
          </p:cNvPr>
          <p:cNvSpPr>
            <a:spLocks noGrp="1"/>
          </p:cNvSpPr>
          <p:nvPr>
            <p:ph type="body" sz="quarter" idx="14" hasCustomPrompt="1"/>
          </p:nvPr>
        </p:nvSpPr>
        <p:spPr>
          <a:xfrm>
            <a:off x="765175" y="4844311"/>
            <a:ext cx="9907588" cy="20136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dirty="0"/>
              <a:t>Name(s) of presenter(s)</a:t>
            </a:r>
          </a:p>
          <a:p>
            <a:pPr lvl="0"/>
            <a:r>
              <a:rPr lang="en-US" dirty="0"/>
              <a:t>Date</a:t>
            </a:r>
          </a:p>
        </p:txBody>
      </p:sp>
      <p:pic>
        <p:nvPicPr>
          <p:cNvPr id="10" name="Picture 9">
            <a:extLst>
              <a:ext uri="{FF2B5EF4-FFF2-40B4-BE49-F238E27FC236}">
                <a16:creationId xmlns:a16="http://schemas.microsoft.com/office/drawing/2014/main" id="{672AAEB9-6CC3-CD4F-AFD3-F5FC597D3B16}"/>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1" name="Picture 10">
            <a:extLst>
              <a:ext uri="{FF2B5EF4-FFF2-40B4-BE49-F238E27FC236}">
                <a16:creationId xmlns:a16="http://schemas.microsoft.com/office/drawing/2014/main" id="{18947CF2-97EB-674C-B6DA-43C3B4698F9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1" y="430247"/>
            <a:ext cx="12192001" cy="2932783"/>
          </a:xfrm>
          <a:prstGeom prst="rect">
            <a:avLst/>
          </a:prstGeom>
        </p:spPr>
      </p:pic>
      <p:sp>
        <p:nvSpPr>
          <p:cNvPr id="13" name="Text Placeholder 6">
            <a:extLst>
              <a:ext uri="{FF2B5EF4-FFF2-40B4-BE49-F238E27FC236}">
                <a16:creationId xmlns:a16="http://schemas.microsoft.com/office/drawing/2014/main" id="{3F95E47B-1676-064D-B8E5-08B06B625494}"/>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15" name="Text Placeholder 10">
            <a:extLst>
              <a:ext uri="{FF2B5EF4-FFF2-40B4-BE49-F238E27FC236}">
                <a16:creationId xmlns:a16="http://schemas.microsoft.com/office/drawing/2014/main" id="{2D775E79-4EA2-1741-8E6A-F64432D4586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16" name="Picture 15">
            <a:extLst>
              <a:ext uri="{FF2B5EF4-FFF2-40B4-BE49-F238E27FC236}">
                <a16:creationId xmlns:a16="http://schemas.microsoft.com/office/drawing/2014/main" id="{30031E86-8034-144D-9632-B1856DECFCC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121086319"/>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ransition Slide">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BBA1D3E-9956-9541-A964-313064928B1A}"/>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1100135"/>
            <a:ext cx="12192000" cy="4543426"/>
          </a:xfrm>
          <a:prstGeom prst="rect">
            <a:avLst/>
          </a:prstGeom>
        </p:spPr>
      </p:pic>
      <p:pic>
        <p:nvPicPr>
          <p:cNvPr id="8" name="Picture 7">
            <a:extLst>
              <a:ext uri="{FF2B5EF4-FFF2-40B4-BE49-F238E27FC236}">
                <a16:creationId xmlns:a16="http://schemas.microsoft.com/office/drawing/2014/main" id="{0CD48361-1CF2-8544-9830-31C4AD415DB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950406"/>
            <a:ext cx="12192000" cy="1115179"/>
          </a:xfrm>
          <a:prstGeom prst="rect">
            <a:avLst/>
          </a:prstGeom>
          <a:noFill/>
        </p:spPr>
      </p:pic>
      <p:sp>
        <p:nvSpPr>
          <p:cNvPr id="2" name="Date Placeholder 1">
            <a:extLst>
              <a:ext uri="{FF2B5EF4-FFF2-40B4-BE49-F238E27FC236}">
                <a16:creationId xmlns:a16="http://schemas.microsoft.com/office/drawing/2014/main" id="{440EC403-9074-2E4B-B686-CE4BDA677248}"/>
              </a:ext>
            </a:extLst>
          </p:cNvPr>
          <p:cNvSpPr>
            <a:spLocks noGrp="1"/>
          </p:cNvSpPr>
          <p:nvPr>
            <p:ph type="dt" sz="half" idx="10"/>
          </p:nvPr>
        </p:nvSpPr>
        <p:spPr/>
        <p:txBody>
          <a:bodyPr/>
          <a:lstStyle>
            <a:lvl1pPr>
              <a:defRPr>
                <a:solidFill>
                  <a:srgbClr val="838383"/>
                </a:solidFill>
              </a:defRPr>
            </a:lvl1pPr>
          </a:lstStyle>
          <a:p>
            <a:r>
              <a:rPr lang="en-CA"/>
              <a:t>05-24-2021</a:t>
            </a:r>
            <a:endParaRPr lang="en-US" dirty="0"/>
          </a:p>
        </p:txBody>
      </p:sp>
      <p:sp>
        <p:nvSpPr>
          <p:cNvPr id="4" name="Slide Number Placeholder 3">
            <a:extLst>
              <a:ext uri="{FF2B5EF4-FFF2-40B4-BE49-F238E27FC236}">
                <a16:creationId xmlns:a16="http://schemas.microsoft.com/office/drawing/2014/main" id="{189A3C8A-7236-8343-AAF2-6EF87EE95C60}"/>
              </a:ext>
            </a:extLst>
          </p:cNvPr>
          <p:cNvSpPr>
            <a:spLocks noGrp="1"/>
          </p:cNvSpPr>
          <p:nvPr>
            <p:ph type="sldNum" sz="quarter" idx="12"/>
          </p:nvPr>
        </p:nvSpPr>
        <p:spPr/>
        <p:txBody>
          <a:bodyPr/>
          <a:lstStyle>
            <a:lvl1pPr>
              <a:defRPr>
                <a:solidFill>
                  <a:srgbClr val="838383"/>
                </a:solidFill>
              </a:defRPr>
            </a:lvl1pPr>
          </a:lstStyle>
          <a:p>
            <a:fld id="{A68F81FF-A8B7-8E49-9D5B-3CAD5ADFEE36}" type="slidenum">
              <a:rPr lang="en-US" smtClean="0"/>
              <a:pPr/>
              <a:t>‹#›</a:t>
            </a:fld>
            <a:endParaRPr lang="en-US" dirty="0"/>
          </a:p>
        </p:txBody>
      </p:sp>
      <p:sp>
        <p:nvSpPr>
          <p:cNvPr id="9" name="Title 1">
            <a:extLst>
              <a:ext uri="{FF2B5EF4-FFF2-40B4-BE49-F238E27FC236}">
                <a16:creationId xmlns:a16="http://schemas.microsoft.com/office/drawing/2014/main" id="{06079699-09D7-4544-BF06-E77DEC20A061}"/>
              </a:ext>
            </a:extLst>
          </p:cNvPr>
          <p:cNvSpPr>
            <a:spLocks noGrp="1"/>
          </p:cNvSpPr>
          <p:nvPr>
            <p:ph type="title" hasCustomPrompt="1"/>
          </p:nvPr>
        </p:nvSpPr>
        <p:spPr>
          <a:xfrm>
            <a:off x="831850" y="2950406"/>
            <a:ext cx="9326563" cy="1115179"/>
          </a:xfrm>
        </p:spPr>
        <p:txBody>
          <a:bodyPr anchor="b"/>
          <a:lstStyle>
            <a:lvl1pPr>
              <a:defRPr sz="6000"/>
            </a:lvl1pPr>
          </a:lstStyle>
          <a:p>
            <a:r>
              <a:rPr lang="en-US" dirty="0"/>
              <a:t>Transition slide</a:t>
            </a:r>
          </a:p>
        </p:txBody>
      </p:sp>
    </p:spTree>
    <p:extLst>
      <p:ext uri="{BB962C8B-B14F-4D97-AF65-F5344CB8AC3E}">
        <p14:creationId xmlns:p14="http://schemas.microsoft.com/office/powerpoint/2010/main" val="6148591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Slide (with vert image)">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5FD654AC-93C5-5749-8FCC-E5FB9426D17C}"/>
              </a:ext>
            </a:extLst>
          </p:cNvPr>
          <p:cNvGrpSpPr/>
          <p:nvPr userDrawn="1"/>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1" name="Rectangle 10">
              <a:extLst>
                <a:ext uri="{FF2B5EF4-FFF2-40B4-BE49-F238E27FC236}">
                  <a16:creationId xmlns:a16="http://schemas.microsoft.com/office/drawing/2014/main" id="{84684600-E216-FA45-9DA6-6B7A968D6EB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extLst>
                <a:ext uri="{FF2B5EF4-FFF2-40B4-BE49-F238E27FC236}">
                  <a16:creationId xmlns:a16="http://schemas.microsoft.com/office/drawing/2014/main" id="{FCA50844-F620-754E-A12B-9A483D2F32F6}"/>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4" name="Rectangle 13">
              <a:extLst>
                <a:ext uri="{FF2B5EF4-FFF2-40B4-BE49-F238E27FC236}">
                  <a16:creationId xmlns:a16="http://schemas.microsoft.com/office/drawing/2014/main" id="{59176982-5E1E-A245-81B5-9210E4EA747D}"/>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16043"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358" y="-10287"/>
            <a:ext cx="12192000" cy="1115179"/>
          </a:xfrm>
          <a:prstGeom prst="rect">
            <a:avLst/>
          </a:prstGeom>
        </p:spPr>
      </p:pic>
      <p:sp>
        <p:nvSpPr>
          <p:cNvPr id="15" name="Date Placeholder 1">
            <a:extLst>
              <a:ext uri="{FF2B5EF4-FFF2-40B4-BE49-F238E27FC236}">
                <a16:creationId xmlns:a16="http://schemas.microsoft.com/office/drawing/2014/main" id="{7769D9AB-7B87-544F-BE76-0EBE8E677126}"/>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dirty="0"/>
          </a:p>
        </p:txBody>
      </p:sp>
      <p:sp>
        <p:nvSpPr>
          <p:cNvPr id="17" name="Slide Number Placeholder 3">
            <a:extLst>
              <a:ext uri="{FF2B5EF4-FFF2-40B4-BE49-F238E27FC236}">
                <a16:creationId xmlns:a16="http://schemas.microsoft.com/office/drawing/2014/main" id="{BC8910A6-A3B8-EC4B-BD26-4664C23A4251}"/>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
        <p:nvSpPr>
          <p:cNvPr id="18" name="Title 1">
            <a:extLst>
              <a:ext uri="{FF2B5EF4-FFF2-40B4-BE49-F238E27FC236}">
                <a16:creationId xmlns:a16="http://schemas.microsoft.com/office/drawing/2014/main" id="{BEC32625-7956-4078-9A04-BB491993D832}"/>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Tree>
    <p:extLst>
      <p:ext uri="{BB962C8B-B14F-4D97-AF65-F5344CB8AC3E}">
        <p14:creationId xmlns:p14="http://schemas.microsoft.com/office/powerpoint/2010/main" val="2046589465"/>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Content Slide (no images)">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FFC82E5-D0D8-EE4A-A621-5AB9F4BAB1E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2" name="Title 1">
            <a:extLst>
              <a:ext uri="{FF2B5EF4-FFF2-40B4-BE49-F238E27FC236}">
                <a16:creationId xmlns:a16="http://schemas.microsoft.com/office/drawing/2014/main" id="{47D64BA9-4817-6446-BC17-D95F499700F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
        <p:nvSpPr>
          <p:cNvPr id="3" name="Content Placeholder 2">
            <a:extLst>
              <a:ext uri="{FF2B5EF4-FFF2-40B4-BE49-F238E27FC236}">
                <a16:creationId xmlns:a16="http://schemas.microsoft.com/office/drawing/2014/main" id="{611F7315-1D15-7F4A-AACF-F20BF2D5C663}"/>
              </a:ext>
            </a:extLst>
          </p:cNvPr>
          <p:cNvSpPr>
            <a:spLocks noGrp="1"/>
          </p:cNvSpPr>
          <p:nvPr>
            <p:ph idx="1"/>
          </p:nvPr>
        </p:nvSpPr>
        <p:spPr>
          <a:xfrm>
            <a:off x="838200" y="1414463"/>
            <a:ext cx="10515600" cy="4762500"/>
          </a:xfrm>
        </p:spPr>
        <p:txBody>
          <a:bodyPr/>
          <a:lstStyle>
            <a:lvl1pPr>
              <a:defRPr>
                <a:latin typeface="Product Sans Thin" panose="020B0203030502040203" pitchFamily="34" charset="0"/>
              </a:defRPr>
            </a:lvl1pPr>
            <a:lvl2pPr>
              <a:defRPr>
                <a:latin typeface="Product Sans Thin" panose="020B0203030502040203" pitchFamily="34" charset="0"/>
              </a:defRPr>
            </a:lvl2pPr>
            <a:lvl3pPr>
              <a:defRPr>
                <a:latin typeface="Product Sans Thin" panose="020B0203030502040203" pitchFamily="34" charset="0"/>
              </a:defRPr>
            </a:lvl3pPr>
            <a:lvl4pPr>
              <a:defRPr>
                <a:latin typeface="Product Sans Thin" panose="020B0203030502040203" pitchFamily="34" charset="0"/>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latin typeface="Product Sans Thin" panose="020B0203030502040203"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7" name="Date Placeholder 1">
            <a:extLst>
              <a:ext uri="{FF2B5EF4-FFF2-40B4-BE49-F238E27FC236}">
                <a16:creationId xmlns:a16="http://schemas.microsoft.com/office/drawing/2014/main" id="{71B5729D-97A3-B74D-8F1F-CE9FF284F34D}"/>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dirty="0"/>
          </a:p>
        </p:txBody>
      </p:sp>
      <p:sp>
        <p:nvSpPr>
          <p:cNvPr id="9" name="Slide Number Placeholder 3">
            <a:extLst>
              <a:ext uri="{FF2B5EF4-FFF2-40B4-BE49-F238E27FC236}">
                <a16:creationId xmlns:a16="http://schemas.microsoft.com/office/drawing/2014/main" id="{E26F95E0-5E50-0E47-8FFD-6D000044AD9A}"/>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Tree>
    <p:extLst>
      <p:ext uri="{BB962C8B-B14F-4D97-AF65-F5344CB8AC3E}">
        <p14:creationId xmlns:p14="http://schemas.microsoft.com/office/powerpoint/2010/main" val="1625653827"/>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Content Slide (with boxes)">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6" name="Content Placeholder 3">
            <a:extLst>
              <a:ext uri="{FF2B5EF4-FFF2-40B4-BE49-F238E27FC236}">
                <a16:creationId xmlns:a16="http://schemas.microsoft.com/office/drawing/2014/main" id="{AAFBE3DE-3C9F-453F-9586-4057CDA650F4}"/>
              </a:ext>
            </a:extLst>
          </p:cNvPr>
          <p:cNvSpPr>
            <a:spLocks noGrp="1"/>
          </p:cNvSpPr>
          <p:nvPr>
            <p:ph sz="half" idx="2"/>
          </p:nvPr>
        </p:nvSpPr>
        <p:spPr>
          <a:xfrm>
            <a:off x="838200" y="1371599"/>
            <a:ext cx="6739386"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22" name="Rectangle 21">
            <a:extLst>
              <a:ext uri="{FF2B5EF4-FFF2-40B4-BE49-F238E27FC236}">
                <a16:creationId xmlns:a16="http://schemas.microsoft.com/office/drawing/2014/main" id="{2455D951-7751-A541-A387-61A043688CE1}"/>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nvGrpSpPr>
          <p:cNvPr id="23" name="Group 22">
            <a:extLst>
              <a:ext uri="{FF2B5EF4-FFF2-40B4-BE49-F238E27FC236}">
                <a16:creationId xmlns:a16="http://schemas.microsoft.com/office/drawing/2014/main" id="{CAB157B1-00FA-D34E-A866-01820DB00A7C}"/>
              </a:ext>
            </a:extLst>
          </p:cNvPr>
          <p:cNvGrpSpPr/>
          <p:nvPr userDrawn="1"/>
        </p:nvGrpSpPr>
        <p:grpSpPr>
          <a:xfrm>
            <a:off x="8401051" y="1771656"/>
            <a:ext cx="3819525" cy="3800481"/>
            <a:chOff x="8401051" y="1771656"/>
            <a:chExt cx="3819525" cy="3800481"/>
          </a:xfrm>
        </p:grpSpPr>
        <p:sp>
          <p:nvSpPr>
            <p:cNvPr id="24" name="Rectangle 23">
              <a:extLst>
                <a:ext uri="{FF2B5EF4-FFF2-40B4-BE49-F238E27FC236}">
                  <a16:creationId xmlns:a16="http://schemas.microsoft.com/office/drawing/2014/main" id="{28894650-A92B-D44F-BD58-2949EF2709EE}"/>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6" name="Rectangle 25">
              <a:extLst>
                <a:ext uri="{FF2B5EF4-FFF2-40B4-BE49-F238E27FC236}">
                  <a16:creationId xmlns:a16="http://schemas.microsoft.com/office/drawing/2014/main" id="{E5911023-1E8C-E743-B810-68A41E000E15}"/>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7" name="Rectangle 26">
            <a:extLst>
              <a:ext uri="{FF2B5EF4-FFF2-40B4-BE49-F238E27FC236}">
                <a16:creationId xmlns:a16="http://schemas.microsoft.com/office/drawing/2014/main" id="{2C1E3DB1-D883-E84F-93ED-11F1B86ED64D}"/>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8" name="Picture 27" descr="Text, letter&#10;&#10;Description automatically generated">
            <a:extLst>
              <a:ext uri="{FF2B5EF4-FFF2-40B4-BE49-F238E27FC236}">
                <a16:creationId xmlns:a16="http://schemas.microsoft.com/office/drawing/2014/main" id="{749A8FFF-4E71-6648-9129-15CE07D93471}"/>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
        <p:nvSpPr>
          <p:cNvPr id="14" name="Date Placeholder 1">
            <a:extLst>
              <a:ext uri="{FF2B5EF4-FFF2-40B4-BE49-F238E27FC236}">
                <a16:creationId xmlns:a16="http://schemas.microsoft.com/office/drawing/2014/main" id="{46500801-EEE0-5640-B67D-583E10ABD4D2}"/>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dirty="0"/>
              <a:t>05-24-2021</a:t>
            </a:r>
            <a:endParaRPr lang="en-US" dirty="0"/>
          </a:p>
        </p:txBody>
      </p:sp>
      <p:sp>
        <p:nvSpPr>
          <p:cNvPr id="15" name="Slide Number Placeholder 3">
            <a:extLst>
              <a:ext uri="{FF2B5EF4-FFF2-40B4-BE49-F238E27FC236}">
                <a16:creationId xmlns:a16="http://schemas.microsoft.com/office/drawing/2014/main" id="{7B28734D-DE14-9442-AE67-2090A1DCAD08}"/>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
        <p:nvSpPr>
          <p:cNvPr id="18" name="Title 1">
            <a:extLst>
              <a:ext uri="{FF2B5EF4-FFF2-40B4-BE49-F238E27FC236}">
                <a16:creationId xmlns:a16="http://schemas.microsoft.com/office/drawing/2014/main" id="{850B06AE-126A-4DA2-811F-104FAE999A2F}"/>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Tree>
    <p:extLst>
      <p:ext uri="{BB962C8B-B14F-4D97-AF65-F5344CB8AC3E}">
        <p14:creationId xmlns:p14="http://schemas.microsoft.com/office/powerpoint/2010/main" val="1510059477"/>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10" name="Content Placeholder 3">
            <a:extLst>
              <a:ext uri="{FF2B5EF4-FFF2-40B4-BE49-F238E27FC236}">
                <a16:creationId xmlns:a16="http://schemas.microsoft.com/office/drawing/2014/main" id="{CDE7FCE0-DABC-FF4C-A67F-37313C276B9F}"/>
              </a:ext>
            </a:extLst>
          </p:cNvPr>
          <p:cNvSpPr>
            <a:spLocks noGrp="1"/>
          </p:cNvSpPr>
          <p:nvPr>
            <p:ph sz="half" idx="2" hasCustomPrompt="1"/>
          </p:nvPr>
        </p:nvSpPr>
        <p:spPr>
          <a:xfrm>
            <a:off x="838200" y="1428750"/>
            <a:ext cx="6219825" cy="4922543"/>
          </a:xfrm>
        </p:spPr>
        <p:txBody>
          <a:bodyPr/>
          <a:lstStyle>
            <a:lvl1pPr marL="514350" indent="-514350">
              <a:lnSpc>
                <a:spcPct val="150000"/>
              </a:lnSpc>
              <a:buSzPct val="120000"/>
              <a:buFont typeface="+mj-lt"/>
              <a:buAutoNum type="arabicParenR"/>
              <a:defRPr>
                <a:solidFill>
                  <a:srgbClr val="0B5494"/>
                </a:solidFill>
                <a:latin typeface="Product Sans Light" panose="020B0303030502040203" pitchFamily="34" charset="0"/>
              </a:defRPr>
            </a:lvl1pPr>
            <a:lvl2pPr>
              <a:buClrTx/>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Agenda item 1</a:t>
            </a:r>
          </a:p>
          <a:p>
            <a:pPr lvl="0"/>
            <a:r>
              <a:rPr lang="en-US" dirty="0"/>
              <a:t>Agenda item 2</a:t>
            </a:r>
          </a:p>
          <a:p>
            <a:pPr lvl="0"/>
            <a:r>
              <a:rPr lang="en-US" dirty="0"/>
              <a:t>Agenda item 3</a:t>
            </a:r>
          </a:p>
          <a:p>
            <a:pPr lvl="0"/>
            <a:r>
              <a:rPr lang="en-US" dirty="0"/>
              <a:t>Agenda item 4</a:t>
            </a:r>
          </a:p>
        </p:txBody>
      </p:sp>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AB5B9CB-E993-D64C-AC33-64C0B1891D03}"/>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Agenda</a:t>
            </a:r>
          </a:p>
        </p:txBody>
      </p:sp>
      <p:sp>
        <p:nvSpPr>
          <p:cNvPr id="16" name="Date Placeholder 1">
            <a:extLst>
              <a:ext uri="{FF2B5EF4-FFF2-40B4-BE49-F238E27FC236}">
                <a16:creationId xmlns:a16="http://schemas.microsoft.com/office/drawing/2014/main" id="{15357D13-28E9-504B-AD5E-34C08981C768}"/>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dirty="0"/>
          </a:p>
        </p:txBody>
      </p:sp>
      <p:sp>
        <p:nvSpPr>
          <p:cNvPr id="17" name="Slide Number Placeholder 3">
            <a:extLst>
              <a:ext uri="{FF2B5EF4-FFF2-40B4-BE49-F238E27FC236}">
                <a16:creationId xmlns:a16="http://schemas.microsoft.com/office/drawing/2014/main" id="{376C37B9-9236-DC46-AEA1-4D13C0A1036F}"/>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
        <p:nvSpPr>
          <p:cNvPr id="33" name="Rectangle 32">
            <a:extLst>
              <a:ext uri="{FF2B5EF4-FFF2-40B4-BE49-F238E27FC236}">
                <a16:creationId xmlns:a16="http://schemas.microsoft.com/office/drawing/2014/main" id="{AA046ADC-C429-F94E-913A-D027F8174AB6}"/>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nvGrpSpPr>
          <p:cNvPr id="34" name="Group 33">
            <a:extLst>
              <a:ext uri="{FF2B5EF4-FFF2-40B4-BE49-F238E27FC236}">
                <a16:creationId xmlns:a16="http://schemas.microsoft.com/office/drawing/2014/main" id="{95C268B5-C466-A749-A42E-4369F8388FAA}"/>
              </a:ext>
            </a:extLst>
          </p:cNvPr>
          <p:cNvGrpSpPr/>
          <p:nvPr userDrawn="1"/>
        </p:nvGrpSpPr>
        <p:grpSpPr>
          <a:xfrm>
            <a:off x="8401051" y="1771656"/>
            <a:ext cx="3819525" cy="3800481"/>
            <a:chOff x="8401051" y="1771656"/>
            <a:chExt cx="3819525" cy="3800481"/>
          </a:xfrm>
        </p:grpSpPr>
        <p:sp>
          <p:nvSpPr>
            <p:cNvPr id="35" name="Rectangle 34">
              <a:extLst>
                <a:ext uri="{FF2B5EF4-FFF2-40B4-BE49-F238E27FC236}">
                  <a16:creationId xmlns:a16="http://schemas.microsoft.com/office/drawing/2014/main" id="{E6A62B3B-4AF7-2742-BB66-C19F716FDA29}"/>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6" name="Rectangle 35">
              <a:extLst>
                <a:ext uri="{FF2B5EF4-FFF2-40B4-BE49-F238E27FC236}">
                  <a16:creationId xmlns:a16="http://schemas.microsoft.com/office/drawing/2014/main" id="{10495851-64A6-1647-BE51-32E8939E73B4}"/>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37" name="Rectangle 36">
            <a:extLst>
              <a:ext uri="{FF2B5EF4-FFF2-40B4-BE49-F238E27FC236}">
                <a16:creationId xmlns:a16="http://schemas.microsoft.com/office/drawing/2014/main" id="{10A2D29C-F7F7-DB49-B3C5-D45351D4D317}"/>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38" name="Picture 37" descr="Text, letter&#10;&#10;Description automatically generated">
            <a:extLst>
              <a:ext uri="{FF2B5EF4-FFF2-40B4-BE49-F238E27FC236}">
                <a16:creationId xmlns:a16="http://schemas.microsoft.com/office/drawing/2014/main" id="{ACE42BB7-EB50-754D-B8A3-A38D7EBEB832}"/>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Tree>
    <p:extLst>
      <p:ext uri="{BB962C8B-B14F-4D97-AF65-F5344CB8AC3E}">
        <p14:creationId xmlns:p14="http://schemas.microsoft.com/office/powerpoint/2010/main" val="4014649296"/>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Content Slide (with vert image)">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5FD654AC-93C5-5749-8FCC-E5FB9426D17C}"/>
              </a:ext>
            </a:extLst>
          </p:cNvPr>
          <p:cNvGrpSpPr/>
          <p:nvPr userDrawn="1"/>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1" name="Rectangle 10">
              <a:extLst>
                <a:ext uri="{FF2B5EF4-FFF2-40B4-BE49-F238E27FC236}">
                  <a16:creationId xmlns:a16="http://schemas.microsoft.com/office/drawing/2014/main" id="{84684600-E216-FA45-9DA6-6B7A968D6EB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extLst>
                <a:ext uri="{FF2B5EF4-FFF2-40B4-BE49-F238E27FC236}">
                  <a16:creationId xmlns:a16="http://schemas.microsoft.com/office/drawing/2014/main" id="{FCA50844-F620-754E-A12B-9A483D2F32F6}"/>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4" name="Rectangle 13">
              <a:extLst>
                <a:ext uri="{FF2B5EF4-FFF2-40B4-BE49-F238E27FC236}">
                  <a16:creationId xmlns:a16="http://schemas.microsoft.com/office/drawing/2014/main" id="{59176982-5E1E-A245-81B5-9210E4EA747D}"/>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16043"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358" y="-10287"/>
            <a:ext cx="12192000" cy="1115179"/>
          </a:xfrm>
          <a:prstGeom prst="rect">
            <a:avLst/>
          </a:prstGeom>
        </p:spPr>
      </p:pic>
      <p:sp>
        <p:nvSpPr>
          <p:cNvPr id="15" name="Date Placeholder 1">
            <a:extLst>
              <a:ext uri="{FF2B5EF4-FFF2-40B4-BE49-F238E27FC236}">
                <a16:creationId xmlns:a16="http://schemas.microsoft.com/office/drawing/2014/main" id="{7769D9AB-7B87-544F-BE76-0EBE8E677126}"/>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dirty="0"/>
          </a:p>
        </p:txBody>
      </p:sp>
      <p:sp>
        <p:nvSpPr>
          <p:cNvPr id="17" name="Slide Number Placeholder 3">
            <a:extLst>
              <a:ext uri="{FF2B5EF4-FFF2-40B4-BE49-F238E27FC236}">
                <a16:creationId xmlns:a16="http://schemas.microsoft.com/office/drawing/2014/main" id="{BC8910A6-A3B8-EC4B-BD26-4664C23A4251}"/>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
        <p:nvSpPr>
          <p:cNvPr id="18" name="Title 1">
            <a:extLst>
              <a:ext uri="{FF2B5EF4-FFF2-40B4-BE49-F238E27FC236}">
                <a16:creationId xmlns:a16="http://schemas.microsoft.com/office/drawing/2014/main" id="{BEC32625-7956-4078-9A04-BB491993D832}"/>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Tree>
    <p:extLst>
      <p:ext uri="{BB962C8B-B14F-4D97-AF65-F5344CB8AC3E}">
        <p14:creationId xmlns:p14="http://schemas.microsoft.com/office/powerpoint/2010/main" val="1568749575"/>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Content Slide (with vert image alt)">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EC34133F-8ABA-8C41-8951-83582D1E63D8}"/>
              </a:ext>
            </a:extLst>
          </p:cNvPr>
          <p:cNvGrpSpPr/>
          <p:nvPr userDrawn="1"/>
        </p:nvGrpSpPr>
        <p:grpSpPr>
          <a:xfrm>
            <a:off x="7315199" y="0"/>
            <a:ext cx="4863445" cy="6845599"/>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0" name="Rectangle 9">
              <a:extLst>
                <a:ext uri="{FF2B5EF4-FFF2-40B4-BE49-F238E27FC236}">
                  <a16:creationId xmlns:a16="http://schemas.microsoft.com/office/drawing/2014/main" id="{2747C9DB-9490-4040-8FD7-82C9E70063D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1" name="Rectangle 10">
              <a:extLst>
                <a:ext uri="{FF2B5EF4-FFF2-40B4-BE49-F238E27FC236}">
                  <a16:creationId xmlns:a16="http://schemas.microsoft.com/office/drawing/2014/main" id="{1E348A8A-F1FB-164B-A4C0-F0ADE3F509FF}"/>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3" name="Rectangle 12">
              <a:extLst>
                <a:ext uri="{FF2B5EF4-FFF2-40B4-BE49-F238E27FC236}">
                  <a16:creationId xmlns:a16="http://schemas.microsoft.com/office/drawing/2014/main" id="{31BCFB59-55AA-F84A-9EE6-C097383D3278}"/>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dirty="0">
                  <a:solidFill>
                    <a:schemeClr val="tx1"/>
                  </a:solidFill>
                </a:rPr>
                <a:t>v</a:t>
              </a: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76999"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Date Placeholder 1">
            <a:extLst>
              <a:ext uri="{FF2B5EF4-FFF2-40B4-BE49-F238E27FC236}">
                <a16:creationId xmlns:a16="http://schemas.microsoft.com/office/drawing/2014/main" id="{06591EAA-F508-3C47-9146-1E4DA5C537B7}"/>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dirty="0"/>
          </a:p>
        </p:txBody>
      </p:sp>
      <p:sp>
        <p:nvSpPr>
          <p:cNvPr id="15" name="Slide Number Placeholder 3">
            <a:extLst>
              <a:ext uri="{FF2B5EF4-FFF2-40B4-BE49-F238E27FC236}">
                <a16:creationId xmlns:a16="http://schemas.microsoft.com/office/drawing/2014/main" id="{DD430948-36BB-364D-97BA-1D593C3B8714}"/>
              </a:ext>
            </a:extLst>
          </p:cNvPr>
          <p:cNvSpPr>
            <a:spLocks noGrp="1"/>
          </p:cNvSpPr>
          <p:nvPr>
            <p:ph type="sldNum" sz="quarter" idx="12"/>
          </p:nvPr>
        </p:nvSpPr>
        <p:spPr>
          <a:xfrm>
            <a:off x="8610600" y="6356350"/>
            <a:ext cx="2743200" cy="365125"/>
          </a:xfrm>
        </p:spPr>
        <p:txBody>
          <a:bodyPr/>
          <a:lstStyle>
            <a:lvl1pPr>
              <a:defRPr>
                <a:solidFill>
                  <a:schemeClr val="bg1"/>
                </a:solidFill>
              </a:defRPr>
            </a:lvl1pPr>
          </a:lstStyle>
          <a:p>
            <a:fld id="{A68F81FF-A8B7-8E49-9D5B-3CAD5ADFEE36}" type="slidenum">
              <a:rPr lang="en-US" smtClean="0"/>
              <a:pPr/>
              <a:t>‹#›</a:t>
            </a:fld>
            <a:endParaRPr lang="en-US" dirty="0"/>
          </a:p>
        </p:txBody>
      </p:sp>
      <p:sp>
        <p:nvSpPr>
          <p:cNvPr id="17" name="Title 1">
            <a:extLst>
              <a:ext uri="{FF2B5EF4-FFF2-40B4-BE49-F238E27FC236}">
                <a16:creationId xmlns:a16="http://schemas.microsoft.com/office/drawing/2014/main" id="{F152490E-FFCC-4912-9346-9ED8E1EBA700}"/>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Tree>
    <p:extLst>
      <p:ext uri="{BB962C8B-B14F-4D97-AF65-F5344CB8AC3E}">
        <p14:creationId xmlns:p14="http://schemas.microsoft.com/office/powerpoint/2010/main" val="3185433055"/>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Two Content Boxes">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22AB7CC0-4987-F84D-9358-AA39C2F9EABC}"/>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t>‹#›</a:t>
            </a:fld>
            <a:endParaRPr lang="en-US"/>
          </a:p>
        </p:txBody>
      </p:sp>
      <p:sp>
        <p:nvSpPr>
          <p:cNvPr id="9" name="Text Placeholder 2">
            <a:extLst>
              <a:ext uri="{FF2B5EF4-FFF2-40B4-BE49-F238E27FC236}">
                <a16:creationId xmlns:a16="http://schemas.microsoft.com/office/drawing/2014/main" id="{6E55BB7F-B53C-9F4A-A2CF-27D3570D286F}"/>
              </a:ext>
            </a:extLst>
          </p:cNvPr>
          <p:cNvSpPr>
            <a:spLocks noGrp="1"/>
          </p:cNvSpPr>
          <p:nvPr>
            <p:ph type="body" idx="1"/>
          </p:nvPr>
        </p:nvSpPr>
        <p:spPr>
          <a:xfrm>
            <a:off x="839788" y="1423981"/>
            <a:ext cx="5157787"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10" name="Content Placeholder 3">
            <a:extLst>
              <a:ext uri="{FF2B5EF4-FFF2-40B4-BE49-F238E27FC236}">
                <a16:creationId xmlns:a16="http://schemas.microsoft.com/office/drawing/2014/main" id="{31731153-8464-A746-AB4F-09994EAFBA5B}"/>
              </a:ext>
            </a:extLst>
          </p:cNvPr>
          <p:cNvSpPr>
            <a:spLocks noGrp="1"/>
          </p:cNvSpPr>
          <p:nvPr>
            <p:ph sz="half" idx="2"/>
          </p:nvPr>
        </p:nvSpPr>
        <p:spPr>
          <a:xfrm>
            <a:off x="839788" y="2247893"/>
            <a:ext cx="5157787" cy="3684588"/>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11" name="Text Placeholder 4">
            <a:extLst>
              <a:ext uri="{FF2B5EF4-FFF2-40B4-BE49-F238E27FC236}">
                <a16:creationId xmlns:a16="http://schemas.microsoft.com/office/drawing/2014/main" id="{F9B9B6CF-D6E0-7541-8330-17BE83CDFEE0}"/>
              </a:ext>
            </a:extLst>
          </p:cNvPr>
          <p:cNvSpPr>
            <a:spLocks noGrp="1"/>
          </p:cNvSpPr>
          <p:nvPr>
            <p:ph type="body" sz="quarter" idx="3"/>
          </p:nvPr>
        </p:nvSpPr>
        <p:spPr>
          <a:xfrm>
            <a:off x="6172200" y="1423981"/>
            <a:ext cx="5183188"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12" name="Content Placeholder 5">
            <a:extLst>
              <a:ext uri="{FF2B5EF4-FFF2-40B4-BE49-F238E27FC236}">
                <a16:creationId xmlns:a16="http://schemas.microsoft.com/office/drawing/2014/main" id="{9A211F6D-1E1D-374F-9B3B-BB3CE5EFA064}"/>
              </a:ext>
            </a:extLst>
          </p:cNvPr>
          <p:cNvSpPr>
            <a:spLocks noGrp="1"/>
          </p:cNvSpPr>
          <p:nvPr>
            <p:ph sz="quarter" idx="4"/>
          </p:nvPr>
        </p:nvSpPr>
        <p:spPr>
          <a:xfrm>
            <a:off x="6172200" y="2247893"/>
            <a:ext cx="5183188" cy="3684588"/>
          </a:xfrm>
        </p:spPr>
        <p:txBody>
          <a:bodyPr/>
          <a:lstStyle>
            <a:lvl3pPr marL="1143000" marR="0"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lvl3pPr>
            <a:lvl4pPr marL="1714500" indent="-285750">
              <a:buFont typeface="System Font Regular"/>
              <a:buChar char="–"/>
              <a:defRPr/>
            </a:lvl4pPr>
          </a:lstStyle>
          <a:p>
            <a:pPr lvl="0"/>
            <a:r>
              <a:rPr lang="en-US" dirty="0"/>
              <a:t>Edit Master text styles</a:t>
            </a:r>
          </a:p>
          <a:p>
            <a:pPr lvl="1"/>
            <a:r>
              <a:rPr lang="en-US" dirty="0"/>
              <a:t>Second level</a:t>
            </a:r>
          </a:p>
          <a:p>
            <a:pPr lvl="2"/>
            <a:r>
              <a:rPr lang="en-US" dirty="0"/>
              <a:t>Third level</a:t>
            </a:r>
          </a:p>
          <a:p>
            <a:pPr marL="1657350" marR="0" lvl="3"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pPr>
            <a:r>
              <a:rPr lang="en-US" dirty="0"/>
              <a:t>Fourth level</a:t>
            </a:r>
          </a:p>
          <a:p>
            <a:pPr lvl="2"/>
            <a:endParaRPr lang="en-US" dirty="0"/>
          </a:p>
        </p:txBody>
      </p:sp>
      <p:sp>
        <p:nvSpPr>
          <p:cNvPr id="13" name="Date Placeholder 6">
            <a:extLst>
              <a:ext uri="{FF2B5EF4-FFF2-40B4-BE49-F238E27FC236}">
                <a16:creationId xmlns:a16="http://schemas.microsoft.com/office/drawing/2014/main" id="{36763471-A710-2D44-8CE7-4A59F2202F3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Product Sans Thin" panose="020B020303050204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82D11A3-E810-D24B-AE52-D1291F84FA3D}" type="datetimeFigureOut">
              <a:rPr lang="en-US" smtClean="0"/>
              <a:pPr/>
              <a:t>9/8/2021</a:t>
            </a:fld>
            <a:endParaRPr lang="en-US"/>
          </a:p>
        </p:txBody>
      </p:sp>
      <p:pic>
        <p:nvPicPr>
          <p:cNvPr id="18" name="Picture 17">
            <a:extLst>
              <a:ext uri="{FF2B5EF4-FFF2-40B4-BE49-F238E27FC236}">
                <a16:creationId xmlns:a16="http://schemas.microsoft.com/office/drawing/2014/main" id="{E6656E22-8A20-264A-A686-2077136CDD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4377A8E-7939-4414-832B-DF2FB7FCEDC8}"/>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Tree>
    <p:extLst>
      <p:ext uri="{BB962C8B-B14F-4D97-AF65-F5344CB8AC3E}">
        <p14:creationId xmlns:p14="http://schemas.microsoft.com/office/powerpoint/2010/main" val="1931811916"/>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Image Only">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86D64937-1A05-B34F-90BB-BF72B0D8C7D2}"/>
              </a:ext>
            </a:extLst>
          </p:cNvPr>
          <p:cNvSpPr>
            <a:spLocks noGrp="1"/>
          </p:cNvSpPr>
          <p:nvPr>
            <p:ph type="dt" sz="half" idx="10"/>
          </p:nvPr>
        </p:nvSpPr>
        <p:spPr/>
        <p:txBody>
          <a:bodyPr/>
          <a:lstStyle/>
          <a:p>
            <a:r>
              <a:rPr lang="en-CA"/>
              <a:t>05-24-2021</a:t>
            </a:r>
            <a:endParaRPr lang="en-US"/>
          </a:p>
        </p:txBody>
      </p:sp>
      <p:sp>
        <p:nvSpPr>
          <p:cNvPr id="5" name="Slide Number Placeholder 4">
            <a:extLst>
              <a:ext uri="{FF2B5EF4-FFF2-40B4-BE49-F238E27FC236}">
                <a16:creationId xmlns:a16="http://schemas.microsoft.com/office/drawing/2014/main" id="{3D9C75A3-FC22-C440-ADCA-0F0446391B52}"/>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8" name="Picture Placeholder 7">
            <a:extLst>
              <a:ext uri="{FF2B5EF4-FFF2-40B4-BE49-F238E27FC236}">
                <a16:creationId xmlns:a16="http://schemas.microsoft.com/office/drawing/2014/main" id="{E23EA5B0-5BC9-604A-BADC-22C777AB3324}"/>
              </a:ext>
            </a:extLst>
          </p:cNvPr>
          <p:cNvSpPr>
            <a:spLocks noGrp="1"/>
          </p:cNvSpPr>
          <p:nvPr>
            <p:ph type="pic" sz="quarter" idx="13"/>
          </p:nvPr>
        </p:nvSpPr>
        <p:spPr>
          <a:xfrm>
            <a:off x="838184" y="452486"/>
            <a:ext cx="10515616" cy="5476973"/>
          </a:xfrm>
        </p:spPr>
        <p:txBody>
          <a:bodyPr/>
          <a:lstStyle/>
          <a:p>
            <a:endParaRPr lang="en-US" dirty="0"/>
          </a:p>
        </p:txBody>
      </p:sp>
    </p:spTree>
    <p:extLst>
      <p:ext uri="{BB962C8B-B14F-4D97-AF65-F5344CB8AC3E}">
        <p14:creationId xmlns:p14="http://schemas.microsoft.com/office/powerpoint/2010/main" val="2408421130"/>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53020A6-35B0-2148-8BB1-10241E03D8BE}"/>
              </a:ext>
            </a:extLst>
          </p:cNvPr>
          <p:cNvSpPr>
            <a:spLocks noGrp="1"/>
          </p:cNvSpPr>
          <p:nvPr>
            <p:ph type="pic" idx="1"/>
          </p:nvPr>
        </p:nvSpPr>
        <p:spPr>
          <a:xfrm>
            <a:off x="5183188" y="1357313"/>
            <a:ext cx="6172200" cy="45037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5" name="Date Placeholder 4">
            <a:extLst>
              <a:ext uri="{FF2B5EF4-FFF2-40B4-BE49-F238E27FC236}">
                <a16:creationId xmlns:a16="http://schemas.microsoft.com/office/drawing/2014/main" id="{9E23E997-4DCA-8742-B052-C5C8981FB84A}"/>
              </a:ext>
            </a:extLst>
          </p:cNvPr>
          <p:cNvSpPr>
            <a:spLocks noGrp="1"/>
          </p:cNvSpPr>
          <p:nvPr>
            <p:ph type="dt" sz="half" idx="10"/>
          </p:nvPr>
        </p:nvSpPr>
        <p:spPr/>
        <p:txBody>
          <a:bodyPr/>
          <a:lstStyle/>
          <a:p>
            <a:r>
              <a:rPr lang="en-CA"/>
              <a:t>05-24-2021</a:t>
            </a:r>
            <a:endParaRPr lang="en-US"/>
          </a:p>
        </p:txBody>
      </p:sp>
      <p:sp>
        <p:nvSpPr>
          <p:cNvPr id="7" name="Slide Number Placeholder 6">
            <a:extLst>
              <a:ext uri="{FF2B5EF4-FFF2-40B4-BE49-F238E27FC236}">
                <a16:creationId xmlns:a16="http://schemas.microsoft.com/office/drawing/2014/main" id="{CB393941-3B9D-4345-A9EA-A04120EFDBAE}"/>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11" name="Content Placeholder 3">
            <a:extLst>
              <a:ext uri="{FF2B5EF4-FFF2-40B4-BE49-F238E27FC236}">
                <a16:creationId xmlns:a16="http://schemas.microsoft.com/office/drawing/2014/main" id="{F2798FE5-6721-474C-871F-E61BB27925C1}"/>
              </a:ext>
            </a:extLst>
          </p:cNvPr>
          <p:cNvSpPr>
            <a:spLocks noGrp="1"/>
          </p:cNvSpPr>
          <p:nvPr>
            <p:ph sz="half" idx="2"/>
          </p:nvPr>
        </p:nvSpPr>
        <p:spPr>
          <a:xfrm>
            <a:off x="747384" y="1357313"/>
            <a:ext cx="4281816" cy="4289425"/>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p:txBody>
      </p:sp>
      <p:pic>
        <p:nvPicPr>
          <p:cNvPr id="10" name="Picture 9">
            <a:extLst>
              <a:ext uri="{FF2B5EF4-FFF2-40B4-BE49-F238E27FC236}">
                <a16:creationId xmlns:a16="http://schemas.microsoft.com/office/drawing/2014/main" id="{9365A979-ECB6-944B-B048-D15BBCA47E7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8" name="Title 1">
            <a:extLst>
              <a:ext uri="{FF2B5EF4-FFF2-40B4-BE49-F238E27FC236}">
                <a16:creationId xmlns:a16="http://schemas.microsoft.com/office/drawing/2014/main" id="{001710DD-ADAB-40F1-822D-847785A4B9D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Tree>
    <p:extLst>
      <p:ext uri="{BB962C8B-B14F-4D97-AF65-F5344CB8AC3E}">
        <p14:creationId xmlns:p14="http://schemas.microsoft.com/office/powerpoint/2010/main" val="2877753505"/>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preserve="1" userDrawn="1">
  <p:cSld name="1_Back Cover">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A056E563-204B-4A86-9584-ADE6D714DDFA}"/>
              </a:ext>
            </a:extLst>
          </p:cNvPr>
          <p:cNvGrpSpPr/>
          <p:nvPr userDrawn="1"/>
        </p:nvGrpSpPr>
        <p:grpSpPr>
          <a:xfrm>
            <a:off x="1693404" y="5780005"/>
            <a:ext cx="9811512" cy="629918"/>
            <a:chOff x="1007885" y="2739164"/>
            <a:chExt cx="9455868" cy="584201"/>
          </a:xfrm>
        </p:grpSpPr>
        <p:sp>
          <p:nvSpPr>
            <p:cNvPr id="11" name="Rectangle 10">
              <a:extLst>
                <a:ext uri="{FF2B5EF4-FFF2-40B4-BE49-F238E27FC236}">
                  <a16:creationId xmlns:a16="http://schemas.microsoft.com/office/drawing/2014/main" id="{1B918966-6278-419D-86CE-78AA30AAF5A7}"/>
                </a:ext>
              </a:extLst>
            </p:cNvPr>
            <p:cNvSpPr/>
            <p:nvPr userDrawn="1"/>
          </p:nvSpPr>
          <p:spPr>
            <a:xfrm>
              <a:off x="1529370" y="2846598"/>
              <a:ext cx="8934383" cy="342528"/>
            </a:xfrm>
            <a:prstGeom prst="rect">
              <a:avLst/>
            </a:prstGeom>
          </p:spPr>
          <p:txBody>
            <a:bodyPr wrap="square">
              <a:spAutoFit/>
            </a:bodyPr>
            <a:lstStyle/>
            <a:p>
              <a:pPr marL="0" marR="0" algn="l">
                <a:spcBef>
                  <a:spcPts val="0"/>
                </a:spcBef>
                <a:spcAft>
                  <a:spcPts val="0"/>
                </a:spcAft>
                <a:buFont typeface="Arial" panose="020B0604020202020204" pitchFamily="34" charset="0"/>
                <a:buNone/>
              </a:pPr>
              <a:r>
                <a:rPr lang="en-CA" sz="1800" b="0" i="0" u="none" strike="noStrike" dirty="0">
                  <a:solidFill>
                    <a:srgbClr val="000000"/>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2">
                    <a:extLst>
                      <a:ext uri="{A12FA001-AC4F-418D-AE19-62706E023703}">
                        <ahyp:hlinkClr xmlns:ahyp="http://schemas.microsoft.com/office/drawing/2018/hyperlinkcolor" val="tx"/>
                      </a:ext>
                    </a:extLst>
                  </a:hlinkClick>
                </a:rPr>
                <a:t>@Ethics_Board</a:t>
              </a:r>
              <a:r>
                <a:rPr lang="en-CA" sz="1600" b="0" i="0" u="none" strike="noStrike" dirty="0">
                  <a:solidFill>
                    <a:srgbClr val="000000"/>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3">
                    <a:extLst>
                      <a:ext uri="{A12FA001-AC4F-418D-AE19-62706E023703}">
                        <ahyp:hlinkClr xmlns:ahyp="http://schemas.microsoft.com/office/drawing/2018/hyperlinkcolor" val="tx"/>
                      </a:ext>
                    </a:extLst>
                  </a:hlinkClick>
                </a:rPr>
                <a:t>@IESBA</a:t>
              </a:r>
              <a:r>
                <a:rPr lang="en-CA" sz="1800" b="0" i="0" u="none" strike="noStrike" dirty="0">
                  <a:solidFill>
                    <a:srgbClr val="000000"/>
                  </a:solidFill>
                  <a:effectLst/>
                  <a:latin typeface="Product Sans Light" panose="020B0303030502040203" pitchFamily="34" charset="0"/>
                </a:rPr>
                <a:t>				</a:t>
              </a:r>
              <a:r>
                <a:rPr lang="en-CA" sz="1800" b="0" i="0" u="none" strike="noStrike" dirty="0">
                  <a:solidFill>
                    <a:srgbClr val="0B5494"/>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4">
                    <a:extLst>
                      <a:ext uri="{A12FA001-AC4F-418D-AE19-62706E023703}">
                        <ahyp:hlinkClr xmlns:ahyp="http://schemas.microsoft.com/office/drawing/2018/hyperlinkcolor" val="tx"/>
                      </a:ext>
                    </a:extLst>
                  </a:hlinkClick>
                </a:rPr>
                <a:t>@IESBA</a:t>
              </a:r>
              <a:endParaRPr lang="en-CA" sz="1600" b="0" i="0" u="none" strike="noStrike" dirty="0">
                <a:solidFill>
                  <a:srgbClr val="0B5494"/>
                </a:solidFill>
                <a:effectLst/>
                <a:latin typeface="Product Sans Light" panose="020B0303030502040203" pitchFamily="34" charset="0"/>
              </a:endParaRPr>
            </a:p>
          </p:txBody>
        </p:sp>
        <p:pic>
          <p:nvPicPr>
            <p:cNvPr id="12" name="Picture 11">
              <a:hlinkClick r:id="rId5"/>
              <a:extLst>
                <a:ext uri="{FF2B5EF4-FFF2-40B4-BE49-F238E27FC236}">
                  <a16:creationId xmlns:a16="http://schemas.microsoft.com/office/drawing/2014/main" id="{75F103B6-7D40-495F-B856-BAD56A174154}"/>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07885" y="2739165"/>
              <a:ext cx="596900" cy="584200"/>
            </a:xfrm>
            <a:prstGeom prst="rect">
              <a:avLst/>
            </a:prstGeom>
          </p:spPr>
        </p:pic>
        <p:pic>
          <p:nvPicPr>
            <p:cNvPr id="13" name="Picture 12">
              <a:hlinkClick r:id="rId7"/>
              <a:extLst>
                <a:ext uri="{FF2B5EF4-FFF2-40B4-BE49-F238E27FC236}">
                  <a16:creationId xmlns:a16="http://schemas.microsoft.com/office/drawing/2014/main" id="{DBA2C49C-5171-4C06-971F-B29996FDDFEF}"/>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453788" y="2739164"/>
              <a:ext cx="596900" cy="584200"/>
            </a:xfrm>
            <a:prstGeom prst="rect">
              <a:avLst/>
            </a:prstGeom>
          </p:spPr>
        </p:pic>
      </p:grpSp>
      <p:pic>
        <p:nvPicPr>
          <p:cNvPr id="14" name="Picture 13" descr="A picture containing text&#10;&#10;Description automatically generated">
            <a:extLst>
              <a:ext uri="{FF2B5EF4-FFF2-40B4-BE49-F238E27FC236}">
                <a16:creationId xmlns:a16="http://schemas.microsoft.com/office/drawing/2014/main" id="{F8A45A77-335F-4A7E-97BB-8231D92A3F8E}"/>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920856" y="5866938"/>
            <a:ext cx="1836328" cy="427147"/>
          </a:xfrm>
          <a:prstGeom prst="rect">
            <a:avLst/>
          </a:prstGeom>
        </p:spPr>
      </p:pic>
      <p:pic>
        <p:nvPicPr>
          <p:cNvPr id="17" name="Picture 16" descr="A blue and white logo&#10;&#10;Description automatically generated with low confidence">
            <a:extLst>
              <a:ext uri="{FF2B5EF4-FFF2-40B4-BE49-F238E27FC236}">
                <a16:creationId xmlns:a16="http://schemas.microsoft.com/office/drawing/2014/main" id="{1160CEAE-27E9-46C8-8F06-649C8B4791A8}"/>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229417" y="1983072"/>
            <a:ext cx="5733166" cy="1673917"/>
          </a:xfrm>
          <a:prstGeom prst="rect">
            <a:avLst/>
          </a:prstGeom>
        </p:spPr>
      </p:pic>
      <p:sp>
        <p:nvSpPr>
          <p:cNvPr id="21" name="TextBox 20">
            <a:extLst>
              <a:ext uri="{FF2B5EF4-FFF2-40B4-BE49-F238E27FC236}">
                <a16:creationId xmlns:a16="http://schemas.microsoft.com/office/drawing/2014/main" id="{35941F45-47E0-46BC-A474-6E89FC3B2FF0}"/>
              </a:ext>
            </a:extLst>
          </p:cNvPr>
          <p:cNvSpPr txBox="1"/>
          <p:nvPr userDrawn="1"/>
        </p:nvSpPr>
        <p:spPr>
          <a:xfrm>
            <a:off x="3239146" y="3735092"/>
            <a:ext cx="914400" cy="914400"/>
          </a:xfrm>
          <a:prstGeom prst="rect">
            <a:avLst/>
          </a:prstGeom>
        </p:spPr>
        <p:txBody>
          <a:bodyPr vert="horz" wrap="none" lIns="91440" tIns="45720" rIns="91440" bIns="45720" rtlCol="0" anchor="b">
            <a:normAutofit/>
          </a:bodyPr>
          <a:lstStyle/>
          <a:p>
            <a:pPr algn="l"/>
            <a:endParaRPr lang="en-US" sz="2200" dirty="0">
              <a:solidFill>
                <a:srgbClr val="0B5494"/>
              </a:solidFill>
            </a:endParaRPr>
          </a:p>
        </p:txBody>
      </p:sp>
      <p:sp>
        <p:nvSpPr>
          <p:cNvPr id="22" name="TextBox 21">
            <a:extLst>
              <a:ext uri="{FF2B5EF4-FFF2-40B4-BE49-F238E27FC236}">
                <a16:creationId xmlns:a16="http://schemas.microsoft.com/office/drawing/2014/main" id="{CFD301A1-6DC6-4202-9D57-925864E85118}"/>
              </a:ext>
            </a:extLst>
          </p:cNvPr>
          <p:cNvSpPr txBox="1"/>
          <p:nvPr userDrawn="1"/>
        </p:nvSpPr>
        <p:spPr>
          <a:xfrm>
            <a:off x="604434" y="3716849"/>
            <a:ext cx="10900482" cy="470000"/>
          </a:xfrm>
          <a:prstGeom prst="rect">
            <a:avLst/>
          </a:prstGeom>
          <a:noFill/>
        </p:spPr>
        <p:txBody>
          <a:bodyPr wrap="square">
            <a:spAutoFit/>
          </a:bodyPr>
          <a:lstStyle/>
          <a:p>
            <a:pPr marL="0" marR="0" algn="ctr">
              <a:lnSpc>
                <a:spcPct val="107000"/>
              </a:lnSpc>
              <a:spcBef>
                <a:spcPts val="0"/>
              </a:spcBef>
              <a:spcAft>
                <a:spcPts val="800"/>
              </a:spcAft>
            </a:pPr>
            <a:r>
              <a:rPr lang="en-US" sz="2400" b="1" i="1" dirty="0">
                <a:effectLst/>
                <a:latin typeface="Calibri" panose="020F0502020204030204" pitchFamily="34" charset="0"/>
                <a:ea typeface="Calibri" panose="020F0502020204030204" pitchFamily="34" charset="0"/>
                <a:cs typeface="Times New Roman" panose="02020603050405020304" pitchFamily="18" charset="0"/>
              </a:rPr>
              <a:t>www.ethicsboard.org</a:t>
            </a:r>
          </a:p>
        </p:txBody>
      </p:sp>
    </p:spTree>
    <p:extLst>
      <p:ext uri="{BB962C8B-B14F-4D97-AF65-F5344CB8AC3E}">
        <p14:creationId xmlns:p14="http://schemas.microsoft.com/office/powerpoint/2010/main" val="21819571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theme" Target="../theme/theme2.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5" Type="http://schemas.openxmlformats.org/officeDocument/2006/relationships/theme" Target="../theme/theme3.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0.xml"/><Relationship Id="rId13" Type="http://schemas.openxmlformats.org/officeDocument/2006/relationships/slideLayout" Target="../slideLayouts/slideLayout55.xml"/><Relationship Id="rId3" Type="http://schemas.openxmlformats.org/officeDocument/2006/relationships/slideLayout" Target="../slideLayouts/slideLayout45.xml"/><Relationship Id="rId7" Type="http://schemas.openxmlformats.org/officeDocument/2006/relationships/slideLayout" Target="../slideLayouts/slideLayout49.xml"/><Relationship Id="rId12" Type="http://schemas.openxmlformats.org/officeDocument/2006/relationships/slideLayout" Target="../slideLayouts/slideLayout54.xml"/><Relationship Id="rId2" Type="http://schemas.openxmlformats.org/officeDocument/2006/relationships/slideLayout" Target="../slideLayouts/slideLayout44.xml"/><Relationship Id="rId1" Type="http://schemas.openxmlformats.org/officeDocument/2006/relationships/slideLayout" Target="../slideLayouts/slideLayout43.xml"/><Relationship Id="rId6" Type="http://schemas.openxmlformats.org/officeDocument/2006/relationships/slideLayout" Target="../slideLayouts/slideLayout48.xml"/><Relationship Id="rId11" Type="http://schemas.openxmlformats.org/officeDocument/2006/relationships/slideLayout" Target="../slideLayouts/slideLayout53.xml"/><Relationship Id="rId5" Type="http://schemas.openxmlformats.org/officeDocument/2006/relationships/slideLayout" Target="../slideLayouts/slideLayout47.xml"/><Relationship Id="rId15" Type="http://schemas.openxmlformats.org/officeDocument/2006/relationships/theme" Target="../theme/theme4.xml"/><Relationship Id="rId10" Type="http://schemas.openxmlformats.org/officeDocument/2006/relationships/slideLayout" Target="../slideLayouts/slideLayout52.xml"/><Relationship Id="rId4" Type="http://schemas.openxmlformats.org/officeDocument/2006/relationships/slideLayout" Target="../slideLayouts/slideLayout46.xml"/><Relationship Id="rId9" Type="http://schemas.openxmlformats.org/officeDocument/2006/relationships/slideLayout" Target="../slideLayouts/slideLayout51.xml"/><Relationship Id="rId14" Type="http://schemas.openxmlformats.org/officeDocument/2006/relationships/slideLayout" Target="../slideLayouts/slideLayout56.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4.xml"/><Relationship Id="rId13" Type="http://schemas.openxmlformats.org/officeDocument/2006/relationships/slideLayout" Target="../slideLayouts/slideLayout69.xml"/><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slideLayout" Target="../slideLayouts/slideLayout68.xml"/><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slideLayout" Target="../slideLayouts/slideLayout67.xml"/><Relationship Id="rId5" Type="http://schemas.openxmlformats.org/officeDocument/2006/relationships/slideLayout" Target="../slideLayouts/slideLayout61.xml"/><Relationship Id="rId15" Type="http://schemas.openxmlformats.org/officeDocument/2006/relationships/theme" Target="../theme/theme5.xml"/><Relationship Id="rId10" Type="http://schemas.openxmlformats.org/officeDocument/2006/relationships/slideLayout" Target="../slideLayouts/slideLayout66.xml"/><Relationship Id="rId4" Type="http://schemas.openxmlformats.org/officeDocument/2006/relationships/slideLayout" Target="../slideLayouts/slideLayout60.xml"/><Relationship Id="rId9" Type="http://schemas.openxmlformats.org/officeDocument/2006/relationships/slideLayout" Target="../slideLayouts/slideLayout65.xml"/><Relationship Id="rId14" Type="http://schemas.openxmlformats.org/officeDocument/2006/relationships/slideLayout" Target="../slideLayouts/slideLayout70.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8.xml"/><Relationship Id="rId13" Type="http://schemas.openxmlformats.org/officeDocument/2006/relationships/slideLayout" Target="../slideLayouts/slideLayout83.xml"/><Relationship Id="rId3" Type="http://schemas.openxmlformats.org/officeDocument/2006/relationships/slideLayout" Target="../slideLayouts/slideLayout73.xml"/><Relationship Id="rId7" Type="http://schemas.openxmlformats.org/officeDocument/2006/relationships/slideLayout" Target="../slideLayouts/slideLayout77.xml"/><Relationship Id="rId12" Type="http://schemas.openxmlformats.org/officeDocument/2006/relationships/slideLayout" Target="../slideLayouts/slideLayout82.xml"/><Relationship Id="rId2" Type="http://schemas.openxmlformats.org/officeDocument/2006/relationships/slideLayout" Target="../slideLayouts/slideLayout72.xml"/><Relationship Id="rId1" Type="http://schemas.openxmlformats.org/officeDocument/2006/relationships/slideLayout" Target="../slideLayouts/slideLayout71.xml"/><Relationship Id="rId6" Type="http://schemas.openxmlformats.org/officeDocument/2006/relationships/slideLayout" Target="../slideLayouts/slideLayout76.xml"/><Relationship Id="rId11" Type="http://schemas.openxmlformats.org/officeDocument/2006/relationships/slideLayout" Target="../slideLayouts/slideLayout81.xml"/><Relationship Id="rId5" Type="http://schemas.openxmlformats.org/officeDocument/2006/relationships/slideLayout" Target="../slideLayouts/slideLayout75.xml"/><Relationship Id="rId15" Type="http://schemas.openxmlformats.org/officeDocument/2006/relationships/theme" Target="../theme/theme6.xml"/><Relationship Id="rId10" Type="http://schemas.openxmlformats.org/officeDocument/2006/relationships/slideLayout" Target="../slideLayouts/slideLayout80.xml"/><Relationship Id="rId4" Type="http://schemas.openxmlformats.org/officeDocument/2006/relationships/slideLayout" Target="../slideLayouts/slideLayout74.xml"/><Relationship Id="rId9" Type="http://schemas.openxmlformats.org/officeDocument/2006/relationships/slideLayout" Target="../slideLayouts/slideLayout79.xml"/><Relationship Id="rId14" Type="http://schemas.openxmlformats.org/officeDocument/2006/relationships/slideLayout" Target="../slideLayouts/slideLayout8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92.xml"/><Relationship Id="rId13" Type="http://schemas.openxmlformats.org/officeDocument/2006/relationships/slideLayout" Target="../slideLayouts/slideLayout97.xml"/><Relationship Id="rId3" Type="http://schemas.openxmlformats.org/officeDocument/2006/relationships/slideLayout" Target="../slideLayouts/slideLayout87.xml"/><Relationship Id="rId7" Type="http://schemas.openxmlformats.org/officeDocument/2006/relationships/slideLayout" Target="../slideLayouts/slideLayout91.xml"/><Relationship Id="rId12" Type="http://schemas.openxmlformats.org/officeDocument/2006/relationships/slideLayout" Target="../slideLayouts/slideLayout96.xml"/><Relationship Id="rId2" Type="http://schemas.openxmlformats.org/officeDocument/2006/relationships/slideLayout" Target="../slideLayouts/slideLayout86.xml"/><Relationship Id="rId1" Type="http://schemas.openxmlformats.org/officeDocument/2006/relationships/slideLayout" Target="../slideLayouts/slideLayout85.xml"/><Relationship Id="rId6" Type="http://schemas.openxmlformats.org/officeDocument/2006/relationships/slideLayout" Target="../slideLayouts/slideLayout90.xml"/><Relationship Id="rId11" Type="http://schemas.openxmlformats.org/officeDocument/2006/relationships/slideLayout" Target="../slideLayouts/slideLayout95.xml"/><Relationship Id="rId5" Type="http://schemas.openxmlformats.org/officeDocument/2006/relationships/slideLayout" Target="../slideLayouts/slideLayout89.xml"/><Relationship Id="rId15" Type="http://schemas.openxmlformats.org/officeDocument/2006/relationships/theme" Target="../theme/theme7.xml"/><Relationship Id="rId10" Type="http://schemas.openxmlformats.org/officeDocument/2006/relationships/slideLayout" Target="../slideLayouts/slideLayout94.xml"/><Relationship Id="rId4" Type="http://schemas.openxmlformats.org/officeDocument/2006/relationships/slideLayout" Target="../slideLayouts/slideLayout88.xml"/><Relationship Id="rId9" Type="http://schemas.openxmlformats.org/officeDocument/2006/relationships/slideLayout" Target="../slideLayouts/slideLayout93.xml"/><Relationship Id="rId14" Type="http://schemas.openxmlformats.org/officeDocument/2006/relationships/slideLayout" Target="../slideLayouts/slideLayout9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FC05BB-E5A2-4A44-B6AE-6B79F43363D1}"/>
              </a:ext>
            </a:extLst>
          </p:cNvPr>
          <p:cNvSpPr>
            <a:spLocks noGrp="1"/>
          </p:cNvSpPr>
          <p:nvPr>
            <p:ph type="title"/>
          </p:nvPr>
        </p:nvSpPr>
        <p:spPr>
          <a:xfrm>
            <a:off x="838200" y="17785"/>
            <a:ext cx="10515600" cy="1672903"/>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dirty="0"/>
              <a:t>Click to edit Master title style</a:t>
            </a:r>
          </a:p>
        </p:txBody>
      </p:sp>
      <p:sp>
        <p:nvSpPr>
          <p:cNvPr id="3" name="Text Placeholder 2">
            <a:extLst>
              <a:ext uri="{FF2B5EF4-FFF2-40B4-BE49-F238E27FC236}">
                <a16:creationId xmlns:a16="http://schemas.microsoft.com/office/drawing/2014/main" id="{FC5A1DB0-3B24-A64B-A2AB-D090086A8D1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4" name="Date Placeholder 3">
            <a:extLst>
              <a:ext uri="{FF2B5EF4-FFF2-40B4-BE49-F238E27FC236}">
                <a16:creationId xmlns:a16="http://schemas.microsoft.com/office/drawing/2014/main" id="{7EF48FA7-54B8-4549-832A-88EEA393AD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rgbClr val="838383"/>
                </a:solidFill>
                <a:latin typeface="Product Sans Thin" panose="020B0203030502040203" pitchFamily="34" charset="0"/>
              </a:defRPr>
            </a:lvl1pPr>
          </a:lstStyle>
          <a:p>
            <a:r>
              <a:rPr lang="en-CA" dirty="0"/>
              <a:t>05-24-2021</a:t>
            </a:r>
            <a:endParaRPr lang="en-US" dirty="0"/>
          </a:p>
        </p:txBody>
      </p:sp>
      <p:sp>
        <p:nvSpPr>
          <p:cNvPr id="6" name="Slide Number Placeholder 5">
            <a:extLst>
              <a:ext uri="{FF2B5EF4-FFF2-40B4-BE49-F238E27FC236}">
                <a16:creationId xmlns:a16="http://schemas.microsoft.com/office/drawing/2014/main" id="{738AEB7B-A82F-754B-AEEF-517E6867BB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rgbClr val="838383"/>
                </a:solidFill>
                <a:latin typeface="Product Sans Thin" panose="020B0203030502040203" pitchFamily="34" charset="0"/>
              </a:defRPr>
            </a:lvl1pPr>
          </a:lstStyle>
          <a:p>
            <a:fld id="{16DFC2C5-FBBF-1943-8567-35264678A384}" type="slidenum">
              <a:rPr lang="en-US" smtClean="0"/>
              <a:pPr/>
              <a:t>‹#›</a:t>
            </a:fld>
            <a:endParaRPr lang="en-US" dirty="0"/>
          </a:p>
        </p:txBody>
      </p:sp>
      <p:sp>
        <p:nvSpPr>
          <p:cNvPr id="9" name="Title 1">
            <a:extLst>
              <a:ext uri="{FF2B5EF4-FFF2-40B4-BE49-F238E27FC236}">
                <a16:creationId xmlns:a16="http://schemas.microsoft.com/office/drawing/2014/main" id="{5687429D-C16A-3946-912E-75F6C9C2E1C8}"/>
              </a:ext>
            </a:extLst>
          </p:cNvPr>
          <p:cNvSpPr txBox="1">
            <a:spLocks/>
          </p:cNvSpPr>
          <p:nvPr userDrawn="1"/>
        </p:nvSpPr>
        <p:spPr>
          <a:xfrm>
            <a:off x="7345051" y="3746953"/>
            <a:ext cx="10513244" cy="6221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bg1"/>
                </a:solidFill>
                <a:latin typeface="Product Sans Thin" panose="020B0203030502040203" pitchFamily="34" charset="0"/>
                <a:ea typeface="+mj-ea"/>
                <a:cs typeface="+mj-cs"/>
              </a:defRPr>
            </a:lvl1pPr>
          </a:lstStyle>
          <a:p>
            <a:endParaRPr lang="en-US" sz="2200" dirty="0">
              <a:solidFill>
                <a:srgbClr val="0B5494"/>
              </a:solidFill>
            </a:endParaRPr>
          </a:p>
        </p:txBody>
      </p:sp>
    </p:spTree>
    <p:extLst>
      <p:ext uri="{BB962C8B-B14F-4D97-AF65-F5344CB8AC3E}">
        <p14:creationId xmlns:p14="http://schemas.microsoft.com/office/powerpoint/2010/main" val="2627043345"/>
      </p:ext>
    </p:extLst>
  </p:cSld>
  <p:clrMap bg1="lt1" tx1="dk1" bg2="lt2" tx2="dk2" accent1="accent1" accent2="accent2" accent3="accent3" accent4="accent4" accent5="accent5" accent6="accent6" hlink="hlink" folHlink="folHlink"/>
  <p:sldLayoutIdLst>
    <p:sldLayoutId id="2147483872" r:id="rId1"/>
    <p:sldLayoutId id="2147483874" r:id="rId2"/>
    <p:sldLayoutId id="2147483906" r:id="rId3"/>
    <p:sldLayoutId id="2147483905" r:id="rId4"/>
    <p:sldLayoutId id="2147483878" r:id="rId5"/>
    <p:sldLayoutId id="2147483873" r:id="rId6"/>
    <p:sldLayoutId id="2147483875" r:id="rId7"/>
    <p:sldLayoutId id="2147483912" r:id="rId8"/>
    <p:sldLayoutId id="2147483899" r:id="rId9"/>
    <p:sldLayoutId id="2147483910" r:id="rId10"/>
    <p:sldLayoutId id="2147483911" r:id="rId11"/>
    <p:sldLayoutId id="2147483877" r:id="rId12"/>
    <p:sldLayoutId id="2147483880" r:id="rId13"/>
    <p:sldLayoutId id="2147483913" r:id="rId14"/>
  </p:sldLayoutIdLst>
  <p:hf hdr="0" ftr="0"/>
  <p:txStyles>
    <p:titleStyle>
      <a:lvl1pPr marL="0" marR="0" indent="0" algn="l" defTabSz="914400" rtl="0" eaLnBrk="1" fontAlgn="auto" latinLnBrk="0" hangingPunct="0">
        <a:lnSpc>
          <a:spcPct val="100000"/>
        </a:lnSpc>
        <a:spcBef>
          <a:spcPct val="0"/>
        </a:spcBef>
        <a:spcAft>
          <a:spcPts val="0"/>
        </a:spcAft>
        <a:buClrTx/>
        <a:buSzTx/>
        <a:buFontTx/>
        <a:buNone/>
        <a:tabLst/>
        <a:defRPr sz="4400" kern="1200">
          <a:solidFill>
            <a:srgbClr val="0B5494"/>
          </a:solidFill>
          <a:latin typeface="Product Sans Thin" panose="020B0203030502040203" pitchFamily="34" charset="0"/>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FC05BB-E5A2-4A44-B6AE-6B79F43363D1}"/>
              </a:ext>
            </a:extLst>
          </p:cNvPr>
          <p:cNvSpPr>
            <a:spLocks noGrp="1"/>
          </p:cNvSpPr>
          <p:nvPr>
            <p:ph type="title"/>
          </p:nvPr>
        </p:nvSpPr>
        <p:spPr>
          <a:xfrm>
            <a:off x="838200" y="17785"/>
            <a:ext cx="10515600" cy="1672903"/>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dirty="0"/>
              <a:t>Click to edit Master title style</a:t>
            </a:r>
          </a:p>
        </p:txBody>
      </p:sp>
      <p:sp>
        <p:nvSpPr>
          <p:cNvPr id="3" name="Text Placeholder 2">
            <a:extLst>
              <a:ext uri="{FF2B5EF4-FFF2-40B4-BE49-F238E27FC236}">
                <a16:creationId xmlns:a16="http://schemas.microsoft.com/office/drawing/2014/main" id="{FC5A1DB0-3B24-A64B-A2AB-D090086A8D1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4" name="Date Placeholder 3">
            <a:extLst>
              <a:ext uri="{FF2B5EF4-FFF2-40B4-BE49-F238E27FC236}">
                <a16:creationId xmlns:a16="http://schemas.microsoft.com/office/drawing/2014/main" id="{7EF48FA7-54B8-4549-832A-88EEA393AD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rgbClr val="838383"/>
                </a:solidFill>
                <a:latin typeface="Product Sans Thin" panose="020B0203030502040203" pitchFamily="34" charset="0"/>
              </a:defRPr>
            </a:lvl1pPr>
          </a:lstStyle>
          <a:p>
            <a:r>
              <a:rPr lang="en-CA"/>
              <a:t>05-24-2021</a:t>
            </a:r>
            <a:endParaRPr lang="en-US" dirty="0"/>
          </a:p>
        </p:txBody>
      </p:sp>
      <p:sp>
        <p:nvSpPr>
          <p:cNvPr id="6" name="Slide Number Placeholder 5">
            <a:extLst>
              <a:ext uri="{FF2B5EF4-FFF2-40B4-BE49-F238E27FC236}">
                <a16:creationId xmlns:a16="http://schemas.microsoft.com/office/drawing/2014/main" id="{738AEB7B-A82F-754B-AEEF-517E6867BB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rgbClr val="838383"/>
                </a:solidFill>
                <a:latin typeface="Product Sans Thin" panose="020B0203030502040203" pitchFamily="34" charset="0"/>
              </a:defRPr>
            </a:lvl1pPr>
          </a:lstStyle>
          <a:p>
            <a:fld id="{16DFC2C5-FBBF-1943-8567-35264678A384}" type="slidenum">
              <a:rPr lang="en-US" smtClean="0"/>
              <a:pPr/>
              <a:t>‹#›</a:t>
            </a:fld>
            <a:endParaRPr lang="en-US" dirty="0"/>
          </a:p>
        </p:txBody>
      </p:sp>
      <p:sp>
        <p:nvSpPr>
          <p:cNvPr id="9" name="Title 1">
            <a:extLst>
              <a:ext uri="{FF2B5EF4-FFF2-40B4-BE49-F238E27FC236}">
                <a16:creationId xmlns:a16="http://schemas.microsoft.com/office/drawing/2014/main" id="{5687429D-C16A-3946-912E-75F6C9C2E1C8}"/>
              </a:ext>
            </a:extLst>
          </p:cNvPr>
          <p:cNvSpPr txBox="1">
            <a:spLocks/>
          </p:cNvSpPr>
          <p:nvPr/>
        </p:nvSpPr>
        <p:spPr>
          <a:xfrm>
            <a:off x="7345051" y="3746953"/>
            <a:ext cx="10513244" cy="6221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bg1"/>
                </a:solidFill>
                <a:latin typeface="Product Sans Thin" panose="020B0203030502040203" pitchFamily="34" charset="0"/>
                <a:ea typeface="+mj-ea"/>
                <a:cs typeface="+mj-cs"/>
              </a:defRPr>
            </a:lvl1pPr>
          </a:lstStyle>
          <a:p>
            <a:endParaRPr lang="en-US" sz="2200" dirty="0">
              <a:solidFill>
                <a:srgbClr val="0B5494"/>
              </a:solidFill>
            </a:endParaRPr>
          </a:p>
        </p:txBody>
      </p:sp>
      <p:sp>
        <p:nvSpPr>
          <p:cNvPr id="7" name="Title 1">
            <a:extLst>
              <a:ext uri="{FF2B5EF4-FFF2-40B4-BE49-F238E27FC236}">
                <a16:creationId xmlns:a16="http://schemas.microsoft.com/office/drawing/2014/main" id="{418C456D-B1BD-4A58-9CDA-029497C6972D}"/>
              </a:ext>
            </a:extLst>
          </p:cNvPr>
          <p:cNvSpPr txBox="1">
            <a:spLocks/>
          </p:cNvSpPr>
          <p:nvPr userDrawn="1"/>
        </p:nvSpPr>
        <p:spPr>
          <a:xfrm>
            <a:off x="7345051" y="3746953"/>
            <a:ext cx="10513244" cy="6221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bg1"/>
                </a:solidFill>
                <a:latin typeface="Product Sans Thin" panose="020B0203030502040203" pitchFamily="34" charset="0"/>
                <a:ea typeface="+mj-ea"/>
                <a:cs typeface="+mj-cs"/>
              </a:defRPr>
            </a:lvl1pPr>
          </a:lstStyle>
          <a:p>
            <a:endParaRPr lang="en-US" sz="2200" dirty="0">
              <a:solidFill>
                <a:srgbClr val="0B5494"/>
              </a:solidFill>
            </a:endParaRPr>
          </a:p>
        </p:txBody>
      </p:sp>
    </p:spTree>
    <p:extLst>
      <p:ext uri="{BB962C8B-B14F-4D97-AF65-F5344CB8AC3E}">
        <p14:creationId xmlns:p14="http://schemas.microsoft.com/office/powerpoint/2010/main" val="1540517017"/>
      </p:ext>
    </p:extLst>
  </p:cSld>
  <p:clrMap bg1="lt1" tx1="dk1" bg2="lt2" tx2="dk2" accent1="accent1" accent2="accent2" accent3="accent3" accent4="accent4" accent5="accent5" accent6="accent6" hlink="hlink" folHlink="folHlink"/>
  <p:sldLayoutIdLst>
    <p:sldLayoutId id="2147483915" r:id="rId1"/>
    <p:sldLayoutId id="2147483916" r:id="rId2"/>
    <p:sldLayoutId id="2147483917" r:id="rId3"/>
    <p:sldLayoutId id="2147483918" r:id="rId4"/>
    <p:sldLayoutId id="2147483919" r:id="rId5"/>
    <p:sldLayoutId id="2147483920" r:id="rId6"/>
    <p:sldLayoutId id="2147483921" r:id="rId7"/>
    <p:sldLayoutId id="2147483922" r:id="rId8"/>
    <p:sldLayoutId id="2147483923" r:id="rId9"/>
    <p:sldLayoutId id="2147483924" r:id="rId10"/>
    <p:sldLayoutId id="2147483925" r:id="rId11"/>
    <p:sldLayoutId id="2147483926" r:id="rId12"/>
    <p:sldLayoutId id="2147483927" r:id="rId13"/>
    <p:sldLayoutId id="2147483928" r:id="rId14"/>
  </p:sldLayoutIdLst>
  <p:hf hdr="0" ftr="0"/>
  <p:txStyles>
    <p:titleStyle>
      <a:lvl1pPr marL="0" marR="0" indent="0" algn="l" defTabSz="914400" rtl="0" eaLnBrk="1" fontAlgn="auto" latinLnBrk="0" hangingPunct="0">
        <a:lnSpc>
          <a:spcPct val="100000"/>
        </a:lnSpc>
        <a:spcBef>
          <a:spcPct val="0"/>
        </a:spcBef>
        <a:spcAft>
          <a:spcPts val="0"/>
        </a:spcAft>
        <a:buClrTx/>
        <a:buSzTx/>
        <a:buFontTx/>
        <a:buNone/>
        <a:tabLst/>
        <a:defRPr sz="4400" kern="1200">
          <a:solidFill>
            <a:srgbClr val="0B5494"/>
          </a:solidFill>
          <a:latin typeface="Product Sans Thin" panose="020B0203030502040203" pitchFamily="34" charset="0"/>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FC05BB-E5A2-4A44-B6AE-6B79F43363D1}"/>
              </a:ext>
            </a:extLst>
          </p:cNvPr>
          <p:cNvSpPr>
            <a:spLocks noGrp="1"/>
          </p:cNvSpPr>
          <p:nvPr>
            <p:ph type="title"/>
          </p:nvPr>
        </p:nvSpPr>
        <p:spPr>
          <a:xfrm>
            <a:off x="838200" y="17785"/>
            <a:ext cx="10515600" cy="1672903"/>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dirty="0"/>
              <a:t>Click to edit Master title style</a:t>
            </a:r>
          </a:p>
        </p:txBody>
      </p:sp>
      <p:sp>
        <p:nvSpPr>
          <p:cNvPr id="3" name="Text Placeholder 2">
            <a:extLst>
              <a:ext uri="{FF2B5EF4-FFF2-40B4-BE49-F238E27FC236}">
                <a16:creationId xmlns:a16="http://schemas.microsoft.com/office/drawing/2014/main" id="{FC5A1DB0-3B24-A64B-A2AB-D090086A8D1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4" name="Date Placeholder 3">
            <a:extLst>
              <a:ext uri="{FF2B5EF4-FFF2-40B4-BE49-F238E27FC236}">
                <a16:creationId xmlns:a16="http://schemas.microsoft.com/office/drawing/2014/main" id="{7EF48FA7-54B8-4549-832A-88EEA393AD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rgbClr val="838383"/>
                </a:solidFill>
                <a:latin typeface="Product Sans Thin" panose="020B0203030502040203" pitchFamily="34" charset="0"/>
              </a:defRPr>
            </a:lvl1pPr>
          </a:lstStyle>
          <a:p>
            <a:r>
              <a:rPr lang="en-CA"/>
              <a:t>05-24-2021</a:t>
            </a:r>
            <a:endParaRPr lang="en-US" dirty="0"/>
          </a:p>
        </p:txBody>
      </p:sp>
      <p:sp>
        <p:nvSpPr>
          <p:cNvPr id="6" name="Slide Number Placeholder 5">
            <a:extLst>
              <a:ext uri="{FF2B5EF4-FFF2-40B4-BE49-F238E27FC236}">
                <a16:creationId xmlns:a16="http://schemas.microsoft.com/office/drawing/2014/main" id="{738AEB7B-A82F-754B-AEEF-517E6867BB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rgbClr val="838383"/>
                </a:solidFill>
                <a:latin typeface="Product Sans Thin" panose="020B0203030502040203" pitchFamily="34" charset="0"/>
              </a:defRPr>
            </a:lvl1pPr>
          </a:lstStyle>
          <a:p>
            <a:fld id="{16DFC2C5-FBBF-1943-8567-35264678A384}" type="slidenum">
              <a:rPr lang="en-US" smtClean="0"/>
              <a:pPr/>
              <a:t>‹#›</a:t>
            </a:fld>
            <a:endParaRPr lang="en-US" dirty="0"/>
          </a:p>
        </p:txBody>
      </p:sp>
      <p:sp>
        <p:nvSpPr>
          <p:cNvPr id="9" name="Title 1">
            <a:extLst>
              <a:ext uri="{FF2B5EF4-FFF2-40B4-BE49-F238E27FC236}">
                <a16:creationId xmlns:a16="http://schemas.microsoft.com/office/drawing/2014/main" id="{5687429D-C16A-3946-912E-75F6C9C2E1C8}"/>
              </a:ext>
            </a:extLst>
          </p:cNvPr>
          <p:cNvSpPr txBox="1">
            <a:spLocks/>
          </p:cNvSpPr>
          <p:nvPr/>
        </p:nvSpPr>
        <p:spPr>
          <a:xfrm>
            <a:off x="7345051" y="3746953"/>
            <a:ext cx="10513244" cy="6221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bg1"/>
                </a:solidFill>
                <a:latin typeface="Product Sans Thin" panose="020B0203030502040203" pitchFamily="34" charset="0"/>
                <a:ea typeface="+mj-ea"/>
                <a:cs typeface="+mj-cs"/>
              </a:defRPr>
            </a:lvl1pPr>
          </a:lstStyle>
          <a:p>
            <a:endParaRPr lang="en-US" sz="2200" dirty="0">
              <a:solidFill>
                <a:srgbClr val="0B5494"/>
              </a:solidFill>
            </a:endParaRPr>
          </a:p>
        </p:txBody>
      </p:sp>
      <p:sp>
        <p:nvSpPr>
          <p:cNvPr id="7" name="Title 1">
            <a:extLst>
              <a:ext uri="{FF2B5EF4-FFF2-40B4-BE49-F238E27FC236}">
                <a16:creationId xmlns:a16="http://schemas.microsoft.com/office/drawing/2014/main" id="{4188CADC-7877-4E5A-A0D0-8E933A4D7E82}"/>
              </a:ext>
            </a:extLst>
          </p:cNvPr>
          <p:cNvSpPr txBox="1">
            <a:spLocks/>
          </p:cNvSpPr>
          <p:nvPr userDrawn="1"/>
        </p:nvSpPr>
        <p:spPr>
          <a:xfrm>
            <a:off x="7345051" y="3746953"/>
            <a:ext cx="10513244" cy="6221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bg1"/>
                </a:solidFill>
                <a:latin typeface="Product Sans Thin" panose="020B0203030502040203" pitchFamily="34" charset="0"/>
                <a:ea typeface="+mj-ea"/>
                <a:cs typeface="+mj-cs"/>
              </a:defRPr>
            </a:lvl1pPr>
          </a:lstStyle>
          <a:p>
            <a:endParaRPr lang="en-US" sz="2200" dirty="0">
              <a:solidFill>
                <a:srgbClr val="0B5494"/>
              </a:solidFill>
            </a:endParaRPr>
          </a:p>
        </p:txBody>
      </p:sp>
    </p:spTree>
    <p:extLst>
      <p:ext uri="{BB962C8B-B14F-4D97-AF65-F5344CB8AC3E}">
        <p14:creationId xmlns:p14="http://schemas.microsoft.com/office/powerpoint/2010/main" val="3846499046"/>
      </p:ext>
    </p:extLst>
  </p:cSld>
  <p:clrMap bg1="lt1" tx1="dk1" bg2="lt2" tx2="dk2" accent1="accent1" accent2="accent2" accent3="accent3" accent4="accent4" accent5="accent5" accent6="accent6" hlink="hlink" folHlink="folHlink"/>
  <p:sldLayoutIdLst>
    <p:sldLayoutId id="2147483930" r:id="rId1"/>
    <p:sldLayoutId id="2147483931" r:id="rId2"/>
    <p:sldLayoutId id="2147483932" r:id="rId3"/>
    <p:sldLayoutId id="2147483933" r:id="rId4"/>
    <p:sldLayoutId id="2147483934" r:id="rId5"/>
    <p:sldLayoutId id="2147483935" r:id="rId6"/>
    <p:sldLayoutId id="2147483936" r:id="rId7"/>
    <p:sldLayoutId id="2147483937" r:id="rId8"/>
    <p:sldLayoutId id="2147483938" r:id="rId9"/>
    <p:sldLayoutId id="2147483939" r:id="rId10"/>
    <p:sldLayoutId id="2147483940" r:id="rId11"/>
    <p:sldLayoutId id="2147483941" r:id="rId12"/>
    <p:sldLayoutId id="2147483942" r:id="rId13"/>
    <p:sldLayoutId id="2147483943" r:id="rId14"/>
  </p:sldLayoutIdLst>
  <p:hf hdr="0" ftr="0"/>
  <p:txStyles>
    <p:titleStyle>
      <a:lvl1pPr marL="0" marR="0" indent="0" algn="l" defTabSz="914400" rtl="0" eaLnBrk="1" fontAlgn="auto" latinLnBrk="0" hangingPunct="0">
        <a:lnSpc>
          <a:spcPct val="100000"/>
        </a:lnSpc>
        <a:spcBef>
          <a:spcPct val="0"/>
        </a:spcBef>
        <a:spcAft>
          <a:spcPts val="0"/>
        </a:spcAft>
        <a:buClrTx/>
        <a:buSzTx/>
        <a:buFontTx/>
        <a:buNone/>
        <a:tabLst/>
        <a:defRPr sz="4400" kern="1200">
          <a:solidFill>
            <a:srgbClr val="0B5494"/>
          </a:solidFill>
          <a:latin typeface="Product Sans Thin" panose="020B0203030502040203" pitchFamily="34" charset="0"/>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FC05BB-E5A2-4A44-B6AE-6B79F43363D1}"/>
              </a:ext>
            </a:extLst>
          </p:cNvPr>
          <p:cNvSpPr>
            <a:spLocks noGrp="1"/>
          </p:cNvSpPr>
          <p:nvPr>
            <p:ph type="title"/>
          </p:nvPr>
        </p:nvSpPr>
        <p:spPr>
          <a:xfrm>
            <a:off x="838200" y="17785"/>
            <a:ext cx="10515600" cy="1672903"/>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dirty="0"/>
              <a:t>Click to edit Master title style</a:t>
            </a:r>
          </a:p>
        </p:txBody>
      </p:sp>
      <p:sp>
        <p:nvSpPr>
          <p:cNvPr id="3" name="Text Placeholder 2">
            <a:extLst>
              <a:ext uri="{FF2B5EF4-FFF2-40B4-BE49-F238E27FC236}">
                <a16:creationId xmlns:a16="http://schemas.microsoft.com/office/drawing/2014/main" id="{FC5A1DB0-3B24-A64B-A2AB-D090086A8D1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4" name="Date Placeholder 3">
            <a:extLst>
              <a:ext uri="{FF2B5EF4-FFF2-40B4-BE49-F238E27FC236}">
                <a16:creationId xmlns:a16="http://schemas.microsoft.com/office/drawing/2014/main" id="{7EF48FA7-54B8-4549-832A-88EEA393AD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rgbClr val="838383"/>
                </a:solidFill>
                <a:latin typeface="Product Sans Thin" panose="020B0203030502040203" pitchFamily="34" charset="0"/>
              </a:defRPr>
            </a:lvl1pPr>
          </a:lstStyle>
          <a:p>
            <a:r>
              <a:rPr lang="en-CA"/>
              <a:t>05-24-2021</a:t>
            </a:r>
            <a:endParaRPr lang="en-US" dirty="0"/>
          </a:p>
        </p:txBody>
      </p:sp>
      <p:sp>
        <p:nvSpPr>
          <p:cNvPr id="6" name="Slide Number Placeholder 5">
            <a:extLst>
              <a:ext uri="{FF2B5EF4-FFF2-40B4-BE49-F238E27FC236}">
                <a16:creationId xmlns:a16="http://schemas.microsoft.com/office/drawing/2014/main" id="{738AEB7B-A82F-754B-AEEF-517E6867BB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rgbClr val="838383"/>
                </a:solidFill>
                <a:latin typeface="Product Sans Thin" panose="020B0203030502040203" pitchFamily="34" charset="0"/>
              </a:defRPr>
            </a:lvl1pPr>
          </a:lstStyle>
          <a:p>
            <a:fld id="{16DFC2C5-FBBF-1943-8567-35264678A384}" type="slidenum">
              <a:rPr lang="en-US" smtClean="0"/>
              <a:pPr/>
              <a:t>‹#›</a:t>
            </a:fld>
            <a:endParaRPr lang="en-US" dirty="0"/>
          </a:p>
        </p:txBody>
      </p:sp>
      <p:sp>
        <p:nvSpPr>
          <p:cNvPr id="9" name="Title 1">
            <a:extLst>
              <a:ext uri="{FF2B5EF4-FFF2-40B4-BE49-F238E27FC236}">
                <a16:creationId xmlns:a16="http://schemas.microsoft.com/office/drawing/2014/main" id="{5687429D-C16A-3946-912E-75F6C9C2E1C8}"/>
              </a:ext>
            </a:extLst>
          </p:cNvPr>
          <p:cNvSpPr txBox="1">
            <a:spLocks/>
          </p:cNvSpPr>
          <p:nvPr/>
        </p:nvSpPr>
        <p:spPr>
          <a:xfrm>
            <a:off x="7345051" y="3746953"/>
            <a:ext cx="10513244" cy="6221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bg1"/>
                </a:solidFill>
                <a:latin typeface="Product Sans Thin" panose="020B0203030502040203" pitchFamily="34" charset="0"/>
                <a:ea typeface="+mj-ea"/>
                <a:cs typeface="+mj-cs"/>
              </a:defRPr>
            </a:lvl1pPr>
          </a:lstStyle>
          <a:p>
            <a:endParaRPr lang="en-US" sz="2200" dirty="0">
              <a:solidFill>
                <a:srgbClr val="0B5494"/>
              </a:solidFill>
            </a:endParaRPr>
          </a:p>
        </p:txBody>
      </p:sp>
      <p:sp>
        <p:nvSpPr>
          <p:cNvPr id="7" name="Title 1">
            <a:extLst>
              <a:ext uri="{FF2B5EF4-FFF2-40B4-BE49-F238E27FC236}">
                <a16:creationId xmlns:a16="http://schemas.microsoft.com/office/drawing/2014/main" id="{317A13AB-E6C4-454F-94D1-EE6B2183E7F0}"/>
              </a:ext>
            </a:extLst>
          </p:cNvPr>
          <p:cNvSpPr txBox="1">
            <a:spLocks/>
          </p:cNvSpPr>
          <p:nvPr userDrawn="1"/>
        </p:nvSpPr>
        <p:spPr>
          <a:xfrm>
            <a:off x="7345051" y="3746953"/>
            <a:ext cx="10513244" cy="6221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bg1"/>
                </a:solidFill>
                <a:latin typeface="Product Sans Thin" panose="020B0203030502040203" pitchFamily="34" charset="0"/>
                <a:ea typeface="+mj-ea"/>
                <a:cs typeface="+mj-cs"/>
              </a:defRPr>
            </a:lvl1pPr>
          </a:lstStyle>
          <a:p>
            <a:endParaRPr lang="en-US" sz="2200" dirty="0">
              <a:solidFill>
                <a:srgbClr val="0B5494"/>
              </a:solidFill>
            </a:endParaRPr>
          </a:p>
        </p:txBody>
      </p:sp>
    </p:spTree>
    <p:extLst>
      <p:ext uri="{BB962C8B-B14F-4D97-AF65-F5344CB8AC3E}">
        <p14:creationId xmlns:p14="http://schemas.microsoft.com/office/powerpoint/2010/main" val="294281809"/>
      </p:ext>
    </p:extLst>
  </p:cSld>
  <p:clrMap bg1="lt1" tx1="dk1" bg2="lt2" tx2="dk2" accent1="accent1" accent2="accent2" accent3="accent3" accent4="accent4" accent5="accent5" accent6="accent6" hlink="hlink" folHlink="folHlink"/>
  <p:sldLayoutIdLst>
    <p:sldLayoutId id="2147483945" r:id="rId1"/>
    <p:sldLayoutId id="2147483946" r:id="rId2"/>
    <p:sldLayoutId id="2147483947" r:id="rId3"/>
    <p:sldLayoutId id="2147483948" r:id="rId4"/>
    <p:sldLayoutId id="2147483949" r:id="rId5"/>
    <p:sldLayoutId id="2147483950" r:id="rId6"/>
    <p:sldLayoutId id="2147483951" r:id="rId7"/>
    <p:sldLayoutId id="2147483952" r:id="rId8"/>
    <p:sldLayoutId id="2147483953" r:id="rId9"/>
    <p:sldLayoutId id="2147483954" r:id="rId10"/>
    <p:sldLayoutId id="2147483955" r:id="rId11"/>
    <p:sldLayoutId id="2147483956" r:id="rId12"/>
    <p:sldLayoutId id="2147483957" r:id="rId13"/>
    <p:sldLayoutId id="2147483958" r:id="rId14"/>
  </p:sldLayoutIdLst>
  <p:hf hdr="0" ftr="0"/>
  <p:txStyles>
    <p:titleStyle>
      <a:lvl1pPr marL="0" marR="0" indent="0" algn="l" defTabSz="914400" rtl="0" eaLnBrk="1" fontAlgn="auto" latinLnBrk="0" hangingPunct="0">
        <a:lnSpc>
          <a:spcPct val="100000"/>
        </a:lnSpc>
        <a:spcBef>
          <a:spcPct val="0"/>
        </a:spcBef>
        <a:spcAft>
          <a:spcPts val="0"/>
        </a:spcAft>
        <a:buClrTx/>
        <a:buSzTx/>
        <a:buFontTx/>
        <a:buNone/>
        <a:tabLst/>
        <a:defRPr sz="4400" kern="1200">
          <a:solidFill>
            <a:srgbClr val="0B5494"/>
          </a:solidFill>
          <a:latin typeface="Product Sans Thin" panose="020B0203030502040203" pitchFamily="34" charset="0"/>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FC05BB-E5A2-4A44-B6AE-6B79F43363D1}"/>
              </a:ext>
            </a:extLst>
          </p:cNvPr>
          <p:cNvSpPr>
            <a:spLocks noGrp="1"/>
          </p:cNvSpPr>
          <p:nvPr>
            <p:ph type="title"/>
          </p:nvPr>
        </p:nvSpPr>
        <p:spPr>
          <a:xfrm>
            <a:off x="838200" y="17785"/>
            <a:ext cx="10515600" cy="1672903"/>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dirty="0"/>
              <a:t>Click to edit Master title style</a:t>
            </a:r>
          </a:p>
        </p:txBody>
      </p:sp>
      <p:sp>
        <p:nvSpPr>
          <p:cNvPr id="3" name="Text Placeholder 2">
            <a:extLst>
              <a:ext uri="{FF2B5EF4-FFF2-40B4-BE49-F238E27FC236}">
                <a16:creationId xmlns:a16="http://schemas.microsoft.com/office/drawing/2014/main" id="{FC5A1DB0-3B24-A64B-A2AB-D090086A8D1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4" name="Date Placeholder 3">
            <a:extLst>
              <a:ext uri="{FF2B5EF4-FFF2-40B4-BE49-F238E27FC236}">
                <a16:creationId xmlns:a16="http://schemas.microsoft.com/office/drawing/2014/main" id="{7EF48FA7-54B8-4549-832A-88EEA393AD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rgbClr val="838383"/>
                </a:solidFill>
                <a:latin typeface="Product Sans Thin" panose="020B0203030502040203" pitchFamily="34" charset="0"/>
              </a:defRPr>
            </a:lvl1pPr>
          </a:lstStyle>
          <a:p>
            <a:r>
              <a:rPr lang="en-CA"/>
              <a:t>05-24-2021</a:t>
            </a:r>
            <a:endParaRPr lang="en-US" dirty="0"/>
          </a:p>
        </p:txBody>
      </p:sp>
      <p:sp>
        <p:nvSpPr>
          <p:cNvPr id="6" name="Slide Number Placeholder 5">
            <a:extLst>
              <a:ext uri="{FF2B5EF4-FFF2-40B4-BE49-F238E27FC236}">
                <a16:creationId xmlns:a16="http://schemas.microsoft.com/office/drawing/2014/main" id="{738AEB7B-A82F-754B-AEEF-517E6867BB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rgbClr val="838383"/>
                </a:solidFill>
                <a:latin typeface="Product Sans Thin" panose="020B0203030502040203" pitchFamily="34" charset="0"/>
              </a:defRPr>
            </a:lvl1pPr>
          </a:lstStyle>
          <a:p>
            <a:fld id="{16DFC2C5-FBBF-1943-8567-35264678A384}" type="slidenum">
              <a:rPr lang="en-US" smtClean="0"/>
              <a:pPr/>
              <a:t>‹#›</a:t>
            </a:fld>
            <a:endParaRPr lang="en-US" dirty="0"/>
          </a:p>
        </p:txBody>
      </p:sp>
      <p:sp>
        <p:nvSpPr>
          <p:cNvPr id="9" name="Title 1">
            <a:extLst>
              <a:ext uri="{FF2B5EF4-FFF2-40B4-BE49-F238E27FC236}">
                <a16:creationId xmlns:a16="http://schemas.microsoft.com/office/drawing/2014/main" id="{5687429D-C16A-3946-912E-75F6C9C2E1C8}"/>
              </a:ext>
            </a:extLst>
          </p:cNvPr>
          <p:cNvSpPr txBox="1">
            <a:spLocks/>
          </p:cNvSpPr>
          <p:nvPr/>
        </p:nvSpPr>
        <p:spPr>
          <a:xfrm>
            <a:off x="7345051" y="3746953"/>
            <a:ext cx="10513244" cy="6221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bg1"/>
                </a:solidFill>
                <a:latin typeface="Product Sans Thin" panose="020B0203030502040203" pitchFamily="34" charset="0"/>
                <a:ea typeface="+mj-ea"/>
                <a:cs typeface="+mj-cs"/>
              </a:defRPr>
            </a:lvl1pPr>
          </a:lstStyle>
          <a:p>
            <a:endParaRPr lang="en-US" sz="2200" dirty="0">
              <a:solidFill>
                <a:srgbClr val="0B5494"/>
              </a:solidFill>
            </a:endParaRPr>
          </a:p>
        </p:txBody>
      </p:sp>
      <p:sp>
        <p:nvSpPr>
          <p:cNvPr id="7" name="Title 1">
            <a:extLst>
              <a:ext uri="{FF2B5EF4-FFF2-40B4-BE49-F238E27FC236}">
                <a16:creationId xmlns:a16="http://schemas.microsoft.com/office/drawing/2014/main" id="{2CE363D9-7E46-4AE8-97E0-B7E2CA550804}"/>
              </a:ext>
            </a:extLst>
          </p:cNvPr>
          <p:cNvSpPr txBox="1">
            <a:spLocks/>
          </p:cNvSpPr>
          <p:nvPr userDrawn="1"/>
        </p:nvSpPr>
        <p:spPr>
          <a:xfrm>
            <a:off x="7345051" y="3746953"/>
            <a:ext cx="10513244" cy="6221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bg1"/>
                </a:solidFill>
                <a:latin typeface="Product Sans Thin" panose="020B0203030502040203" pitchFamily="34" charset="0"/>
                <a:ea typeface="+mj-ea"/>
                <a:cs typeface="+mj-cs"/>
              </a:defRPr>
            </a:lvl1pPr>
          </a:lstStyle>
          <a:p>
            <a:endParaRPr lang="en-US" sz="2200" dirty="0">
              <a:solidFill>
                <a:srgbClr val="0B5494"/>
              </a:solidFill>
            </a:endParaRPr>
          </a:p>
        </p:txBody>
      </p:sp>
    </p:spTree>
    <p:extLst>
      <p:ext uri="{BB962C8B-B14F-4D97-AF65-F5344CB8AC3E}">
        <p14:creationId xmlns:p14="http://schemas.microsoft.com/office/powerpoint/2010/main" val="4131169557"/>
      </p:ext>
    </p:extLst>
  </p:cSld>
  <p:clrMap bg1="lt1" tx1="dk1" bg2="lt2" tx2="dk2" accent1="accent1" accent2="accent2" accent3="accent3" accent4="accent4" accent5="accent5" accent6="accent6" hlink="hlink" folHlink="folHlink"/>
  <p:sldLayoutIdLst>
    <p:sldLayoutId id="2147483960" r:id="rId1"/>
    <p:sldLayoutId id="2147483961" r:id="rId2"/>
    <p:sldLayoutId id="2147483962" r:id="rId3"/>
    <p:sldLayoutId id="2147483963" r:id="rId4"/>
    <p:sldLayoutId id="2147483964" r:id="rId5"/>
    <p:sldLayoutId id="2147483965" r:id="rId6"/>
    <p:sldLayoutId id="2147483966" r:id="rId7"/>
    <p:sldLayoutId id="2147483967" r:id="rId8"/>
    <p:sldLayoutId id="2147483968" r:id="rId9"/>
    <p:sldLayoutId id="2147483969" r:id="rId10"/>
    <p:sldLayoutId id="2147483970" r:id="rId11"/>
    <p:sldLayoutId id="2147483971" r:id="rId12"/>
    <p:sldLayoutId id="2147483972" r:id="rId13"/>
    <p:sldLayoutId id="2147483973" r:id="rId14"/>
  </p:sldLayoutIdLst>
  <p:hf hdr="0" ftr="0"/>
  <p:txStyles>
    <p:titleStyle>
      <a:lvl1pPr marL="0" marR="0" indent="0" algn="l" defTabSz="914400" rtl="0" eaLnBrk="1" fontAlgn="auto" latinLnBrk="0" hangingPunct="0">
        <a:lnSpc>
          <a:spcPct val="100000"/>
        </a:lnSpc>
        <a:spcBef>
          <a:spcPct val="0"/>
        </a:spcBef>
        <a:spcAft>
          <a:spcPts val="0"/>
        </a:spcAft>
        <a:buClrTx/>
        <a:buSzTx/>
        <a:buFontTx/>
        <a:buNone/>
        <a:tabLst/>
        <a:defRPr sz="4400" kern="1200">
          <a:solidFill>
            <a:srgbClr val="0B5494"/>
          </a:solidFill>
          <a:latin typeface="Product Sans Thin" panose="020B0203030502040203" pitchFamily="34" charset="0"/>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FC05BB-E5A2-4A44-B6AE-6B79F43363D1}"/>
              </a:ext>
            </a:extLst>
          </p:cNvPr>
          <p:cNvSpPr>
            <a:spLocks noGrp="1"/>
          </p:cNvSpPr>
          <p:nvPr>
            <p:ph type="title"/>
          </p:nvPr>
        </p:nvSpPr>
        <p:spPr>
          <a:xfrm>
            <a:off x="838200" y="17785"/>
            <a:ext cx="10515600" cy="1672903"/>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dirty="0"/>
              <a:t>Click to edit Master title style</a:t>
            </a:r>
          </a:p>
        </p:txBody>
      </p:sp>
      <p:sp>
        <p:nvSpPr>
          <p:cNvPr id="3" name="Text Placeholder 2">
            <a:extLst>
              <a:ext uri="{FF2B5EF4-FFF2-40B4-BE49-F238E27FC236}">
                <a16:creationId xmlns:a16="http://schemas.microsoft.com/office/drawing/2014/main" id="{FC5A1DB0-3B24-A64B-A2AB-D090086A8D1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4" name="Date Placeholder 3">
            <a:extLst>
              <a:ext uri="{FF2B5EF4-FFF2-40B4-BE49-F238E27FC236}">
                <a16:creationId xmlns:a16="http://schemas.microsoft.com/office/drawing/2014/main" id="{7EF48FA7-54B8-4549-832A-88EEA393AD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rgbClr val="838383"/>
                </a:solidFill>
                <a:latin typeface="Product Sans Thin" panose="020B0203030502040203" pitchFamily="34" charset="0"/>
              </a:defRPr>
            </a:lvl1pPr>
          </a:lstStyle>
          <a:p>
            <a:r>
              <a:rPr lang="en-CA"/>
              <a:t>05-24-2021</a:t>
            </a:r>
            <a:endParaRPr lang="en-US" dirty="0"/>
          </a:p>
        </p:txBody>
      </p:sp>
      <p:sp>
        <p:nvSpPr>
          <p:cNvPr id="6" name="Slide Number Placeholder 5">
            <a:extLst>
              <a:ext uri="{FF2B5EF4-FFF2-40B4-BE49-F238E27FC236}">
                <a16:creationId xmlns:a16="http://schemas.microsoft.com/office/drawing/2014/main" id="{738AEB7B-A82F-754B-AEEF-517E6867BB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rgbClr val="838383"/>
                </a:solidFill>
                <a:latin typeface="Product Sans Thin" panose="020B0203030502040203" pitchFamily="34" charset="0"/>
              </a:defRPr>
            </a:lvl1pPr>
          </a:lstStyle>
          <a:p>
            <a:fld id="{16DFC2C5-FBBF-1943-8567-35264678A384}" type="slidenum">
              <a:rPr lang="en-US" smtClean="0"/>
              <a:pPr/>
              <a:t>‹#›</a:t>
            </a:fld>
            <a:endParaRPr lang="en-US" dirty="0"/>
          </a:p>
        </p:txBody>
      </p:sp>
      <p:sp>
        <p:nvSpPr>
          <p:cNvPr id="9" name="Title 1">
            <a:extLst>
              <a:ext uri="{FF2B5EF4-FFF2-40B4-BE49-F238E27FC236}">
                <a16:creationId xmlns:a16="http://schemas.microsoft.com/office/drawing/2014/main" id="{5687429D-C16A-3946-912E-75F6C9C2E1C8}"/>
              </a:ext>
            </a:extLst>
          </p:cNvPr>
          <p:cNvSpPr txBox="1">
            <a:spLocks/>
          </p:cNvSpPr>
          <p:nvPr/>
        </p:nvSpPr>
        <p:spPr>
          <a:xfrm>
            <a:off x="7345051" y="3746953"/>
            <a:ext cx="10513244" cy="6221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bg1"/>
                </a:solidFill>
                <a:latin typeface="Product Sans Thin" panose="020B0203030502040203" pitchFamily="34" charset="0"/>
                <a:ea typeface="+mj-ea"/>
                <a:cs typeface="+mj-cs"/>
              </a:defRPr>
            </a:lvl1pPr>
          </a:lstStyle>
          <a:p>
            <a:endParaRPr lang="en-US" sz="2200" dirty="0">
              <a:solidFill>
                <a:srgbClr val="0B5494"/>
              </a:solidFill>
            </a:endParaRPr>
          </a:p>
        </p:txBody>
      </p:sp>
      <p:sp>
        <p:nvSpPr>
          <p:cNvPr id="7" name="Title 1">
            <a:extLst>
              <a:ext uri="{FF2B5EF4-FFF2-40B4-BE49-F238E27FC236}">
                <a16:creationId xmlns:a16="http://schemas.microsoft.com/office/drawing/2014/main" id="{C7FBBF12-5BF0-4708-94F8-03194EF8AA3E}"/>
              </a:ext>
            </a:extLst>
          </p:cNvPr>
          <p:cNvSpPr txBox="1">
            <a:spLocks/>
          </p:cNvSpPr>
          <p:nvPr userDrawn="1"/>
        </p:nvSpPr>
        <p:spPr>
          <a:xfrm>
            <a:off x="7345051" y="3746953"/>
            <a:ext cx="10513244" cy="6221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bg1"/>
                </a:solidFill>
                <a:latin typeface="Product Sans Thin" panose="020B0203030502040203" pitchFamily="34" charset="0"/>
                <a:ea typeface="+mj-ea"/>
                <a:cs typeface="+mj-cs"/>
              </a:defRPr>
            </a:lvl1pPr>
          </a:lstStyle>
          <a:p>
            <a:endParaRPr lang="en-US" sz="2200" dirty="0">
              <a:solidFill>
                <a:srgbClr val="0B5494"/>
              </a:solidFill>
            </a:endParaRPr>
          </a:p>
        </p:txBody>
      </p:sp>
    </p:spTree>
    <p:extLst>
      <p:ext uri="{BB962C8B-B14F-4D97-AF65-F5344CB8AC3E}">
        <p14:creationId xmlns:p14="http://schemas.microsoft.com/office/powerpoint/2010/main" val="3146736532"/>
      </p:ext>
    </p:extLst>
  </p:cSld>
  <p:clrMap bg1="lt1" tx1="dk1" bg2="lt2" tx2="dk2" accent1="accent1" accent2="accent2" accent3="accent3" accent4="accent4" accent5="accent5" accent6="accent6" hlink="hlink" folHlink="folHlink"/>
  <p:sldLayoutIdLst>
    <p:sldLayoutId id="2147483975" r:id="rId1"/>
    <p:sldLayoutId id="2147483976" r:id="rId2"/>
    <p:sldLayoutId id="2147483977" r:id="rId3"/>
    <p:sldLayoutId id="2147483978" r:id="rId4"/>
    <p:sldLayoutId id="2147483979" r:id="rId5"/>
    <p:sldLayoutId id="2147483980" r:id="rId6"/>
    <p:sldLayoutId id="2147483981" r:id="rId7"/>
    <p:sldLayoutId id="2147483982" r:id="rId8"/>
    <p:sldLayoutId id="2147483983" r:id="rId9"/>
    <p:sldLayoutId id="2147483984" r:id="rId10"/>
    <p:sldLayoutId id="2147483985" r:id="rId11"/>
    <p:sldLayoutId id="2147483986" r:id="rId12"/>
    <p:sldLayoutId id="2147483987" r:id="rId13"/>
    <p:sldLayoutId id="2147483988" r:id="rId14"/>
  </p:sldLayoutIdLst>
  <p:hf hdr="0" ftr="0"/>
  <p:txStyles>
    <p:titleStyle>
      <a:lvl1pPr marL="0" marR="0" indent="0" algn="l" defTabSz="914400" rtl="0" eaLnBrk="1" fontAlgn="auto" latinLnBrk="0" hangingPunct="0">
        <a:lnSpc>
          <a:spcPct val="100000"/>
        </a:lnSpc>
        <a:spcBef>
          <a:spcPct val="0"/>
        </a:spcBef>
        <a:spcAft>
          <a:spcPts val="0"/>
        </a:spcAft>
        <a:buClrTx/>
        <a:buSzTx/>
        <a:buFontTx/>
        <a:buNone/>
        <a:tabLst/>
        <a:defRPr sz="4400" kern="1200">
          <a:solidFill>
            <a:srgbClr val="0B5494"/>
          </a:solidFill>
          <a:latin typeface="Product Sans Thin" panose="020B0203030502040203" pitchFamily="34" charset="0"/>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FC05BB-E5A2-4A44-B6AE-6B79F43363D1}"/>
              </a:ext>
            </a:extLst>
          </p:cNvPr>
          <p:cNvSpPr>
            <a:spLocks noGrp="1"/>
          </p:cNvSpPr>
          <p:nvPr>
            <p:ph type="title"/>
          </p:nvPr>
        </p:nvSpPr>
        <p:spPr>
          <a:xfrm>
            <a:off x="838200" y="17785"/>
            <a:ext cx="10515600" cy="1672903"/>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dirty="0"/>
              <a:t>Click to edit Master title style</a:t>
            </a:r>
          </a:p>
        </p:txBody>
      </p:sp>
      <p:sp>
        <p:nvSpPr>
          <p:cNvPr id="3" name="Text Placeholder 2">
            <a:extLst>
              <a:ext uri="{FF2B5EF4-FFF2-40B4-BE49-F238E27FC236}">
                <a16:creationId xmlns:a16="http://schemas.microsoft.com/office/drawing/2014/main" id="{FC5A1DB0-3B24-A64B-A2AB-D090086A8D1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4" name="Date Placeholder 3">
            <a:extLst>
              <a:ext uri="{FF2B5EF4-FFF2-40B4-BE49-F238E27FC236}">
                <a16:creationId xmlns:a16="http://schemas.microsoft.com/office/drawing/2014/main" id="{7EF48FA7-54B8-4549-832A-88EEA393AD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rgbClr val="838383"/>
                </a:solidFill>
                <a:latin typeface="Product Sans Thin" panose="020B0203030502040203" pitchFamily="34" charset="0"/>
              </a:defRPr>
            </a:lvl1pPr>
          </a:lstStyle>
          <a:p>
            <a:r>
              <a:rPr lang="en-CA" dirty="0"/>
              <a:t>05-24-2021</a:t>
            </a:r>
            <a:endParaRPr lang="en-US" dirty="0"/>
          </a:p>
        </p:txBody>
      </p:sp>
      <p:sp>
        <p:nvSpPr>
          <p:cNvPr id="6" name="Slide Number Placeholder 5">
            <a:extLst>
              <a:ext uri="{FF2B5EF4-FFF2-40B4-BE49-F238E27FC236}">
                <a16:creationId xmlns:a16="http://schemas.microsoft.com/office/drawing/2014/main" id="{738AEB7B-A82F-754B-AEEF-517E6867BB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rgbClr val="838383"/>
                </a:solidFill>
                <a:latin typeface="Product Sans Thin" panose="020B0203030502040203" pitchFamily="34" charset="0"/>
              </a:defRPr>
            </a:lvl1pPr>
          </a:lstStyle>
          <a:p>
            <a:fld id="{16DFC2C5-FBBF-1943-8567-35264678A384}" type="slidenum">
              <a:rPr lang="en-US" smtClean="0"/>
              <a:pPr/>
              <a:t>‹#›</a:t>
            </a:fld>
            <a:endParaRPr lang="en-US" dirty="0"/>
          </a:p>
        </p:txBody>
      </p:sp>
      <p:sp>
        <p:nvSpPr>
          <p:cNvPr id="9" name="Title 1">
            <a:extLst>
              <a:ext uri="{FF2B5EF4-FFF2-40B4-BE49-F238E27FC236}">
                <a16:creationId xmlns:a16="http://schemas.microsoft.com/office/drawing/2014/main" id="{5687429D-C16A-3946-912E-75F6C9C2E1C8}"/>
              </a:ext>
            </a:extLst>
          </p:cNvPr>
          <p:cNvSpPr txBox="1">
            <a:spLocks/>
          </p:cNvSpPr>
          <p:nvPr userDrawn="1"/>
        </p:nvSpPr>
        <p:spPr>
          <a:xfrm>
            <a:off x="7345051" y="3746953"/>
            <a:ext cx="10513244" cy="6221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bg1"/>
                </a:solidFill>
                <a:latin typeface="Product Sans Thin" panose="020B0203030502040203" pitchFamily="34" charset="0"/>
                <a:ea typeface="+mj-ea"/>
                <a:cs typeface="+mj-cs"/>
              </a:defRPr>
            </a:lvl1pPr>
          </a:lstStyle>
          <a:p>
            <a:endParaRPr lang="en-US" sz="2200" dirty="0">
              <a:solidFill>
                <a:srgbClr val="0B5494"/>
              </a:solidFill>
            </a:endParaRPr>
          </a:p>
        </p:txBody>
      </p:sp>
    </p:spTree>
    <p:extLst>
      <p:ext uri="{BB962C8B-B14F-4D97-AF65-F5344CB8AC3E}">
        <p14:creationId xmlns:p14="http://schemas.microsoft.com/office/powerpoint/2010/main" val="1909255669"/>
      </p:ext>
    </p:extLst>
  </p:cSld>
  <p:clrMap bg1="lt1" tx1="dk1" bg2="lt2" tx2="dk2" accent1="accent1" accent2="accent2" accent3="accent3" accent4="accent4" accent5="accent5" accent6="accent6" hlink="hlink" folHlink="folHlink"/>
  <p:sldLayoutIdLst>
    <p:sldLayoutId id="2147483990" r:id="rId1"/>
    <p:sldLayoutId id="2147483991" r:id="rId2"/>
    <p:sldLayoutId id="2147483992" r:id="rId3"/>
    <p:sldLayoutId id="2147483993" r:id="rId4"/>
    <p:sldLayoutId id="2147483994" r:id="rId5"/>
    <p:sldLayoutId id="2147483995" r:id="rId6"/>
    <p:sldLayoutId id="2147483996" r:id="rId7"/>
    <p:sldLayoutId id="2147483997" r:id="rId8"/>
    <p:sldLayoutId id="2147483998" r:id="rId9"/>
    <p:sldLayoutId id="2147483999" r:id="rId10"/>
    <p:sldLayoutId id="2147484000" r:id="rId11"/>
    <p:sldLayoutId id="2147484001" r:id="rId12"/>
    <p:sldLayoutId id="2147484002" r:id="rId13"/>
    <p:sldLayoutId id="2147484003" r:id="rId14"/>
  </p:sldLayoutIdLst>
  <p:hf hdr="0" ftr="0"/>
  <p:txStyles>
    <p:titleStyle>
      <a:lvl1pPr marL="0" marR="0" indent="0" algn="l" defTabSz="914400" rtl="0" eaLnBrk="1" fontAlgn="auto" latinLnBrk="0" hangingPunct="0">
        <a:lnSpc>
          <a:spcPct val="100000"/>
        </a:lnSpc>
        <a:spcBef>
          <a:spcPct val="0"/>
        </a:spcBef>
        <a:spcAft>
          <a:spcPts val="0"/>
        </a:spcAft>
        <a:buClrTx/>
        <a:buSzTx/>
        <a:buFontTx/>
        <a:buNone/>
        <a:tabLst/>
        <a:defRPr sz="4400" kern="1200">
          <a:solidFill>
            <a:srgbClr val="0B5494"/>
          </a:solidFill>
          <a:latin typeface="Product Sans Thin" panose="020B0203030502040203" pitchFamily="34" charset="0"/>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85.xml"/></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slideLayout" Target="../slideLayouts/slideLayout48.xml"/><Relationship Id="rId1" Type="http://schemas.openxmlformats.org/officeDocument/2006/relationships/themeOverride" Target="../theme/themeOverride3.xml"/></Relationships>
</file>

<file path=ppt/slides/_rels/slide1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slideLayout" Target="../slideLayouts/slideLayout62.xml"/><Relationship Id="rId1" Type="http://schemas.openxmlformats.org/officeDocument/2006/relationships/themeOverride" Target="../theme/themeOverride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9.xml"/></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slideLayout" Target="../slideLayouts/slideLayout48.xml"/><Relationship Id="rId1" Type="http://schemas.openxmlformats.org/officeDocument/2006/relationships/themeOverride" Target="../theme/themeOverride5.xml"/></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slideLayout" Target="../slideLayouts/slideLayout48.xml"/><Relationship Id="rId1" Type="http://schemas.openxmlformats.org/officeDocument/2006/relationships/themeOverride" Target="../theme/themeOverride6.xml"/></Relationships>
</file>

<file path=ppt/slides/_rels/slide1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slideLayout" Target="../slideLayouts/slideLayout62.xml"/><Relationship Id="rId1" Type="http://schemas.openxmlformats.org/officeDocument/2006/relationships/themeOverride" Target="../theme/themeOverride7.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7.xml"/><Relationship Id="rId1" Type="http://schemas.openxmlformats.org/officeDocument/2006/relationships/themeOverride" Target="../theme/themeOverride8.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7.xml"/><Relationship Id="rId1" Type="http://schemas.openxmlformats.org/officeDocument/2006/relationships/themeOverride" Target="../theme/themeOverride9.xml"/></Relationships>
</file>

<file path=ppt/slides/_rels/slide1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2.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slideLayout" Target="../slideLayouts/slideLayout48.xml"/><Relationship Id="rId1" Type="http://schemas.openxmlformats.org/officeDocument/2006/relationships/themeOverride" Target="../theme/themeOverride10.xml"/></Relationships>
</file>

<file path=ppt/slides/_rels/slide2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slideLayout" Target="../slideLayouts/slideLayout62.xml"/><Relationship Id="rId1" Type="http://schemas.openxmlformats.org/officeDocument/2006/relationships/themeOverride" Target="../theme/themeOverride11.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4.xml"/><Relationship Id="rId1" Type="http://schemas.openxmlformats.org/officeDocument/2006/relationships/slideLayout" Target="../slideLayouts/slideLayout9.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slideLayout" Target="../slideLayouts/slideLayout48.xml"/><Relationship Id="rId1" Type="http://schemas.openxmlformats.org/officeDocument/2006/relationships/themeOverride" Target="../theme/themeOverride12.xml"/></Relationships>
</file>

<file path=ppt/slides/_rels/slide2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slideLayout" Target="../slideLayouts/slideLayout62.xml"/><Relationship Id="rId1" Type="http://schemas.openxmlformats.org/officeDocument/2006/relationships/themeOverride" Target="../theme/themeOverride13.xml"/></Relationships>
</file>

<file path=ppt/slides/_rels/slide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slideLayout" Target="../slideLayouts/slideLayout48.xml"/><Relationship Id="rId1" Type="http://schemas.openxmlformats.org/officeDocument/2006/relationships/themeOverride" Target="../theme/themeOverride14.xml"/></Relationships>
</file>

<file path=ppt/slides/_rels/slide2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slideLayout" Target="../slideLayouts/slideLayout48.xml"/><Relationship Id="rId1" Type="http://schemas.openxmlformats.org/officeDocument/2006/relationships/themeOverride" Target="../theme/themeOverride15.xml"/></Relationships>
</file>

<file path=ppt/slides/_rels/slide2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19.png"/><Relationship Id="rId1" Type="http://schemas.openxmlformats.org/officeDocument/2006/relationships/slideLayout" Target="../slideLayouts/slideLayout90.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7.xml"/><Relationship Id="rId1" Type="http://schemas.openxmlformats.org/officeDocument/2006/relationships/slideLayout" Target="../slideLayouts/slideLayout10.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image" Target="../media/image28.jpeg"/><Relationship Id="rId1" Type="http://schemas.openxmlformats.org/officeDocument/2006/relationships/slideLayout" Target="../slideLayouts/slideLayout6.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20.png"/><Relationship Id="rId1" Type="http://schemas.openxmlformats.org/officeDocument/2006/relationships/slideLayout" Target="../slideLayouts/slideLayout90.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90.xml"/></Relationships>
</file>

<file path=ppt/slides/_rels/slide6.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diagramLayout" Target="../diagrams/layout3.xml"/><Relationship Id="rId7" Type="http://schemas.openxmlformats.org/officeDocument/2006/relationships/image" Target="../media/image22.png"/><Relationship Id="rId2" Type="http://schemas.openxmlformats.org/officeDocument/2006/relationships/diagramData" Target="../diagrams/data3.xml"/><Relationship Id="rId1" Type="http://schemas.openxmlformats.org/officeDocument/2006/relationships/slideLayout" Target="../slideLayouts/slideLayout6.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3.xml"/><Relationship Id="rId1" Type="http://schemas.openxmlformats.org/officeDocument/2006/relationships/themeOverride" Target="../theme/themeOverride1.xml"/></Relationships>
</file>

<file path=ppt/slides/_rels/slide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3.xml"/></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slideLayout" Target="../slideLayouts/slideLayout48.xml"/><Relationship Id="rId1" Type="http://schemas.openxmlformats.org/officeDocument/2006/relationships/themeOverride" Target="../theme/themeOverrid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ECBC064-C748-436B-B9D8-226B1EC54CB3}"/>
              </a:ext>
            </a:extLst>
          </p:cNvPr>
          <p:cNvSpPr>
            <a:spLocks noGrp="1"/>
          </p:cNvSpPr>
          <p:nvPr>
            <p:ph type="body" sz="quarter" idx="14"/>
          </p:nvPr>
        </p:nvSpPr>
        <p:spPr>
          <a:xfrm>
            <a:off x="765175" y="4783309"/>
            <a:ext cx="8120161" cy="1179867"/>
          </a:xfrm>
          <a:solidFill>
            <a:schemeClr val="accent6">
              <a:lumMod val="75000"/>
              <a:alpha val="50000"/>
            </a:schemeClr>
          </a:solidFill>
        </p:spPr>
        <p:txBody>
          <a:bodyPr/>
          <a:lstStyle/>
          <a:p>
            <a:r>
              <a:rPr lang="en-US" b="1" dirty="0"/>
              <a:t>Mike Ashley  </a:t>
            </a:r>
            <a:r>
              <a:rPr lang="en-US" sz="2000" dirty="0"/>
              <a:t>IESBA PIE Task Force Chair, IESBA Member</a:t>
            </a:r>
          </a:p>
          <a:p>
            <a:pPr>
              <a:spcBef>
                <a:spcPts val="300"/>
              </a:spcBef>
            </a:pPr>
            <a:r>
              <a:rPr lang="en-US" b="1" dirty="0"/>
              <a:t>Willie Botha  </a:t>
            </a:r>
            <a:r>
              <a:rPr lang="en-US" sz="2000"/>
              <a:t>IAASB </a:t>
            </a:r>
            <a:r>
              <a:rPr lang="en-US" sz="1800">
                <a:effectLst/>
                <a:latin typeface="Arial" panose="020B0604020202020204" pitchFamily="34" charset="0"/>
                <a:ea typeface="Calibri" panose="020F0502020204030204" pitchFamily="34" charset="0"/>
              </a:rPr>
              <a:t>Technical Director</a:t>
            </a:r>
            <a:endParaRPr lang="en-US" sz="2000" dirty="0"/>
          </a:p>
        </p:txBody>
      </p:sp>
      <p:sp>
        <p:nvSpPr>
          <p:cNvPr id="3" name="Text Placeholder 2">
            <a:extLst>
              <a:ext uri="{FF2B5EF4-FFF2-40B4-BE49-F238E27FC236}">
                <a16:creationId xmlns:a16="http://schemas.microsoft.com/office/drawing/2014/main" id="{11733277-304D-4240-962F-F1246BEBA357}"/>
              </a:ext>
            </a:extLst>
          </p:cNvPr>
          <p:cNvSpPr>
            <a:spLocks noGrp="1"/>
          </p:cNvSpPr>
          <p:nvPr>
            <p:ph type="body" sz="quarter" idx="11"/>
          </p:nvPr>
        </p:nvSpPr>
        <p:spPr/>
        <p:txBody>
          <a:bodyPr>
            <a:normAutofit/>
          </a:body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n-US" sz="3600" b="1" i="0" u="none" strike="noStrike" kern="1200" cap="none" spc="0" normalizeH="0" baseline="0" noProof="0" dirty="0">
                <a:ln>
                  <a:noFill/>
                </a:ln>
                <a:solidFill>
                  <a:srgbClr val="0B5494"/>
                </a:solidFill>
                <a:effectLst/>
                <a:uLnTx/>
                <a:uFillTx/>
                <a:latin typeface="Product Sans Thin" panose="020B0203030502040203" pitchFamily="34" charset="0"/>
                <a:ea typeface="+mn-ea"/>
                <a:cs typeface="+mn-cs"/>
              </a:rPr>
              <a:t>IAASB-IESBA Joint CAG Session - </a:t>
            </a:r>
            <a:r>
              <a:rPr lang="en-US" sz="3600" b="1" dirty="0"/>
              <a:t>Sept</a:t>
            </a:r>
            <a:r>
              <a:rPr kumimoji="0" lang="en-US" sz="3600" b="1" i="0" u="none" strike="noStrike" kern="1200" cap="none" spc="0" normalizeH="0" baseline="0" noProof="0" dirty="0">
                <a:ln>
                  <a:noFill/>
                </a:ln>
                <a:solidFill>
                  <a:srgbClr val="0B5494"/>
                </a:solidFill>
                <a:effectLst/>
                <a:uLnTx/>
                <a:uFillTx/>
                <a:latin typeface="Product Sans Thin" panose="020B0203030502040203" pitchFamily="34" charset="0"/>
                <a:ea typeface="+mn-ea"/>
                <a:cs typeface="+mn-cs"/>
              </a:rPr>
              <a:t> 2021</a:t>
            </a:r>
          </a:p>
        </p:txBody>
      </p:sp>
      <p:sp>
        <p:nvSpPr>
          <p:cNvPr id="4" name="Text Placeholder 3">
            <a:extLst>
              <a:ext uri="{FF2B5EF4-FFF2-40B4-BE49-F238E27FC236}">
                <a16:creationId xmlns:a16="http://schemas.microsoft.com/office/drawing/2014/main" id="{5DCF02E3-6128-4C70-8D28-65DBAA5FA911}"/>
              </a:ext>
            </a:extLst>
          </p:cNvPr>
          <p:cNvSpPr>
            <a:spLocks noGrp="1"/>
          </p:cNvSpPr>
          <p:nvPr>
            <p:ph type="body" sz="quarter" idx="12"/>
          </p:nvPr>
        </p:nvSpPr>
        <p:spPr/>
        <p:txBody>
          <a:bodyPr/>
          <a:lstStyle/>
          <a:p>
            <a:r>
              <a:rPr lang="en-US" dirty="0">
                <a:latin typeface="Arial" panose="020B0604020202020204" pitchFamily="34" charset="0"/>
                <a:cs typeface="Arial" panose="020B0604020202020204" pitchFamily="34" charset="0"/>
              </a:rPr>
              <a:t>Definitions of Listed Entity and Public Interest Entity</a:t>
            </a:r>
          </a:p>
        </p:txBody>
      </p:sp>
      <p:pic>
        <p:nvPicPr>
          <p:cNvPr id="5" name="Picture 4">
            <a:extLst>
              <a:ext uri="{FF2B5EF4-FFF2-40B4-BE49-F238E27FC236}">
                <a16:creationId xmlns:a16="http://schemas.microsoft.com/office/drawing/2014/main" id="{D3D9398D-E0A0-43F8-B4C9-08CCC067957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719222" y="407144"/>
            <a:ext cx="2776728" cy="487680"/>
          </a:xfrm>
          <a:prstGeom prst="rect">
            <a:avLst/>
          </a:prstGeom>
        </p:spPr>
      </p:pic>
    </p:spTree>
    <p:extLst>
      <p:ext uri="{BB962C8B-B14F-4D97-AF65-F5344CB8AC3E}">
        <p14:creationId xmlns:p14="http://schemas.microsoft.com/office/powerpoint/2010/main" val="26393681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5AFC1CE3-CDCB-4312-A6A2-910FEC5A685C}"/>
              </a:ext>
            </a:extLst>
          </p:cNvPr>
          <p:cNvSpPr/>
          <p:nvPr/>
        </p:nvSpPr>
        <p:spPr>
          <a:xfrm>
            <a:off x="304798" y="1181100"/>
            <a:ext cx="4419601" cy="481445"/>
          </a:xfrm>
          <a:prstGeom prst="roundRect">
            <a:avLst/>
          </a:prstGeom>
          <a:solidFill>
            <a:schemeClr val="accent6">
              <a:lumMod val="20000"/>
              <a:lumOff val="8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latin typeface="Arial" panose="020B0604020202020204" pitchFamily="34" charset="0"/>
                <a:cs typeface="Arial" panose="020B0604020202020204" pitchFamily="34" charset="0"/>
              </a:rPr>
              <a:t>TF Responses &amp; Proposals</a:t>
            </a:r>
          </a:p>
        </p:txBody>
      </p:sp>
      <p:sp>
        <p:nvSpPr>
          <p:cNvPr id="11" name="Title 1">
            <a:extLst>
              <a:ext uri="{FF2B5EF4-FFF2-40B4-BE49-F238E27FC236}">
                <a16:creationId xmlns:a16="http://schemas.microsoft.com/office/drawing/2014/main" id="{74C86D3A-EC83-4034-B5DC-9937CD26D410}"/>
              </a:ext>
            </a:extLst>
          </p:cNvPr>
          <p:cNvSpPr>
            <a:spLocks noGrp="1"/>
          </p:cNvSpPr>
          <p:nvPr>
            <p:ph type="title"/>
          </p:nvPr>
        </p:nvSpPr>
        <p:spPr>
          <a:xfrm>
            <a:off x="838200" y="36374"/>
            <a:ext cx="10515600" cy="1068518"/>
          </a:xfrm>
        </p:spPr>
        <p:txBody>
          <a:bodyPr>
            <a:normAutofit/>
          </a:bodyPr>
          <a:lstStyle/>
          <a:p>
            <a:r>
              <a:rPr lang="en-US" sz="4000" i="1" dirty="0"/>
              <a:t>Overarching Objective (Q1-2)</a:t>
            </a:r>
          </a:p>
        </p:txBody>
      </p:sp>
      <p:pic>
        <p:nvPicPr>
          <p:cNvPr id="5" name="Picture 4">
            <a:extLst>
              <a:ext uri="{FF2B5EF4-FFF2-40B4-BE49-F238E27FC236}">
                <a16:creationId xmlns:a16="http://schemas.microsoft.com/office/drawing/2014/main" id="{05E8CBE9-FC4B-4E71-A0BF-27778F37AC2B}"/>
              </a:ext>
            </a:extLst>
          </p:cNvPr>
          <p:cNvPicPr>
            <a:picLocks noChangeAspect="1"/>
          </p:cNvPicPr>
          <p:nvPr/>
        </p:nvPicPr>
        <p:blipFill rotWithShape="1">
          <a:blip r:embed="rId3"/>
          <a:srcRect l="20428" r="23241" b="2"/>
          <a:stretch/>
        </p:blipFill>
        <p:spPr>
          <a:xfrm>
            <a:off x="9417458" y="4087504"/>
            <a:ext cx="2774541" cy="2770496"/>
          </a:xfrm>
          <a:custGeom>
            <a:avLst/>
            <a:gdLst/>
            <a:ahLst/>
            <a:cxnLst/>
            <a:rect l="l" t="t" r="r" b="b"/>
            <a:pathLst>
              <a:path w="5570706" h="5562584">
                <a:moveTo>
                  <a:pt x="3374687" y="0"/>
                </a:moveTo>
                <a:cubicBezTo>
                  <a:pt x="4190094" y="0"/>
                  <a:pt x="4937956" y="289196"/>
                  <a:pt x="5521301" y="770615"/>
                </a:cubicBezTo>
                <a:lnTo>
                  <a:pt x="5570706" y="815517"/>
                </a:lnTo>
                <a:lnTo>
                  <a:pt x="5570706" y="5562584"/>
                </a:lnTo>
                <a:lnTo>
                  <a:pt x="808135" y="5562584"/>
                </a:lnTo>
                <a:lnTo>
                  <a:pt x="770615" y="5521302"/>
                </a:lnTo>
                <a:cubicBezTo>
                  <a:pt x="289196" y="4937957"/>
                  <a:pt x="0" y="4190095"/>
                  <a:pt x="0" y="3374687"/>
                </a:cubicBezTo>
                <a:cubicBezTo>
                  <a:pt x="0" y="1510899"/>
                  <a:pt x="1510899" y="0"/>
                  <a:pt x="3374687" y="0"/>
                </a:cubicBezTo>
                <a:close/>
              </a:path>
            </a:pathLst>
          </a:custGeom>
        </p:spPr>
      </p:pic>
      <p:sp>
        <p:nvSpPr>
          <p:cNvPr id="6" name="Rectangle: Rounded Corners 5">
            <a:extLst>
              <a:ext uri="{FF2B5EF4-FFF2-40B4-BE49-F238E27FC236}">
                <a16:creationId xmlns:a16="http://schemas.microsoft.com/office/drawing/2014/main" id="{975B5D83-296C-4AFC-BD00-9894D8E95D89}"/>
              </a:ext>
            </a:extLst>
          </p:cNvPr>
          <p:cNvSpPr/>
          <p:nvPr/>
        </p:nvSpPr>
        <p:spPr>
          <a:xfrm>
            <a:off x="215256" y="1820063"/>
            <a:ext cx="8778618" cy="4730861"/>
          </a:xfrm>
          <a:prstGeom prst="roundRect">
            <a:avLst/>
          </a:prstGeom>
          <a:ln w="57150">
            <a:solidFill>
              <a:schemeClr val="accent6">
                <a:lumMod val="60000"/>
                <a:lumOff val="40000"/>
              </a:schemeClr>
            </a:solidFill>
          </a:ln>
          <a:effectLst>
            <a:outerShdw blurRad="63500" sx="102000" sy="102000" algn="ctr"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rtlCol="0" anchor="t" anchorCtr="0"/>
          <a:lstStyle/>
          <a:p>
            <a:pPr marL="0" marR="0" algn="just">
              <a:spcBef>
                <a:spcPts val="1200"/>
              </a:spcBef>
            </a:pPr>
            <a:r>
              <a:rPr lang="en-GB" sz="2000" b="1" dirty="0">
                <a:solidFill>
                  <a:schemeClr val="accent6">
                    <a:lumMod val="60000"/>
                    <a:lumOff val="40000"/>
                  </a:schemeClr>
                </a:solidFill>
                <a:latin typeface="Arial" panose="020B0604020202020204" pitchFamily="34" charset="0"/>
                <a:ea typeface="Calibri" panose="020F0502020204030204" pitchFamily="34" charset="0"/>
                <a:cs typeface="Arial" panose="020B0604020202020204" pitchFamily="34" charset="0"/>
              </a:rPr>
              <a:t>400.8</a:t>
            </a:r>
          </a:p>
          <a:p>
            <a:pPr marL="0" marR="0" algn="just">
              <a:spcBef>
                <a:spcPts val="600"/>
              </a:spcBef>
              <a:spcAft>
                <a:spcPts val="600"/>
              </a:spcAft>
            </a:pPr>
            <a:r>
              <a:rPr lang="en-US" dirty="0">
                <a:solidFill>
                  <a:schemeClr val="accent6">
                    <a:lumMod val="60000"/>
                    <a:lumOff val="40000"/>
                  </a:schemeClr>
                </a:solidFill>
                <a:effectLst/>
                <a:latin typeface="Arial" panose="020B0604020202020204" pitchFamily="34" charset="0"/>
                <a:ea typeface="Calibri" panose="020F0502020204030204" pitchFamily="34" charset="0"/>
                <a:cs typeface="Arial" panose="020B0604020202020204" pitchFamily="34" charset="0"/>
              </a:rPr>
              <a:t>Some of the requirements and application material set out in this Part are applicable only to the audit of financial statements of public interest entities, reflecting significant public interest in the financial condition of these entities due to the potential impact of their financial well-being on stakeholders. </a:t>
            </a:r>
          </a:p>
          <a:p>
            <a:pPr marL="0" marR="0" algn="just">
              <a:spcBef>
                <a:spcPts val="1200"/>
              </a:spcBef>
            </a:pPr>
            <a:r>
              <a:rPr lang="en-US" sz="2000" b="1" dirty="0">
                <a:solidFill>
                  <a:schemeClr val="accent6">
                    <a:lumMod val="60000"/>
                    <a:lumOff val="40000"/>
                  </a:schemeClr>
                </a:solidFill>
                <a:latin typeface="Arial" panose="020B0604020202020204" pitchFamily="34" charset="0"/>
                <a:ea typeface="Calibri" panose="020F0502020204030204" pitchFamily="34" charset="0"/>
                <a:cs typeface="Arial" panose="020B0604020202020204" pitchFamily="34" charset="0"/>
              </a:rPr>
              <a:t>400.10</a:t>
            </a:r>
          </a:p>
          <a:p>
            <a:pPr marL="0" marR="0" algn="just">
              <a:spcBef>
                <a:spcPts val="600"/>
              </a:spcBef>
              <a:spcAft>
                <a:spcPts val="600"/>
              </a:spcAft>
            </a:pPr>
            <a:r>
              <a:rPr lang="en-US" dirty="0">
                <a:solidFill>
                  <a:schemeClr val="accent6">
                    <a:lumMod val="60000"/>
                    <a:lumOff val="40000"/>
                  </a:schemeClr>
                </a:solidFill>
                <a:effectLst/>
                <a:latin typeface="Arial" panose="020B0604020202020204" pitchFamily="34" charset="0"/>
                <a:ea typeface="Calibri" panose="020F0502020204030204" pitchFamily="34" charset="0"/>
                <a:cs typeface="Arial" panose="020B0604020202020204" pitchFamily="34" charset="0"/>
              </a:rPr>
              <a:t>Stakeholders have heightened expectations regarding the independence of a firm performing an audit engagement for a public interest entity because of the significance of the public interest in the financial condition of the entity. The purpose of the requirements and application material for public interest entities as described in paragraph 400.8 is to meet these expectations, thereby enhancing stakeholders’ confidence in the entity’s financial statements that can be used when assessing the entity’s financial condition.</a:t>
            </a:r>
          </a:p>
        </p:txBody>
      </p:sp>
    </p:spTree>
    <p:extLst>
      <p:ext uri="{BB962C8B-B14F-4D97-AF65-F5344CB8AC3E}">
        <p14:creationId xmlns:p14="http://schemas.microsoft.com/office/powerpoint/2010/main" val="819508745"/>
      </p:ext>
    </p:extLst>
  </p:cSld>
  <p:clrMapOvr>
    <a:overrideClrMapping bg1="lt1" tx1="dk1" bg2="lt2" tx2="dk2" accent1="accent1" accent2="accent2" accent3="accent3" accent4="accent4" accent5="accent5" accent6="accent6" hlink="hlink" folHlink="folHlink"/>
  </p:clrMapOvr>
</p:sld>
</file>

<file path=ppt/slides/slide1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6CAAD14A-EC40-41C9-9C8A-42547914A6A2}"/>
              </a:ext>
            </a:extLst>
          </p:cNvPr>
          <p:cNvSpPr>
            <a:spLocks noGrp="1"/>
          </p:cNvSpPr>
          <p:nvPr>
            <p:ph type="sldNum" sz="quarter" idx="12"/>
          </p:nvPr>
        </p:nvSpPr>
        <p:spPr/>
        <p:txBody>
          <a:bodyPr/>
          <a:lstStyle/>
          <a:p>
            <a:fld id="{A68F81FF-A8B7-8E49-9D5B-3CAD5ADFEE36}" type="slidenum">
              <a:rPr lang="en-US" smtClean="0"/>
              <a:pPr/>
              <a:t>11</a:t>
            </a:fld>
            <a:endParaRPr lang="en-US" dirty="0"/>
          </a:p>
        </p:txBody>
      </p:sp>
      <p:pic>
        <p:nvPicPr>
          <p:cNvPr id="6" name="Picture 2" descr="Avant - &quot;Doctor, I'm here for a second opinion&quot;">
            <a:extLst>
              <a:ext uri="{FF2B5EF4-FFF2-40B4-BE49-F238E27FC236}">
                <a16:creationId xmlns:a16="http://schemas.microsoft.com/office/drawing/2014/main" id="{A5E676AB-8644-4DD5-B73F-ECE4DCF296B7}"/>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1" b="-1"/>
          <a:stretch/>
        </p:blipFill>
        <p:spPr bwMode="auto">
          <a:xfrm>
            <a:off x="7478227" y="1962715"/>
            <a:ext cx="4161144" cy="3468267"/>
          </a:xfrm>
          <a:custGeom>
            <a:avLst/>
            <a:gdLst/>
            <a:ahLst/>
            <a:cxnLst/>
            <a:rect l="l" t="t" r="r" b="b"/>
            <a:pathLst>
              <a:path w="5846002" h="4872577">
                <a:moveTo>
                  <a:pt x="343285" y="2953992"/>
                </a:moveTo>
                <a:cubicBezTo>
                  <a:pt x="343285" y="2953992"/>
                  <a:pt x="343285" y="2953992"/>
                  <a:pt x="849063" y="2953992"/>
                </a:cubicBezTo>
                <a:cubicBezTo>
                  <a:pt x="880743" y="2953992"/>
                  <a:pt x="911330" y="2971406"/>
                  <a:pt x="926624" y="2999703"/>
                </a:cubicBezTo>
                <a:cubicBezTo>
                  <a:pt x="926624" y="2999703"/>
                  <a:pt x="926624" y="2999703"/>
                  <a:pt x="1180059" y="3436136"/>
                </a:cubicBezTo>
                <a:cubicBezTo>
                  <a:pt x="1196445" y="3463345"/>
                  <a:pt x="1196445" y="3498172"/>
                  <a:pt x="1180059" y="3525382"/>
                </a:cubicBezTo>
                <a:cubicBezTo>
                  <a:pt x="1180059" y="3525382"/>
                  <a:pt x="1180059" y="3525382"/>
                  <a:pt x="926624" y="3961814"/>
                </a:cubicBezTo>
                <a:cubicBezTo>
                  <a:pt x="911330" y="3990111"/>
                  <a:pt x="880743" y="4007525"/>
                  <a:pt x="849063" y="4007525"/>
                </a:cubicBezTo>
                <a:cubicBezTo>
                  <a:pt x="849063" y="4007525"/>
                  <a:pt x="849063" y="4007525"/>
                  <a:pt x="343285" y="4007525"/>
                </a:cubicBezTo>
                <a:cubicBezTo>
                  <a:pt x="310513" y="4007525"/>
                  <a:pt x="281019" y="3990111"/>
                  <a:pt x="264633" y="3961814"/>
                </a:cubicBezTo>
                <a:cubicBezTo>
                  <a:pt x="264633" y="3961814"/>
                  <a:pt x="264633" y="3961814"/>
                  <a:pt x="12290" y="3525382"/>
                </a:cubicBezTo>
                <a:cubicBezTo>
                  <a:pt x="-4096" y="3498172"/>
                  <a:pt x="-4096" y="3463345"/>
                  <a:pt x="12290" y="3436136"/>
                </a:cubicBezTo>
                <a:cubicBezTo>
                  <a:pt x="12290" y="3436136"/>
                  <a:pt x="12290" y="3436136"/>
                  <a:pt x="264633" y="2999703"/>
                </a:cubicBezTo>
                <a:cubicBezTo>
                  <a:pt x="281019" y="2971406"/>
                  <a:pt x="310513" y="2953992"/>
                  <a:pt x="343285" y="2953992"/>
                </a:cubicBezTo>
                <a:close/>
                <a:moveTo>
                  <a:pt x="2353334" y="538808"/>
                </a:moveTo>
                <a:cubicBezTo>
                  <a:pt x="2353334" y="538808"/>
                  <a:pt x="2353334" y="538808"/>
                  <a:pt x="2613403" y="538808"/>
                </a:cubicBezTo>
                <a:lnTo>
                  <a:pt x="2643742" y="538808"/>
                </a:lnTo>
                <a:lnTo>
                  <a:pt x="2672692" y="588661"/>
                </a:lnTo>
                <a:cubicBezTo>
                  <a:pt x="2713002" y="658078"/>
                  <a:pt x="2759909" y="738855"/>
                  <a:pt x="2814491" y="832849"/>
                </a:cubicBezTo>
                <a:cubicBezTo>
                  <a:pt x="2839586" y="874521"/>
                  <a:pt x="2839586" y="927860"/>
                  <a:pt x="2814491" y="969531"/>
                </a:cubicBezTo>
                <a:cubicBezTo>
                  <a:pt x="2814491" y="969531"/>
                  <a:pt x="2814491" y="969531"/>
                  <a:pt x="2426350" y="1637936"/>
                </a:cubicBezTo>
                <a:cubicBezTo>
                  <a:pt x="2402927" y="1681274"/>
                  <a:pt x="2356083" y="1707943"/>
                  <a:pt x="2307565" y="1707943"/>
                </a:cubicBezTo>
                <a:cubicBezTo>
                  <a:pt x="2307565" y="1707943"/>
                  <a:pt x="2307565" y="1707943"/>
                  <a:pt x="1532956" y="1707943"/>
                </a:cubicBezTo>
                <a:cubicBezTo>
                  <a:pt x="1520409" y="1707943"/>
                  <a:pt x="1508175" y="1706276"/>
                  <a:pt x="1496490" y="1703099"/>
                </a:cubicBezTo>
                <a:lnTo>
                  <a:pt x="1471408" y="1692583"/>
                </a:lnTo>
                <a:lnTo>
                  <a:pt x="1486736" y="1666073"/>
                </a:lnTo>
                <a:cubicBezTo>
                  <a:pt x="1625328" y="1426376"/>
                  <a:pt x="1802725" y="1119564"/>
                  <a:pt x="2029793" y="726844"/>
                </a:cubicBezTo>
                <a:cubicBezTo>
                  <a:pt x="2097197" y="610441"/>
                  <a:pt x="2218525" y="538808"/>
                  <a:pt x="2353334" y="538808"/>
                </a:cubicBezTo>
                <a:close/>
                <a:moveTo>
                  <a:pt x="1487085" y="0"/>
                </a:moveTo>
                <a:cubicBezTo>
                  <a:pt x="1487085" y="0"/>
                  <a:pt x="1487085" y="0"/>
                  <a:pt x="2360840" y="0"/>
                </a:cubicBezTo>
                <a:cubicBezTo>
                  <a:pt x="2415568" y="0"/>
                  <a:pt x="2468407" y="30084"/>
                  <a:pt x="2494828" y="78969"/>
                </a:cubicBezTo>
                <a:cubicBezTo>
                  <a:pt x="2494828" y="78969"/>
                  <a:pt x="2494828" y="78969"/>
                  <a:pt x="2729665" y="483373"/>
                </a:cubicBezTo>
                <a:lnTo>
                  <a:pt x="2756194" y="529058"/>
                </a:lnTo>
                <a:lnTo>
                  <a:pt x="2735320" y="529058"/>
                </a:lnTo>
                <a:lnTo>
                  <a:pt x="2636659" y="529058"/>
                </a:lnTo>
                <a:lnTo>
                  <a:pt x="2593799" y="455250"/>
                </a:lnTo>
                <a:cubicBezTo>
                  <a:pt x="2430052" y="173267"/>
                  <a:pt x="2430052" y="173267"/>
                  <a:pt x="2430052" y="173267"/>
                </a:cubicBezTo>
                <a:cubicBezTo>
                  <a:pt x="2406629" y="129929"/>
                  <a:pt x="2359785" y="103259"/>
                  <a:pt x="2311267" y="103259"/>
                </a:cubicBezTo>
                <a:cubicBezTo>
                  <a:pt x="1536658" y="103259"/>
                  <a:pt x="1536658" y="103259"/>
                  <a:pt x="1536658" y="103259"/>
                </a:cubicBezTo>
                <a:cubicBezTo>
                  <a:pt x="1486468" y="103259"/>
                  <a:pt x="1441296" y="129929"/>
                  <a:pt x="1416201" y="173267"/>
                </a:cubicBezTo>
                <a:cubicBezTo>
                  <a:pt x="1029733" y="841671"/>
                  <a:pt x="1029733" y="841671"/>
                  <a:pt x="1029733" y="841671"/>
                </a:cubicBezTo>
                <a:cubicBezTo>
                  <a:pt x="1004637" y="883343"/>
                  <a:pt x="1004637" y="936682"/>
                  <a:pt x="1029733" y="978353"/>
                </a:cubicBezTo>
                <a:cubicBezTo>
                  <a:pt x="1416201" y="1646758"/>
                  <a:pt x="1416201" y="1646758"/>
                  <a:pt x="1416201" y="1646758"/>
                </a:cubicBezTo>
                <a:cubicBezTo>
                  <a:pt x="1428749" y="1668427"/>
                  <a:pt x="1446315" y="1685929"/>
                  <a:pt x="1467019" y="1698013"/>
                </a:cubicBezTo>
                <a:lnTo>
                  <a:pt x="1472899" y="1700478"/>
                </a:lnTo>
                <a:lnTo>
                  <a:pt x="1441377" y="1754996"/>
                </a:lnTo>
                <a:lnTo>
                  <a:pt x="1417933" y="1795543"/>
                </a:lnTo>
                <a:lnTo>
                  <a:pt x="1442249" y="1805738"/>
                </a:lnTo>
                <a:cubicBezTo>
                  <a:pt x="1455430" y="1809322"/>
                  <a:pt x="1469230" y="1811202"/>
                  <a:pt x="1483383" y="1811202"/>
                </a:cubicBezTo>
                <a:cubicBezTo>
                  <a:pt x="2357138" y="1811202"/>
                  <a:pt x="2357138" y="1811202"/>
                  <a:pt x="2357138" y="1811202"/>
                </a:cubicBezTo>
                <a:cubicBezTo>
                  <a:pt x="2411866" y="1811202"/>
                  <a:pt x="2464705" y="1781120"/>
                  <a:pt x="2491126" y="1732235"/>
                </a:cubicBezTo>
                <a:cubicBezTo>
                  <a:pt x="2928947" y="978278"/>
                  <a:pt x="2928947" y="978278"/>
                  <a:pt x="2928947" y="978278"/>
                </a:cubicBezTo>
                <a:cubicBezTo>
                  <a:pt x="2957254" y="931274"/>
                  <a:pt x="2957254" y="871108"/>
                  <a:pt x="2928947" y="824102"/>
                </a:cubicBezTo>
                <a:cubicBezTo>
                  <a:pt x="2874220" y="729858"/>
                  <a:pt x="2826333" y="647394"/>
                  <a:pt x="2784432" y="575238"/>
                </a:cubicBezTo>
                <a:lnTo>
                  <a:pt x="2763277" y="538808"/>
                </a:lnTo>
                <a:lnTo>
                  <a:pt x="2861280" y="538808"/>
                </a:lnTo>
                <a:cubicBezTo>
                  <a:pt x="3166048" y="538808"/>
                  <a:pt x="3653676" y="538808"/>
                  <a:pt x="4433881" y="538808"/>
                </a:cubicBezTo>
                <a:cubicBezTo>
                  <a:pt x="4564197" y="538808"/>
                  <a:pt x="4690018" y="610441"/>
                  <a:pt x="4752929" y="726844"/>
                </a:cubicBezTo>
                <a:cubicBezTo>
                  <a:pt x="4752929" y="726844"/>
                  <a:pt x="4752929" y="726844"/>
                  <a:pt x="5795449" y="2522134"/>
                </a:cubicBezTo>
                <a:cubicBezTo>
                  <a:pt x="5862854" y="2634060"/>
                  <a:pt x="5862854" y="2777325"/>
                  <a:pt x="5795449" y="2889251"/>
                </a:cubicBezTo>
                <a:cubicBezTo>
                  <a:pt x="5795449" y="2889251"/>
                  <a:pt x="5795449" y="2889251"/>
                  <a:pt x="4752929" y="4684542"/>
                </a:cubicBezTo>
                <a:cubicBezTo>
                  <a:pt x="4690018" y="4800945"/>
                  <a:pt x="4564197" y="4872577"/>
                  <a:pt x="4433881" y="4872577"/>
                </a:cubicBezTo>
                <a:cubicBezTo>
                  <a:pt x="4433881" y="4872577"/>
                  <a:pt x="4433881" y="4872577"/>
                  <a:pt x="2353334" y="4872577"/>
                </a:cubicBezTo>
                <a:cubicBezTo>
                  <a:pt x="2218525" y="4872577"/>
                  <a:pt x="2097197" y="4800945"/>
                  <a:pt x="2029793" y="4684542"/>
                </a:cubicBezTo>
                <a:cubicBezTo>
                  <a:pt x="2029793" y="4684542"/>
                  <a:pt x="2029793" y="4684542"/>
                  <a:pt x="991766" y="2889251"/>
                </a:cubicBezTo>
                <a:cubicBezTo>
                  <a:pt x="924361" y="2777325"/>
                  <a:pt x="924361" y="2634060"/>
                  <a:pt x="991766" y="2522134"/>
                </a:cubicBezTo>
                <a:cubicBezTo>
                  <a:pt x="991766" y="2522134"/>
                  <a:pt x="991766" y="2522134"/>
                  <a:pt x="1377193" y="1855530"/>
                </a:cubicBezTo>
                <a:lnTo>
                  <a:pt x="1409676" y="1799352"/>
                </a:lnTo>
                <a:lnTo>
                  <a:pt x="1408533" y="1798873"/>
                </a:lnTo>
                <a:cubicBezTo>
                  <a:pt x="1385179" y="1785241"/>
                  <a:pt x="1365364" y="1765500"/>
                  <a:pt x="1351210" y="1741057"/>
                </a:cubicBezTo>
                <a:cubicBezTo>
                  <a:pt x="1351210" y="1741057"/>
                  <a:pt x="1351210" y="1741057"/>
                  <a:pt x="915276" y="987100"/>
                </a:cubicBezTo>
                <a:cubicBezTo>
                  <a:pt x="886968" y="940096"/>
                  <a:pt x="886968" y="879930"/>
                  <a:pt x="915276" y="832924"/>
                </a:cubicBezTo>
                <a:cubicBezTo>
                  <a:pt x="915276" y="832924"/>
                  <a:pt x="915276" y="832924"/>
                  <a:pt x="1351210" y="78969"/>
                </a:cubicBezTo>
                <a:cubicBezTo>
                  <a:pt x="1379517" y="30084"/>
                  <a:pt x="1430471" y="0"/>
                  <a:pt x="1487085" y="0"/>
                </a:cubicBezTo>
                <a:close/>
              </a:path>
            </a:pathLst>
          </a:custGeom>
          <a:noFill/>
          <a:extLst>
            <a:ext uri="{909E8E84-426E-40DD-AFC4-6F175D3DCCD1}">
              <a14:hiddenFill xmlns:a14="http://schemas.microsoft.com/office/drawing/2010/main">
                <a:solidFill>
                  <a:srgbClr val="FFFFFF"/>
                </a:solidFill>
              </a14:hiddenFill>
            </a:ext>
          </a:extLst>
        </p:spPr>
      </p:pic>
      <p:sp>
        <p:nvSpPr>
          <p:cNvPr id="8" name="Rectangle: Rounded Corners 7">
            <a:extLst>
              <a:ext uri="{FF2B5EF4-FFF2-40B4-BE49-F238E27FC236}">
                <a16:creationId xmlns:a16="http://schemas.microsoft.com/office/drawing/2014/main" id="{3F6B385B-B8A9-42BB-BF61-5D826949F3CC}"/>
              </a:ext>
            </a:extLst>
          </p:cNvPr>
          <p:cNvSpPr/>
          <p:nvPr/>
        </p:nvSpPr>
        <p:spPr>
          <a:xfrm>
            <a:off x="386538" y="1370151"/>
            <a:ext cx="7208441" cy="4813204"/>
          </a:xfrm>
          <a:prstGeom prst="roundRect">
            <a:avLst/>
          </a:prstGeom>
          <a:solidFill>
            <a:schemeClr val="lt1">
              <a:alpha val="85000"/>
            </a:schemeClr>
          </a:solidFill>
          <a:ln w="79375">
            <a:solidFill>
              <a:schemeClr val="accent6">
                <a:lumMod val="40000"/>
                <a:lumOff val="60000"/>
              </a:schemeClr>
            </a:solidFill>
          </a:ln>
        </p:spPr>
        <p:style>
          <a:lnRef idx="2">
            <a:schemeClr val="accent6"/>
          </a:lnRef>
          <a:fillRef idx="1">
            <a:schemeClr val="lt1"/>
          </a:fillRef>
          <a:effectRef idx="0">
            <a:schemeClr val="accent6"/>
          </a:effectRef>
          <a:fontRef idx="minor">
            <a:schemeClr val="dk1"/>
          </a:fontRef>
        </p:style>
        <p:txBody>
          <a:bodyPr rtlCol="0" anchor="t" anchorCtr="0"/>
          <a:lstStyle/>
          <a:p>
            <a:pPr>
              <a:spcBef>
                <a:spcPts val="300"/>
              </a:spcBef>
              <a:spcAft>
                <a:spcPts val="300"/>
              </a:spcAft>
            </a:pPr>
            <a:r>
              <a:rPr lang="en-US" sz="2800" b="1" dirty="0">
                <a:solidFill>
                  <a:srgbClr val="0B5494"/>
                </a:solidFill>
                <a:latin typeface="Arial" panose="020B0604020202020204" pitchFamily="34" charset="0"/>
                <a:cs typeface="Arial" panose="020B0604020202020204" pitchFamily="34" charset="0"/>
              </a:rPr>
              <a:t>CAG Representatives are asked for views on:</a:t>
            </a:r>
          </a:p>
          <a:p>
            <a:pPr marL="457200" indent="-457200">
              <a:spcBef>
                <a:spcPts val="1200"/>
              </a:spcBef>
              <a:spcAft>
                <a:spcPts val="300"/>
              </a:spcAft>
              <a:buFont typeface="Arial" panose="020B0604020202020204" pitchFamily="34" charset="0"/>
              <a:buChar char="•"/>
            </a:pPr>
            <a:r>
              <a:rPr lang="en-US" sz="2400" dirty="0">
                <a:solidFill>
                  <a:srgbClr val="0B5494"/>
                </a:solidFill>
                <a:latin typeface="Arial" panose="020B0604020202020204" pitchFamily="34" charset="0"/>
                <a:cs typeface="Arial" panose="020B0604020202020204" pitchFamily="34" charset="0"/>
              </a:rPr>
              <a:t>The IESBA Task Force’s recommendation to retain the focus of public interest on the financial condition of an entity as part of the overarching objective in para. 400.8</a:t>
            </a:r>
          </a:p>
          <a:p>
            <a:pPr marL="457200" indent="-457200">
              <a:spcBef>
                <a:spcPts val="1200"/>
              </a:spcBef>
              <a:spcAft>
                <a:spcPts val="300"/>
              </a:spcAft>
              <a:buFont typeface="Arial" panose="020B0604020202020204" pitchFamily="34" charset="0"/>
              <a:buChar char="•"/>
            </a:pPr>
            <a:r>
              <a:rPr lang="en-US" sz="2400" dirty="0">
                <a:solidFill>
                  <a:srgbClr val="0B5494"/>
                </a:solidFill>
                <a:latin typeface="Arial" panose="020B0604020202020204" pitchFamily="34" charset="0"/>
                <a:cs typeface="Arial" panose="020B0604020202020204" pitchFamily="34" charset="0"/>
              </a:rPr>
              <a:t>The use of a common overarching objective by both the IESBA and IAASB in establishing differential requirements for certain entities in each Board’s standards</a:t>
            </a:r>
          </a:p>
          <a:p>
            <a:pPr marL="800100" lvl="1" indent="-342900">
              <a:spcBef>
                <a:spcPts val="300"/>
              </a:spcBef>
              <a:spcAft>
                <a:spcPts val="300"/>
              </a:spcAft>
              <a:buFont typeface="Wingdings" panose="05000000000000000000" pitchFamily="2" charset="2"/>
              <a:buChar char="v"/>
            </a:pPr>
            <a:endParaRPr lang="en-US" sz="2400" dirty="0">
              <a:solidFill>
                <a:srgbClr val="0B5494"/>
              </a:solidFill>
              <a:latin typeface="Arial" panose="020B0604020202020204" pitchFamily="34" charset="0"/>
              <a:cs typeface="Arial" panose="020B0604020202020204" pitchFamily="34" charset="0"/>
            </a:endParaRPr>
          </a:p>
        </p:txBody>
      </p:sp>
      <p:sp>
        <p:nvSpPr>
          <p:cNvPr id="9" name="Title 1">
            <a:extLst>
              <a:ext uri="{FF2B5EF4-FFF2-40B4-BE49-F238E27FC236}">
                <a16:creationId xmlns:a16="http://schemas.microsoft.com/office/drawing/2014/main" id="{B480D803-3880-4242-A429-2C3FF20F8B7B}"/>
              </a:ext>
            </a:extLst>
          </p:cNvPr>
          <p:cNvSpPr>
            <a:spLocks noGrp="1"/>
          </p:cNvSpPr>
          <p:nvPr>
            <p:ph type="title"/>
          </p:nvPr>
        </p:nvSpPr>
        <p:spPr>
          <a:xfrm>
            <a:off x="838200" y="36374"/>
            <a:ext cx="10515600" cy="1068518"/>
          </a:xfrm>
        </p:spPr>
        <p:txBody>
          <a:bodyPr>
            <a:normAutofit/>
          </a:bodyPr>
          <a:lstStyle/>
          <a:p>
            <a:r>
              <a:rPr lang="en-US" sz="4000" i="1" dirty="0"/>
              <a:t>Overarching Objective (Q1-2)</a:t>
            </a:r>
          </a:p>
        </p:txBody>
      </p:sp>
    </p:spTree>
    <p:extLst>
      <p:ext uri="{BB962C8B-B14F-4D97-AF65-F5344CB8AC3E}">
        <p14:creationId xmlns:p14="http://schemas.microsoft.com/office/powerpoint/2010/main" val="1978124796"/>
      </p:ext>
    </p:extLst>
  </p:cSld>
  <p:clrMapOvr>
    <a:overrideClrMapping bg1="lt1" tx1="dk1" bg2="lt2" tx2="dk2" accent1="accent1" accent2="accent2" accent3="accent3" accent4="accent4" accent5="accent5" accent6="accent6" hlink="hlink" folHlink="folHlink"/>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467A07BB-1CF7-4043-A5A4-4D2ADB675F86}"/>
              </a:ext>
            </a:extLst>
          </p:cNvPr>
          <p:cNvSpPr>
            <a:spLocks noGrp="1"/>
          </p:cNvSpPr>
          <p:nvPr>
            <p:ph type="dt" sz="half" idx="10"/>
          </p:nvPr>
        </p:nvSpPr>
        <p:spPr/>
        <p:txBody>
          <a:bodyPr/>
          <a:lstStyle/>
          <a:p>
            <a:r>
              <a:rPr lang="en-CA"/>
              <a:t>05-24-2021</a:t>
            </a:r>
            <a:endParaRPr lang="en-US" dirty="0"/>
          </a:p>
        </p:txBody>
      </p:sp>
      <p:sp>
        <p:nvSpPr>
          <p:cNvPr id="4" name="Slide Number Placeholder 3">
            <a:extLst>
              <a:ext uri="{FF2B5EF4-FFF2-40B4-BE49-F238E27FC236}">
                <a16:creationId xmlns:a16="http://schemas.microsoft.com/office/drawing/2014/main" id="{10D4D2CA-2DB1-44E0-B7FF-60F60A254B2F}"/>
              </a:ext>
            </a:extLst>
          </p:cNvPr>
          <p:cNvSpPr>
            <a:spLocks noGrp="1"/>
          </p:cNvSpPr>
          <p:nvPr>
            <p:ph type="sldNum" sz="quarter" idx="12"/>
          </p:nvPr>
        </p:nvSpPr>
        <p:spPr/>
        <p:txBody>
          <a:bodyPr/>
          <a:lstStyle/>
          <a:p>
            <a:fld id="{A68F81FF-A8B7-8E49-9D5B-3CAD5ADFEE36}" type="slidenum">
              <a:rPr lang="en-US" smtClean="0"/>
              <a:pPr/>
              <a:t>12</a:t>
            </a:fld>
            <a:endParaRPr lang="en-US" dirty="0"/>
          </a:p>
        </p:txBody>
      </p:sp>
      <p:sp>
        <p:nvSpPr>
          <p:cNvPr id="6" name="Title 1">
            <a:extLst>
              <a:ext uri="{FF2B5EF4-FFF2-40B4-BE49-F238E27FC236}">
                <a16:creationId xmlns:a16="http://schemas.microsoft.com/office/drawing/2014/main" id="{F303BFA7-EE1C-4988-B687-455A67E6D7DD}"/>
              </a:ext>
            </a:extLst>
          </p:cNvPr>
          <p:cNvSpPr>
            <a:spLocks noGrp="1"/>
          </p:cNvSpPr>
          <p:nvPr>
            <p:ph type="title"/>
          </p:nvPr>
        </p:nvSpPr>
        <p:spPr>
          <a:xfrm>
            <a:off x="838200" y="36513"/>
            <a:ext cx="10515600" cy="1068387"/>
          </a:xfrm>
        </p:spPr>
        <p:txBody>
          <a:bodyPr>
            <a:normAutofit/>
          </a:bodyPr>
          <a:lstStyle/>
          <a:p>
            <a:r>
              <a:rPr lang="en-US" sz="4000" i="1" dirty="0"/>
              <a:t>Approach to Revising the PIE Definition (Q3, 7)</a:t>
            </a:r>
          </a:p>
        </p:txBody>
      </p:sp>
      <p:sp>
        <p:nvSpPr>
          <p:cNvPr id="7" name="Rectangle 6">
            <a:extLst>
              <a:ext uri="{FF2B5EF4-FFF2-40B4-BE49-F238E27FC236}">
                <a16:creationId xmlns:a16="http://schemas.microsoft.com/office/drawing/2014/main" id="{9F1D1121-8940-4C98-ADAA-BD65972CC41D}"/>
              </a:ext>
            </a:extLst>
          </p:cNvPr>
          <p:cNvSpPr/>
          <p:nvPr/>
        </p:nvSpPr>
        <p:spPr>
          <a:xfrm>
            <a:off x="184079" y="1104900"/>
            <a:ext cx="10641010" cy="5540375"/>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spcBef>
                <a:spcPts val="300"/>
              </a:spcBef>
              <a:spcAft>
                <a:spcPts val="300"/>
              </a:spcAft>
            </a:pPr>
            <a:r>
              <a:rPr lang="en-US" sz="2000" b="1" dirty="0">
                <a:solidFill>
                  <a:schemeClr val="accent1">
                    <a:lumMod val="75000"/>
                  </a:schemeClr>
                </a:solidFill>
                <a:latin typeface="Arial" panose="020B0604020202020204" pitchFamily="34" charset="0"/>
                <a:cs typeface="Arial" panose="020B0604020202020204" pitchFamily="34" charset="0"/>
              </a:rPr>
              <a:t>More overall support for broad approach (high-level definitions)</a:t>
            </a:r>
          </a:p>
          <a:p>
            <a:pPr marL="285750" indent="-285750">
              <a:spcBef>
                <a:spcPts val="300"/>
              </a:spcBef>
              <a:spcAft>
                <a:spcPts val="300"/>
              </a:spcAft>
              <a:buFont typeface="Arial" panose="020B0604020202020204" pitchFamily="34" charset="0"/>
              <a:buChar char="•"/>
            </a:pPr>
            <a:r>
              <a:rPr lang="en-US" sz="2000" dirty="0">
                <a:solidFill>
                  <a:schemeClr val="tx1"/>
                </a:solidFill>
                <a:latin typeface="Arial" panose="020B0604020202020204" pitchFamily="34" charset="0"/>
                <a:cs typeface="Arial" panose="020B0604020202020204" pitchFamily="34" charset="0"/>
              </a:rPr>
              <a:t>Incl. respondents from regulatory community,  independent NSSs</a:t>
            </a:r>
          </a:p>
          <a:p>
            <a:pPr marL="285750" indent="-285750">
              <a:spcBef>
                <a:spcPts val="300"/>
              </a:spcBef>
              <a:spcAft>
                <a:spcPts val="300"/>
              </a:spcAft>
              <a:buFont typeface="Arial" panose="020B0604020202020204" pitchFamily="34" charset="0"/>
              <a:buChar char="•"/>
            </a:pPr>
            <a:r>
              <a:rPr lang="en-US" sz="2000" dirty="0">
                <a:solidFill>
                  <a:schemeClr val="tx1"/>
                </a:solidFill>
                <a:latin typeface="Arial" panose="020B0604020202020204" pitchFamily="34" charset="0"/>
                <a:cs typeface="Arial" panose="020B0604020202020204" pitchFamily="34" charset="0"/>
              </a:rPr>
              <a:t>Developing jurisdictions also generally supportive </a:t>
            </a:r>
          </a:p>
          <a:p>
            <a:pPr marL="285750" indent="-285750">
              <a:spcBef>
                <a:spcPts val="300"/>
              </a:spcBef>
              <a:spcAft>
                <a:spcPts val="300"/>
              </a:spcAft>
              <a:buFont typeface="Arial" panose="020B0604020202020204" pitchFamily="34" charset="0"/>
              <a:buChar char="•"/>
            </a:pPr>
            <a:r>
              <a:rPr lang="en-US" sz="2000" dirty="0">
                <a:solidFill>
                  <a:schemeClr val="tx1"/>
                </a:solidFill>
                <a:latin typeface="Arial" panose="020B0604020202020204" pitchFamily="34" charset="0"/>
                <a:cs typeface="Arial" panose="020B0604020202020204" pitchFamily="34" charset="0"/>
              </a:rPr>
              <a:t>To address concerns of inconsistency and local bodies’ capacity </a:t>
            </a:r>
            <a:r>
              <a:rPr lang="en-US" sz="2000" dirty="0" err="1">
                <a:solidFill>
                  <a:schemeClr val="tx1"/>
                </a:solidFill>
                <a:latin typeface="Arial" panose="020B0604020202020204" pitchFamily="34" charset="0"/>
                <a:cs typeface="Arial" panose="020B0604020202020204" pitchFamily="34" charset="0"/>
              </a:rPr>
              <a:t>etc</a:t>
            </a:r>
            <a:r>
              <a:rPr lang="en-US" sz="2000" dirty="0">
                <a:solidFill>
                  <a:schemeClr val="tx1"/>
                </a:solidFill>
                <a:latin typeface="Arial" panose="020B0604020202020204" pitchFamily="34" charset="0"/>
                <a:cs typeface="Arial" panose="020B0604020202020204" pitchFamily="34" charset="0"/>
              </a:rPr>
              <a:t>, more education/outreach, additional guidance, monitoring of implementation/ post-implementation review</a:t>
            </a:r>
          </a:p>
          <a:p>
            <a:pPr>
              <a:spcBef>
                <a:spcPts val="600"/>
              </a:spcBef>
              <a:spcAft>
                <a:spcPts val="300"/>
              </a:spcAft>
            </a:pPr>
            <a:r>
              <a:rPr lang="en-US" sz="2000" b="1" dirty="0">
                <a:solidFill>
                  <a:schemeClr val="accent1">
                    <a:lumMod val="75000"/>
                  </a:schemeClr>
                </a:solidFill>
                <a:latin typeface="Arial" panose="020B0604020202020204" pitchFamily="34" charset="0"/>
                <a:cs typeface="Arial" panose="020B0604020202020204" pitchFamily="34" charset="0"/>
              </a:rPr>
              <a:t>Significant proportion preferred narrow approach (baseline definitions)</a:t>
            </a:r>
          </a:p>
          <a:p>
            <a:pPr marL="285750" indent="-285750">
              <a:spcBef>
                <a:spcPts val="300"/>
              </a:spcBef>
              <a:spcAft>
                <a:spcPts val="300"/>
              </a:spcAft>
              <a:buFont typeface="Arial" panose="020B0604020202020204" pitchFamily="34" charset="0"/>
              <a:buChar char="•"/>
            </a:pPr>
            <a:r>
              <a:rPr lang="en-US" sz="2000" dirty="0">
                <a:solidFill>
                  <a:schemeClr val="tx1"/>
                </a:solidFill>
                <a:latin typeface="Arial" panose="020B0604020202020204" pitchFamily="34" charset="0"/>
                <a:cs typeface="Arial" panose="020B0604020202020204" pitchFamily="34" charset="0"/>
              </a:rPr>
              <a:t>Incl. IOSCO, most firms and respondents from EU</a:t>
            </a:r>
          </a:p>
          <a:p>
            <a:pPr marL="285750" indent="-285750">
              <a:spcBef>
                <a:spcPts val="300"/>
              </a:spcBef>
              <a:spcAft>
                <a:spcPts val="300"/>
              </a:spcAft>
              <a:buFont typeface="Arial" panose="020B0604020202020204" pitchFamily="34" charset="0"/>
              <a:buChar char="•"/>
            </a:pPr>
            <a:r>
              <a:rPr lang="en-US" sz="2000" dirty="0">
                <a:solidFill>
                  <a:schemeClr val="tx1"/>
                </a:solidFill>
                <a:latin typeface="Arial" panose="020B0604020202020204" pitchFamily="34" charset="0"/>
                <a:cs typeface="Arial" panose="020B0604020202020204" pitchFamily="34" charset="0"/>
              </a:rPr>
              <a:t>Concerns of broad approach:</a:t>
            </a:r>
          </a:p>
          <a:p>
            <a:pPr marL="742950" lvl="1" indent="-285750">
              <a:spcBef>
                <a:spcPts val="300"/>
              </a:spcBef>
              <a:spcAft>
                <a:spcPts val="300"/>
              </a:spcAft>
              <a:buFont typeface="Wingdings" panose="05000000000000000000" pitchFamily="2" charset="2"/>
              <a:buChar char="q"/>
            </a:pPr>
            <a:r>
              <a:rPr lang="en-US" dirty="0">
                <a:solidFill>
                  <a:schemeClr val="tx1"/>
                </a:solidFill>
                <a:latin typeface="Arial" panose="020B0604020202020204" pitchFamily="34" charset="0"/>
                <a:cs typeface="Arial" panose="020B0604020202020204" pitchFamily="34" charset="0"/>
              </a:rPr>
              <a:t>Inconsistencies of treatments and confusion amongst firms and users</a:t>
            </a:r>
          </a:p>
          <a:p>
            <a:pPr marL="742950" lvl="1" indent="-285750">
              <a:spcBef>
                <a:spcPts val="300"/>
              </a:spcBef>
              <a:spcAft>
                <a:spcPts val="300"/>
              </a:spcAft>
              <a:buFont typeface="Wingdings" panose="05000000000000000000" pitchFamily="2" charset="2"/>
              <a:buChar char="q"/>
            </a:pPr>
            <a:r>
              <a:rPr lang="en-US" dirty="0">
                <a:solidFill>
                  <a:schemeClr val="tx1"/>
                </a:solidFill>
                <a:latin typeface="Arial" panose="020B0604020202020204" pitchFamily="34" charset="0"/>
                <a:cs typeface="Arial" panose="020B0604020202020204" pitchFamily="34" charset="0"/>
              </a:rPr>
              <a:t>Too dependent on local bodies’ ability/appetite to make refinements, a particular issue for </a:t>
            </a:r>
            <a:r>
              <a:rPr lang="en-US" dirty="0" err="1">
                <a:solidFill>
                  <a:schemeClr val="tx1"/>
                </a:solidFill>
                <a:latin typeface="Arial" panose="020B0604020202020204" pitchFamily="34" charset="0"/>
                <a:cs typeface="Arial" panose="020B0604020202020204" pitchFamily="34" charset="0"/>
              </a:rPr>
              <a:t>FoF</a:t>
            </a:r>
            <a:endParaRPr lang="en-US" dirty="0">
              <a:solidFill>
                <a:schemeClr val="tx1"/>
              </a:solidFill>
              <a:latin typeface="Arial" panose="020B0604020202020204" pitchFamily="34" charset="0"/>
              <a:cs typeface="Arial" panose="020B0604020202020204" pitchFamily="34" charset="0"/>
            </a:endParaRPr>
          </a:p>
          <a:p>
            <a:pPr marL="742950" lvl="1" indent="-285750">
              <a:spcBef>
                <a:spcPts val="300"/>
              </a:spcBef>
              <a:spcAft>
                <a:spcPts val="300"/>
              </a:spcAft>
              <a:buFont typeface="Wingdings" panose="05000000000000000000" pitchFamily="2" charset="2"/>
              <a:buChar char="q"/>
            </a:pPr>
            <a:r>
              <a:rPr lang="en-US" dirty="0">
                <a:solidFill>
                  <a:schemeClr val="tx1"/>
                </a:solidFill>
                <a:latin typeface="Arial" panose="020B0604020202020204" pitchFamily="34" charset="0"/>
                <a:cs typeface="Arial" panose="020B0604020202020204" pitchFamily="34" charset="0"/>
              </a:rPr>
              <a:t>Risk of allowing local bodies to exclude an entire category</a:t>
            </a:r>
          </a:p>
          <a:p>
            <a:pPr marL="742950" lvl="1" indent="-285750">
              <a:spcBef>
                <a:spcPts val="300"/>
              </a:spcBef>
              <a:spcAft>
                <a:spcPts val="300"/>
              </a:spcAft>
              <a:buFont typeface="Wingdings" panose="05000000000000000000" pitchFamily="2" charset="2"/>
              <a:buChar char="q"/>
            </a:pPr>
            <a:r>
              <a:rPr lang="en-US" dirty="0">
                <a:solidFill>
                  <a:schemeClr val="tx1"/>
                </a:solidFill>
                <a:latin typeface="Arial" panose="020B0604020202020204" pitchFamily="34" charset="0"/>
                <a:cs typeface="Arial" panose="020B0604020202020204" pitchFamily="34" charset="0"/>
              </a:rPr>
              <a:t>Challenge of existing robust legal PIE definition (e.g., EU) or customized independence standards</a:t>
            </a:r>
          </a:p>
          <a:p>
            <a:pPr marL="285750" indent="-285750">
              <a:spcBef>
                <a:spcPts val="300"/>
              </a:spcBef>
              <a:spcAft>
                <a:spcPts val="300"/>
              </a:spcAft>
              <a:buFont typeface="Arial" panose="020B0604020202020204" pitchFamily="34" charset="0"/>
              <a:buChar char="•"/>
            </a:pPr>
            <a:r>
              <a:rPr lang="en-US" sz="2000" dirty="0">
                <a:solidFill>
                  <a:schemeClr val="tx1"/>
                </a:solidFill>
                <a:latin typeface="Arial" panose="020B0604020202020204" pitchFamily="34" charset="0"/>
                <a:cs typeface="Arial" panose="020B0604020202020204" pitchFamily="34" charset="0"/>
              </a:rPr>
              <a:t>Prefer baseline definitions to which relevant local bodies can add</a:t>
            </a:r>
            <a:endParaRPr lang="en-US" sz="2000" strike="sngStrike" dirty="0">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056946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10D4D2CA-2DB1-44E0-B7FF-60F60A254B2F}"/>
              </a:ext>
            </a:extLst>
          </p:cNvPr>
          <p:cNvSpPr>
            <a:spLocks noGrp="1"/>
          </p:cNvSpPr>
          <p:nvPr>
            <p:ph type="sldNum" sz="quarter" idx="12"/>
          </p:nvPr>
        </p:nvSpPr>
        <p:spPr/>
        <p:txBody>
          <a:bodyPr/>
          <a:lstStyle/>
          <a:p>
            <a:fld id="{A68F81FF-A8B7-8E49-9D5B-3CAD5ADFEE36}" type="slidenum">
              <a:rPr lang="en-US" smtClean="0"/>
              <a:pPr/>
              <a:t>13</a:t>
            </a:fld>
            <a:endParaRPr lang="en-US" dirty="0"/>
          </a:p>
        </p:txBody>
      </p:sp>
      <p:sp>
        <p:nvSpPr>
          <p:cNvPr id="6" name="Title 1">
            <a:extLst>
              <a:ext uri="{FF2B5EF4-FFF2-40B4-BE49-F238E27FC236}">
                <a16:creationId xmlns:a16="http://schemas.microsoft.com/office/drawing/2014/main" id="{F303BFA7-EE1C-4988-B687-455A67E6D7DD}"/>
              </a:ext>
            </a:extLst>
          </p:cNvPr>
          <p:cNvSpPr>
            <a:spLocks noGrp="1"/>
          </p:cNvSpPr>
          <p:nvPr>
            <p:ph type="title"/>
          </p:nvPr>
        </p:nvSpPr>
        <p:spPr>
          <a:xfrm>
            <a:off x="838200" y="36513"/>
            <a:ext cx="10515600" cy="1068387"/>
          </a:xfrm>
        </p:spPr>
        <p:txBody>
          <a:bodyPr>
            <a:normAutofit/>
          </a:bodyPr>
          <a:lstStyle/>
          <a:p>
            <a:r>
              <a:rPr lang="en-US" sz="4000" i="1" dirty="0"/>
              <a:t>Approach to Revising the PIE Definition (Q3, 7)</a:t>
            </a:r>
          </a:p>
        </p:txBody>
      </p:sp>
      <p:sp>
        <p:nvSpPr>
          <p:cNvPr id="7" name="Rectangle 6">
            <a:extLst>
              <a:ext uri="{FF2B5EF4-FFF2-40B4-BE49-F238E27FC236}">
                <a16:creationId xmlns:a16="http://schemas.microsoft.com/office/drawing/2014/main" id="{9F1D1121-8940-4C98-ADAA-BD65972CC41D}"/>
              </a:ext>
            </a:extLst>
          </p:cNvPr>
          <p:cNvSpPr/>
          <p:nvPr/>
        </p:nvSpPr>
        <p:spPr>
          <a:xfrm>
            <a:off x="247383" y="1181100"/>
            <a:ext cx="6902717" cy="5438064"/>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spcBef>
                <a:spcPts val="300"/>
              </a:spcBef>
              <a:spcAft>
                <a:spcPts val="300"/>
              </a:spcAft>
            </a:pPr>
            <a:r>
              <a:rPr lang="en-US" sz="2000" b="1" dirty="0">
                <a:solidFill>
                  <a:schemeClr val="accent1">
                    <a:lumMod val="75000"/>
                  </a:schemeClr>
                </a:solidFill>
                <a:latin typeface="Arial" panose="020B0604020202020204" pitchFamily="34" charset="0"/>
                <a:cs typeface="Arial" panose="020B0604020202020204" pitchFamily="34" charset="0"/>
              </a:rPr>
              <a:t>Role of local bodies </a:t>
            </a:r>
          </a:p>
          <a:p>
            <a:pPr marL="342900" indent="-342900">
              <a:spcBef>
                <a:spcPts val="300"/>
              </a:spcBef>
              <a:spcAft>
                <a:spcPts val="300"/>
              </a:spcAft>
              <a:buFont typeface="Arial" panose="020B0604020202020204" pitchFamily="34" charset="0"/>
              <a:buChar char="•"/>
            </a:pPr>
            <a:r>
              <a:rPr lang="en-US" sz="2000" dirty="0">
                <a:solidFill>
                  <a:schemeClr val="tx1"/>
                </a:solidFill>
                <a:latin typeface="Arial" panose="020B0604020202020204" pitchFamily="34" charset="0"/>
                <a:cs typeface="Arial" panose="020B0604020202020204" pitchFamily="34" charset="0"/>
              </a:rPr>
              <a:t>Support for local bodies to refine the PIE definition subject to concerns raised about dependency on local bodies </a:t>
            </a:r>
            <a:r>
              <a:rPr lang="en-US" sz="2000" dirty="0" err="1">
                <a:solidFill>
                  <a:schemeClr val="tx1"/>
                </a:solidFill>
                <a:latin typeface="Arial" panose="020B0604020202020204" pitchFamily="34" charset="0"/>
                <a:cs typeface="Arial" panose="020B0604020202020204" pitchFamily="34" charset="0"/>
              </a:rPr>
              <a:t>etc</a:t>
            </a:r>
            <a:endParaRPr lang="en-US" sz="2000" dirty="0">
              <a:solidFill>
                <a:schemeClr val="tx1"/>
              </a:solidFill>
              <a:latin typeface="Arial" panose="020B0604020202020204" pitchFamily="34" charset="0"/>
              <a:cs typeface="Arial" panose="020B0604020202020204" pitchFamily="34" charset="0"/>
            </a:endParaRPr>
          </a:p>
          <a:p>
            <a:pPr>
              <a:spcBef>
                <a:spcPts val="600"/>
              </a:spcBef>
              <a:spcAft>
                <a:spcPts val="300"/>
              </a:spcAft>
            </a:pPr>
            <a:r>
              <a:rPr lang="en-US" sz="2000" b="1" dirty="0">
                <a:solidFill>
                  <a:schemeClr val="accent1">
                    <a:lumMod val="75000"/>
                  </a:schemeClr>
                </a:solidFill>
                <a:latin typeface="Arial" panose="020B0604020202020204" pitchFamily="34" charset="0"/>
                <a:cs typeface="Arial" panose="020B0604020202020204" pitchFamily="34" charset="0"/>
              </a:rPr>
              <a:t>Other comments: </a:t>
            </a:r>
          </a:p>
          <a:p>
            <a:pPr marL="285750" indent="-285750">
              <a:spcBef>
                <a:spcPts val="300"/>
              </a:spcBef>
              <a:spcAft>
                <a:spcPts val="300"/>
              </a:spcAft>
              <a:buFont typeface="Arial" panose="020B0604020202020204" pitchFamily="34" charset="0"/>
              <a:buChar char="•"/>
            </a:pPr>
            <a:r>
              <a:rPr lang="en-US" sz="2000" dirty="0">
                <a:solidFill>
                  <a:schemeClr val="tx1"/>
                </a:solidFill>
                <a:latin typeface="Arial" panose="020B0604020202020204" pitchFamily="34" charset="0"/>
                <a:ea typeface="Calibri" panose="020F0502020204030204" pitchFamily="34" charset="0"/>
              </a:rPr>
              <a:t>L</a:t>
            </a:r>
            <a:r>
              <a:rPr lang="en-US" sz="2000" dirty="0">
                <a:solidFill>
                  <a:schemeClr val="tx1"/>
                </a:solidFill>
                <a:effectLst/>
                <a:latin typeface="Arial" panose="020B0604020202020204" pitchFamily="34" charset="0"/>
                <a:ea typeface="Calibri" panose="020F0502020204030204" pitchFamily="34" charset="0"/>
              </a:rPr>
              <a:t>ocal bodies needs to have the ability to add entities on the PIE definition</a:t>
            </a:r>
            <a:endParaRPr lang="en-US" sz="2000" dirty="0">
              <a:solidFill>
                <a:schemeClr val="tx1"/>
              </a:solidFill>
              <a:latin typeface="Arial" panose="020B0604020202020204" pitchFamily="34" charset="0"/>
              <a:cs typeface="Arial" panose="020B0604020202020204" pitchFamily="34" charset="0"/>
            </a:endParaRPr>
          </a:p>
          <a:p>
            <a:pPr marL="285750" indent="-285750">
              <a:spcBef>
                <a:spcPts val="300"/>
              </a:spcBef>
              <a:spcAft>
                <a:spcPts val="300"/>
              </a:spcAft>
              <a:buFont typeface="Arial" panose="020B0604020202020204" pitchFamily="34" charset="0"/>
              <a:buChar char="•"/>
            </a:pPr>
            <a:r>
              <a:rPr lang="en-US" sz="2000" dirty="0">
                <a:solidFill>
                  <a:schemeClr val="tx1"/>
                </a:solidFill>
                <a:latin typeface="Arial" panose="020B0604020202020204" pitchFamily="34" charset="0"/>
                <a:cs typeface="Arial" panose="020B0604020202020204" pitchFamily="34" charset="0"/>
              </a:rPr>
              <a:t>The number of PIEs in a jurisdiction need to remain reasonable and manageable</a:t>
            </a:r>
          </a:p>
          <a:p>
            <a:pPr marL="285750" indent="-285750">
              <a:spcBef>
                <a:spcPts val="300"/>
              </a:spcBef>
              <a:spcAft>
                <a:spcPts val="300"/>
              </a:spcAft>
              <a:buFont typeface="Arial" panose="020B0604020202020204" pitchFamily="34" charset="0"/>
              <a:buChar char="•"/>
            </a:pPr>
            <a:r>
              <a:rPr lang="en-US" sz="2000" dirty="0">
                <a:solidFill>
                  <a:schemeClr val="tx1"/>
                </a:solidFill>
                <a:latin typeface="Arial" panose="020B0604020202020204" pitchFamily="34" charset="0"/>
                <a:cs typeface="Arial" panose="020B0604020202020204" pitchFamily="34" charset="0"/>
              </a:rPr>
              <a:t>Queries about how to deal with group situations</a:t>
            </a:r>
          </a:p>
          <a:p>
            <a:pPr>
              <a:spcBef>
                <a:spcPts val="300"/>
              </a:spcBef>
              <a:spcAft>
                <a:spcPts val="300"/>
              </a:spcAft>
            </a:pPr>
            <a:endParaRPr lang="en-US" sz="2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168349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5AFC1CE3-CDCB-4312-A6A2-910FEC5A685C}"/>
              </a:ext>
            </a:extLst>
          </p:cNvPr>
          <p:cNvSpPr/>
          <p:nvPr/>
        </p:nvSpPr>
        <p:spPr>
          <a:xfrm>
            <a:off x="304798" y="1181100"/>
            <a:ext cx="4419601" cy="481445"/>
          </a:xfrm>
          <a:prstGeom prst="roundRect">
            <a:avLst/>
          </a:prstGeom>
          <a:solidFill>
            <a:schemeClr val="accent6">
              <a:lumMod val="20000"/>
              <a:lumOff val="8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solidFill>
                  <a:schemeClr val="tx1"/>
                </a:solidFill>
                <a:latin typeface="Arial" panose="020B0604020202020204" pitchFamily="34" charset="0"/>
                <a:cs typeface="Arial" panose="020B0604020202020204" pitchFamily="34" charset="0"/>
              </a:rPr>
              <a:t>TF Responses &amp; Proposals</a:t>
            </a:r>
            <a:endParaRPr lang="en-US" sz="2400" b="1" dirty="0">
              <a:solidFill>
                <a:schemeClr val="tx1"/>
              </a:solidFill>
              <a:latin typeface="Arial" panose="020B0604020202020204" pitchFamily="34" charset="0"/>
              <a:cs typeface="Arial" panose="020B0604020202020204" pitchFamily="34" charset="0"/>
            </a:endParaRPr>
          </a:p>
        </p:txBody>
      </p:sp>
      <p:sp>
        <p:nvSpPr>
          <p:cNvPr id="7" name="Title 1">
            <a:extLst>
              <a:ext uri="{FF2B5EF4-FFF2-40B4-BE49-F238E27FC236}">
                <a16:creationId xmlns:a16="http://schemas.microsoft.com/office/drawing/2014/main" id="{7A08B618-BE2A-428D-9F2D-F0B53468F87A}"/>
              </a:ext>
            </a:extLst>
          </p:cNvPr>
          <p:cNvSpPr>
            <a:spLocks noGrp="1"/>
          </p:cNvSpPr>
          <p:nvPr>
            <p:ph type="title"/>
          </p:nvPr>
        </p:nvSpPr>
        <p:spPr>
          <a:xfrm>
            <a:off x="838200" y="36513"/>
            <a:ext cx="10515600" cy="1068387"/>
          </a:xfrm>
        </p:spPr>
        <p:txBody>
          <a:bodyPr>
            <a:normAutofit/>
          </a:bodyPr>
          <a:lstStyle/>
          <a:p>
            <a:r>
              <a:rPr lang="en-US" sz="4000" i="1"/>
              <a:t>Approach to Revising the PIE Definition (Q3, 7)</a:t>
            </a:r>
            <a:endParaRPr lang="en-US" sz="4000" i="1" dirty="0"/>
          </a:p>
        </p:txBody>
      </p:sp>
      <p:pic>
        <p:nvPicPr>
          <p:cNvPr id="24" name="Picture 23">
            <a:extLst>
              <a:ext uri="{FF2B5EF4-FFF2-40B4-BE49-F238E27FC236}">
                <a16:creationId xmlns:a16="http://schemas.microsoft.com/office/drawing/2014/main" id="{E88095B8-EA42-4EA2-B44C-1F852A6FE71F}"/>
              </a:ext>
            </a:extLst>
          </p:cNvPr>
          <p:cNvPicPr>
            <a:picLocks noChangeAspect="1"/>
          </p:cNvPicPr>
          <p:nvPr/>
        </p:nvPicPr>
        <p:blipFill rotWithShape="1">
          <a:blip r:embed="rId3"/>
          <a:srcRect l="20428" r="23241" b="2"/>
          <a:stretch/>
        </p:blipFill>
        <p:spPr>
          <a:xfrm>
            <a:off x="9417458" y="4087504"/>
            <a:ext cx="2774541" cy="2770496"/>
          </a:xfrm>
          <a:custGeom>
            <a:avLst/>
            <a:gdLst/>
            <a:ahLst/>
            <a:cxnLst/>
            <a:rect l="l" t="t" r="r" b="b"/>
            <a:pathLst>
              <a:path w="5570706" h="5562584">
                <a:moveTo>
                  <a:pt x="3374687" y="0"/>
                </a:moveTo>
                <a:cubicBezTo>
                  <a:pt x="4190094" y="0"/>
                  <a:pt x="4937956" y="289196"/>
                  <a:pt x="5521301" y="770615"/>
                </a:cubicBezTo>
                <a:lnTo>
                  <a:pt x="5570706" y="815517"/>
                </a:lnTo>
                <a:lnTo>
                  <a:pt x="5570706" y="5562584"/>
                </a:lnTo>
                <a:lnTo>
                  <a:pt x="808135" y="5562584"/>
                </a:lnTo>
                <a:lnTo>
                  <a:pt x="770615" y="5521302"/>
                </a:lnTo>
                <a:cubicBezTo>
                  <a:pt x="289196" y="4937957"/>
                  <a:pt x="0" y="4190095"/>
                  <a:pt x="0" y="3374687"/>
                </a:cubicBezTo>
                <a:cubicBezTo>
                  <a:pt x="0" y="1510899"/>
                  <a:pt x="1510899" y="0"/>
                  <a:pt x="3374687" y="0"/>
                </a:cubicBezTo>
                <a:close/>
              </a:path>
            </a:pathLst>
          </a:custGeom>
        </p:spPr>
      </p:pic>
      <p:sp>
        <p:nvSpPr>
          <p:cNvPr id="10" name="Rectangle 9">
            <a:extLst>
              <a:ext uri="{FF2B5EF4-FFF2-40B4-BE49-F238E27FC236}">
                <a16:creationId xmlns:a16="http://schemas.microsoft.com/office/drawing/2014/main" id="{936FB09A-CCFB-4C3D-8701-5356217500ED}"/>
              </a:ext>
            </a:extLst>
          </p:cNvPr>
          <p:cNvSpPr/>
          <p:nvPr/>
        </p:nvSpPr>
        <p:spPr>
          <a:xfrm>
            <a:off x="304798" y="1664551"/>
            <a:ext cx="9683264" cy="4961438"/>
          </a:xfrm>
          <a:prstGeom prst="rect">
            <a:avLst/>
          </a:prstGeom>
          <a:solidFill>
            <a:schemeClr val="bg2">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285750" indent="-285750" algn="just">
              <a:spcBef>
                <a:spcPts val="300"/>
              </a:spcBef>
              <a:spcAft>
                <a:spcPts val="300"/>
              </a:spcAft>
              <a:buFont typeface="Arial" panose="020B0604020202020204" pitchFamily="34" charset="0"/>
              <a:buChar char="•"/>
            </a:pPr>
            <a:r>
              <a:rPr lang="en-US" sz="2000" dirty="0">
                <a:solidFill>
                  <a:schemeClr val="tx1"/>
                </a:solidFill>
                <a:latin typeface="Arial" panose="020B0604020202020204" pitchFamily="34" charset="0"/>
                <a:cs typeface="Arial" panose="020B0604020202020204" pitchFamily="34" charset="0"/>
              </a:rPr>
              <a:t>Retain the broad approach </a:t>
            </a:r>
          </a:p>
          <a:p>
            <a:pPr marL="800100" lvl="1" indent="-342900" algn="just">
              <a:spcBef>
                <a:spcPts val="300"/>
              </a:spcBef>
              <a:spcAft>
                <a:spcPts val="300"/>
              </a:spcAft>
              <a:buFont typeface="Wingdings" panose="05000000000000000000" pitchFamily="2" charset="2"/>
              <a:buChar char="q"/>
            </a:pPr>
            <a:r>
              <a:rPr lang="en-US" dirty="0">
                <a:solidFill>
                  <a:schemeClr val="tx1"/>
                </a:solidFill>
                <a:latin typeface="Arial" panose="020B0604020202020204" pitchFamily="34" charset="0"/>
                <a:cs typeface="Arial" panose="020B0604020202020204" pitchFamily="34" charset="0"/>
              </a:rPr>
              <a:t>Expanded PIE list with high-level definition that requires refinement at local level</a:t>
            </a:r>
          </a:p>
          <a:p>
            <a:pPr marL="285750" indent="-285750" algn="just">
              <a:spcBef>
                <a:spcPts val="300"/>
              </a:spcBef>
              <a:spcAft>
                <a:spcPts val="300"/>
              </a:spcAft>
              <a:buFont typeface="Arial" panose="020B0604020202020204" pitchFamily="34" charset="0"/>
              <a:buChar char="•"/>
            </a:pPr>
            <a:r>
              <a:rPr lang="en-US" sz="2000" dirty="0">
                <a:solidFill>
                  <a:schemeClr val="tx1"/>
                </a:solidFill>
                <a:latin typeface="Arial" panose="020B0604020202020204" pitchFamily="34" charset="0"/>
                <a:cs typeface="Arial" panose="020B0604020202020204" pitchFamily="34" charset="0"/>
              </a:rPr>
              <a:t>Rationale:</a:t>
            </a:r>
          </a:p>
          <a:p>
            <a:pPr marL="800100" lvl="1" indent="-342900" algn="just">
              <a:spcBef>
                <a:spcPts val="300"/>
              </a:spcBef>
              <a:spcAft>
                <a:spcPts val="300"/>
              </a:spcAft>
              <a:buFont typeface="Wingdings" panose="05000000000000000000" pitchFamily="2" charset="2"/>
              <a:buChar char="q"/>
            </a:pPr>
            <a:r>
              <a:rPr lang="en-US" dirty="0">
                <a:solidFill>
                  <a:schemeClr val="tx1"/>
                </a:solidFill>
                <a:latin typeface="Arial" panose="020B0604020202020204" pitchFamily="34" charset="0"/>
                <a:cs typeface="Arial" panose="020B0604020202020204" pitchFamily="34" charset="0"/>
              </a:rPr>
              <a:t>Recognize the significant level of support received for the broad approach</a:t>
            </a:r>
          </a:p>
          <a:p>
            <a:pPr marL="800100" lvl="1" indent="-342900" algn="just">
              <a:spcBef>
                <a:spcPts val="300"/>
              </a:spcBef>
              <a:spcAft>
                <a:spcPts val="300"/>
              </a:spcAft>
              <a:buFont typeface="Wingdings" panose="05000000000000000000" pitchFamily="2" charset="2"/>
              <a:buChar char="q"/>
            </a:pPr>
            <a:r>
              <a:rPr lang="en-US" dirty="0">
                <a:solidFill>
                  <a:schemeClr val="tx1"/>
                </a:solidFill>
                <a:latin typeface="Arial" panose="020B0604020202020204" pitchFamily="34" charset="0"/>
                <a:cs typeface="Arial" panose="020B0604020202020204" pitchFamily="34" charset="0"/>
              </a:rPr>
              <a:t>Meeting with IOSCO C1 members in July – IOSCO acknowledged IESBA’s conclusion to rely on broad approach may be result of thinking that is more advanced than IOSCO’s and does not necessarily mean there is fatal flaw</a:t>
            </a:r>
          </a:p>
          <a:p>
            <a:pPr marL="800100" lvl="1" indent="-342900" algn="just">
              <a:spcBef>
                <a:spcPts val="300"/>
              </a:spcBef>
              <a:spcAft>
                <a:spcPts val="300"/>
              </a:spcAft>
              <a:buFont typeface="Wingdings" panose="05000000000000000000" pitchFamily="2" charset="2"/>
              <a:buChar char="q"/>
            </a:pPr>
            <a:r>
              <a:rPr lang="en-US" dirty="0">
                <a:solidFill>
                  <a:schemeClr val="tx1"/>
                </a:solidFill>
                <a:latin typeface="Arial" panose="020B0604020202020204" pitchFamily="34" charset="0"/>
                <a:cs typeface="Arial" panose="020B0604020202020204" pitchFamily="34" charset="0"/>
              </a:rPr>
              <a:t>Narrow approach with baseline definitions cannot be practically achieved at global level if definition to be expanded beyond listed entity</a:t>
            </a:r>
          </a:p>
          <a:p>
            <a:pPr marL="800100" lvl="1" indent="-342900" algn="just">
              <a:spcBef>
                <a:spcPts val="300"/>
              </a:spcBef>
              <a:spcAft>
                <a:spcPts val="300"/>
              </a:spcAft>
              <a:buFont typeface="Wingdings" panose="05000000000000000000" pitchFamily="2" charset="2"/>
              <a:buChar char="q"/>
            </a:pPr>
            <a:r>
              <a:rPr lang="en-US" dirty="0">
                <a:solidFill>
                  <a:schemeClr val="tx1"/>
                </a:solidFill>
                <a:latin typeface="Arial" panose="020B0604020202020204" pitchFamily="34" charset="0"/>
                <a:cs typeface="Arial" panose="020B0604020202020204" pitchFamily="34" charset="0"/>
              </a:rPr>
              <a:t>A level of inconsistency already exists and should be expected given difference in local contexts</a:t>
            </a:r>
          </a:p>
          <a:p>
            <a:pPr marL="800100" lvl="1" indent="-342900" algn="just">
              <a:spcBef>
                <a:spcPts val="300"/>
              </a:spcBef>
              <a:spcAft>
                <a:spcPts val="300"/>
              </a:spcAft>
              <a:buFont typeface="Wingdings" panose="05000000000000000000" pitchFamily="2" charset="2"/>
              <a:buChar char="q"/>
            </a:pPr>
            <a:r>
              <a:rPr lang="en-US" dirty="0">
                <a:solidFill>
                  <a:schemeClr val="tx1"/>
                </a:solidFill>
                <a:latin typeface="Arial" panose="020B0604020202020204" pitchFamily="34" charset="0"/>
                <a:cs typeface="Arial" panose="020B0604020202020204" pitchFamily="34" charset="0"/>
              </a:rPr>
              <a:t>By developing an overall objective and expanding the PIE categories it should help to bring some global consistency as to which categories of entities should be PIEs.</a:t>
            </a:r>
          </a:p>
          <a:p>
            <a:pPr marL="800100" lvl="1" indent="-342900" algn="just">
              <a:spcBef>
                <a:spcPts val="300"/>
              </a:spcBef>
              <a:spcAft>
                <a:spcPts val="300"/>
              </a:spcAft>
              <a:buFont typeface="Wingdings" panose="05000000000000000000" pitchFamily="2" charset="2"/>
              <a:buChar char="q"/>
            </a:pPr>
            <a:r>
              <a:rPr lang="en-US" dirty="0">
                <a:solidFill>
                  <a:schemeClr val="tx1"/>
                </a:solidFill>
                <a:latin typeface="Arial" panose="020B0604020202020204" pitchFamily="34" charset="0"/>
                <a:cs typeface="Arial" panose="020B0604020202020204" pitchFamily="34" charset="0"/>
              </a:rPr>
              <a:t>IESBA is committed to develop the necessary outreach program as part of its rollout strategy</a:t>
            </a:r>
          </a:p>
          <a:p>
            <a:pPr marL="800100" lvl="1" indent="-342900" algn="just">
              <a:spcBef>
                <a:spcPts val="300"/>
              </a:spcBef>
              <a:spcAft>
                <a:spcPts val="300"/>
              </a:spcAft>
              <a:buFont typeface="Wingdings" panose="05000000000000000000" pitchFamily="2" charset="2"/>
              <a:buChar char="q"/>
            </a:pPr>
            <a:endParaRPr lang="en-US" dirty="0">
              <a:solidFill>
                <a:schemeClr val="tx1"/>
              </a:solidFill>
              <a:latin typeface="Arial" panose="020B0604020202020204" pitchFamily="34" charset="0"/>
              <a:cs typeface="Arial" panose="020B0604020202020204" pitchFamily="34" charset="0"/>
            </a:endParaRPr>
          </a:p>
          <a:p>
            <a:pPr lvl="1" algn="just">
              <a:spcBef>
                <a:spcPts val="300"/>
              </a:spcBef>
              <a:spcAft>
                <a:spcPts val="300"/>
              </a:spcAft>
            </a:pPr>
            <a:endParaRPr lang="en-US" sz="2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59178888"/>
      </p:ext>
    </p:extLst>
  </p:cSld>
  <p:clrMapOvr>
    <a:overrideClrMapping bg1="lt1" tx1="dk1" bg2="lt2" tx2="dk2" accent1="accent1" accent2="accent2" accent3="accent3" accent4="accent4" accent5="accent5" accent6="accent6" hlink="hlink" folHlink="folHlink"/>
  </p:clrMapOvr>
</p:sld>
</file>

<file path=ppt/slides/slide1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936FB09A-CCFB-4C3D-8701-5356217500ED}"/>
              </a:ext>
            </a:extLst>
          </p:cNvPr>
          <p:cNvSpPr/>
          <p:nvPr/>
        </p:nvSpPr>
        <p:spPr>
          <a:xfrm>
            <a:off x="304798" y="1664551"/>
            <a:ext cx="8958777" cy="5082873"/>
          </a:xfrm>
          <a:prstGeom prst="rect">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285750" indent="-285750" algn="just">
              <a:spcBef>
                <a:spcPts val="300"/>
              </a:spcBef>
              <a:spcAft>
                <a:spcPts val="300"/>
              </a:spcAft>
              <a:buFont typeface="Arial" panose="020B0604020202020204" pitchFamily="34" charset="0"/>
              <a:buChar char="•"/>
            </a:pPr>
            <a:r>
              <a:rPr lang="en-US" sz="2000" dirty="0">
                <a:solidFill>
                  <a:schemeClr val="tx1"/>
                </a:solidFill>
                <a:latin typeface="Arial" panose="020B0604020202020204" pitchFamily="34" charset="0"/>
                <a:cs typeface="Arial" panose="020B0604020202020204" pitchFamily="34" charset="0"/>
              </a:rPr>
              <a:t>Role of local bodies</a:t>
            </a:r>
          </a:p>
          <a:p>
            <a:pPr marL="800100" lvl="1" indent="-342900" algn="just">
              <a:spcBef>
                <a:spcPts val="300"/>
              </a:spcBef>
              <a:spcAft>
                <a:spcPts val="300"/>
              </a:spcAft>
              <a:buFont typeface="Wingdings" panose="05000000000000000000" pitchFamily="2" charset="2"/>
              <a:buChar char="q"/>
            </a:pPr>
            <a:r>
              <a:rPr lang="en-US" dirty="0">
                <a:solidFill>
                  <a:schemeClr val="tx1"/>
                </a:solidFill>
                <a:latin typeface="Arial" panose="020B0604020202020204" pitchFamily="34" charset="0"/>
                <a:cs typeface="Arial" panose="020B0604020202020204" pitchFamily="34" charset="0"/>
              </a:rPr>
              <a:t>A</a:t>
            </a:r>
            <a:r>
              <a:rPr lang="en-US" dirty="0">
                <a:solidFill>
                  <a:schemeClr val="tx1"/>
                </a:solidFill>
                <a:latin typeface="Arial" panose="020B0604020202020204" pitchFamily="34" charset="0"/>
                <a:ea typeface="Calibri" panose="020F0502020204030204" pitchFamily="34" charset="0"/>
              </a:rPr>
              <a:t>ddress the concern about excluding an entire category by removing the phrase “the Code also provides for such bodies to exclude entities…” </a:t>
            </a:r>
          </a:p>
          <a:p>
            <a:pPr marL="800100" lvl="1" indent="-342900" algn="just">
              <a:spcBef>
                <a:spcPts val="300"/>
              </a:spcBef>
              <a:spcAft>
                <a:spcPts val="300"/>
              </a:spcAft>
              <a:buFont typeface="Wingdings" panose="05000000000000000000" pitchFamily="2" charset="2"/>
              <a:buChar char="q"/>
            </a:pPr>
            <a:r>
              <a:rPr lang="en-US" dirty="0">
                <a:solidFill>
                  <a:schemeClr val="tx1"/>
                </a:solidFill>
                <a:latin typeface="Arial" panose="020B0604020202020204" pitchFamily="34" charset="0"/>
                <a:cs typeface="Arial" panose="020B0604020202020204" pitchFamily="34" charset="0"/>
              </a:rPr>
              <a:t>Clarify that local bodies can also add entities to the PIE definition </a:t>
            </a:r>
          </a:p>
          <a:p>
            <a:pPr marL="285750" indent="-285750" algn="just">
              <a:spcBef>
                <a:spcPts val="300"/>
              </a:spcBef>
              <a:spcAft>
                <a:spcPts val="300"/>
              </a:spcAft>
              <a:buFont typeface="Arial" panose="020B0604020202020204" pitchFamily="34" charset="0"/>
              <a:buChar char="•"/>
            </a:pPr>
            <a:r>
              <a:rPr lang="en-US" dirty="0">
                <a:solidFill>
                  <a:schemeClr val="tx1"/>
                </a:solidFill>
                <a:latin typeface="Arial" panose="020B0604020202020204" pitchFamily="34" charset="0"/>
                <a:cs typeface="Arial" panose="020B0604020202020204" pitchFamily="34" charset="0"/>
              </a:rPr>
              <a:t>Other views:</a:t>
            </a:r>
          </a:p>
          <a:p>
            <a:pPr marL="742950" lvl="1" indent="-285750" algn="just">
              <a:spcBef>
                <a:spcPts val="300"/>
              </a:spcBef>
              <a:spcAft>
                <a:spcPts val="300"/>
              </a:spcAft>
              <a:buFont typeface="Wingdings" panose="05000000000000000000" pitchFamily="2" charset="2"/>
              <a:buChar char="q"/>
            </a:pPr>
            <a:r>
              <a:rPr lang="en-US" dirty="0">
                <a:solidFill>
                  <a:schemeClr val="tx1"/>
                </a:solidFill>
                <a:latin typeface="Arial" panose="020B0604020202020204" pitchFamily="34" charset="0"/>
                <a:cs typeface="Arial" panose="020B0604020202020204" pitchFamily="34" charset="0"/>
              </a:rPr>
              <a:t>TF acknowledged challenges in jurisdiction with existing robust legal definition</a:t>
            </a:r>
          </a:p>
          <a:p>
            <a:pPr marL="742950" lvl="1" indent="-285750" algn="just">
              <a:spcBef>
                <a:spcPts val="300"/>
              </a:spcBef>
              <a:spcAft>
                <a:spcPts val="300"/>
              </a:spcAft>
              <a:buFont typeface="Wingdings" panose="05000000000000000000" pitchFamily="2" charset="2"/>
              <a:buChar char="q"/>
            </a:pPr>
            <a:r>
              <a:rPr lang="en-US" dirty="0">
                <a:solidFill>
                  <a:schemeClr val="tx1"/>
                </a:solidFill>
                <a:latin typeface="Arial" panose="020B0604020202020204" pitchFamily="34" charset="0"/>
                <a:cs typeface="Arial" panose="020B0604020202020204" pitchFamily="34" charset="0"/>
              </a:rPr>
              <a:t>Responsibility of local bodies to manage the number of PIEs in their jurisdictions</a:t>
            </a:r>
          </a:p>
          <a:p>
            <a:pPr marL="742950" lvl="1" indent="-285750" algn="just">
              <a:spcBef>
                <a:spcPts val="300"/>
              </a:spcBef>
              <a:spcAft>
                <a:spcPts val="300"/>
              </a:spcAft>
              <a:buFont typeface="Wingdings" panose="05000000000000000000" pitchFamily="2" charset="2"/>
              <a:buChar char="q"/>
            </a:pPr>
            <a:r>
              <a:rPr lang="en-US" dirty="0">
                <a:solidFill>
                  <a:schemeClr val="tx1"/>
                </a:solidFill>
                <a:latin typeface="Arial" panose="020B0604020202020204" pitchFamily="34" charset="0"/>
                <a:cs typeface="Arial" panose="020B0604020202020204" pitchFamily="34" charset="0"/>
              </a:rPr>
              <a:t>If the audit of an entity requires the PIE independence standards to be applied, that will prevail. </a:t>
            </a:r>
          </a:p>
          <a:p>
            <a:pPr marL="742950" lvl="1" indent="-285750" algn="just">
              <a:spcBef>
                <a:spcPts val="300"/>
              </a:spcBef>
              <a:spcAft>
                <a:spcPts val="300"/>
              </a:spcAft>
              <a:buFont typeface="Wingdings" panose="05000000000000000000" pitchFamily="2" charset="2"/>
              <a:buChar char="q"/>
            </a:pPr>
            <a:endParaRPr lang="en-US" dirty="0">
              <a:solidFill>
                <a:schemeClr val="tx1"/>
              </a:solidFill>
              <a:latin typeface="Arial" panose="020B0604020202020204" pitchFamily="34" charset="0"/>
              <a:cs typeface="Arial" panose="020B0604020202020204" pitchFamily="34" charset="0"/>
            </a:endParaRPr>
          </a:p>
          <a:p>
            <a:pPr marL="800100" lvl="1" indent="-342900" algn="just">
              <a:spcBef>
                <a:spcPts val="300"/>
              </a:spcBef>
              <a:spcAft>
                <a:spcPts val="300"/>
              </a:spcAft>
              <a:buFont typeface="Wingdings" panose="05000000000000000000" pitchFamily="2" charset="2"/>
              <a:buChar char="q"/>
            </a:pPr>
            <a:endParaRPr lang="en-US" sz="2000" dirty="0">
              <a:solidFill>
                <a:schemeClr val="tx1"/>
              </a:solidFill>
              <a:latin typeface="Arial" panose="020B0604020202020204" pitchFamily="34" charset="0"/>
              <a:cs typeface="Arial" panose="020B0604020202020204" pitchFamily="34" charset="0"/>
            </a:endParaRPr>
          </a:p>
        </p:txBody>
      </p:sp>
      <p:sp>
        <p:nvSpPr>
          <p:cNvPr id="4" name="Rectangle: Rounded Corners 3">
            <a:extLst>
              <a:ext uri="{FF2B5EF4-FFF2-40B4-BE49-F238E27FC236}">
                <a16:creationId xmlns:a16="http://schemas.microsoft.com/office/drawing/2014/main" id="{5AFC1CE3-CDCB-4312-A6A2-910FEC5A685C}"/>
              </a:ext>
            </a:extLst>
          </p:cNvPr>
          <p:cNvSpPr/>
          <p:nvPr/>
        </p:nvSpPr>
        <p:spPr>
          <a:xfrm>
            <a:off x="304798" y="1181100"/>
            <a:ext cx="4419601" cy="481445"/>
          </a:xfrm>
          <a:prstGeom prst="roundRect">
            <a:avLst/>
          </a:prstGeom>
          <a:solidFill>
            <a:schemeClr val="accent6">
              <a:lumMod val="20000"/>
              <a:lumOff val="8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latin typeface="Arial" panose="020B0604020202020204" pitchFamily="34" charset="0"/>
                <a:cs typeface="Arial" panose="020B0604020202020204" pitchFamily="34" charset="0"/>
              </a:rPr>
              <a:t>TF Responses &amp; Proposals</a:t>
            </a:r>
          </a:p>
        </p:txBody>
      </p:sp>
      <p:sp>
        <p:nvSpPr>
          <p:cNvPr id="7" name="Title 1">
            <a:extLst>
              <a:ext uri="{FF2B5EF4-FFF2-40B4-BE49-F238E27FC236}">
                <a16:creationId xmlns:a16="http://schemas.microsoft.com/office/drawing/2014/main" id="{7A08B618-BE2A-428D-9F2D-F0B53468F87A}"/>
              </a:ext>
            </a:extLst>
          </p:cNvPr>
          <p:cNvSpPr>
            <a:spLocks noGrp="1"/>
          </p:cNvSpPr>
          <p:nvPr>
            <p:ph type="title"/>
          </p:nvPr>
        </p:nvSpPr>
        <p:spPr>
          <a:xfrm>
            <a:off x="838200" y="36513"/>
            <a:ext cx="10515600" cy="1068387"/>
          </a:xfrm>
        </p:spPr>
        <p:txBody>
          <a:bodyPr>
            <a:normAutofit/>
          </a:bodyPr>
          <a:lstStyle/>
          <a:p>
            <a:r>
              <a:rPr lang="en-US" sz="4000" i="1" dirty="0"/>
              <a:t>Approach to Revising the PIE Definition (Q3, 7)</a:t>
            </a:r>
          </a:p>
        </p:txBody>
      </p:sp>
      <p:pic>
        <p:nvPicPr>
          <p:cNvPr id="5" name="Picture 4">
            <a:extLst>
              <a:ext uri="{FF2B5EF4-FFF2-40B4-BE49-F238E27FC236}">
                <a16:creationId xmlns:a16="http://schemas.microsoft.com/office/drawing/2014/main" id="{1D8A34C6-7456-4215-B2D5-EAA1C6467ED5}"/>
              </a:ext>
            </a:extLst>
          </p:cNvPr>
          <p:cNvPicPr>
            <a:picLocks noChangeAspect="1"/>
          </p:cNvPicPr>
          <p:nvPr/>
        </p:nvPicPr>
        <p:blipFill rotWithShape="1">
          <a:blip r:embed="rId3"/>
          <a:srcRect l="20428" r="23241" b="2"/>
          <a:stretch/>
        </p:blipFill>
        <p:spPr>
          <a:xfrm>
            <a:off x="9417458" y="4087504"/>
            <a:ext cx="2774541" cy="2770496"/>
          </a:xfrm>
          <a:custGeom>
            <a:avLst/>
            <a:gdLst/>
            <a:ahLst/>
            <a:cxnLst/>
            <a:rect l="l" t="t" r="r" b="b"/>
            <a:pathLst>
              <a:path w="5570706" h="5562584">
                <a:moveTo>
                  <a:pt x="3374687" y="0"/>
                </a:moveTo>
                <a:cubicBezTo>
                  <a:pt x="4190094" y="0"/>
                  <a:pt x="4937956" y="289196"/>
                  <a:pt x="5521301" y="770615"/>
                </a:cubicBezTo>
                <a:lnTo>
                  <a:pt x="5570706" y="815517"/>
                </a:lnTo>
                <a:lnTo>
                  <a:pt x="5570706" y="5562584"/>
                </a:lnTo>
                <a:lnTo>
                  <a:pt x="808135" y="5562584"/>
                </a:lnTo>
                <a:lnTo>
                  <a:pt x="770615" y="5521302"/>
                </a:lnTo>
                <a:cubicBezTo>
                  <a:pt x="289196" y="4937957"/>
                  <a:pt x="0" y="4190095"/>
                  <a:pt x="0" y="3374687"/>
                </a:cubicBezTo>
                <a:cubicBezTo>
                  <a:pt x="0" y="1510899"/>
                  <a:pt x="1510899" y="0"/>
                  <a:pt x="3374687" y="0"/>
                </a:cubicBezTo>
                <a:close/>
              </a:path>
            </a:pathLst>
          </a:custGeom>
        </p:spPr>
      </p:pic>
    </p:spTree>
    <p:extLst>
      <p:ext uri="{BB962C8B-B14F-4D97-AF65-F5344CB8AC3E}">
        <p14:creationId xmlns:p14="http://schemas.microsoft.com/office/powerpoint/2010/main" val="99375074"/>
      </p:ext>
    </p:extLst>
  </p:cSld>
  <p:clrMapOvr>
    <a:overrideClrMapping bg1="lt1" tx1="dk1" bg2="lt2" tx2="dk2" accent1="accent1" accent2="accent2" accent3="accent3" accent4="accent4" accent5="accent5" accent6="accent6" hlink="hlink" folHlink="folHlink"/>
  </p:clrMapOvr>
</p:sld>
</file>

<file path=ppt/slides/slide16.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6CAAD14A-EC40-41C9-9C8A-42547914A6A2}"/>
              </a:ext>
            </a:extLst>
          </p:cNvPr>
          <p:cNvSpPr>
            <a:spLocks noGrp="1"/>
          </p:cNvSpPr>
          <p:nvPr>
            <p:ph type="sldNum" sz="quarter" idx="12"/>
          </p:nvPr>
        </p:nvSpPr>
        <p:spPr/>
        <p:txBody>
          <a:bodyPr/>
          <a:lstStyle/>
          <a:p>
            <a:fld id="{A68F81FF-A8B7-8E49-9D5B-3CAD5ADFEE36}" type="slidenum">
              <a:rPr lang="en-US" smtClean="0"/>
              <a:pPr/>
              <a:t>16</a:t>
            </a:fld>
            <a:endParaRPr lang="en-US" dirty="0"/>
          </a:p>
        </p:txBody>
      </p:sp>
      <p:pic>
        <p:nvPicPr>
          <p:cNvPr id="6" name="Picture 2" descr="Avant - &quot;Doctor, I'm here for a second opinion&quot;">
            <a:extLst>
              <a:ext uri="{FF2B5EF4-FFF2-40B4-BE49-F238E27FC236}">
                <a16:creationId xmlns:a16="http://schemas.microsoft.com/office/drawing/2014/main" id="{A5E676AB-8644-4DD5-B73F-ECE4DCF296B7}"/>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1" b="-1"/>
          <a:stretch/>
        </p:blipFill>
        <p:spPr bwMode="auto">
          <a:xfrm>
            <a:off x="7478227" y="1962715"/>
            <a:ext cx="4161144" cy="3468267"/>
          </a:xfrm>
          <a:custGeom>
            <a:avLst/>
            <a:gdLst/>
            <a:ahLst/>
            <a:cxnLst/>
            <a:rect l="l" t="t" r="r" b="b"/>
            <a:pathLst>
              <a:path w="5846002" h="4872577">
                <a:moveTo>
                  <a:pt x="343285" y="2953992"/>
                </a:moveTo>
                <a:cubicBezTo>
                  <a:pt x="343285" y="2953992"/>
                  <a:pt x="343285" y="2953992"/>
                  <a:pt x="849063" y="2953992"/>
                </a:cubicBezTo>
                <a:cubicBezTo>
                  <a:pt x="880743" y="2953992"/>
                  <a:pt x="911330" y="2971406"/>
                  <a:pt x="926624" y="2999703"/>
                </a:cubicBezTo>
                <a:cubicBezTo>
                  <a:pt x="926624" y="2999703"/>
                  <a:pt x="926624" y="2999703"/>
                  <a:pt x="1180059" y="3436136"/>
                </a:cubicBezTo>
                <a:cubicBezTo>
                  <a:pt x="1196445" y="3463345"/>
                  <a:pt x="1196445" y="3498172"/>
                  <a:pt x="1180059" y="3525382"/>
                </a:cubicBezTo>
                <a:cubicBezTo>
                  <a:pt x="1180059" y="3525382"/>
                  <a:pt x="1180059" y="3525382"/>
                  <a:pt x="926624" y="3961814"/>
                </a:cubicBezTo>
                <a:cubicBezTo>
                  <a:pt x="911330" y="3990111"/>
                  <a:pt x="880743" y="4007525"/>
                  <a:pt x="849063" y="4007525"/>
                </a:cubicBezTo>
                <a:cubicBezTo>
                  <a:pt x="849063" y="4007525"/>
                  <a:pt x="849063" y="4007525"/>
                  <a:pt x="343285" y="4007525"/>
                </a:cubicBezTo>
                <a:cubicBezTo>
                  <a:pt x="310513" y="4007525"/>
                  <a:pt x="281019" y="3990111"/>
                  <a:pt x="264633" y="3961814"/>
                </a:cubicBezTo>
                <a:cubicBezTo>
                  <a:pt x="264633" y="3961814"/>
                  <a:pt x="264633" y="3961814"/>
                  <a:pt x="12290" y="3525382"/>
                </a:cubicBezTo>
                <a:cubicBezTo>
                  <a:pt x="-4096" y="3498172"/>
                  <a:pt x="-4096" y="3463345"/>
                  <a:pt x="12290" y="3436136"/>
                </a:cubicBezTo>
                <a:cubicBezTo>
                  <a:pt x="12290" y="3436136"/>
                  <a:pt x="12290" y="3436136"/>
                  <a:pt x="264633" y="2999703"/>
                </a:cubicBezTo>
                <a:cubicBezTo>
                  <a:pt x="281019" y="2971406"/>
                  <a:pt x="310513" y="2953992"/>
                  <a:pt x="343285" y="2953992"/>
                </a:cubicBezTo>
                <a:close/>
                <a:moveTo>
                  <a:pt x="2353334" y="538808"/>
                </a:moveTo>
                <a:cubicBezTo>
                  <a:pt x="2353334" y="538808"/>
                  <a:pt x="2353334" y="538808"/>
                  <a:pt x="2613403" y="538808"/>
                </a:cubicBezTo>
                <a:lnTo>
                  <a:pt x="2643742" y="538808"/>
                </a:lnTo>
                <a:lnTo>
                  <a:pt x="2672692" y="588661"/>
                </a:lnTo>
                <a:cubicBezTo>
                  <a:pt x="2713002" y="658078"/>
                  <a:pt x="2759909" y="738855"/>
                  <a:pt x="2814491" y="832849"/>
                </a:cubicBezTo>
                <a:cubicBezTo>
                  <a:pt x="2839586" y="874521"/>
                  <a:pt x="2839586" y="927860"/>
                  <a:pt x="2814491" y="969531"/>
                </a:cubicBezTo>
                <a:cubicBezTo>
                  <a:pt x="2814491" y="969531"/>
                  <a:pt x="2814491" y="969531"/>
                  <a:pt x="2426350" y="1637936"/>
                </a:cubicBezTo>
                <a:cubicBezTo>
                  <a:pt x="2402927" y="1681274"/>
                  <a:pt x="2356083" y="1707943"/>
                  <a:pt x="2307565" y="1707943"/>
                </a:cubicBezTo>
                <a:cubicBezTo>
                  <a:pt x="2307565" y="1707943"/>
                  <a:pt x="2307565" y="1707943"/>
                  <a:pt x="1532956" y="1707943"/>
                </a:cubicBezTo>
                <a:cubicBezTo>
                  <a:pt x="1520409" y="1707943"/>
                  <a:pt x="1508175" y="1706276"/>
                  <a:pt x="1496490" y="1703099"/>
                </a:cubicBezTo>
                <a:lnTo>
                  <a:pt x="1471408" y="1692583"/>
                </a:lnTo>
                <a:lnTo>
                  <a:pt x="1486736" y="1666073"/>
                </a:lnTo>
                <a:cubicBezTo>
                  <a:pt x="1625328" y="1426376"/>
                  <a:pt x="1802725" y="1119564"/>
                  <a:pt x="2029793" y="726844"/>
                </a:cubicBezTo>
                <a:cubicBezTo>
                  <a:pt x="2097197" y="610441"/>
                  <a:pt x="2218525" y="538808"/>
                  <a:pt x="2353334" y="538808"/>
                </a:cubicBezTo>
                <a:close/>
                <a:moveTo>
                  <a:pt x="1487085" y="0"/>
                </a:moveTo>
                <a:cubicBezTo>
                  <a:pt x="1487085" y="0"/>
                  <a:pt x="1487085" y="0"/>
                  <a:pt x="2360840" y="0"/>
                </a:cubicBezTo>
                <a:cubicBezTo>
                  <a:pt x="2415568" y="0"/>
                  <a:pt x="2468407" y="30084"/>
                  <a:pt x="2494828" y="78969"/>
                </a:cubicBezTo>
                <a:cubicBezTo>
                  <a:pt x="2494828" y="78969"/>
                  <a:pt x="2494828" y="78969"/>
                  <a:pt x="2729665" y="483373"/>
                </a:cubicBezTo>
                <a:lnTo>
                  <a:pt x="2756194" y="529058"/>
                </a:lnTo>
                <a:lnTo>
                  <a:pt x="2735320" y="529058"/>
                </a:lnTo>
                <a:lnTo>
                  <a:pt x="2636659" y="529058"/>
                </a:lnTo>
                <a:lnTo>
                  <a:pt x="2593799" y="455250"/>
                </a:lnTo>
                <a:cubicBezTo>
                  <a:pt x="2430052" y="173267"/>
                  <a:pt x="2430052" y="173267"/>
                  <a:pt x="2430052" y="173267"/>
                </a:cubicBezTo>
                <a:cubicBezTo>
                  <a:pt x="2406629" y="129929"/>
                  <a:pt x="2359785" y="103259"/>
                  <a:pt x="2311267" y="103259"/>
                </a:cubicBezTo>
                <a:cubicBezTo>
                  <a:pt x="1536658" y="103259"/>
                  <a:pt x="1536658" y="103259"/>
                  <a:pt x="1536658" y="103259"/>
                </a:cubicBezTo>
                <a:cubicBezTo>
                  <a:pt x="1486468" y="103259"/>
                  <a:pt x="1441296" y="129929"/>
                  <a:pt x="1416201" y="173267"/>
                </a:cubicBezTo>
                <a:cubicBezTo>
                  <a:pt x="1029733" y="841671"/>
                  <a:pt x="1029733" y="841671"/>
                  <a:pt x="1029733" y="841671"/>
                </a:cubicBezTo>
                <a:cubicBezTo>
                  <a:pt x="1004637" y="883343"/>
                  <a:pt x="1004637" y="936682"/>
                  <a:pt x="1029733" y="978353"/>
                </a:cubicBezTo>
                <a:cubicBezTo>
                  <a:pt x="1416201" y="1646758"/>
                  <a:pt x="1416201" y="1646758"/>
                  <a:pt x="1416201" y="1646758"/>
                </a:cubicBezTo>
                <a:cubicBezTo>
                  <a:pt x="1428749" y="1668427"/>
                  <a:pt x="1446315" y="1685929"/>
                  <a:pt x="1467019" y="1698013"/>
                </a:cubicBezTo>
                <a:lnTo>
                  <a:pt x="1472899" y="1700478"/>
                </a:lnTo>
                <a:lnTo>
                  <a:pt x="1441377" y="1754996"/>
                </a:lnTo>
                <a:lnTo>
                  <a:pt x="1417933" y="1795543"/>
                </a:lnTo>
                <a:lnTo>
                  <a:pt x="1442249" y="1805738"/>
                </a:lnTo>
                <a:cubicBezTo>
                  <a:pt x="1455430" y="1809322"/>
                  <a:pt x="1469230" y="1811202"/>
                  <a:pt x="1483383" y="1811202"/>
                </a:cubicBezTo>
                <a:cubicBezTo>
                  <a:pt x="2357138" y="1811202"/>
                  <a:pt x="2357138" y="1811202"/>
                  <a:pt x="2357138" y="1811202"/>
                </a:cubicBezTo>
                <a:cubicBezTo>
                  <a:pt x="2411866" y="1811202"/>
                  <a:pt x="2464705" y="1781120"/>
                  <a:pt x="2491126" y="1732235"/>
                </a:cubicBezTo>
                <a:cubicBezTo>
                  <a:pt x="2928947" y="978278"/>
                  <a:pt x="2928947" y="978278"/>
                  <a:pt x="2928947" y="978278"/>
                </a:cubicBezTo>
                <a:cubicBezTo>
                  <a:pt x="2957254" y="931274"/>
                  <a:pt x="2957254" y="871108"/>
                  <a:pt x="2928947" y="824102"/>
                </a:cubicBezTo>
                <a:cubicBezTo>
                  <a:pt x="2874220" y="729858"/>
                  <a:pt x="2826333" y="647394"/>
                  <a:pt x="2784432" y="575238"/>
                </a:cubicBezTo>
                <a:lnTo>
                  <a:pt x="2763277" y="538808"/>
                </a:lnTo>
                <a:lnTo>
                  <a:pt x="2861280" y="538808"/>
                </a:lnTo>
                <a:cubicBezTo>
                  <a:pt x="3166048" y="538808"/>
                  <a:pt x="3653676" y="538808"/>
                  <a:pt x="4433881" y="538808"/>
                </a:cubicBezTo>
                <a:cubicBezTo>
                  <a:pt x="4564197" y="538808"/>
                  <a:pt x="4690018" y="610441"/>
                  <a:pt x="4752929" y="726844"/>
                </a:cubicBezTo>
                <a:cubicBezTo>
                  <a:pt x="4752929" y="726844"/>
                  <a:pt x="4752929" y="726844"/>
                  <a:pt x="5795449" y="2522134"/>
                </a:cubicBezTo>
                <a:cubicBezTo>
                  <a:pt x="5862854" y="2634060"/>
                  <a:pt x="5862854" y="2777325"/>
                  <a:pt x="5795449" y="2889251"/>
                </a:cubicBezTo>
                <a:cubicBezTo>
                  <a:pt x="5795449" y="2889251"/>
                  <a:pt x="5795449" y="2889251"/>
                  <a:pt x="4752929" y="4684542"/>
                </a:cubicBezTo>
                <a:cubicBezTo>
                  <a:pt x="4690018" y="4800945"/>
                  <a:pt x="4564197" y="4872577"/>
                  <a:pt x="4433881" y="4872577"/>
                </a:cubicBezTo>
                <a:cubicBezTo>
                  <a:pt x="4433881" y="4872577"/>
                  <a:pt x="4433881" y="4872577"/>
                  <a:pt x="2353334" y="4872577"/>
                </a:cubicBezTo>
                <a:cubicBezTo>
                  <a:pt x="2218525" y="4872577"/>
                  <a:pt x="2097197" y="4800945"/>
                  <a:pt x="2029793" y="4684542"/>
                </a:cubicBezTo>
                <a:cubicBezTo>
                  <a:pt x="2029793" y="4684542"/>
                  <a:pt x="2029793" y="4684542"/>
                  <a:pt x="991766" y="2889251"/>
                </a:cubicBezTo>
                <a:cubicBezTo>
                  <a:pt x="924361" y="2777325"/>
                  <a:pt x="924361" y="2634060"/>
                  <a:pt x="991766" y="2522134"/>
                </a:cubicBezTo>
                <a:cubicBezTo>
                  <a:pt x="991766" y="2522134"/>
                  <a:pt x="991766" y="2522134"/>
                  <a:pt x="1377193" y="1855530"/>
                </a:cubicBezTo>
                <a:lnTo>
                  <a:pt x="1409676" y="1799352"/>
                </a:lnTo>
                <a:lnTo>
                  <a:pt x="1408533" y="1798873"/>
                </a:lnTo>
                <a:cubicBezTo>
                  <a:pt x="1385179" y="1785241"/>
                  <a:pt x="1365364" y="1765500"/>
                  <a:pt x="1351210" y="1741057"/>
                </a:cubicBezTo>
                <a:cubicBezTo>
                  <a:pt x="1351210" y="1741057"/>
                  <a:pt x="1351210" y="1741057"/>
                  <a:pt x="915276" y="987100"/>
                </a:cubicBezTo>
                <a:cubicBezTo>
                  <a:pt x="886968" y="940096"/>
                  <a:pt x="886968" y="879930"/>
                  <a:pt x="915276" y="832924"/>
                </a:cubicBezTo>
                <a:cubicBezTo>
                  <a:pt x="915276" y="832924"/>
                  <a:pt x="915276" y="832924"/>
                  <a:pt x="1351210" y="78969"/>
                </a:cubicBezTo>
                <a:cubicBezTo>
                  <a:pt x="1379517" y="30084"/>
                  <a:pt x="1430471" y="0"/>
                  <a:pt x="1487085" y="0"/>
                </a:cubicBezTo>
                <a:close/>
              </a:path>
            </a:pathLst>
          </a:custGeom>
          <a:noFill/>
          <a:extLst>
            <a:ext uri="{909E8E84-426E-40DD-AFC4-6F175D3DCCD1}">
              <a14:hiddenFill xmlns:a14="http://schemas.microsoft.com/office/drawing/2010/main">
                <a:solidFill>
                  <a:srgbClr val="FFFFFF"/>
                </a:solidFill>
              </a14:hiddenFill>
            </a:ext>
          </a:extLst>
        </p:spPr>
      </p:pic>
      <p:sp>
        <p:nvSpPr>
          <p:cNvPr id="8" name="Rectangle: Rounded Corners 7">
            <a:extLst>
              <a:ext uri="{FF2B5EF4-FFF2-40B4-BE49-F238E27FC236}">
                <a16:creationId xmlns:a16="http://schemas.microsoft.com/office/drawing/2014/main" id="{3F6B385B-B8A9-42BB-BF61-5D826949F3CC}"/>
              </a:ext>
            </a:extLst>
          </p:cNvPr>
          <p:cNvSpPr/>
          <p:nvPr/>
        </p:nvSpPr>
        <p:spPr>
          <a:xfrm>
            <a:off x="386539" y="1370151"/>
            <a:ext cx="6587467" cy="4813204"/>
          </a:xfrm>
          <a:prstGeom prst="roundRect">
            <a:avLst/>
          </a:prstGeom>
          <a:ln w="79375">
            <a:solidFill>
              <a:schemeClr val="accent6">
                <a:lumMod val="40000"/>
                <a:lumOff val="60000"/>
              </a:schemeClr>
            </a:solidFill>
          </a:ln>
        </p:spPr>
        <p:style>
          <a:lnRef idx="2">
            <a:schemeClr val="accent6"/>
          </a:lnRef>
          <a:fillRef idx="1">
            <a:schemeClr val="lt1"/>
          </a:fillRef>
          <a:effectRef idx="0">
            <a:schemeClr val="accent6"/>
          </a:effectRef>
          <a:fontRef idx="minor">
            <a:schemeClr val="dk1"/>
          </a:fontRef>
        </p:style>
        <p:txBody>
          <a:bodyPr rtlCol="0" anchor="t" anchorCtr="0"/>
          <a:lstStyle/>
          <a:p>
            <a:pPr>
              <a:spcBef>
                <a:spcPts val="1200"/>
              </a:spcBef>
              <a:spcAft>
                <a:spcPts val="300"/>
              </a:spcAft>
            </a:pPr>
            <a:r>
              <a:rPr lang="en-US" sz="2800" b="1" dirty="0">
                <a:solidFill>
                  <a:srgbClr val="0B5494"/>
                </a:solidFill>
                <a:latin typeface="Arial" panose="020B0604020202020204" pitchFamily="34" charset="0"/>
                <a:cs typeface="Arial" panose="020B0604020202020204" pitchFamily="34" charset="0"/>
              </a:rPr>
              <a:t>CAG Representatives are asked for views on:</a:t>
            </a:r>
            <a:endParaRPr lang="en-US" sz="2800" dirty="0">
              <a:solidFill>
                <a:srgbClr val="0B5494"/>
              </a:solidFill>
              <a:latin typeface="Arial" panose="020B0604020202020204" pitchFamily="34" charset="0"/>
              <a:cs typeface="Arial" panose="020B0604020202020204" pitchFamily="34" charset="0"/>
            </a:endParaRPr>
          </a:p>
          <a:p>
            <a:pPr>
              <a:spcBef>
                <a:spcPts val="1200"/>
              </a:spcBef>
              <a:spcAft>
                <a:spcPts val="300"/>
              </a:spcAft>
            </a:pPr>
            <a:r>
              <a:rPr lang="en-US" sz="2400" dirty="0">
                <a:solidFill>
                  <a:srgbClr val="0B5494"/>
                </a:solidFill>
                <a:latin typeface="Arial" panose="020B0604020202020204" pitchFamily="34" charset="0"/>
                <a:cs typeface="Arial" panose="020B0604020202020204" pitchFamily="34" charset="0"/>
              </a:rPr>
              <a:t>The IESBA Task Force’s recommendation to retain the broad approach to develop the revised PIE definition</a:t>
            </a:r>
          </a:p>
          <a:p>
            <a:pPr marL="800100" lvl="1" indent="-342900">
              <a:spcBef>
                <a:spcPts val="300"/>
              </a:spcBef>
              <a:spcAft>
                <a:spcPts val="300"/>
              </a:spcAft>
              <a:buFont typeface="Wingdings" panose="05000000000000000000" pitchFamily="2" charset="2"/>
              <a:buChar char="v"/>
            </a:pPr>
            <a:endParaRPr lang="en-US" sz="2400" dirty="0">
              <a:solidFill>
                <a:srgbClr val="0B5494"/>
              </a:solidFill>
              <a:latin typeface="Arial" panose="020B0604020202020204" pitchFamily="34" charset="0"/>
              <a:cs typeface="Arial" panose="020B0604020202020204" pitchFamily="34" charset="0"/>
            </a:endParaRPr>
          </a:p>
        </p:txBody>
      </p:sp>
      <p:sp>
        <p:nvSpPr>
          <p:cNvPr id="10" name="Title 1">
            <a:extLst>
              <a:ext uri="{FF2B5EF4-FFF2-40B4-BE49-F238E27FC236}">
                <a16:creationId xmlns:a16="http://schemas.microsoft.com/office/drawing/2014/main" id="{453E096B-87D3-4842-A636-D00EBE06011E}"/>
              </a:ext>
            </a:extLst>
          </p:cNvPr>
          <p:cNvSpPr>
            <a:spLocks noGrp="1"/>
          </p:cNvSpPr>
          <p:nvPr>
            <p:ph type="title"/>
          </p:nvPr>
        </p:nvSpPr>
        <p:spPr>
          <a:xfrm>
            <a:off x="838200" y="36374"/>
            <a:ext cx="10515600" cy="1068518"/>
          </a:xfrm>
        </p:spPr>
        <p:txBody>
          <a:bodyPr>
            <a:normAutofit/>
          </a:bodyPr>
          <a:lstStyle/>
          <a:p>
            <a:r>
              <a:rPr lang="en-US" sz="4000" i="1" dirty="0"/>
              <a:t>Approach to Revising the PIE Definition (Q3, 7)</a:t>
            </a:r>
          </a:p>
        </p:txBody>
      </p:sp>
    </p:spTree>
    <p:extLst>
      <p:ext uri="{BB962C8B-B14F-4D97-AF65-F5344CB8AC3E}">
        <p14:creationId xmlns:p14="http://schemas.microsoft.com/office/powerpoint/2010/main" val="1452964605"/>
      </p:ext>
    </p:extLst>
  </p:cSld>
  <p:clrMapOvr>
    <a:overrideClrMapping bg1="lt1" tx1="dk1" bg2="lt2" tx2="dk2" accent1="accent1" accent2="accent2" accent3="accent3" accent4="accent4" accent5="accent5" accent6="accent6" hlink="hlink" folHlink="folHlink"/>
  </p:clrMapOvr>
</p:sld>
</file>

<file path=ppt/slides/slide17.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DE8C2797-2424-45F1-B6A1-30AAC2BBDC72}"/>
              </a:ext>
            </a:extLst>
          </p:cNvPr>
          <p:cNvSpPr>
            <a:spLocks noGrp="1"/>
          </p:cNvSpPr>
          <p:nvPr>
            <p:ph type="sldNum" sz="quarter" idx="12"/>
          </p:nvPr>
        </p:nvSpPr>
        <p:spPr/>
        <p:txBody>
          <a:bodyPr/>
          <a:lstStyle/>
          <a:p>
            <a:fld id="{A68F81FF-A8B7-8E49-9D5B-3CAD5ADFEE36}" type="slidenum">
              <a:rPr lang="en-US" smtClean="0"/>
              <a:pPr/>
              <a:t>17</a:t>
            </a:fld>
            <a:endParaRPr lang="en-US" dirty="0"/>
          </a:p>
        </p:txBody>
      </p:sp>
      <p:sp>
        <p:nvSpPr>
          <p:cNvPr id="7" name="Title 1">
            <a:extLst>
              <a:ext uri="{FF2B5EF4-FFF2-40B4-BE49-F238E27FC236}">
                <a16:creationId xmlns:a16="http://schemas.microsoft.com/office/drawing/2014/main" id="{4717F84A-EFD1-4F64-84F2-1D3F3F9B8798}"/>
              </a:ext>
            </a:extLst>
          </p:cNvPr>
          <p:cNvSpPr>
            <a:spLocks noGrp="1"/>
          </p:cNvSpPr>
          <p:nvPr>
            <p:ph type="title"/>
          </p:nvPr>
        </p:nvSpPr>
        <p:spPr/>
        <p:txBody>
          <a:bodyPr>
            <a:normAutofit/>
          </a:bodyPr>
          <a:lstStyle/>
          <a:p>
            <a:r>
              <a:rPr lang="en-US" sz="4000" i="1" dirty="0"/>
              <a:t>PIE Definition – Publicly Traded Entity (Q4)</a:t>
            </a:r>
          </a:p>
        </p:txBody>
      </p:sp>
      <p:sp>
        <p:nvSpPr>
          <p:cNvPr id="3" name="Rectangle 2">
            <a:extLst>
              <a:ext uri="{FF2B5EF4-FFF2-40B4-BE49-F238E27FC236}">
                <a16:creationId xmlns:a16="http://schemas.microsoft.com/office/drawing/2014/main" id="{563EA43F-4894-4607-A726-5E7AB08584F4}"/>
              </a:ext>
            </a:extLst>
          </p:cNvPr>
          <p:cNvSpPr/>
          <p:nvPr/>
        </p:nvSpPr>
        <p:spPr>
          <a:xfrm>
            <a:off x="256075" y="1181100"/>
            <a:ext cx="8661894" cy="5640526"/>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285750" marR="0" lvl="0" indent="-285750" algn="l" defTabSz="914400" rtl="0" eaLnBrk="1" fontAlgn="auto" latinLnBrk="0" hangingPunct="1">
              <a:lnSpc>
                <a:spcPct val="110000"/>
              </a:lnSpc>
              <a:spcBef>
                <a:spcPts val="300"/>
              </a:spcBef>
              <a:spcAft>
                <a:spcPts val="30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494949"/>
                </a:solidFill>
                <a:effectLst/>
                <a:uLnTx/>
                <a:uFillTx/>
                <a:latin typeface="Arial" panose="020B0604020202020204" pitchFamily="34" charset="0"/>
                <a:ea typeface="+mn-ea"/>
                <a:cs typeface="Arial" panose="020B0604020202020204" pitchFamily="34" charset="0"/>
              </a:rPr>
              <a:t>Substantial proportion of respondents supported the new proposed PIE category, “publicly traded entity”, as replacement for “listed entity”, including many respondents that preferred the narrow/baseline approach </a:t>
            </a:r>
          </a:p>
          <a:p>
            <a:pPr marL="285750" marR="0" lvl="0" indent="-285750" algn="l" defTabSz="914400" rtl="0" eaLnBrk="1" fontAlgn="auto" latinLnBrk="0" hangingPunct="1">
              <a:lnSpc>
                <a:spcPct val="110000"/>
              </a:lnSpc>
              <a:spcBef>
                <a:spcPts val="300"/>
              </a:spcBef>
              <a:spcAft>
                <a:spcPts val="30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494949"/>
                </a:solidFill>
                <a:effectLst/>
                <a:uLnTx/>
                <a:uFillTx/>
                <a:latin typeface="Arial" panose="020B0604020202020204" pitchFamily="34" charset="0"/>
                <a:ea typeface="+mn-ea"/>
                <a:cs typeface="Arial" panose="020B0604020202020204" pitchFamily="34" charset="0"/>
              </a:rPr>
              <a:t>Suggested more clarity and refinement to the term, including meaning of “financial instruments” and “publicly traded”</a:t>
            </a:r>
          </a:p>
          <a:p>
            <a:pPr marL="800100" lvl="1" indent="-342900">
              <a:lnSpc>
                <a:spcPct val="110000"/>
              </a:lnSpc>
              <a:spcBef>
                <a:spcPts val="300"/>
              </a:spcBef>
              <a:spcAft>
                <a:spcPts val="300"/>
              </a:spcAft>
              <a:buFont typeface="Wingdings" panose="05000000000000000000" pitchFamily="2" charset="2"/>
              <a:buChar char="q"/>
              <a:defRPr/>
            </a:pPr>
            <a:r>
              <a:rPr kumimoji="0" lang="en-US" b="0" i="0" u="none" strike="noStrike" kern="1200" cap="none" spc="0" normalizeH="0" baseline="0" noProof="0" dirty="0">
                <a:ln>
                  <a:noFill/>
                </a:ln>
                <a:solidFill>
                  <a:srgbClr val="494949"/>
                </a:solidFill>
                <a:effectLst/>
                <a:uLnTx/>
                <a:uFillTx/>
                <a:latin typeface="Arial" panose="020B0604020202020204" pitchFamily="34" charset="0"/>
                <a:ea typeface="+mn-ea"/>
                <a:cs typeface="Arial" panose="020B0604020202020204" pitchFamily="34" charset="0"/>
              </a:rPr>
              <a:t>At July IOSCO </a:t>
            </a:r>
            <a:r>
              <a:rPr kumimoji="0" lang="en-US"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meeting</a:t>
            </a:r>
            <a:r>
              <a:rPr lang="en-US" dirty="0">
                <a:solidFill>
                  <a:srgbClr val="494949"/>
                </a:solidFill>
                <a:latin typeface="Arial" panose="020B0604020202020204" pitchFamily="34" charset="0"/>
                <a:cs typeface="Arial" panose="020B0604020202020204" pitchFamily="34" charset="0"/>
              </a:rPr>
              <a:t>, IOSCO C1 members agreed that “financial instruments” is a helpful term but suggested IESBA not to develop its own definition</a:t>
            </a:r>
          </a:p>
          <a:p>
            <a:pPr marL="285750" marR="0" lvl="0" indent="-285750" algn="l" defTabSz="914400" rtl="0" eaLnBrk="1" fontAlgn="auto" latinLnBrk="0" hangingPunct="1">
              <a:lnSpc>
                <a:spcPct val="110000"/>
              </a:lnSpc>
              <a:spcBef>
                <a:spcPts val="300"/>
              </a:spcBef>
              <a:spcAft>
                <a:spcPts val="30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494949"/>
                </a:solidFill>
                <a:effectLst/>
                <a:uLnTx/>
                <a:uFillTx/>
                <a:latin typeface="Arial" panose="020B0604020202020204" pitchFamily="34" charset="0"/>
                <a:ea typeface="+mn-ea"/>
                <a:cs typeface="Arial" panose="020B0604020202020204" pitchFamily="34" charset="0"/>
              </a:rPr>
              <a:t>Other comments/suggestions:</a:t>
            </a:r>
          </a:p>
          <a:p>
            <a:pPr marL="800100" marR="0" lvl="1" indent="-342900" algn="l" defTabSz="914400" rtl="0" eaLnBrk="1" fontAlgn="auto" latinLnBrk="0" hangingPunct="1">
              <a:lnSpc>
                <a:spcPct val="100000"/>
              </a:lnSpc>
              <a:spcBef>
                <a:spcPts val="300"/>
              </a:spcBef>
              <a:spcAft>
                <a:spcPts val="300"/>
              </a:spcAft>
              <a:buClrTx/>
              <a:buSzTx/>
              <a:buFont typeface="Wingdings" panose="05000000000000000000" pitchFamily="2" charset="2"/>
              <a:buChar char="q"/>
              <a:tabLst/>
              <a:defRPr/>
            </a:pPr>
            <a:r>
              <a:rPr kumimoji="0" lang="en-US" b="0" i="0" u="none" strike="noStrike" kern="1200" cap="none" spc="0" normalizeH="0" baseline="0" noProof="0" dirty="0">
                <a:ln>
                  <a:noFill/>
                </a:ln>
                <a:solidFill>
                  <a:srgbClr val="494949"/>
                </a:solidFill>
                <a:effectLst/>
                <a:uLnTx/>
                <a:uFillTx/>
                <a:latin typeface="Arial" panose="020B0604020202020204" pitchFamily="34" charset="0"/>
                <a:ea typeface="+mn-ea"/>
                <a:cs typeface="Arial" panose="020B0604020202020204" pitchFamily="34" charset="0"/>
              </a:rPr>
              <a:t>“Listed entity” should continue to be considered as publicly traded under new term</a:t>
            </a:r>
          </a:p>
          <a:p>
            <a:pPr marL="800100" marR="0" lvl="1" indent="-342900" algn="l" defTabSz="914400" rtl="0" eaLnBrk="1" fontAlgn="auto" latinLnBrk="0" hangingPunct="1">
              <a:lnSpc>
                <a:spcPct val="100000"/>
              </a:lnSpc>
              <a:spcBef>
                <a:spcPts val="300"/>
              </a:spcBef>
              <a:spcAft>
                <a:spcPts val="300"/>
              </a:spcAft>
              <a:buClrTx/>
              <a:buSzTx/>
              <a:buFont typeface="Wingdings" panose="05000000000000000000" pitchFamily="2" charset="2"/>
              <a:buChar char="q"/>
              <a:tabLst/>
              <a:defRPr/>
            </a:pPr>
            <a:r>
              <a:rPr kumimoji="0" lang="en-US" b="0" i="0" u="none" strike="noStrike" kern="1200" cap="none" spc="0" normalizeH="0" baseline="0" noProof="0" dirty="0">
                <a:ln>
                  <a:noFill/>
                </a:ln>
                <a:solidFill>
                  <a:srgbClr val="494949"/>
                </a:solidFill>
                <a:effectLst/>
                <a:uLnTx/>
                <a:uFillTx/>
                <a:latin typeface="Arial" panose="020B0604020202020204" pitchFamily="34" charset="0"/>
                <a:ea typeface="+mn-ea"/>
                <a:cs typeface="Arial" panose="020B0604020202020204" pitchFamily="34" charset="0"/>
              </a:rPr>
              <a:t>New term should align with EU definition of “regulated market”</a:t>
            </a:r>
          </a:p>
          <a:p>
            <a:pPr marL="285750" marR="0" lvl="0" indent="-285750" algn="l" defTabSz="914400" rtl="0" eaLnBrk="1" fontAlgn="auto" latinLnBrk="0" hangingPunct="1">
              <a:lnSpc>
                <a:spcPct val="110000"/>
              </a:lnSpc>
              <a:spcBef>
                <a:spcPts val="300"/>
              </a:spcBef>
              <a:spcAft>
                <a:spcPts val="30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494949"/>
                </a:solidFill>
                <a:effectLst/>
                <a:uLnTx/>
                <a:uFillTx/>
                <a:latin typeface="Arial" panose="020B0604020202020204" pitchFamily="34" charset="0"/>
                <a:ea typeface="+mn-ea"/>
                <a:cs typeface="Arial" panose="020B0604020202020204" pitchFamily="34" charset="0"/>
              </a:rPr>
              <a:t>IOSCO and a few others preferred to retain “listed entity” – well used term</a:t>
            </a:r>
          </a:p>
          <a:p>
            <a:pPr marL="285750" marR="0" lvl="0" indent="-285750" algn="l" defTabSz="914400" rtl="0" eaLnBrk="1" fontAlgn="auto" latinLnBrk="0" hangingPunct="1">
              <a:lnSpc>
                <a:spcPct val="110000"/>
              </a:lnSpc>
              <a:spcBef>
                <a:spcPts val="300"/>
              </a:spcBef>
              <a:spcAft>
                <a:spcPts val="30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494949"/>
                </a:solidFill>
                <a:effectLst/>
                <a:uLnTx/>
                <a:uFillTx/>
                <a:latin typeface="Arial" panose="020B0604020202020204" pitchFamily="34" charset="0"/>
                <a:ea typeface="+mn-ea"/>
                <a:cs typeface="Arial" panose="020B0604020202020204" pitchFamily="34" charset="0"/>
              </a:rPr>
              <a:t>IAASB and IESBA encouraged to work closely together to ensure new term can be applied consistently across both Boards’ Standards</a:t>
            </a:r>
          </a:p>
        </p:txBody>
      </p:sp>
      <p:sp>
        <p:nvSpPr>
          <p:cNvPr id="5" name="Rectangle 4">
            <a:extLst>
              <a:ext uri="{FF2B5EF4-FFF2-40B4-BE49-F238E27FC236}">
                <a16:creationId xmlns:a16="http://schemas.microsoft.com/office/drawing/2014/main" id="{C950505B-6A8E-4DE1-919F-2015CC971365}"/>
              </a:ext>
            </a:extLst>
          </p:cNvPr>
          <p:cNvSpPr/>
          <p:nvPr/>
        </p:nvSpPr>
        <p:spPr>
          <a:xfrm>
            <a:off x="9030986" y="1181100"/>
            <a:ext cx="3061698" cy="3205536"/>
          </a:xfrm>
          <a:prstGeom prst="rect">
            <a:avLst/>
          </a:pr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t" anchorCtr="0"/>
          <a:lstStyle/>
          <a:p>
            <a:r>
              <a:rPr lang="en-US" sz="2400" i="1" dirty="0">
                <a:solidFill>
                  <a:schemeClr val="bg1"/>
                </a:solidFill>
                <a:latin typeface="Arial" panose="020B0604020202020204" pitchFamily="34" charset="0"/>
                <a:ea typeface="Times New Roman" panose="02020603050405020304" pitchFamily="18" charset="0"/>
              </a:rPr>
              <a:t>IAS 32 d</a:t>
            </a:r>
            <a:r>
              <a:rPr lang="en-US" sz="2400" i="1" dirty="0">
                <a:solidFill>
                  <a:schemeClr val="bg1"/>
                </a:solidFill>
                <a:effectLst/>
                <a:latin typeface="Arial" panose="020B0604020202020204" pitchFamily="34" charset="0"/>
                <a:ea typeface="Times New Roman" panose="02020603050405020304" pitchFamily="18" charset="0"/>
              </a:rPr>
              <a:t>efinition of “financial </a:t>
            </a:r>
            <a:r>
              <a:rPr lang="en-US" sz="2400" i="1" dirty="0">
                <a:solidFill>
                  <a:schemeClr val="bg1"/>
                </a:solidFill>
                <a:latin typeface="Arial" panose="020B0604020202020204" pitchFamily="34" charset="0"/>
                <a:ea typeface="Times New Roman" panose="02020603050405020304" pitchFamily="18" charset="0"/>
              </a:rPr>
              <a:t>instrument”</a:t>
            </a:r>
            <a:endParaRPr lang="en-US" sz="2400" i="1" dirty="0">
              <a:solidFill>
                <a:schemeClr val="bg1"/>
              </a:solidFill>
              <a:effectLst/>
              <a:latin typeface="Arial" panose="020B0604020202020204" pitchFamily="34" charset="0"/>
              <a:ea typeface="Times New Roman" panose="02020603050405020304" pitchFamily="18" charset="0"/>
            </a:endParaRPr>
          </a:p>
          <a:p>
            <a:endParaRPr lang="en-US" i="1" dirty="0">
              <a:solidFill>
                <a:schemeClr val="bg1"/>
              </a:solidFill>
              <a:latin typeface="Arial" panose="020B0604020202020204" pitchFamily="34" charset="0"/>
              <a:ea typeface="Times New Roman" panose="02020603050405020304" pitchFamily="18" charset="0"/>
            </a:endParaRPr>
          </a:p>
          <a:p>
            <a:r>
              <a:rPr lang="en-US" sz="2000" i="1" dirty="0">
                <a:solidFill>
                  <a:schemeClr val="bg1"/>
                </a:solidFill>
                <a:latin typeface="Arial" panose="020B0604020202020204" pitchFamily="34" charset="0"/>
                <a:ea typeface="Times New Roman" panose="02020603050405020304" pitchFamily="18" charset="0"/>
              </a:rPr>
              <a:t>“A</a:t>
            </a:r>
            <a:r>
              <a:rPr lang="en-US" sz="2000" i="1" dirty="0">
                <a:solidFill>
                  <a:schemeClr val="bg1"/>
                </a:solidFill>
                <a:effectLst/>
                <a:latin typeface="Arial" panose="020B0604020202020204" pitchFamily="34" charset="0"/>
                <a:ea typeface="Times New Roman" panose="02020603050405020304" pitchFamily="18" charset="0"/>
              </a:rPr>
              <a:t>ny contract that gives rise to a financial asset of one entity and a financial liability or equity instrument of another entity”</a:t>
            </a:r>
            <a:endParaRPr lang="en-US" sz="2000" i="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19836001"/>
      </p:ext>
    </p:extLst>
  </p:cSld>
  <p:clrMapOvr>
    <a:overrideClrMapping bg1="lt1" tx1="dk1" bg2="lt2" tx2="dk2" accent1="accent1" accent2="accent2" accent3="accent3" accent4="accent4" accent5="accent5" accent6="accent6" hlink="hlink" folHlink="folHlink"/>
  </p:clrMapOvr>
</p:sld>
</file>

<file path=ppt/slides/slide18.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DE8C2797-2424-45F1-B6A1-30AAC2BBDC72}"/>
              </a:ext>
            </a:extLst>
          </p:cNvPr>
          <p:cNvSpPr>
            <a:spLocks noGrp="1"/>
          </p:cNvSpPr>
          <p:nvPr>
            <p:ph type="sldNum" sz="quarter" idx="12"/>
          </p:nvPr>
        </p:nvSpPr>
        <p:spPr/>
        <p:txBody>
          <a:bodyPr/>
          <a:lstStyle/>
          <a:p>
            <a:fld id="{A68F81FF-A8B7-8E49-9D5B-3CAD5ADFEE36}" type="slidenum">
              <a:rPr lang="en-US" smtClean="0"/>
              <a:pPr/>
              <a:t>18</a:t>
            </a:fld>
            <a:endParaRPr lang="en-US" dirty="0"/>
          </a:p>
        </p:txBody>
      </p:sp>
      <p:sp>
        <p:nvSpPr>
          <p:cNvPr id="7" name="Title 1">
            <a:extLst>
              <a:ext uri="{FF2B5EF4-FFF2-40B4-BE49-F238E27FC236}">
                <a16:creationId xmlns:a16="http://schemas.microsoft.com/office/drawing/2014/main" id="{4717F84A-EFD1-4F64-84F2-1D3F3F9B8798}"/>
              </a:ext>
            </a:extLst>
          </p:cNvPr>
          <p:cNvSpPr>
            <a:spLocks noGrp="1"/>
          </p:cNvSpPr>
          <p:nvPr>
            <p:ph type="title"/>
          </p:nvPr>
        </p:nvSpPr>
        <p:spPr/>
        <p:txBody>
          <a:bodyPr>
            <a:normAutofit/>
          </a:bodyPr>
          <a:lstStyle/>
          <a:p>
            <a:r>
              <a:rPr lang="en-US" sz="4000" i="1" dirty="0"/>
              <a:t>PIE Definition – Publicly Traded Entity (Q4)</a:t>
            </a:r>
          </a:p>
        </p:txBody>
      </p:sp>
      <p:sp>
        <p:nvSpPr>
          <p:cNvPr id="3" name="Rectangle 2">
            <a:extLst>
              <a:ext uri="{FF2B5EF4-FFF2-40B4-BE49-F238E27FC236}">
                <a16:creationId xmlns:a16="http://schemas.microsoft.com/office/drawing/2014/main" id="{563EA43F-4894-4607-A726-5E7AB08584F4}"/>
              </a:ext>
            </a:extLst>
          </p:cNvPr>
          <p:cNvSpPr/>
          <p:nvPr/>
        </p:nvSpPr>
        <p:spPr>
          <a:xfrm>
            <a:off x="316655" y="1161328"/>
            <a:ext cx="6901874" cy="5335006"/>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R="0" lvl="0" algn="l" defTabSz="914400" rtl="0" eaLnBrk="1" fontAlgn="auto" latinLnBrk="0" hangingPunct="1">
              <a:lnSpc>
                <a:spcPct val="110000"/>
              </a:lnSpc>
              <a:spcBef>
                <a:spcPts val="300"/>
              </a:spcBef>
              <a:spcAft>
                <a:spcPts val="300"/>
              </a:spcAft>
              <a:buClrTx/>
              <a:buSzTx/>
              <a:tabLst/>
              <a:defRPr/>
            </a:pPr>
            <a:r>
              <a:rPr lang="en-US" sz="2200" b="1" dirty="0">
                <a:solidFill>
                  <a:schemeClr val="accent1">
                    <a:lumMod val="75000"/>
                  </a:schemeClr>
                </a:solidFill>
                <a:latin typeface="Arial" panose="020B0604020202020204" pitchFamily="34" charset="0"/>
                <a:cs typeface="Arial" panose="020B0604020202020204" pitchFamily="34" charset="0"/>
              </a:rPr>
              <a:t>Incorporating listed entity</a:t>
            </a:r>
          </a:p>
          <a:p>
            <a:pPr marL="342900" marR="0" lvl="0" indent="-342900" algn="l" defTabSz="914400" rtl="0" eaLnBrk="1" fontAlgn="auto" latinLnBrk="0" hangingPunct="1">
              <a:lnSpc>
                <a:spcPct val="110000"/>
              </a:lnSpc>
              <a:spcBef>
                <a:spcPts val="300"/>
              </a:spcBef>
              <a:spcAft>
                <a:spcPts val="30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494949"/>
                </a:solidFill>
                <a:effectLst/>
                <a:uLnTx/>
                <a:uFillTx/>
                <a:latin typeface="Arial" panose="020B0604020202020204" pitchFamily="34" charset="0"/>
                <a:ea typeface="+mn-ea"/>
                <a:cs typeface="Arial" panose="020B0604020202020204" pitchFamily="34" charset="0"/>
              </a:rPr>
              <a:t>ED highlighted</a:t>
            </a:r>
          </a:p>
          <a:p>
            <a:pPr marL="800100" lvl="1" indent="-342900">
              <a:lnSpc>
                <a:spcPct val="110000"/>
              </a:lnSpc>
              <a:spcBef>
                <a:spcPts val="300"/>
              </a:spcBef>
              <a:spcAft>
                <a:spcPts val="300"/>
              </a:spcAft>
              <a:buFont typeface="Wingdings" panose="05000000000000000000" pitchFamily="2" charset="2"/>
              <a:buChar char="q"/>
              <a:defRPr/>
            </a:pPr>
            <a:r>
              <a:rPr lang="en-US" sz="2000" dirty="0">
                <a:solidFill>
                  <a:srgbClr val="494949"/>
                </a:solidFill>
                <a:latin typeface="Arial" panose="020B0604020202020204" pitchFamily="34" charset="0"/>
                <a:cs typeface="Arial" panose="020B0604020202020204" pitchFamily="34" charset="0"/>
              </a:rPr>
              <a:t>C</a:t>
            </a:r>
            <a:r>
              <a:rPr kumimoji="0" lang="en-US" sz="2000" b="0" i="0" u="none" strike="noStrike" kern="1200" cap="none" spc="0" normalizeH="0" baseline="0" noProof="0" dirty="0" err="1">
                <a:ln>
                  <a:noFill/>
                </a:ln>
                <a:solidFill>
                  <a:srgbClr val="494949"/>
                </a:solidFill>
                <a:effectLst/>
                <a:uLnTx/>
                <a:uFillTx/>
                <a:latin typeface="Arial" panose="020B0604020202020204" pitchFamily="34" charset="0"/>
                <a:ea typeface="+mn-ea"/>
                <a:cs typeface="Arial" panose="020B0604020202020204" pitchFamily="34" charset="0"/>
              </a:rPr>
              <a:t>oncerns</a:t>
            </a:r>
            <a:r>
              <a:rPr kumimoji="0" lang="en-US" sz="2000" b="0" i="0" u="none" strike="noStrike" kern="1200" cap="none" spc="0" normalizeH="0" baseline="0" noProof="0" dirty="0">
                <a:ln>
                  <a:noFill/>
                </a:ln>
                <a:solidFill>
                  <a:srgbClr val="494949"/>
                </a:solidFill>
                <a:effectLst/>
                <a:uLnTx/>
                <a:uFillTx/>
                <a:latin typeface="Arial" panose="020B0604020202020204" pitchFamily="34" charset="0"/>
                <a:ea typeface="+mn-ea"/>
                <a:cs typeface="Arial" panose="020B0604020202020204" pitchFamily="34" charset="0"/>
              </a:rPr>
              <a:t> about meaning of “recognized stock exchange” in extant definition including whether it is the same as “regulated market”</a:t>
            </a:r>
          </a:p>
          <a:p>
            <a:pPr marL="800100" lvl="1" indent="-342900">
              <a:lnSpc>
                <a:spcPct val="110000"/>
              </a:lnSpc>
              <a:spcBef>
                <a:spcPts val="300"/>
              </a:spcBef>
              <a:spcAft>
                <a:spcPts val="300"/>
              </a:spcAft>
              <a:buFont typeface="Wingdings" panose="05000000000000000000" pitchFamily="2" charset="2"/>
              <a:buChar char="q"/>
              <a:defRPr/>
            </a:pPr>
            <a:r>
              <a:rPr lang="en-US" sz="2000" dirty="0">
                <a:solidFill>
                  <a:srgbClr val="494949"/>
                </a:solidFill>
                <a:latin typeface="Arial" panose="020B0604020202020204" pitchFamily="34" charset="0"/>
                <a:cs typeface="Arial" panose="020B0604020202020204" pitchFamily="34" charset="0"/>
              </a:rPr>
              <a:t>“Publicly traded entity” is intended to be broader</a:t>
            </a:r>
            <a:endParaRPr kumimoji="0" lang="en-US" sz="2000" b="0" i="0" u="none" strike="noStrike" kern="1200" cap="none" spc="0" normalizeH="0" baseline="0" noProof="0" dirty="0">
              <a:ln>
                <a:noFill/>
              </a:ln>
              <a:solidFill>
                <a:srgbClr val="494949"/>
              </a:solidFill>
              <a:effectLst/>
              <a:uLnTx/>
              <a:uFillTx/>
              <a:latin typeface="Arial" panose="020B0604020202020204" pitchFamily="34" charset="0"/>
              <a:ea typeface="+mn-ea"/>
              <a:cs typeface="Arial" panose="020B0604020202020204" pitchFamily="34" charset="0"/>
            </a:endParaRPr>
          </a:p>
          <a:p>
            <a:pPr marL="342900" marR="0" lvl="0" indent="-342900" algn="l" defTabSz="914400" rtl="0" eaLnBrk="1" fontAlgn="auto" latinLnBrk="0" hangingPunct="1">
              <a:lnSpc>
                <a:spcPct val="110000"/>
              </a:lnSpc>
              <a:spcBef>
                <a:spcPts val="300"/>
              </a:spcBef>
              <a:spcAft>
                <a:spcPts val="300"/>
              </a:spcAft>
              <a:buClrTx/>
              <a:buSzTx/>
              <a:buFont typeface="Arial" panose="020B0604020202020204" pitchFamily="34" charset="0"/>
              <a:buChar char="•"/>
              <a:tabLst/>
              <a:defRPr/>
            </a:pPr>
            <a:r>
              <a:rPr lang="en-US" sz="2000" dirty="0">
                <a:solidFill>
                  <a:srgbClr val="494949"/>
                </a:solidFill>
                <a:latin typeface="Arial" panose="020B0604020202020204" pitchFamily="34" charset="0"/>
                <a:cs typeface="Arial" panose="020B0604020202020204" pitchFamily="34" charset="0"/>
              </a:rPr>
              <a:t>Additional views from IOSCO C1 members at July 2021 IOSCO meeting:</a:t>
            </a:r>
          </a:p>
          <a:p>
            <a:pPr marL="800100" lvl="1" indent="-342900">
              <a:lnSpc>
                <a:spcPct val="110000"/>
              </a:lnSpc>
              <a:spcBef>
                <a:spcPts val="300"/>
              </a:spcBef>
              <a:spcAft>
                <a:spcPts val="300"/>
              </a:spcAft>
              <a:buFont typeface="Wingdings" panose="05000000000000000000" pitchFamily="2" charset="2"/>
              <a:buChar char="q"/>
              <a:defRPr/>
            </a:pPr>
            <a:r>
              <a:rPr lang="en-US" sz="2000" dirty="0">
                <a:solidFill>
                  <a:srgbClr val="494949"/>
                </a:solidFill>
                <a:latin typeface="Arial" panose="020B0604020202020204" pitchFamily="34" charset="0"/>
                <a:cs typeface="Arial" panose="020B0604020202020204" pitchFamily="34" charset="0"/>
              </a:rPr>
              <a:t>It might be difficult for s</a:t>
            </a:r>
            <a:r>
              <a:rPr kumimoji="0" lang="en-US" sz="2000" b="0" i="0" u="none" strike="noStrike" kern="1200" cap="none" spc="0" normalizeH="0" baseline="0" noProof="0" dirty="0" err="1">
                <a:ln>
                  <a:noFill/>
                </a:ln>
                <a:solidFill>
                  <a:srgbClr val="494949"/>
                </a:solidFill>
                <a:effectLst/>
                <a:uLnTx/>
                <a:uFillTx/>
                <a:latin typeface="Arial" panose="020B0604020202020204" pitchFamily="34" charset="0"/>
                <a:ea typeface="+mn-ea"/>
                <a:cs typeface="Arial" panose="020B0604020202020204" pitchFamily="34" charset="0"/>
              </a:rPr>
              <a:t>ome</a:t>
            </a:r>
            <a:r>
              <a:rPr kumimoji="0" lang="en-US" sz="2000" b="0" i="0" u="none" strike="noStrike" kern="1200" cap="none" spc="0" normalizeH="0" baseline="0" noProof="0" dirty="0">
                <a:ln>
                  <a:noFill/>
                </a:ln>
                <a:solidFill>
                  <a:srgbClr val="494949"/>
                </a:solidFill>
                <a:effectLst/>
                <a:uLnTx/>
                <a:uFillTx/>
                <a:latin typeface="Arial" panose="020B0604020202020204" pitchFamily="34" charset="0"/>
                <a:ea typeface="+mn-ea"/>
                <a:cs typeface="Arial" panose="020B0604020202020204" pitchFamily="34" charset="0"/>
              </a:rPr>
              <a:t> jurisdictions to change from listed entity to publicly traded entity</a:t>
            </a:r>
          </a:p>
          <a:p>
            <a:pPr marL="800100" lvl="1" indent="-342900">
              <a:lnSpc>
                <a:spcPct val="110000"/>
              </a:lnSpc>
              <a:spcBef>
                <a:spcPts val="300"/>
              </a:spcBef>
              <a:spcAft>
                <a:spcPts val="300"/>
              </a:spcAft>
              <a:buFont typeface="Wingdings" panose="05000000000000000000" pitchFamily="2" charset="2"/>
              <a:buChar char="q"/>
              <a:defRPr/>
            </a:pPr>
            <a:r>
              <a:rPr kumimoji="0" lang="en-US" sz="2000" b="0" i="0" u="none" strike="noStrike" kern="1200" cap="none" spc="0" normalizeH="0" baseline="0" noProof="0" dirty="0">
                <a:ln>
                  <a:noFill/>
                </a:ln>
                <a:solidFill>
                  <a:srgbClr val="494949"/>
                </a:solidFill>
                <a:effectLst/>
                <a:uLnTx/>
                <a:uFillTx/>
                <a:latin typeface="Arial" panose="020B0604020202020204" pitchFamily="34" charset="0"/>
                <a:ea typeface="+mn-ea"/>
                <a:cs typeface="Arial" panose="020B0604020202020204" pitchFamily="34" charset="0"/>
              </a:rPr>
              <a:t>If “listed entity” is incorporated int</a:t>
            </a:r>
            <a:r>
              <a:rPr lang="en-US" sz="2000" dirty="0">
                <a:solidFill>
                  <a:srgbClr val="494949"/>
                </a:solidFill>
                <a:latin typeface="Arial" panose="020B0604020202020204" pitchFamily="34" charset="0"/>
                <a:cs typeface="Arial" panose="020B0604020202020204" pitchFamily="34" charset="0"/>
              </a:rPr>
              <a:t>o the new term, IOSCO concern would be largely addressed</a:t>
            </a:r>
            <a:endParaRPr kumimoji="0" lang="en-US" sz="2000" b="0" i="0" u="none" strike="noStrike" kern="1200" cap="none" spc="0" normalizeH="0" baseline="0" noProof="0" dirty="0">
              <a:ln>
                <a:noFill/>
              </a:ln>
              <a:solidFill>
                <a:srgbClr val="494949"/>
              </a:solidFill>
              <a:effectLst/>
              <a:uLnTx/>
              <a:uFillTx/>
              <a:latin typeface="Arial" panose="020B0604020202020204" pitchFamily="34" charset="0"/>
              <a:ea typeface="+mn-ea"/>
              <a:cs typeface="Arial" panose="020B0604020202020204" pitchFamily="34" charset="0"/>
            </a:endParaRPr>
          </a:p>
          <a:p>
            <a:pPr marL="342900" marR="0" lvl="0" indent="-342900" algn="l" defTabSz="914400" rtl="0" eaLnBrk="1" fontAlgn="auto" latinLnBrk="0" hangingPunct="1">
              <a:lnSpc>
                <a:spcPct val="110000"/>
              </a:lnSpc>
              <a:spcBef>
                <a:spcPts val="300"/>
              </a:spcBef>
              <a:spcAft>
                <a:spcPts val="30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srgbClr val="494949"/>
              </a:solidFill>
              <a:effectLst/>
              <a:uLnTx/>
              <a:uFillTx/>
              <a:latin typeface="Arial" panose="020B0604020202020204" pitchFamily="34" charset="0"/>
              <a:ea typeface="+mn-ea"/>
              <a:cs typeface="Arial" panose="020B0604020202020204" pitchFamily="34" charset="0"/>
            </a:endParaRPr>
          </a:p>
          <a:p>
            <a:pPr marL="342900" marR="0" lvl="0" indent="-342900" algn="l" defTabSz="914400" rtl="0" eaLnBrk="1" fontAlgn="auto" latinLnBrk="0" hangingPunct="1">
              <a:lnSpc>
                <a:spcPct val="110000"/>
              </a:lnSpc>
              <a:spcBef>
                <a:spcPts val="300"/>
              </a:spcBef>
              <a:spcAft>
                <a:spcPts val="30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srgbClr val="494949"/>
              </a:solidFill>
              <a:effectLst/>
              <a:uLnTx/>
              <a:uFillTx/>
              <a:latin typeface="Arial" panose="020B0604020202020204" pitchFamily="34" charset="0"/>
              <a:ea typeface="+mn-ea"/>
              <a:cs typeface="Arial" panose="020B0604020202020204" pitchFamily="34" charset="0"/>
            </a:endParaRPr>
          </a:p>
          <a:p>
            <a:pPr marL="342900" marR="0" lvl="0" indent="-342900" algn="l" defTabSz="914400" rtl="0" eaLnBrk="1" fontAlgn="auto" latinLnBrk="0" hangingPunct="1">
              <a:lnSpc>
                <a:spcPct val="110000"/>
              </a:lnSpc>
              <a:spcBef>
                <a:spcPts val="300"/>
              </a:spcBef>
              <a:spcAft>
                <a:spcPts val="30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srgbClr val="494949"/>
              </a:solidFill>
              <a:effectLst/>
              <a:uLnTx/>
              <a:uFillTx/>
              <a:latin typeface="Arial" panose="020B0604020202020204" pitchFamily="34" charset="0"/>
              <a:ea typeface="+mn-ea"/>
              <a:cs typeface="Arial" panose="020B0604020202020204" pitchFamily="34" charset="0"/>
            </a:endParaRPr>
          </a:p>
          <a:p>
            <a:pPr marL="342900" marR="0" lvl="0" indent="-342900" algn="l" defTabSz="914400" rtl="0" eaLnBrk="1" fontAlgn="auto" latinLnBrk="0" hangingPunct="1">
              <a:lnSpc>
                <a:spcPct val="110000"/>
              </a:lnSpc>
              <a:spcBef>
                <a:spcPts val="300"/>
              </a:spcBef>
              <a:spcAft>
                <a:spcPts val="30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srgbClr val="494949"/>
              </a:solidFill>
              <a:effectLst/>
              <a:uLnTx/>
              <a:uFillTx/>
              <a:latin typeface="Arial" panose="020B0604020202020204" pitchFamily="34" charset="0"/>
              <a:ea typeface="+mn-ea"/>
              <a:cs typeface="Arial" panose="020B0604020202020204" pitchFamily="34" charset="0"/>
            </a:endParaRPr>
          </a:p>
        </p:txBody>
      </p:sp>
      <p:sp>
        <p:nvSpPr>
          <p:cNvPr id="2" name="Rectangle 1">
            <a:extLst>
              <a:ext uri="{FF2B5EF4-FFF2-40B4-BE49-F238E27FC236}">
                <a16:creationId xmlns:a16="http://schemas.microsoft.com/office/drawing/2014/main" id="{FA2D07DA-48CB-42B2-BDEE-B5D246A87A24}"/>
              </a:ext>
            </a:extLst>
          </p:cNvPr>
          <p:cNvSpPr/>
          <p:nvPr/>
        </p:nvSpPr>
        <p:spPr>
          <a:xfrm>
            <a:off x="7570234" y="1181100"/>
            <a:ext cx="4216400" cy="3309013"/>
          </a:xfrm>
          <a:prstGeom prst="rect">
            <a:avLst/>
          </a:pr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t" anchorCtr="0"/>
          <a:lstStyle/>
          <a:p>
            <a:r>
              <a:rPr lang="en-US" sz="2400" b="1" i="1" dirty="0">
                <a:solidFill>
                  <a:schemeClr val="bg1"/>
                </a:solidFill>
                <a:latin typeface="Arial" panose="020B0604020202020204" pitchFamily="34" charset="0"/>
                <a:ea typeface="Calibri" panose="020F0502020204030204" pitchFamily="34" charset="0"/>
              </a:rPr>
              <a:t>Definition of “listed entity” in the Code and ISAs</a:t>
            </a:r>
          </a:p>
          <a:p>
            <a:endParaRPr lang="en-US" sz="1800" i="1" dirty="0">
              <a:solidFill>
                <a:schemeClr val="bg1"/>
              </a:solidFill>
              <a:effectLst/>
              <a:latin typeface="Arial" panose="020B0604020202020204" pitchFamily="34" charset="0"/>
              <a:ea typeface="Calibri" panose="020F0502020204030204" pitchFamily="34" charset="0"/>
            </a:endParaRPr>
          </a:p>
          <a:p>
            <a:r>
              <a:rPr lang="en-US" sz="2000" i="1" dirty="0">
                <a:solidFill>
                  <a:schemeClr val="bg1"/>
                </a:solidFill>
                <a:effectLst/>
                <a:latin typeface="Arial" panose="020B0604020202020204" pitchFamily="34" charset="0"/>
                <a:ea typeface="Calibri" panose="020F0502020204030204" pitchFamily="34" charset="0"/>
              </a:rPr>
              <a:t>“An entity whose shares, stock or debt are quoted or listed on a recognized stock exchange, or are marketed under the regulations of a recognized stock exchange or other equivalent body”</a:t>
            </a:r>
            <a:endParaRPr lang="en-US" sz="2000" dirty="0">
              <a:solidFill>
                <a:schemeClr val="bg1"/>
              </a:solidFill>
            </a:endParaRPr>
          </a:p>
        </p:txBody>
      </p:sp>
    </p:spTree>
    <p:extLst>
      <p:ext uri="{BB962C8B-B14F-4D97-AF65-F5344CB8AC3E}">
        <p14:creationId xmlns:p14="http://schemas.microsoft.com/office/powerpoint/2010/main" val="2067443183"/>
      </p:ext>
    </p:extLst>
  </p:cSld>
  <p:clrMapOvr>
    <a:overrideClrMapping bg1="lt1" tx1="dk1" bg2="lt2" tx2="dk2" accent1="accent1" accent2="accent2" accent3="accent3" accent4="accent4" accent5="accent5" accent6="accent6" hlink="hlink" folHlink="folHlink"/>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C40FD529-4292-4387-86D8-5F91B2AE987D}"/>
              </a:ext>
            </a:extLst>
          </p:cNvPr>
          <p:cNvSpPr>
            <a:spLocks noGrp="1"/>
          </p:cNvSpPr>
          <p:nvPr>
            <p:ph type="sldNum" sz="quarter" idx="12"/>
          </p:nvPr>
        </p:nvSpPr>
        <p:spPr/>
        <p:txBody>
          <a:bodyPr/>
          <a:lstStyle/>
          <a:p>
            <a:fld id="{A68F81FF-A8B7-8E49-9D5B-3CAD5ADFEE36}" type="slidenum">
              <a:rPr lang="en-US" smtClean="0"/>
              <a:pPr/>
              <a:t>19</a:t>
            </a:fld>
            <a:endParaRPr lang="en-US" dirty="0"/>
          </a:p>
        </p:txBody>
      </p:sp>
      <p:sp>
        <p:nvSpPr>
          <p:cNvPr id="6" name="Rectangle 5">
            <a:extLst>
              <a:ext uri="{FF2B5EF4-FFF2-40B4-BE49-F238E27FC236}">
                <a16:creationId xmlns:a16="http://schemas.microsoft.com/office/drawing/2014/main" id="{22AEA291-CA00-42D9-9B22-DBB38383B238}"/>
              </a:ext>
            </a:extLst>
          </p:cNvPr>
          <p:cNvSpPr/>
          <p:nvPr/>
        </p:nvSpPr>
        <p:spPr>
          <a:xfrm>
            <a:off x="190244" y="1258066"/>
            <a:ext cx="6933887" cy="493119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342900" indent="-342900" algn="just">
              <a:spcBef>
                <a:spcPts val="300"/>
              </a:spcBef>
              <a:spcAft>
                <a:spcPts val="300"/>
              </a:spcAft>
              <a:buFont typeface="Arial" panose="020B0604020202020204" pitchFamily="34" charset="0"/>
              <a:buChar char="•"/>
            </a:pPr>
            <a:r>
              <a:rPr lang="en-US" sz="2000" dirty="0">
                <a:solidFill>
                  <a:schemeClr val="tx1"/>
                </a:solidFill>
                <a:latin typeface="Arial" panose="020B0604020202020204" pitchFamily="34" charset="0"/>
                <a:cs typeface="Arial" panose="020B0604020202020204" pitchFamily="34" charset="0"/>
              </a:rPr>
              <a:t>Respondents to PIE ED: Overall support for the case-by-case approach on assessing whether differential requirements for listed entities should be more broadly applied to other PIE categories</a:t>
            </a:r>
          </a:p>
          <a:p>
            <a:pPr marL="800100" lvl="1" indent="-342900">
              <a:lnSpc>
                <a:spcPct val="110000"/>
              </a:lnSpc>
              <a:spcBef>
                <a:spcPts val="300"/>
              </a:spcBef>
              <a:spcAft>
                <a:spcPts val="300"/>
              </a:spcAft>
              <a:buFont typeface="Wingdings" panose="05000000000000000000" pitchFamily="2" charset="2"/>
              <a:buChar char="q"/>
              <a:defRPr/>
            </a:pPr>
            <a:r>
              <a:rPr lang="en-US" sz="2000" dirty="0">
                <a:solidFill>
                  <a:schemeClr val="tx1"/>
                </a:solidFill>
                <a:latin typeface="Arial" panose="020B0604020202020204" pitchFamily="34" charset="0"/>
                <a:cs typeface="Arial" panose="020B0604020202020204" pitchFamily="34" charset="0"/>
              </a:rPr>
              <a:t>Some caution expressed</a:t>
            </a:r>
          </a:p>
          <a:p>
            <a:pPr marL="342900" indent="-342900" algn="just">
              <a:spcBef>
                <a:spcPts val="300"/>
              </a:spcBef>
              <a:spcAft>
                <a:spcPts val="300"/>
              </a:spcAft>
              <a:buFont typeface="Arial" panose="020B0604020202020204" pitchFamily="34" charset="0"/>
              <a:buChar char="•"/>
            </a:pPr>
            <a:r>
              <a:rPr lang="en-US" sz="2000" dirty="0">
                <a:solidFill>
                  <a:schemeClr val="tx1"/>
                </a:solidFill>
                <a:latin typeface="Arial" panose="020B0604020202020204" pitchFamily="34" charset="0"/>
                <a:cs typeface="Arial" panose="020B0604020202020204" pitchFamily="34" charset="0"/>
              </a:rPr>
              <a:t>IAASB July 2021 discussion:</a:t>
            </a:r>
          </a:p>
          <a:p>
            <a:pPr marL="800100" lvl="1" indent="-342900">
              <a:lnSpc>
                <a:spcPct val="110000"/>
              </a:lnSpc>
              <a:spcBef>
                <a:spcPts val="300"/>
              </a:spcBef>
              <a:spcAft>
                <a:spcPts val="300"/>
              </a:spcAft>
              <a:buFont typeface="Wingdings" panose="05000000000000000000" pitchFamily="2" charset="2"/>
              <a:buChar char="q"/>
              <a:defRPr/>
            </a:pPr>
            <a:r>
              <a:rPr lang="en-US" sz="2000" dirty="0">
                <a:solidFill>
                  <a:schemeClr val="tx1"/>
                </a:solidFill>
                <a:latin typeface="Arial" panose="020B0604020202020204" pitchFamily="34" charset="0"/>
                <a:cs typeface="Arial" panose="020B0604020202020204" pitchFamily="34" charset="0"/>
              </a:rPr>
              <a:t>IAASB supported the case-by-case approach</a:t>
            </a:r>
            <a:endParaRPr lang="en-US" sz="2000" dirty="0">
              <a:solidFill>
                <a:srgbClr val="494949"/>
              </a:solidFill>
              <a:latin typeface="Arial" panose="020B0604020202020204" pitchFamily="34" charset="0"/>
              <a:cs typeface="Arial" panose="020B0604020202020204" pitchFamily="34" charset="0"/>
            </a:endParaRPr>
          </a:p>
          <a:p>
            <a:pPr marL="800100" lvl="1" indent="-342900">
              <a:lnSpc>
                <a:spcPct val="110000"/>
              </a:lnSpc>
              <a:spcBef>
                <a:spcPts val="300"/>
              </a:spcBef>
              <a:spcAft>
                <a:spcPts val="300"/>
              </a:spcAft>
              <a:buFont typeface="Wingdings" panose="05000000000000000000" pitchFamily="2" charset="2"/>
              <a:buChar char="q"/>
              <a:defRPr/>
            </a:pPr>
            <a:r>
              <a:rPr kumimoji="0" lang="en-US" sz="2000" b="0" i="0" u="none" strike="noStrike" kern="1200" cap="none" spc="0" normalizeH="0" baseline="0" noProof="0" dirty="0">
                <a:ln>
                  <a:noFill/>
                </a:ln>
                <a:solidFill>
                  <a:srgbClr val="494949"/>
                </a:solidFill>
                <a:effectLst/>
                <a:uLnTx/>
                <a:uFillTx/>
                <a:latin typeface="Arial" panose="020B0604020202020204" pitchFamily="34" charset="0"/>
                <a:ea typeface="+mn-ea"/>
                <a:cs typeface="Arial" panose="020B0604020202020204" pitchFamily="34" charset="0"/>
              </a:rPr>
              <a:t>Also consider certain application material in IAASB </a:t>
            </a:r>
            <a:r>
              <a:rPr lang="en-US" sz="2000" dirty="0">
                <a:solidFill>
                  <a:srgbClr val="494949"/>
                </a:solidFill>
                <a:latin typeface="Arial" panose="020B0604020202020204" pitchFamily="34" charset="0"/>
                <a:cs typeface="Arial" panose="020B0604020202020204" pitchFamily="34" charset="0"/>
              </a:rPr>
              <a:t>Standards for alignment with categories of entities in PIE definition</a:t>
            </a:r>
            <a:endParaRPr kumimoji="0" lang="en-US" sz="2000" b="0" i="0" u="none" strike="noStrike" kern="1200" cap="none" spc="0" normalizeH="0" baseline="0" noProof="0" dirty="0">
              <a:ln>
                <a:noFill/>
              </a:ln>
              <a:solidFill>
                <a:srgbClr val="494949"/>
              </a:solidFill>
              <a:effectLst/>
              <a:uLnTx/>
              <a:uFillTx/>
              <a:latin typeface="Arial" panose="020B0604020202020204" pitchFamily="34" charset="0"/>
              <a:ea typeface="+mn-ea"/>
              <a:cs typeface="Arial" panose="020B0604020202020204" pitchFamily="34" charset="0"/>
            </a:endParaRPr>
          </a:p>
          <a:p>
            <a:pPr marL="342900" indent="-342900" algn="just">
              <a:spcBef>
                <a:spcPts val="300"/>
              </a:spcBef>
              <a:spcAft>
                <a:spcPts val="300"/>
              </a:spcAft>
              <a:buFont typeface="Arial" panose="020B0604020202020204" pitchFamily="34" charset="0"/>
              <a:buChar char="•"/>
            </a:pPr>
            <a:r>
              <a:rPr lang="en-US" sz="2000" dirty="0">
                <a:solidFill>
                  <a:schemeClr val="tx1"/>
                </a:solidFill>
                <a:latin typeface="Arial" panose="020B0604020202020204" pitchFamily="34" charset="0"/>
                <a:cs typeface="Arial" panose="020B0604020202020204" pitchFamily="34" charset="0"/>
              </a:rPr>
              <a:t>In Oct 2021, IAASB will discuss the IESBA’s proposed definition of “publicly traded entity”</a:t>
            </a:r>
          </a:p>
        </p:txBody>
      </p:sp>
      <p:sp>
        <p:nvSpPr>
          <p:cNvPr id="7" name="Title 1">
            <a:extLst>
              <a:ext uri="{FF2B5EF4-FFF2-40B4-BE49-F238E27FC236}">
                <a16:creationId xmlns:a16="http://schemas.microsoft.com/office/drawing/2014/main" id="{0F7FE1ED-5DB1-4504-A29E-2A5949E45987}"/>
              </a:ext>
            </a:extLst>
          </p:cNvPr>
          <p:cNvSpPr>
            <a:spLocks noGrp="1"/>
          </p:cNvSpPr>
          <p:nvPr>
            <p:ph type="title"/>
          </p:nvPr>
        </p:nvSpPr>
        <p:spPr>
          <a:xfrm>
            <a:off x="838200" y="36374"/>
            <a:ext cx="10515600" cy="1068518"/>
          </a:xfrm>
        </p:spPr>
        <p:txBody>
          <a:bodyPr>
            <a:normAutofit/>
          </a:bodyPr>
          <a:lstStyle/>
          <a:p>
            <a:r>
              <a:rPr lang="en-US" sz="4000" i="1" dirty="0"/>
              <a:t>Listed Entities in IAASB Standards (Q15b)</a:t>
            </a:r>
          </a:p>
        </p:txBody>
      </p:sp>
      <p:pic>
        <p:nvPicPr>
          <p:cNvPr id="8" name="Picture 7">
            <a:extLst>
              <a:ext uri="{FF2B5EF4-FFF2-40B4-BE49-F238E27FC236}">
                <a16:creationId xmlns:a16="http://schemas.microsoft.com/office/drawing/2014/main" id="{BFF89774-AF19-4682-B114-DD87E0CBC9EF}"/>
              </a:ext>
            </a:extLst>
          </p:cNvPr>
          <p:cNvPicPr>
            <a:picLocks noChangeAspect="1"/>
          </p:cNvPicPr>
          <p:nvPr/>
        </p:nvPicPr>
        <p:blipFill>
          <a:blip r:embed="rId2"/>
          <a:stretch>
            <a:fillRect/>
          </a:stretch>
        </p:blipFill>
        <p:spPr>
          <a:xfrm>
            <a:off x="9529009" y="411918"/>
            <a:ext cx="2165172" cy="466345"/>
          </a:xfrm>
          <a:prstGeom prst="rect">
            <a:avLst/>
          </a:prstGeom>
        </p:spPr>
      </p:pic>
    </p:spTree>
    <p:extLst>
      <p:ext uri="{BB962C8B-B14F-4D97-AF65-F5344CB8AC3E}">
        <p14:creationId xmlns:p14="http://schemas.microsoft.com/office/powerpoint/2010/main" val="10790984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A9FA7733-0CFE-4ED5-BC38-C09120C6C99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srgbClr val="838383"/>
              </a:solidFill>
              <a:effectLst/>
              <a:uLnTx/>
              <a:uFillTx/>
              <a:latin typeface="Product Sans Thin" panose="020B0203030502040203" pitchFamily="34" charset="0"/>
              <a:ea typeface="+mn-ea"/>
              <a:cs typeface="+mn-cs"/>
            </a:endParaRPr>
          </a:p>
        </p:txBody>
      </p:sp>
      <p:sp>
        <p:nvSpPr>
          <p:cNvPr id="6" name="Content Placeholder 1">
            <a:extLst>
              <a:ext uri="{FF2B5EF4-FFF2-40B4-BE49-F238E27FC236}">
                <a16:creationId xmlns:a16="http://schemas.microsoft.com/office/drawing/2014/main" id="{797849E8-E7DF-411F-B86B-757335C41D5D}"/>
              </a:ext>
            </a:extLst>
          </p:cNvPr>
          <p:cNvSpPr>
            <a:spLocks noGrp="1"/>
          </p:cNvSpPr>
          <p:nvPr>
            <p:ph sz="half" idx="2"/>
          </p:nvPr>
        </p:nvSpPr>
        <p:spPr>
          <a:xfrm>
            <a:off x="701876" y="1368530"/>
            <a:ext cx="7122688" cy="5352945"/>
          </a:xfrm>
        </p:spPr>
        <p:txBody>
          <a:bodyPr>
            <a:normAutofit lnSpcReduction="10000"/>
          </a:bodyPr>
          <a:lstStyle/>
          <a:p>
            <a:pPr>
              <a:lnSpc>
                <a:spcPct val="100000"/>
              </a:lnSpc>
              <a:spcBef>
                <a:spcPts val="300"/>
              </a:spcBef>
              <a:spcAft>
                <a:spcPts val="300"/>
              </a:spcAft>
              <a:buFont typeface="+mj-lt"/>
              <a:buAutoNum type="arabicPeriod"/>
            </a:pPr>
            <a:r>
              <a:rPr lang="en-US" sz="3200" dirty="0">
                <a:latin typeface="Arial" panose="020B0604020202020204" pitchFamily="34" charset="0"/>
                <a:cs typeface="Arial" panose="020B0604020202020204" pitchFamily="34" charset="0"/>
              </a:rPr>
              <a:t>To receive a high-level summary of significant ED comments; </a:t>
            </a:r>
          </a:p>
          <a:p>
            <a:pPr>
              <a:lnSpc>
                <a:spcPct val="100000"/>
              </a:lnSpc>
              <a:spcBef>
                <a:spcPts val="300"/>
              </a:spcBef>
              <a:spcAft>
                <a:spcPts val="300"/>
              </a:spcAft>
              <a:buFont typeface="+mj-lt"/>
              <a:buAutoNum type="arabicPeriod"/>
            </a:pPr>
            <a:r>
              <a:rPr lang="en-US" sz="3200" dirty="0">
                <a:latin typeface="Arial" panose="020B0604020202020204" pitchFamily="34" charset="0"/>
                <a:cs typeface="Arial" panose="020B0604020202020204" pitchFamily="34" charset="0"/>
              </a:rPr>
              <a:t>Update on IAASB discussions and initiative; and </a:t>
            </a:r>
          </a:p>
          <a:p>
            <a:pPr>
              <a:lnSpc>
                <a:spcPct val="100000"/>
              </a:lnSpc>
              <a:spcBef>
                <a:spcPts val="300"/>
              </a:spcBef>
              <a:spcAft>
                <a:spcPts val="300"/>
              </a:spcAft>
              <a:buFont typeface="+mj-lt"/>
              <a:buAutoNum type="arabicPeriod"/>
            </a:pPr>
            <a:r>
              <a:rPr lang="en-US" sz="3200" dirty="0">
                <a:latin typeface="Arial" panose="020B0604020202020204" pitchFamily="34" charset="0"/>
                <a:cs typeface="Arial" panose="020B0604020202020204" pitchFamily="34" charset="0"/>
              </a:rPr>
              <a:t>To provide input to IESBA TF responses and proposals:</a:t>
            </a:r>
            <a:endParaRPr lang="en-US" sz="2400" dirty="0">
              <a:latin typeface="Arial" panose="020B0604020202020204" pitchFamily="34" charset="0"/>
              <a:cs typeface="Arial" panose="020B0604020202020204" pitchFamily="34" charset="0"/>
            </a:endParaRPr>
          </a:p>
          <a:p>
            <a:pPr marL="971550" lvl="2" indent="-342900">
              <a:lnSpc>
                <a:spcPct val="100000"/>
              </a:lnSpc>
              <a:spcBef>
                <a:spcPts val="300"/>
              </a:spcBef>
              <a:spcAft>
                <a:spcPts val="300"/>
              </a:spcAft>
              <a:buFont typeface="Wingdings" panose="05000000000000000000" pitchFamily="2" charset="2"/>
              <a:buChar char="q"/>
            </a:pPr>
            <a:r>
              <a:rPr lang="en-US" sz="2400" dirty="0">
                <a:solidFill>
                  <a:srgbClr val="0B5494"/>
                </a:solidFill>
                <a:latin typeface="Arial" panose="020B0604020202020204" pitchFamily="34" charset="0"/>
                <a:cs typeface="Arial" panose="020B0604020202020204" pitchFamily="34" charset="0"/>
              </a:rPr>
              <a:t>Overarching objective </a:t>
            </a:r>
          </a:p>
          <a:p>
            <a:pPr marL="971550" lvl="2" indent="-342900">
              <a:lnSpc>
                <a:spcPct val="100000"/>
              </a:lnSpc>
              <a:spcBef>
                <a:spcPts val="300"/>
              </a:spcBef>
              <a:spcAft>
                <a:spcPts val="300"/>
              </a:spcAft>
              <a:buFont typeface="Wingdings" panose="05000000000000000000" pitchFamily="2" charset="2"/>
              <a:buChar char="q"/>
            </a:pPr>
            <a:r>
              <a:rPr lang="en-US" sz="2400" dirty="0">
                <a:solidFill>
                  <a:srgbClr val="0B5494"/>
                </a:solidFill>
                <a:latin typeface="Arial" panose="020B0604020202020204" pitchFamily="34" charset="0"/>
                <a:cs typeface="Arial" panose="020B0604020202020204" pitchFamily="34" charset="0"/>
              </a:rPr>
              <a:t>Broad approach</a:t>
            </a:r>
          </a:p>
          <a:p>
            <a:pPr marL="971550" lvl="2" indent="-342900">
              <a:lnSpc>
                <a:spcPct val="100000"/>
              </a:lnSpc>
              <a:spcBef>
                <a:spcPts val="300"/>
              </a:spcBef>
              <a:spcAft>
                <a:spcPts val="300"/>
              </a:spcAft>
              <a:buFont typeface="Wingdings" panose="05000000000000000000" pitchFamily="2" charset="2"/>
              <a:buChar char="q"/>
            </a:pPr>
            <a:r>
              <a:rPr lang="en-US" sz="2400" dirty="0">
                <a:solidFill>
                  <a:srgbClr val="0B5494"/>
                </a:solidFill>
                <a:latin typeface="Arial" panose="020B0604020202020204" pitchFamily="34" charset="0"/>
                <a:cs typeface="Arial" panose="020B0604020202020204" pitchFamily="34" charset="0"/>
              </a:rPr>
              <a:t>Publicly traded entity &amp; other PIE categories</a:t>
            </a:r>
          </a:p>
          <a:p>
            <a:pPr marL="971550" lvl="2" indent="-342900">
              <a:lnSpc>
                <a:spcPct val="100000"/>
              </a:lnSpc>
              <a:spcBef>
                <a:spcPts val="300"/>
              </a:spcBef>
              <a:spcAft>
                <a:spcPts val="300"/>
              </a:spcAft>
              <a:buFont typeface="Wingdings" panose="05000000000000000000" pitchFamily="2" charset="2"/>
              <a:buChar char="q"/>
            </a:pPr>
            <a:r>
              <a:rPr lang="en-US" sz="2400" dirty="0">
                <a:solidFill>
                  <a:srgbClr val="0B5494"/>
                </a:solidFill>
                <a:latin typeface="Arial" panose="020B0604020202020204" pitchFamily="34" charset="0"/>
                <a:cs typeface="Arial" panose="020B0604020202020204" pitchFamily="34" charset="0"/>
              </a:rPr>
              <a:t>Role of firms</a:t>
            </a:r>
          </a:p>
          <a:p>
            <a:pPr marL="971550" lvl="2" indent="-342900">
              <a:lnSpc>
                <a:spcPct val="100000"/>
              </a:lnSpc>
              <a:spcBef>
                <a:spcPts val="300"/>
              </a:spcBef>
              <a:spcAft>
                <a:spcPts val="300"/>
              </a:spcAft>
              <a:buFont typeface="Wingdings" panose="05000000000000000000" pitchFamily="2" charset="2"/>
              <a:buChar char="q"/>
            </a:pPr>
            <a:r>
              <a:rPr lang="en-US" sz="2400" dirty="0">
                <a:solidFill>
                  <a:srgbClr val="0B5494"/>
                </a:solidFill>
                <a:latin typeface="Arial" panose="020B0604020202020204" pitchFamily="34" charset="0"/>
                <a:cs typeface="Arial" panose="020B0604020202020204" pitchFamily="34" charset="0"/>
              </a:rPr>
              <a:t>Effective date </a:t>
            </a:r>
          </a:p>
        </p:txBody>
      </p:sp>
      <p:sp>
        <p:nvSpPr>
          <p:cNvPr id="7" name="Title 1">
            <a:extLst>
              <a:ext uri="{FF2B5EF4-FFF2-40B4-BE49-F238E27FC236}">
                <a16:creationId xmlns:a16="http://schemas.microsoft.com/office/drawing/2014/main" id="{D78A6168-D117-4323-B80D-6FE1CE1FC64C}"/>
              </a:ext>
            </a:extLst>
          </p:cNvPr>
          <p:cNvSpPr>
            <a:spLocks noGrp="1"/>
          </p:cNvSpPr>
          <p:nvPr>
            <p:ph type="title"/>
          </p:nvPr>
        </p:nvSpPr>
        <p:spPr>
          <a:xfrm>
            <a:off x="838200" y="36374"/>
            <a:ext cx="10515600" cy="1068518"/>
          </a:xfrm>
        </p:spPr>
        <p:txBody>
          <a:bodyPr/>
          <a:lstStyle/>
          <a:p>
            <a:r>
              <a:rPr lang="en-US" dirty="0"/>
              <a:t>Agenda </a:t>
            </a:r>
          </a:p>
        </p:txBody>
      </p:sp>
    </p:spTree>
    <p:extLst>
      <p:ext uri="{BB962C8B-B14F-4D97-AF65-F5344CB8AC3E}">
        <p14:creationId xmlns:p14="http://schemas.microsoft.com/office/powerpoint/2010/main" val="358019912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936FB09A-CCFB-4C3D-8701-5356217500ED}"/>
              </a:ext>
            </a:extLst>
          </p:cNvPr>
          <p:cNvSpPr/>
          <p:nvPr/>
        </p:nvSpPr>
        <p:spPr>
          <a:xfrm>
            <a:off x="304798" y="1664551"/>
            <a:ext cx="7626851" cy="5082873"/>
          </a:xfrm>
          <a:prstGeom prst="rect">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285750" indent="-285750" algn="just">
              <a:spcBef>
                <a:spcPts val="300"/>
              </a:spcBef>
              <a:buFont typeface="Arial" panose="020B0604020202020204" pitchFamily="34" charset="0"/>
              <a:buChar char="•"/>
            </a:pPr>
            <a:r>
              <a:rPr lang="en-US" sz="2000" dirty="0">
                <a:solidFill>
                  <a:schemeClr val="tx1"/>
                </a:solidFill>
                <a:latin typeface="Arial" panose="020B0604020202020204" pitchFamily="34" charset="0"/>
                <a:cs typeface="Arial" panose="020B0604020202020204" pitchFamily="34" charset="0"/>
              </a:rPr>
              <a:t>Retain the term “publicly traded entity” as a PIE category in paragraph R400.15(a) of </a:t>
            </a:r>
            <a:r>
              <a:rPr lang="en-US" sz="2000" b="1" dirty="0">
                <a:solidFill>
                  <a:schemeClr val="tx1"/>
                </a:solidFill>
                <a:latin typeface="Arial" panose="020B0604020202020204" pitchFamily="34" charset="0"/>
                <a:cs typeface="Arial" panose="020B0604020202020204" pitchFamily="34" charset="0"/>
              </a:rPr>
              <a:t>Agenda 2-B</a:t>
            </a:r>
          </a:p>
          <a:p>
            <a:pPr marL="285750" indent="-285750" algn="just">
              <a:spcBef>
                <a:spcPts val="300"/>
              </a:spcBef>
              <a:buFont typeface="Arial" panose="020B0604020202020204" pitchFamily="34" charset="0"/>
              <a:buChar char="•"/>
            </a:pPr>
            <a:r>
              <a:rPr lang="en-US" sz="2000" dirty="0">
                <a:solidFill>
                  <a:schemeClr val="tx1"/>
                </a:solidFill>
                <a:latin typeface="Arial" panose="020B0604020202020204" pitchFamily="34" charset="0"/>
                <a:cs typeface="Arial" panose="020B0604020202020204" pitchFamily="34" charset="0"/>
              </a:rPr>
              <a:t>Definition of publicly traded entity:</a:t>
            </a:r>
          </a:p>
          <a:p>
            <a:pPr marL="800100" lvl="1" indent="-342900" algn="just">
              <a:spcBef>
                <a:spcPts val="300"/>
              </a:spcBef>
              <a:buFont typeface="Wingdings" panose="05000000000000000000" pitchFamily="2" charset="2"/>
              <a:buChar char="q"/>
            </a:pPr>
            <a:r>
              <a:rPr lang="en-US" dirty="0">
                <a:solidFill>
                  <a:schemeClr val="tx1"/>
                </a:solidFill>
                <a:latin typeface="Arial" panose="020B0604020202020204" pitchFamily="34" charset="0"/>
                <a:cs typeface="Arial" panose="020B0604020202020204" pitchFamily="34" charset="0"/>
              </a:rPr>
              <a:t>Replace “publicly traded” with “traded through a publicly accessible market mechanism”</a:t>
            </a:r>
          </a:p>
          <a:p>
            <a:pPr marL="285750" indent="-285750" algn="just">
              <a:spcBef>
                <a:spcPts val="600"/>
              </a:spcBef>
              <a:buFont typeface="Arial" panose="020B0604020202020204" pitchFamily="34" charset="0"/>
              <a:buChar char="•"/>
            </a:pPr>
            <a:r>
              <a:rPr lang="en-US" sz="2000" dirty="0">
                <a:solidFill>
                  <a:schemeClr val="tx1"/>
                </a:solidFill>
                <a:latin typeface="Arial" panose="020B0604020202020204" pitchFamily="34" charset="0"/>
                <a:cs typeface="Arial" panose="020B0604020202020204" pitchFamily="34" charset="0"/>
              </a:rPr>
              <a:t>“Financial instrument”:</a:t>
            </a:r>
          </a:p>
          <a:p>
            <a:pPr marL="800100" lvl="1" indent="-342900" algn="just">
              <a:spcBef>
                <a:spcPts val="300"/>
              </a:spcBef>
              <a:buFont typeface="Wingdings" panose="05000000000000000000" pitchFamily="2" charset="2"/>
              <a:buChar char="q"/>
            </a:pPr>
            <a:r>
              <a:rPr lang="en-US" dirty="0">
                <a:solidFill>
                  <a:schemeClr val="tx1"/>
                </a:solidFill>
                <a:latin typeface="Arial" panose="020B0604020202020204" pitchFamily="34" charset="0"/>
                <a:cs typeface="Arial" panose="020B0604020202020204" pitchFamily="34" charset="0"/>
              </a:rPr>
              <a:t>TF’s view - IAS 32 definition might not be suitable for the Code</a:t>
            </a:r>
          </a:p>
          <a:p>
            <a:pPr marL="800100" lvl="1" indent="-342900" algn="just">
              <a:spcBef>
                <a:spcPts val="300"/>
              </a:spcBef>
              <a:buFont typeface="Wingdings" panose="05000000000000000000" pitchFamily="2" charset="2"/>
              <a:buChar char="q"/>
            </a:pPr>
            <a:r>
              <a:rPr lang="en-US" dirty="0">
                <a:solidFill>
                  <a:schemeClr val="tx1"/>
                </a:solidFill>
                <a:latin typeface="Arial" panose="020B0604020202020204" pitchFamily="34" charset="0"/>
                <a:cs typeface="Arial" panose="020B0604020202020204" pitchFamily="34" charset="0"/>
              </a:rPr>
              <a:t>Considered other options including cross-reference IAS 32; use term as defined under applicable financial reporting framework; or no further explanation </a:t>
            </a:r>
          </a:p>
          <a:p>
            <a:pPr marL="800100" lvl="1" indent="-342900" algn="just">
              <a:spcBef>
                <a:spcPts val="300"/>
              </a:spcBef>
              <a:buFont typeface="Wingdings" panose="05000000000000000000" pitchFamily="2" charset="2"/>
              <a:buChar char="q"/>
            </a:pPr>
            <a:r>
              <a:rPr lang="en-US" dirty="0">
                <a:solidFill>
                  <a:schemeClr val="tx1"/>
                </a:solidFill>
                <a:latin typeface="Arial" panose="020B0604020202020204" pitchFamily="34" charset="0"/>
                <a:cs typeface="Arial" panose="020B0604020202020204" pitchFamily="34" charset="0"/>
              </a:rPr>
              <a:t>Board’s input to be sought on which option in September </a:t>
            </a:r>
          </a:p>
          <a:p>
            <a:pPr marL="342900" indent="-342900" algn="just">
              <a:spcBef>
                <a:spcPts val="600"/>
              </a:spcBef>
              <a:buFont typeface="Arial" panose="020B0604020202020204" pitchFamily="34" charset="0"/>
              <a:buChar char="•"/>
            </a:pPr>
            <a:r>
              <a:rPr lang="en-US" sz="2000" dirty="0">
                <a:solidFill>
                  <a:schemeClr val="tx1"/>
                </a:solidFill>
                <a:latin typeface="Arial" panose="020B0604020202020204" pitchFamily="34" charset="0"/>
                <a:cs typeface="Arial" panose="020B0604020202020204" pitchFamily="34" charset="0"/>
              </a:rPr>
              <a:t>“Listed entity” and in response to IOSCO’s views:</a:t>
            </a:r>
          </a:p>
          <a:p>
            <a:pPr marL="800100" lvl="1" indent="-342900" algn="just">
              <a:spcBef>
                <a:spcPts val="300"/>
              </a:spcBef>
              <a:buFont typeface="Wingdings" panose="05000000000000000000" pitchFamily="2" charset="2"/>
              <a:buChar char="q"/>
            </a:pPr>
            <a:r>
              <a:rPr lang="en-US" dirty="0">
                <a:solidFill>
                  <a:schemeClr val="tx1"/>
                </a:solidFill>
                <a:latin typeface="Arial" panose="020B0604020202020204" pitchFamily="34" charset="0"/>
                <a:cs typeface="Arial" panose="020B0604020202020204" pitchFamily="34" charset="0"/>
              </a:rPr>
              <a:t>Include phrase “including through listing on a stock exchange” in the definition of publicly traded entity</a:t>
            </a:r>
          </a:p>
          <a:p>
            <a:pPr marL="800100" lvl="1" indent="-342900" algn="just">
              <a:spcBef>
                <a:spcPts val="300"/>
              </a:spcBef>
              <a:buFont typeface="Wingdings" panose="05000000000000000000" pitchFamily="2" charset="2"/>
              <a:buChar char="q"/>
            </a:pPr>
            <a:r>
              <a:rPr lang="en-US" dirty="0">
                <a:solidFill>
                  <a:schemeClr val="tx1"/>
                </a:solidFill>
                <a:latin typeface="Arial" panose="020B0604020202020204" pitchFamily="34" charset="0"/>
                <a:cs typeface="Arial" panose="020B0604020202020204" pitchFamily="34" charset="0"/>
              </a:rPr>
              <a:t>Add listed entity as defined by relevant securities law or regulation as example.</a:t>
            </a:r>
          </a:p>
          <a:p>
            <a:pPr marL="800100" lvl="1" indent="-342900" algn="just">
              <a:spcBef>
                <a:spcPts val="300"/>
              </a:spcBef>
              <a:buFont typeface="Wingdings" panose="05000000000000000000" pitchFamily="2" charset="2"/>
              <a:buChar char="q"/>
            </a:pPr>
            <a:endParaRPr lang="en-US" sz="2000" dirty="0">
              <a:solidFill>
                <a:schemeClr val="tx1"/>
              </a:solidFill>
              <a:latin typeface="Arial" panose="020B0604020202020204" pitchFamily="34" charset="0"/>
              <a:cs typeface="Arial" panose="020B0604020202020204" pitchFamily="34" charset="0"/>
            </a:endParaRPr>
          </a:p>
          <a:p>
            <a:pPr marL="285750" indent="-285750" algn="just">
              <a:spcBef>
                <a:spcPts val="300"/>
              </a:spcBef>
              <a:buFont typeface="Arial" panose="020B0604020202020204" pitchFamily="34" charset="0"/>
              <a:buChar char="•"/>
            </a:pPr>
            <a:endParaRPr lang="en-US" dirty="0">
              <a:solidFill>
                <a:schemeClr val="tx1"/>
              </a:solidFill>
              <a:latin typeface="Arial" panose="020B0604020202020204" pitchFamily="34" charset="0"/>
              <a:cs typeface="Arial" panose="020B0604020202020204" pitchFamily="34" charset="0"/>
            </a:endParaRPr>
          </a:p>
          <a:p>
            <a:pPr marL="800100" lvl="1" indent="-342900" algn="just">
              <a:spcBef>
                <a:spcPts val="300"/>
              </a:spcBef>
              <a:buFont typeface="Wingdings" panose="05000000000000000000" pitchFamily="2" charset="2"/>
              <a:buChar char="q"/>
            </a:pPr>
            <a:endParaRPr lang="en-US" sz="2000" dirty="0">
              <a:solidFill>
                <a:schemeClr val="tx1"/>
              </a:solidFill>
              <a:latin typeface="Arial" panose="020B0604020202020204" pitchFamily="34" charset="0"/>
              <a:cs typeface="Arial" panose="020B0604020202020204" pitchFamily="34" charset="0"/>
            </a:endParaRPr>
          </a:p>
        </p:txBody>
      </p:sp>
      <p:sp>
        <p:nvSpPr>
          <p:cNvPr id="4" name="Rectangle: Rounded Corners 3">
            <a:extLst>
              <a:ext uri="{FF2B5EF4-FFF2-40B4-BE49-F238E27FC236}">
                <a16:creationId xmlns:a16="http://schemas.microsoft.com/office/drawing/2014/main" id="{5AFC1CE3-CDCB-4312-A6A2-910FEC5A685C}"/>
              </a:ext>
            </a:extLst>
          </p:cNvPr>
          <p:cNvSpPr/>
          <p:nvPr/>
        </p:nvSpPr>
        <p:spPr>
          <a:xfrm>
            <a:off x="304798" y="1181100"/>
            <a:ext cx="4419601" cy="481445"/>
          </a:xfrm>
          <a:prstGeom prst="roundRect">
            <a:avLst/>
          </a:prstGeom>
          <a:solidFill>
            <a:schemeClr val="accent6">
              <a:lumMod val="20000"/>
              <a:lumOff val="8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latin typeface="Arial" panose="020B0604020202020204" pitchFamily="34" charset="0"/>
                <a:cs typeface="Arial" panose="020B0604020202020204" pitchFamily="34" charset="0"/>
              </a:rPr>
              <a:t>TF Responses &amp; Proposals</a:t>
            </a:r>
          </a:p>
        </p:txBody>
      </p:sp>
      <p:sp>
        <p:nvSpPr>
          <p:cNvPr id="7" name="Title 1">
            <a:extLst>
              <a:ext uri="{FF2B5EF4-FFF2-40B4-BE49-F238E27FC236}">
                <a16:creationId xmlns:a16="http://schemas.microsoft.com/office/drawing/2014/main" id="{7A08B618-BE2A-428D-9F2D-F0B53468F87A}"/>
              </a:ext>
            </a:extLst>
          </p:cNvPr>
          <p:cNvSpPr>
            <a:spLocks noGrp="1"/>
          </p:cNvSpPr>
          <p:nvPr>
            <p:ph type="title"/>
          </p:nvPr>
        </p:nvSpPr>
        <p:spPr>
          <a:xfrm>
            <a:off x="838200" y="36513"/>
            <a:ext cx="10515600" cy="1068387"/>
          </a:xfrm>
        </p:spPr>
        <p:txBody>
          <a:bodyPr>
            <a:normAutofit/>
          </a:bodyPr>
          <a:lstStyle/>
          <a:p>
            <a:r>
              <a:rPr lang="en-US" sz="4000" i="1" dirty="0"/>
              <a:t>PIE Definition – Publicly Traded Entity (Q4)</a:t>
            </a:r>
          </a:p>
        </p:txBody>
      </p:sp>
      <p:pic>
        <p:nvPicPr>
          <p:cNvPr id="5" name="Picture 4">
            <a:extLst>
              <a:ext uri="{FF2B5EF4-FFF2-40B4-BE49-F238E27FC236}">
                <a16:creationId xmlns:a16="http://schemas.microsoft.com/office/drawing/2014/main" id="{1D8A34C6-7456-4215-B2D5-EAA1C6467ED5}"/>
              </a:ext>
            </a:extLst>
          </p:cNvPr>
          <p:cNvPicPr>
            <a:picLocks noChangeAspect="1"/>
          </p:cNvPicPr>
          <p:nvPr/>
        </p:nvPicPr>
        <p:blipFill rotWithShape="1">
          <a:blip r:embed="rId3"/>
          <a:srcRect l="20428" r="23241" b="2"/>
          <a:stretch/>
        </p:blipFill>
        <p:spPr>
          <a:xfrm>
            <a:off x="9417458" y="4087504"/>
            <a:ext cx="2774541" cy="2770496"/>
          </a:xfrm>
          <a:custGeom>
            <a:avLst/>
            <a:gdLst/>
            <a:ahLst/>
            <a:cxnLst/>
            <a:rect l="l" t="t" r="r" b="b"/>
            <a:pathLst>
              <a:path w="5570706" h="5562584">
                <a:moveTo>
                  <a:pt x="3374687" y="0"/>
                </a:moveTo>
                <a:cubicBezTo>
                  <a:pt x="4190094" y="0"/>
                  <a:pt x="4937956" y="289196"/>
                  <a:pt x="5521301" y="770615"/>
                </a:cubicBezTo>
                <a:lnTo>
                  <a:pt x="5570706" y="815517"/>
                </a:lnTo>
                <a:lnTo>
                  <a:pt x="5570706" y="5562584"/>
                </a:lnTo>
                <a:lnTo>
                  <a:pt x="808135" y="5562584"/>
                </a:lnTo>
                <a:lnTo>
                  <a:pt x="770615" y="5521302"/>
                </a:lnTo>
                <a:cubicBezTo>
                  <a:pt x="289196" y="4937957"/>
                  <a:pt x="0" y="4190095"/>
                  <a:pt x="0" y="3374687"/>
                </a:cubicBezTo>
                <a:cubicBezTo>
                  <a:pt x="0" y="1510899"/>
                  <a:pt x="1510899" y="0"/>
                  <a:pt x="3374687" y="0"/>
                </a:cubicBezTo>
                <a:close/>
              </a:path>
            </a:pathLst>
          </a:custGeom>
        </p:spPr>
      </p:pic>
      <p:sp>
        <p:nvSpPr>
          <p:cNvPr id="6" name="Rectangle: Rounded Corners 5">
            <a:extLst>
              <a:ext uri="{FF2B5EF4-FFF2-40B4-BE49-F238E27FC236}">
                <a16:creationId xmlns:a16="http://schemas.microsoft.com/office/drawing/2014/main" id="{30ADF260-DAC0-48D5-AFE8-981DAB9803CE}"/>
              </a:ext>
            </a:extLst>
          </p:cNvPr>
          <p:cNvSpPr/>
          <p:nvPr/>
        </p:nvSpPr>
        <p:spPr>
          <a:xfrm>
            <a:off x="8121293" y="1182204"/>
            <a:ext cx="3847793" cy="3492154"/>
          </a:xfrm>
          <a:prstGeom prst="roundRect">
            <a:avLst/>
          </a:prstGeom>
          <a:ln w="57150">
            <a:solidFill>
              <a:schemeClr val="accent6">
                <a:lumMod val="60000"/>
                <a:lumOff val="40000"/>
              </a:schemeClr>
            </a:solidFill>
          </a:ln>
          <a:effectLst>
            <a:outerShdw blurRad="63500" sx="102000" sy="102000" algn="ctr"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rtlCol="0" anchor="t" anchorCtr="0"/>
          <a:lstStyle/>
          <a:p>
            <a:pPr marL="0" marR="0">
              <a:spcAft>
                <a:spcPts val="600"/>
              </a:spcAft>
            </a:pPr>
            <a:r>
              <a:rPr lang="en-GB" b="1" dirty="0">
                <a:solidFill>
                  <a:schemeClr val="accent6">
                    <a:lumMod val="60000"/>
                    <a:lumOff val="40000"/>
                  </a:schemeClr>
                </a:solidFill>
                <a:effectLst/>
                <a:latin typeface="Arial" panose="020B0604020202020204" pitchFamily="34" charset="0"/>
                <a:ea typeface="Calibri" panose="020F0502020204030204" pitchFamily="34" charset="0"/>
                <a:cs typeface="Arial" panose="020B0604020202020204" pitchFamily="34" charset="0"/>
              </a:rPr>
              <a:t>Proposed Definition of Publicly Traded Entity</a:t>
            </a:r>
          </a:p>
          <a:p>
            <a:pPr marL="0" marR="0">
              <a:spcBef>
                <a:spcPts val="600"/>
              </a:spcBef>
              <a:spcAft>
                <a:spcPts val="600"/>
              </a:spcAft>
            </a:pPr>
            <a:r>
              <a:rPr lang="en-GB" sz="1600" dirty="0">
                <a:solidFill>
                  <a:schemeClr val="accent6">
                    <a:lumMod val="60000"/>
                    <a:lumOff val="40000"/>
                  </a:schemeClr>
                </a:solidFill>
                <a:effectLst/>
                <a:latin typeface="Arial" panose="020B0604020202020204" pitchFamily="34" charset="0"/>
                <a:ea typeface="Calibri" panose="020F0502020204030204" pitchFamily="34" charset="0"/>
                <a:cs typeface="Arial" panose="020B0604020202020204" pitchFamily="34" charset="0"/>
              </a:rPr>
              <a:t>An entity that issues financial instruments that are transferrable and traded through a publicly accessible market mechanism, including through listing on a stock exchange.</a:t>
            </a:r>
            <a:endParaRPr lang="en-US" sz="1600" dirty="0">
              <a:solidFill>
                <a:schemeClr val="accent6">
                  <a:lumMod val="60000"/>
                  <a:lumOff val="40000"/>
                </a:schemeClr>
              </a:solidFill>
              <a:effectLst/>
              <a:latin typeface="Arial" panose="020B0604020202020204" pitchFamily="34" charset="0"/>
              <a:ea typeface="Calibri" panose="020F0502020204030204" pitchFamily="34" charset="0"/>
              <a:cs typeface="Arial" panose="020B0604020202020204" pitchFamily="34" charset="0"/>
            </a:endParaRPr>
          </a:p>
          <a:p>
            <a:pPr marL="0" marR="0">
              <a:spcBef>
                <a:spcPts val="600"/>
              </a:spcBef>
              <a:spcAft>
                <a:spcPts val="600"/>
              </a:spcAft>
            </a:pPr>
            <a:r>
              <a:rPr lang="en-US" sz="1600" i="1" dirty="0">
                <a:solidFill>
                  <a:schemeClr val="accent6">
                    <a:lumMod val="60000"/>
                    <a:lumOff val="40000"/>
                  </a:schemeClr>
                </a:solidFill>
                <a:effectLst/>
                <a:latin typeface="Arial" panose="020B0604020202020204" pitchFamily="34" charset="0"/>
                <a:ea typeface="Calibri" panose="020F0502020204030204" pitchFamily="34" charset="0"/>
                <a:cs typeface="Arial" panose="020B0604020202020204" pitchFamily="34" charset="0"/>
              </a:rPr>
              <a:t>A listed entity as defined by relevant securities law or regulation is an example of a publicly traded entity.</a:t>
            </a:r>
            <a:endParaRPr lang="en-US" sz="1600" dirty="0">
              <a:solidFill>
                <a:schemeClr val="accent6">
                  <a:lumMod val="60000"/>
                  <a:lumOff val="40000"/>
                </a:schemeClr>
              </a:solidFill>
              <a:effectLst/>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639378430"/>
      </p:ext>
    </p:extLst>
  </p:cSld>
  <p:clrMapOvr>
    <a:overrideClrMapping bg1="lt1" tx1="dk1" bg2="lt2" tx2="dk2" accent1="accent1" accent2="accent2" accent3="accent3" accent4="accent4" accent5="accent5" accent6="accent6" hlink="hlink" folHlink="folHlink"/>
  </p:clrMapOvr>
</p:sld>
</file>

<file path=ppt/slides/slide2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6CAAD14A-EC40-41C9-9C8A-42547914A6A2}"/>
              </a:ext>
            </a:extLst>
          </p:cNvPr>
          <p:cNvSpPr>
            <a:spLocks noGrp="1"/>
          </p:cNvSpPr>
          <p:nvPr>
            <p:ph type="sldNum" sz="quarter" idx="12"/>
          </p:nvPr>
        </p:nvSpPr>
        <p:spPr/>
        <p:txBody>
          <a:bodyPr/>
          <a:lstStyle/>
          <a:p>
            <a:fld id="{A68F81FF-A8B7-8E49-9D5B-3CAD5ADFEE36}" type="slidenum">
              <a:rPr lang="en-US" smtClean="0"/>
              <a:pPr/>
              <a:t>21</a:t>
            </a:fld>
            <a:endParaRPr lang="en-US" dirty="0"/>
          </a:p>
        </p:txBody>
      </p:sp>
      <p:pic>
        <p:nvPicPr>
          <p:cNvPr id="6" name="Picture 2" descr="Avant - &quot;Doctor, I'm here for a second opinion&quot;">
            <a:extLst>
              <a:ext uri="{FF2B5EF4-FFF2-40B4-BE49-F238E27FC236}">
                <a16:creationId xmlns:a16="http://schemas.microsoft.com/office/drawing/2014/main" id="{A5E676AB-8644-4DD5-B73F-ECE4DCF296B7}"/>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1" b="-1"/>
          <a:stretch/>
        </p:blipFill>
        <p:spPr bwMode="auto">
          <a:xfrm>
            <a:off x="7478227" y="1962715"/>
            <a:ext cx="4161144" cy="3468267"/>
          </a:xfrm>
          <a:custGeom>
            <a:avLst/>
            <a:gdLst/>
            <a:ahLst/>
            <a:cxnLst/>
            <a:rect l="l" t="t" r="r" b="b"/>
            <a:pathLst>
              <a:path w="5846002" h="4872577">
                <a:moveTo>
                  <a:pt x="343285" y="2953992"/>
                </a:moveTo>
                <a:cubicBezTo>
                  <a:pt x="343285" y="2953992"/>
                  <a:pt x="343285" y="2953992"/>
                  <a:pt x="849063" y="2953992"/>
                </a:cubicBezTo>
                <a:cubicBezTo>
                  <a:pt x="880743" y="2953992"/>
                  <a:pt x="911330" y="2971406"/>
                  <a:pt x="926624" y="2999703"/>
                </a:cubicBezTo>
                <a:cubicBezTo>
                  <a:pt x="926624" y="2999703"/>
                  <a:pt x="926624" y="2999703"/>
                  <a:pt x="1180059" y="3436136"/>
                </a:cubicBezTo>
                <a:cubicBezTo>
                  <a:pt x="1196445" y="3463345"/>
                  <a:pt x="1196445" y="3498172"/>
                  <a:pt x="1180059" y="3525382"/>
                </a:cubicBezTo>
                <a:cubicBezTo>
                  <a:pt x="1180059" y="3525382"/>
                  <a:pt x="1180059" y="3525382"/>
                  <a:pt x="926624" y="3961814"/>
                </a:cubicBezTo>
                <a:cubicBezTo>
                  <a:pt x="911330" y="3990111"/>
                  <a:pt x="880743" y="4007525"/>
                  <a:pt x="849063" y="4007525"/>
                </a:cubicBezTo>
                <a:cubicBezTo>
                  <a:pt x="849063" y="4007525"/>
                  <a:pt x="849063" y="4007525"/>
                  <a:pt x="343285" y="4007525"/>
                </a:cubicBezTo>
                <a:cubicBezTo>
                  <a:pt x="310513" y="4007525"/>
                  <a:pt x="281019" y="3990111"/>
                  <a:pt x="264633" y="3961814"/>
                </a:cubicBezTo>
                <a:cubicBezTo>
                  <a:pt x="264633" y="3961814"/>
                  <a:pt x="264633" y="3961814"/>
                  <a:pt x="12290" y="3525382"/>
                </a:cubicBezTo>
                <a:cubicBezTo>
                  <a:pt x="-4096" y="3498172"/>
                  <a:pt x="-4096" y="3463345"/>
                  <a:pt x="12290" y="3436136"/>
                </a:cubicBezTo>
                <a:cubicBezTo>
                  <a:pt x="12290" y="3436136"/>
                  <a:pt x="12290" y="3436136"/>
                  <a:pt x="264633" y="2999703"/>
                </a:cubicBezTo>
                <a:cubicBezTo>
                  <a:pt x="281019" y="2971406"/>
                  <a:pt x="310513" y="2953992"/>
                  <a:pt x="343285" y="2953992"/>
                </a:cubicBezTo>
                <a:close/>
                <a:moveTo>
                  <a:pt x="2353334" y="538808"/>
                </a:moveTo>
                <a:cubicBezTo>
                  <a:pt x="2353334" y="538808"/>
                  <a:pt x="2353334" y="538808"/>
                  <a:pt x="2613403" y="538808"/>
                </a:cubicBezTo>
                <a:lnTo>
                  <a:pt x="2643742" y="538808"/>
                </a:lnTo>
                <a:lnTo>
                  <a:pt x="2672692" y="588661"/>
                </a:lnTo>
                <a:cubicBezTo>
                  <a:pt x="2713002" y="658078"/>
                  <a:pt x="2759909" y="738855"/>
                  <a:pt x="2814491" y="832849"/>
                </a:cubicBezTo>
                <a:cubicBezTo>
                  <a:pt x="2839586" y="874521"/>
                  <a:pt x="2839586" y="927860"/>
                  <a:pt x="2814491" y="969531"/>
                </a:cubicBezTo>
                <a:cubicBezTo>
                  <a:pt x="2814491" y="969531"/>
                  <a:pt x="2814491" y="969531"/>
                  <a:pt x="2426350" y="1637936"/>
                </a:cubicBezTo>
                <a:cubicBezTo>
                  <a:pt x="2402927" y="1681274"/>
                  <a:pt x="2356083" y="1707943"/>
                  <a:pt x="2307565" y="1707943"/>
                </a:cubicBezTo>
                <a:cubicBezTo>
                  <a:pt x="2307565" y="1707943"/>
                  <a:pt x="2307565" y="1707943"/>
                  <a:pt x="1532956" y="1707943"/>
                </a:cubicBezTo>
                <a:cubicBezTo>
                  <a:pt x="1520409" y="1707943"/>
                  <a:pt x="1508175" y="1706276"/>
                  <a:pt x="1496490" y="1703099"/>
                </a:cubicBezTo>
                <a:lnTo>
                  <a:pt x="1471408" y="1692583"/>
                </a:lnTo>
                <a:lnTo>
                  <a:pt x="1486736" y="1666073"/>
                </a:lnTo>
                <a:cubicBezTo>
                  <a:pt x="1625328" y="1426376"/>
                  <a:pt x="1802725" y="1119564"/>
                  <a:pt x="2029793" y="726844"/>
                </a:cubicBezTo>
                <a:cubicBezTo>
                  <a:pt x="2097197" y="610441"/>
                  <a:pt x="2218525" y="538808"/>
                  <a:pt x="2353334" y="538808"/>
                </a:cubicBezTo>
                <a:close/>
                <a:moveTo>
                  <a:pt x="1487085" y="0"/>
                </a:moveTo>
                <a:cubicBezTo>
                  <a:pt x="1487085" y="0"/>
                  <a:pt x="1487085" y="0"/>
                  <a:pt x="2360840" y="0"/>
                </a:cubicBezTo>
                <a:cubicBezTo>
                  <a:pt x="2415568" y="0"/>
                  <a:pt x="2468407" y="30084"/>
                  <a:pt x="2494828" y="78969"/>
                </a:cubicBezTo>
                <a:cubicBezTo>
                  <a:pt x="2494828" y="78969"/>
                  <a:pt x="2494828" y="78969"/>
                  <a:pt x="2729665" y="483373"/>
                </a:cubicBezTo>
                <a:lnTo>
                  <a:pt x="2756194" y="529058"/>
                </a:lnTo>
                <a:lnTo>
                  <a:pt x="2735320" y="529058"/>
                </a:lnTo>
                <a:lnTo>
                  <a:pt x="2636659" y="529058"/>
                </a:lnTo>
                <a:lnTo>
                  <a:pt x="2593799" y="455250"/>
                </a:lnTo>
                <a:cubicBezTo>
                  <a:pt x="2430052" y="173267"/>
                  <a:pt x="2430052" y="173267"/>
                  <a:pt x="2430052" y="173267"/>
                </a:cubicBezTo>
                <a:cubicBezTo>
                  <a:pt x="2406629" y="129929"/>
                  <a:pt x="2359785" y="103259"/>
                  <a:pt x="2311267" y="103259"/>
                </a:cubicBezTo>
                <a:cubicBezTo>
                  <a:pt x="1536658" y="103259"/>
                  <a:pt x="1536658" y="103259"/>
                  <a:pt x="1536658" y="103259"/>
                </a:cubicBezTo>
                <a:cubicBezTo>
                  <a:pt x="1486468" y="103259"/>
                  <a:pt x="1441296" y="129929"/>
                  <a:pt x="1416201" y="173267"/>
                </a:cubicBezTo>
                <a:cubicBezTo>
                  <a:pt x="1029733" y="841671"/>
                  <a:pt x="1029733" y="841671"/>
                  <a:pt x="1029733" y="841671"/>
                </a:cubicBezTo>
                <a:cubicBezTo>
                  <a:pt x="1004637" y="883343"/>
                  <a:pt x="1004637" y="936682"/>
                  <a:pt x="1029733" y="978353"/>
                </a:cubicBezTo>
                <a:cubicBezTo>
                  <a:pt x="1416201" y="1646758"/>
                  <a:pt x="1416201" y="1646758"/>
                  <a:pt x="1416201" y="1646758"/>
                </a:cubicBezTo>
                <a:cubicBezTo>
                  <a:pt x="1428749" y="1668427"/>
                  <a:pt x="1446315" y="1685929"/>
                  <a:pt x="1467019" y="1698013"/>
                </a:cubicBezTo>
                <a:lnTo>
                  <a:pt x="1472899" y="1700478"/>
                </a:lnTo>
                <a:lnTo>
                  <a:pt x="1441377" y="1754996"/>
                </a:lnTo>
                <a:lnTo>
                  <a:pt x="1417933" y="1795543"/>
                </a:lnTo>
                <a:lnTo>
                  <a:pt x="1442249" y="1805738"/>
                </a:lnTo>
                <a:cubicBezTo>
                  <a:pt x="1455430" y="1809322"/>
                  <a:pt x="1469230" y="1811202"/>
                  <a:pt x="1483383" y="1811202"/>
                </a:cubicBezTo>
                <a:cubicBezTo>
                  <a:pt x="2357138" y="1811202"/>
                  <a:pt x="2357138" y="1811202"/>
                  <a:pt x="2357138" y="1811202"/>
                </a:cubicBezTo>
                <a:cubicBezTo>
                  <a:pt x="2411866" y="1811202"/>
                  <a:pt x="2464705" y="1781120"/>
                  <a:pt x="2491126" y="1732235"/>
                </a:cubicBezTo>
                <a:cubicBezTo>
                  <a:pt x="2928947" y="978278"/>
                  <a:pt x="2928947" y="978278"/>
                  <a:pt x="2928947" y="978278"/>
                </a:cubicBezTo>
                <a:cubicBezTo>
                  <a:pt x="2957254" y="931274"/>
                  <a:pt x="2957254" y="871108"/>
                  <a:pt x="2928947" y="824102"/>
                </a:cubicBezTo>
                <a:cubicBezTo>
                  <a:pt x="2874220" y="729858"/>
                  <a:pt x="2826333" y="647394"/>
                  <a:pt x="2784432" y="575238"/>
                </a:cubicBezTo>
                <a:lnTo>
                  <a:pt x="2763277" y="538808"/>
                </a:lnTo>
                <a:lnTo>
                  <a:pt x="2861280" y="538808"/>
                </a:lnTo>
                <a:cubicBezTo>
                  <a:pt x="3166048" y="538808"/>
                  <a:pt x="3653676" y="538808"/>
                  <a:pt x="4433881" y="538808"/>
                </a:cubicBezTo>
                <a:cubicBezTo>
                  <a:pt x="4564197" y="538808"/>
                  <a:pt x="4690018" y="610441"/>
                  <a:pt x="4752929" y="726844"/>
                </a:cubicBezTo>
                <a:cubicBezTo>
                  <a:pt x="4752929" y="726844"/>
                  <a:pt x="4752929" y="726844"/>
                  <a:pt x="5795449" y="2522134"/>
                </a:cubicBezTo>
                <a:cubicBezTo>
                  <a:pt x="5862854" y="2634060"/>
                  <a:pt x="5862854" y="2777325"/>
                  <a:pt x="5795449" y="2889251"/>
                </a:cubicBezTo>
                <a:cubicBezTo>
                  <a:pt x="5795449" y="2889251"/>
                  <a:pt x="5795449" y="2889251"/>
                  <a:pt x="4752929" y="4684542"/>
                </a:cubicBezTo>
                <a:cubicBezTo>
                  <a:pt x="4690018" y="4800945"/>
                  <a:pt x="4564197" y="4872577"/>
                  <a:pt x="4433881" y="4872577"/>
                </a:cubicBezTo>
                <a:cubicBezTo>
                  <a:pt x="4433881" y="4872577"/>
                  <a:pt x="4433881" y="4872577"/>
                  <a:pt x="2353334" y="4872577"/>
                </a:cubicBezTo>
                <a:cubicBezTo>
                  <a:pt x="2218525" y="4872577"/>
                  <a:pt x="2097197" y="4800945"/>
                  <a:pt x="2029793" y="4684542"/>
                </a:cubicBezTo>
                <a:cubicBezTo>
                  <a:pt x="2029793" y="4684542"/>
                  <a:pt x="2029793" y="4684542"/>
                  <a:pt x="991766" y="2889251"/>
                </a:cubicBezTo>
                <a:cubicBezTo>
                  <a:pt x="924361" y="2777325"/>
                  <a:pt x="924361" y="2634060"/>
                  <a:pt x="991766" y="2522134"/>
                </a:cubicBezTo>
                <a:cubicBezTo>
                  <a:pt x="991766" y="2522134"/>
                  <a:pt x="991766" y="2522134"/>
                  <a:pt x="1377193" y="1855530"/>
                </a:cubicBezTo>
                <a:lnTo>
                  <a:pt x="1409676" y="1799352"/>
                </a:lnTo>
                <a:lnTo>
                  <a:pt x="1408533" y="1798873"/>
                </a:lnTo>
                <a:cubicBezTo>
                  <a:pt x="1385179" y="1785241"/>
                  <a:pt x="1365364" y="1765500"/>
                  <a:pt x="1351210" y="1741057"/>
                </a:cubicBezTo>
                <a:cubicBezTo>
                  <a:pt x="1351210" y="1741057"/>
                  <a:pt x="1351210" y="1741057"/>
                  <a:pt x="915276" y="987100"/>
                </a:cubicBezTo>
                <a:cubicBezTo>
                  <a:pt x="886968" y="940096"/>
                  <a:pt x="886968" y="879930"/>
                  <a:pt x="915276" y="832924"/>
                </a:cubicBezTo>
                <a:cubicBezTo>
                  <a:pt x="915276" y="832924"/>
                  <a:pt x="915276" y="832924"/>
                  <a:pt x="1351210" y="78969"/>
                </a:cubicBezTo>
                <a:cubicBezTo>
                  <a:pt x="1379517" y="30084"/>
                  <a:pt x="1430471" y="0"/>
                  <a:pt x="1487085" y="0"/>
                </a:cubicBezTo>
                <a:close/>
              </a:path>
            </a:pathLst>
          </a:custGeom>
          <a:noFill/>
          <a:extLst>
            <a:ext uri="{909E8E84-426E-40DD-AFC4-6F175D3DCCD1}">
              <a14:hiddenFill xmlns:a14="http://schemas.microsoft.com/office/drawing/2010/main">
                <a:solidFill>
                  <a:srgbClr val="FFFFFF"/>
                </a:solidFill>
              </a14:hiddenFill>
            </a:ext>
          </a:extLst>
        </p:spPr>
      </p:pic>
      <p:sp>
        <p:nvSpPr>
          <p:cNvPr id="8" name="Rectangle: Rounded Corners 7">
            <a:extLst>
              <a:ext uri="{FF2B5EF4-FFF2-40B4-BE49-F238E27FC236}">
                <a16:creationId xmlns:a16="http://schemas.microsoft.com/office/drawing/2014/main" id="{3F6B385B-B8A9-42BB-BF61-5D826949F3CC}"/>
              </a:ext>
            </a:extLst>
          </p:cNvPr>
          <p:cNvSpPr/>
          <p:nvPr/>
        </p:nvSpPr>
        <p:spPr>
          <a:xfrm>
            <a:off x="222416" y="1357369"/>
            <a:ext cx="7350692" cy="5277893"/>
          </a:xfrm>
          <a:prstGeom prst="roundRect">
            <a:avLst/>
          </a:prstGeom>
          <a:ln w="79375">
            <a:solidFill>
              <a:schemeClr val="accent6">
                <a:lumMod val="40000"/>
                <a:lumOff val="60000"/>
              </a:schemeClr>
            </a:solidFill>
          </a:ln>
        </p:spPr>
        <p:style>
          <a:lnRef idx="2">
            <a:schemeClr val="accent6"/>
          </a:lnRef>
          <a:fillRef idx="1">
            <a:schemeClr val="lt1"/>
          </a:fillRef>
          <a:effectRef idx="0">
            <a:schemeClr val="accent6"/>
          </a:effectRef>
          <a:fontRef idx="minor">
            <a:schemeClr val="dk1"/>
          </a:fontRef>
        </p:style>
        <p:txBody>
          <a:bodyPr rtlCol="0" anchor="t" anchorCtr="0"/>
          <a:lstStyle/>
          <a:p>
            <a:pPr>
              <a:spcBef>
                <a:spcPts val="300"/>
              </a:spcBef>
              <a:spcAft>
                <a:spcPts val="300"/>
              </a:spcAft>
            </a:pPr>
            <a:r>
              <a:rPr lang="en-US" sz="2800" b="1" dirty="0">
                <a:solidFill>
                  <a:srgbClr val="0B5494"/>
                </a:solidFill>
                <a:latin typeface="Arial" panose="020B0604020202020204" pitchFamily="34" charset="0"/>
                <a:cs typeface="Arial" panose="020B0604020202020204" pitchFamily="34" charset="0"/>
              </a:rPr>
              <a:t>CAG Representatives are asked for views on:</a:t>
            </a:r>
          </a:p>
          <a:p>
            <a:pPr>
              <a:spcBef>
                <a:spcPts val="1200"/>
              </a:spcBef>
              <a:spcAft>
                <a:spcPts val="300"/>
              </a:spcAft>
            </a:pPr>
            <a:r>
              <a:rPr lang="en-US" sz="2400" dirty="0">
                <a:solidFill>
                  <a:srgbClr val="0B5494"/>
                </a:solidFill>
                <a:latin typeface="Arial" panose="020B0604020202020204" pitchFamily="34" charset="0"/>
                <a:cs typeface="Arial" panose="020B0604020202020204" pitchFamily="34" charset="0"/>
              </a:rPr>
              <a:t>The IESBA PIE TF’s proposed revisions to the definition of “publicly traded entity” (category (a)), including: </a:t>
            </a:r>
          </a:p>
          <a:p>
            <a:pPr marL="457200" indent="-457200">
              <a:spcBef>
                <a:spcPts val="300"/>
              </a:spcBef>
              <a:spcAft>
                <a:spcPts val="300"/>
              </a:spcAft>
              <a:buFont typeface="Arial" panose="020B0604020202020204" pitchFamily="34" charset="0"/>
              <a:buChar char="•"/>
            </a:pPr>
            <a:r>
              <a:rPr lang="en-US" sz="2400" dirty="0">
                <a:solidFill>
                  <a:srgbClr val="0B5494"/>
                </a:solidFill>
                <a:latin typeface="Arial" panose="020B0604020202020204" pitchFamily="34" charset="0"/>
                <a:cs typeface="Arial" panose="020B0604020202020204" pitchFamily="34" charset="0"/>
              </a:rPr>
              <a:t>Whether “financial interests” should be defined; and </a:t>
            </a:r>
          </a:p>
          <a:p>
            <a:pPr marL="457200" indent="-457200">
              <a:spcBef>
                <a:spcPts val="300"/>
              </a:spcBef>
              <a:spcAft>
                <a:spcPts val="300"/>
              </a:spcAft>
              <a:buFont typeface="Arial" panose="020B0604020202020204" pitchFamily="34" charset="0"/>
              <a:buChar char="•"/>
            </a:pPr>
            <a:r>
              <a:rPr lang="en-US" sz="2400" dirty="0">
                <a:solidFill>
                  <a:srgbClr val="0B5494"/>
                </a:solidFill>
                <a:latin typeface="Arial" panose="020B0604020202020204" pitchFamily="34" charset="0"/>
                <a:cs typeface="Arial" panose="020B0604020202020204" pitchFamily="34" charset="0"/>
              </a:rPr>
              <a:t>TF’s recommendation to retain the term “listed entity” as an example of publicly traded entity</a:t>
            </a:r>
          </a:p>
          <a:p>
            <a:pPr marL="800100" lvl="1" indent="-342900">
              <a:spcBef>
                <a:spcPts val="300"/>
              </a:spcBef>
              <a:spcAft>
                <a:spcPts val="300"/>
              </a:spcAft>
              <a:buFont typeface="Wingdings" panose="05000000000000000000" pitchFamily="2" charset="2"/>
              <a:buChar char="v"/>
            </a:pPr>
            <a:endParaRPr lang="en-US" sz="2400" dirty="0">
              <a:solidFill>
                <a:srgbClr val="0B5494"/>
              </a:solidFill>
              <a:latin typeface="Arial" panose="020B0604020202020204" pitchFamily="34" charset="0"/>
              <a:cs typeface="Arial" panose="020B0604020202020204" pitchFamily="34" charset="0"/>
            </a:endParaRPr>
          </a:p>
        </p:txBody>
      </p:sp>
      <p:sp>
        <p:nvSpPr>
          <p:cNvPr id="7" name="Title 1">
            <a:extLst>
              <a:ext uri="{FF2B5EF4-FFF2-40B4-BE49-F238E27FC236}">
                <a16:creationId xmlns:a16="http://schemas.microsoft.com/office/drawing/2014/main" id="{0521498F-B74F-489E-BA0E-11437649057C}"/>
              </a:ext>
            </a:extLst>
          </p:cNvPr>
          <p:cNvSpPr>
            <a:spLocks noGrp="1"/>
          </p:cNvSpPr>
          <p:nvPr>
            <p:ph type="title"/>
          </p:nvPr>
        </p:nvSpPr>
        <p:spPr>
          <a:xfrm>
            <a:off x="838200" y="36513"/>
            <a:ext cx="10515600" cy="1068387"/>
          </a:xfrm>
        </p:spPr>
        <p:txBody>
          <a:bodyPr>
            <a:normAutofit/>
          </a:bodyPr>
          <a:lstStyle/>
          <a:p>
            <a:r>
              <a:rPr lang="en-US" sz="4000" i="1" dirty="0"/>
              <a:t>PIE Definition – Publicly Traded Entity (Q4)</a:t>
            </a:r>
          </a:p>
        </p:txBody>
      </p:sp>
    </p:spTree>
    <p:extLst>
      <p:ext uri="{BB962C8B-B14F-4D97-AF65-F5344CB8AC3E}">
        <p14:creationId xmlns:p14="http://schemas.microsoft.com/office/powerpoint/2010/main" val="1515154135"/>
      </p:ext>
    </p:extLst>
  </p:cSld>
  <p:clrMapOvr>
    <a:overrideClrMapping bg1="lt1" tx1="dk1" bg2="lt2" tx2="dk2" accent1="accent1" accent2="accent2" accent3="accent3" accent4="accent4" accent5="accent5" accent6="accent6" hlink="hlink" folHlink="folHlink"/>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DE8C2797-2424-45F1-B6A1-30AAC2BBDC72}"/>
              </a:ext>
            </a:extLst>
          </p:cNvPr>
          <p:cNvSpPr>
            <a:spLocks noGrp="1"/>
          </p:cNvSpPr>
          <p:nvPr>
            <p:ph type="sldNum" sz="quarter" idx="12"/>
          </p:nvPr>
        </p:nvSpPr>
        <p:spPr/>
        <p:txBody>
          <a:bodyPr/>
          <a:lstStyle/>
          <a:p>
            <a:fld id="{A68F81FF-A8B7-8E49-9D5B-3CAD5ADFEE36}" type="slidenum">
              <a:rPr lang="en-US" smtClean="0"/>
              <a:pPr/>
              <a:t>22</a:t>
            </a:fld>
            <a:endParaRPr lang="en-US" dirty="0"/>
          </a:p>
        </p:txBody>
      </p:sp>
      <p:sp>
        <p:nvSpPr>
          <p:cNvPr id="6" name="Rectangle 5">
            <a:extLst>
              <a:ext uri="{FF2B5EF4-FFF2-40B4-BE49-F238E27FC236}">
                <a16:creationId xmlns:a16="http://schemas.microsoft.com/office/drawing/2014/main" id="{017B144C-DCEE-45C1-8714-AF47B3DDABE5}"/>
              </a:ext>
            </a:extLst>
          </p:cNvPr>
          <p:cNvSpPr/>
          <p:nvPr/>
        </p:nvSpPr>
        <p:spPr>
          <a:xfrm>
            <a:off x="105508" y="1336431"/>
            <a:ext cx="7154608" cy="53850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285750" indent="-285750">
              <a:spcBef>
                <a:spcPts val="300"/>
              </a:spcBef>
              <a:spcAft>
                <a:spcPts val="300"/>
              </a:spcAft>
              <a:buFont typeface="Arial" panose="020B0604020202020204" pitchFamily="34" charset="0"/>
              <a:buChar char="•"/>
            </a:pPr>
            <a:r>
              <a:rPr lang="en-US" sz="2000" dirty="0">
                <a:solidFill>
                  <a:schemeClr val="tx1"/>
                </a:solidFill>
                <a:latin typeface="Arial" panose="020B0604020202020204" pitchFamily="34" charset="0"/>
                <a:cs typeface="Arial" panose="020B0604020202020204" pitchFamily="34" charset="0"/>
              </a:rPr>
              <a:t>Regulators, NSS &amp; PAOs more supportive of all categories</a:t>
            </a:r>
          </a:p>
          <a:p>
            <a:pPr marL="285750" indent="-285750">
              <a:spcBef>
                <a:spcPts val="300"/>
              </a:spcBef>
              <a:spcAft>
                <a:spcPts val="300"/>
              </a:spcAft>
              <a:buFont typeface="Arial" panose="020B0604020202020204" pitchFamily="34" charset="0"/>
              <a:buChar char="•"/>
            </a:pPr>
            <a:r>
              <a:rPr lang="en-US" sz="2000" dirty="0">
                <a:solidFill>
                  <a:schemeClr val="tx1"/>
                </a:solidFill>
                <a:latin typeface="Arial" panose="020B0604020202020204" pitchFamily="34" charset="0"/>
                <a:cs typeface="Arial" panose="020B0604020202020204" pitchFamily="34" charset="0"/>
              </a:rPr>
              <a:t>Strongest support for (a), (b) and (c)</a:t>
            </a:r>
          </a:p>
          <a:p>
            <a:pPr marL="285750" indent="-285750">
              <a:spcBef>
                <a:spcPts val="300"/>
              </a:spcBef>
              <a:spcAft>
                <a:spcPts val="300"/>
              </a:spcAft>
              <a:buFont typeface="Arial" panose="020B0604020202020204" pitchFamily="34" charset="0"/>
              <a:buChar char="•"/>
            </a:pPr>
            <a:r>
              <a:rPr lang="en-US" sz="2000" dirty="0">
                <a:solidFill>
                  <a:schemeClr val="tx1"/>
                </a:solidFill>
                <a:latin typeface="Arial" panose="020B0604020202020204" pitchFamily="34" charset="0"/>
                <a:cs typeface="Arial" panose="020B0604020202020204" pitchFamily="34" charset="0"/>
              </a:rPr>
              <a:t>Categories (d) and (e):</a:t>
            </a:r>
          </a:p>
          <a:p>
            <a:pPr marL="742950" lvl="1" indent="-285750">
              <a:spcBef>
                <a:spcPts val="300"/>
              </a:spcBef>
              <a:spcAft>
                <a:spcPts val="300"/>
              </a:spcAft>
              <a:buFont typeface="Wingdings" panose="05000000000000000000" pitchFamily="2" charset="2"/>
              <a:buChar char="v"/>
            </a:pPr>
            <a:r>
              <a:rPr lang="en-US" dirty="0">
                <a:solidFill>
                  <a:schemeClr val="tx1"/>
                </a:solidFill>
                <a:latin typeface="Arial" panose="020B0604020202020204" pitchFamily="34" charset="0"/>
                <a:cs typeface="Arial" panose="020B0604020202020204" pitchFamily="34" charset="0"/>
              </a:rPr>
              <a:t>Less support than the other categories</a:t>
            </a:r>
          </a:p>
          <a:p>
            <a:pPr marL="742950" lvl="1" indent="-285750">
              <a:spcBef>
                <a:spcPts val="300"/>
              </a:spcBef>
              <a:spcAft>
                <a:spcPts val="300"/>
              </a:spcAft>
              <a:buFont typeface="Wingdings" panose="05000000000000000000" pitchFamily="2" charset="2"/>
              <a:buChar char="v"/>
            </a:pPr>
            <a:r>
              <a:rPr lang="en-US" dirty="0">
                <a:solidFill>
                  <a:schemeClr val="tx1"/>
                </a:solidFill>
                <a:latin typeface="Arial" panose="020B0604020202020204" pitchFamily="34" charset="0"/>
                <a:cs typeface="Arial" panose="020B0604020202020204" pitchFamily="34" charset="0"/>
              </a:rPr>
              <a:t>Least overall support for (d)</a:t>
            </a:r>
          </a:p>
          <a:p>
            <a:pPr marL="742950" lvl="1" indent="-285750">
              <a:spcBef>
                <a:spcPts val="300"/>
              </a:spcBef>
              <a:spcAft>
                <a:spcPts val="300"/>
              </a:spcAft>
              <a:buFont typeface="Wingdings" panose="05000000000000000000" pitchFamily="2" charset="2"/>
              <a:buChar char="v"/>
            </a:pPr>
            <a:r>
              <a:rPr lang="en-US" dirty="0">
                <a:solidFill>
                  <a:schemeClr val="tx1"/>
                </a:solidFill>
                <a:latin typeface="Arial" panose="020B0604020202020204" pitchFamily="34" charset="0"/>
                <a:cs typeface="Arial" panose="020B0604020202020204" pitchFamily="34" charset="0"/>
              </a:rPr>
              <a:t>Less support for (d) and (e) from firms and EU respondents </a:t>
            </a:r>
          </a:p>
          <a:p>
            <a:pPr marL="742950" lvl="1" indent="-285750">
              <a:spcBef>
                <a:spcPts val="300"/>
              </a:spcBef>
              <a:spcAft>
                <a:spcPts val="300"/>
              </a:spcAft>
              <a:buFont typeface="Wingdings" panose="05000000000000000000" pitchFamily="2" charset="2"/>
              <a:buChar char="v"/>
            </a:pPr>
            <a:r>
              <a:rPr lang="en-US" dirty="0">
                <a:solidFill>
                  <a:schemeClr val="tx1"/>
                </a:solidFill>
                <a:latin typeface="Arial" panose="020B0604020202020204" pitchFamily="34" charset="0"/>
                <a:cs typeface="Arial" panose="020B0604020202020204" pitchFamily="34" charset="0"/>
              </a:rPr>
              <a:t>Received most significant comments/issues</a:t>
            </a:r>
          </a:p>
          <a:p>
            <a:pPr marL="742950" lvl="1" indent="-285750">
              <a:spcBef>
                <a:spcPts val="300"/>
              </a:spcBef>
              <a:spcAft>
                <a:spcPts val="300"/>
              </a:spcAft>
              <a:buFont typeface="Wingdings" panose="05000000000000000000" pitchFamily="2" charset="2"/>
              <a:buChar char="v"/>
            </a:pPr>
            <a:r>
              <a:rPr lang="en-US" dirty="0">
                <a:solidFill>
                  <a:schemeClr val="tx1"/>
                </a:solidFill>
                <a:latin typeface="Arial" panose="020B0604020202020204" pitchFamily="34" charset="0"/>
                <a:cs typeface="Arial" panose="020B0604020202020204" pitchFamily="34" charset="0"/>
              </a:rPr>
              <a:t>Key concern - large number of entities would be scoped in and issues with </a:t>
            </a:r>
            <a:r>
              <a:rPr lang="en-US" dirty="0" err="1">
                <a:solidFill>
                  <a:schemeClr val="tx1"/>
                </a:solidFill>
                <a:latin typeface="Arial" panose="020B0604020202020204" pitchFamily="34" charset="0"/>
                <a:cs typeface="Arial" panose="020B0604020202020204" pitchFamily="34" charset="0"/>
              </a:rPr>
              <a:t>FoF</a:t>
            </a:r>
            <a:r>
              <a:rPr lang="en-US" dirty="0">
                <a:solidFill>
                  <a:schemeClr val="tx1"/>
                </a:solidFill>
                <a:latin typeface="Arial" panose="020B0604020202020204" pitchFamily="34" charset="0"/>
                <a:cs typeface="Arial" panose="020B0604020202020204" pitchFamily="34" charset="0"/>
              </a:rPr>
              <a:t> if local bodies do not refine the definition</a:t>
            </a:r>
          </a:p>
          <a:p>
            <a:pPr marL="285750" indent="-285750">
              <a:spcBef>
                <a:spcPts val="300"/>
              </a:spcBef>
              <a:spcAft>
                <a:spcPts val="300"/>
              </a:spcAft>
              <a:buFont typeface="Arial" panose="020B0604020202020204" pitchFamily="34" charset="0"/>
              <a:buChar char="•"/>
            </a:pPr>
            <a:r>
              <a:rPr lang="en-US" sz="2000" dirty="0">
                <a:solidFill>
                  <a:schemeClr val="tx1"/>
                </a:solidFill>
                <a:latin typeface="Arial" panose="020B0604020202020204" pitchFamily="34" charset="0"/>
                <a:cs typeface="Arial" panose="020B0604020202020204" pitchFamily="34" charset="0"/>
              </a:rPr>
              <a:t>Most regulators, PAOs and firms that preferred the narrow approach were supportive of adding categories, particularly (b) and/or (c)</a:t>
            </a:r>
          </a:p>
          <a:p>
            <a:pPr marL="285750" indent="-285750">
              <a:spcBef>
                <a:spcPts val="300"/>
              </a:spcBef>
              <a:spcAft>
                <a:spcPts val="300"/>
              </a:spcAft>
              <a:buFont typeface="Arial" panose="020B0604020202020204" pitchFamily="34" charset="0"/>
              <a:buChar char="•"/>
            </a:pPr>
            <a:r>
              <a:rPr lang="en-US" sz="2000" dirty="0">
                <a:solidFill>
                  <a:schemeClr val="tx1"/>
                </a:solidFill>
                <a:latin typeface="Arial" panose="020B0604020202020204" pitchFamily="34" charset="0"/>
                <a:cs typeface="Arial" panose="020B0604020202020204" pitchFamily="34" charset="0"/>
              </a:rPr>
              <a:t>Little support for adding new category to scope in entities fundraising via ICOs and other less conventional forms</a:t>
            </a:r>
          </a:p>
          <a:p>
            <a:pPr marL="285750" indent="-285750">
              <a:spcBef>
                <a:spcPts val="300"/>
              </a:spcBef>
              <a:spcAft>
                <a:spcPts val="300"/>
              </a:spcAft>
              <a:buFont typeface="Arial" panose="020B0604020202020204" pitchFamily="34" charset="0"/>
              <a:buChar char="•"/>
            </a:pPr>
            <a:r>
              <a:rPr lang="en-US" sz="2000" dirty="0">
                <a:solidFill>
                  <a:schemeClr val="tx1"/>
                </a:solidFill>
                <a:effectLst/>
                <a:latin typeface="Arial" panose="020B0604020202020204" pitchFamily="34" charset="0"/>
                <a:ea typeface="Calibri" panose="020F0502020204030204" pitchFamily="34" charset="0"/>
                <a:cs typeface="Arial" panose="020B0604020202020204" pitchFamily="34" charset="0"/>
              </a:rPr>
              <a:t>A few suggestions only for additional categories </a:t>
            </a:r>
            <a:r>
              <a:rPr lang="en-US" sz="1800" dirty="0">
                <a:effectLst/>
                <a:latin typeface="Arial" panose="020B0604020202020204" pitchFamily="34" charset="0"/>
                <a:ea typeface="Calibri" panose="020F0502020204030204" pitchFamily="34" charset="0"/>
              </a:rPr>
              <a:t>raising such as an initial coin offering (ICO)</a:t>
            </a:r>
            <a:endParaRPr lang="en-US" dirty="0">
              <a:solidFill>
                <a:schemeClr val="tx1"/>
              </a:solidFill>
              <a:latin typeface="Arial" panose="020B0604020202020204" pitchFamily="34" charset="0"/>
              <a:cs typeface="Arial" panose="020B0604020202020204" pitchFamily="34" charset="0"/>
            </a:endParaRPr>
          </a:p>
          <a:p>
            <a:pPr marL="285750" indent="-285750">
              <a:spcBef>
                <a:spcPts val="300"/>
              </a:spcBef>
              <a:spcAft>
                <a:spcPts val="300"/>
              </a:spcAft>
              <a:buFont typeface="Arial" panose="020B0604020202020204" pitchFamily="34" charset="0"/>
              <a:buChar char="•"/>
            </a:pPr>
            <a:endParaRPr lang="en-US" dirty="0">
              <a:solidFill>
                <a:schemeClr val="tx1"/>
              </a:solidFill>
              <a:latin typeface="Arial" panose="020B0604020202020204" pitchFamily="34" charset="0"/>
              <a:cs typeface="Arial" panose="020B0604020202020204" pitchFamily="34" charset="0"/>
            </a:endParaRPr>
          </a:p>
        </p:txBody>
      </p:sp>
      <p:sp>
        <p:nvSpPr>
          <p:cNvPr id="7" name="Title 1">
            <a:extLst>
              <a:ext uri="{FF2B5EF4-FFF2-40B4-BE49-F238E27FC236}">
                <a16:creationId xmlns:a16="http://schemas.microsoft.com/office/drawing/2014/main" id="{4717F84A-EFD1-4F64-84F2-1D3F3F9B8798}"/>
              </a:ext>
            </a:extLst>
          </p:cNvPr>
          <p:cNvSpPr>
            <a:spLocks noGrp="1"/>
          </p:cNvSpPr>
          <p:nvPr>
            <p:ph type="title"/>
          </p:nvPr>
        </p:nvSpPr>
        <p:spPr>
          <a:xfrm>
            <a:off x="838200" y="36374"/>
            <a:ext cx="10515600" cy="1068518"/>
          </a:xfrm>
        </p:spPr>
        <p:txBody>
          <a:bodyPr>
            <a:normAutofit/>
          </a:bodyPr>
          <a:lstStyle/>
          <a:p>
            <a:r>
              <a:rPr lang="en-US" sz="4000" i="1" dirty="0"/>
              <a:t>PIE Definition – Other Categories (Q5-6)</a:t>
            </a:r>
          </a:p>
        </p:txBody>
      </p:sp>
      <p:graphicFrame>
        <p:nvGraphicFramePr>
          <p:cNvPr id="41" name="Diagram 40">
            <a:extLst>
              <a:ext uri="{FF2B5EF4-FFF2-40B4-BE49-F238E27FC236}">
                <a16:creationId xmlns:a16="http://schemas.microsoft.com/office/drawing/2014/main" id="{239866FC-AFFA-43E4-9CC3-20ACEDD6B3ED}"/>
              </a:ext>
            </a:extLst>
          </p:cNvPr>
          <p:cNvGraphicFramePr/>
          <p:nvPr>
            <p:extLst>
              <p:ext uri="{D42A27DB-BD31-4B8C-83A1-F6EECF244321}">
                <p14:modId xmlns:p14="http://schemas.microsoft.com/office/powerpoint/2010/main" val="3566322352"/>
              </p:ext>
            </p:extLst>
          </p:nvPr>
        </p:nvGraphicFramePr>
        <p:xfrm>
          <a:off x="7381412" y="1181100"/>
          <a:ext cx="4705080" cy="55403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06315584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5AFC1CE3-CDCB-4312-A6A2-910FEC5A685C}"/>
              </a:ext>
            </a:extLst>
          </p:cNvPr>
          <p:cNvSpPr/>
          <p:nvPr/>
        </p:nvSpPr>
        <p:spPr>
          <a:xfrm>
            <a:off x="304798" y="1181100"/>
            <a:ext cx="4419601" cy="481445"/>
          </a:xfrm>
          <a:prstGeom prst="roundRect">
            <a:avLst/>
          </a:prstGeom>
          <a:solidFill>
            <a:schemeClr val="accent6">
              <a:lumMod val="20000"/>
              <a:lumOff val="8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latin typeface="Arial" panose="020B0604020202020204" pitchFamily="34" charset="0"/>
                <a:cs typeface="Arial" panose="020B0604020202020204" pitchFamily="34" charset="0"/>
              </a:rPr>
              <a:t>TF Responses &amp; Proposals</a:t>
            </a:r>
          </a:p>
        </p:txBody>
      </p:sp>
      <p:sp>
        <p:nvSpPr>
          <p:cNvPr id="7" name="Title 1">
            <a:extLst>
              <a:ext uri="{FF2B5EF4-FFF2-40B4-BE49-F238E27FC236}">
                <a16:creationId xmlns:a16="http://schemas.microsoft.com/office/drawing/2014/main" id="{7A08B618-BE2A-428D-9F2D-F0B53468F87A}"/>
              </a:ext>
            </a:extLst>
          </p:cNvPr>
          <p:cNvSpPr>
            <a:spLocks noGrp="1"/>
          </p:cNvSpPr>
          <p:nvPr>
            <p:ph type="title"/>
          </p:nvPr>
        </p:nvSpPr>
        <p:spPr>
          <a:xfrm>
            <a:off x="838200" y="36513"/>
            <a:ext cx="10515600" cy="1068387"/>
          </a:xfrm>
        </p:spPr>
        <p:txBody>
          <a:bodyPr>
            <a:normAutofit/>
          </a:bodyPr>
          <a:lstStyle/>
          <a:p>
            <a:r>
              <a:rPr lang="en-US" sz="4000" i="1" dirty="0"/>
              <a:t>PIE Definition – Other Categories (Q5-6)</a:t>
            </a:r>
          </a:p>
        </p:txBody>
      </p:sp>
      <p:pic>
        <p:nvPicPr>
          <p:cNvPr id="5" name="Picture 4">
            <a:extLst>
              <a:ext uri="{FF2B5EF4-FFF2-40B4-BE49-F238E27FC236}">
                <a16:creationId xmlns:a16="http://schemas.microsoft.com/office/drawing/2014/main" id="{1D8A34C6-7456-4215-B2D5-EAA1C6467ED5}"/>
              </a:ext>
            </a:extLst>
          </p:cNvPr>
          <p:cNvPicPr>
            <a:picLocks noChangeAspect="1"/>
          </p:cNvPicPr>
          <p:nvPr/>
        </p:nvPicPr>
        <p:blipFill rotWithShape="1">
          <a:blip r:embed="rId3"/>
          <a:srcRect l="20428" r="23241" b="2"/>
          <a:stretch/>
        </p:blipFill>
        <p:spPr>
          <a:xfrm>
            <a:off x="9417458" y="4087504"/>
            <a:ext cx="2774541" cy="2770496"/>
          </a:xfrm>
          <a:custGeom>
            <a:avLst/>
            <a:gdLst/>
            <a:ahLst/>
            <a:cxnLst/>
            <a:rect l="l" t="t" r="r" b="b"/>
            <a:pathLst>
              <a:path w="5570706" h="5562584">
                <a:moveTo>
                  <a:pt x="3374687" y="0"/>
                </a:moveTo>
                <a:cubicBezTo>
                  <a:pt x="4190094" y="0"/>
                  <a:pt x="4937956" y="289196"/>
                  <a:pt x="5521301" y="770615"/>
                </a:cubicBezTo>
                <a:lnTo>
                  <a:pt x="5570706" y="815517"/>
                </a:lnTo>
                <a:lnTo>
                  <a:pt x="5570706" y="5562584"/>
                </a:lnTo>
                <a:lnTo>
                  <a:pt x="808135" y="5562584"/>
                </a:lnTo>
                <a:lnTo>
                  <a:pt x="770615" y="5521302"/>
                </a:lnTo>
                <a:cubicBezTo>
                  <a:pt x="289196" y="4937957"/>
                  <a:pt x="0" y="4190095"/>
                  <a:pt x="0" y="3374687"/>
                </a:cubicBezTo>
                <a:cubicBezTo>
                  <a:pt x="0" y="1510899"/>
                  <a:pt x="1510899" y="0"/>
                  <a:pt x="3374687" y="0"/>
                </a:cubicBezTo>
                <a:close/>
              </a:path>
            </a:pathLst>
          </a:custGeom>
        </p:spPr>
      </p:pic>
      <p:sp>
        <p:nvSpPr>
          <p:cNvPr id="10" name="Rectangle 9">
            <a:extLst>
              <a:ext uri="{FF2B5EF4-FFF2-40B4-BE49-F238E27FC236}">
                <a16:creationId xmlns:a16="http://schemas.microsoft.com/office/drawing/2014/main" id="{936FB09A-CCFB-4C3D-8701-5356217500ED}"/>
              </a:ext>
            </a:extLst>
          </p:cNvPr>
          <p:cNvSpPr/>
          <p:nvPr/>
        </p:nvSpPr>
        <p:spPr>
          <a:xfrm>
            <a:off x="304797" y="1664551"/>
            <a:ext cx="9423011" cy="4736249"/>
          </a:xfrm>
          <a:prstGeom prst="rect">
            <a:avLst/>
          </a:prstGeom>
          <a:solidFill>
            <a:schemeClr val="bg2">
              <a:lumMod val="20000"/>
              <a:lumOff val="8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285750" indent="-285750" algn="just">
              <a:spcBef>
                <a:spcPts val="300"/>
              </a:spcBef>
              <a:spcAft>
                <a:spcPts val="300"/>
              </a:spcAft>
              <a:buFont typeface="Arial" panose="020B0604020202020204" pitchFamily="34" charset="0"/>
              <a:buChar char="•"/>
            </a:pPr>
            <a:r>
              <a:rPr lang="en-US" sz="2000" dirty="0">
                <a:solidFill>
                  <a:schemeClr val="tx1"/>
                </a:solidFill>
                <a:latin typeface="Arial" panose="020B0604020202020204" pitchFamily="34" charset="0"/>
                <a:cs typeface="Arial" panose="020B0604020202020204" pitchFamily="34" charset="0"/>
              </a:rPr>
              <a:t>Retain (b) and (c) in light of support received; also, these two categories already in PIE definitions of a number of jurisdictions</a:t>
            </a:r>
          </a:p>
          <a:p>
            <a:pPr marL="285750" indent="-285750" algn="just">
              <a:spcBef>
                <a:spcPts val="300"/>
              </a:spcBef>
              <a:spcAft>
                <a:spcPts val="300"/>
              </a:spcAft>
              <a:buFont typeface="Arial" panose="020B0604020202020204" pitchFamily="34" charset="0"/>
              <a:buChar char="•"/>
            </a:pPr>
            <a:r>
              <a:rPr lang="en-US" sz="2000" dirty="0">
                <a:solidFill>
                  <a:schemeClr val="tx1"/>
                </a:solidFill>
                <a:latin typeface="Arial" panose="020B0604020202020204" pitchFamily="34" charset="0"/>
                <a:cs typeface="Arial" panose="020B0604020202020204" pitchFamily="34" charset="0"/>
              </a:rPr>
              <a:t>Remove (d) and (e) for the following reasons:</a:t>
            </a:r>
          </a:p>
          <a:p>
            <a:pPr marL="742950" lvl="1" indent="-285750" algn="just">
              <a:spcBef>
                <a:spcPts val="300"/>
              </a:spcBef>
              <a:spcAft>
                <a:spcPts val="300"/>
              </a:spcAft>
              <a:buFont typeface="Wingdings" panose="05000000000000000000" pitchFamily="2" charset="2"/>
              <a:buChar char="q"/>
            </a:pPr>
            <a:r>
              <a:rPr lang="en-US" dirty="0">
                <a:solidFill>
                  <a:schemeClr val="tx1"/>
                </a:solidFill>
                <a:latin typeface="Arial" panose="020B0604020202020204" pitchFamily="34" charset="0"/>
                <a:cs typeface="Arial" panose="020B0604020202020204" pitchFamily="34" charset="0"/>
              </a:rPr>
              <a:t>These two proposed categories, without refinement, would scope significantly more entities than (b) and (c) that are very small with only a small number of stakeholders</a:t>
            </a:r>
          </a:p>
          <a:p>
            <a:pPr marL="742950" lvl="1" indent="-285750" algn="just">
              <a:spcBef>
                <a:spcPts val="300"/>
              </a:spcBef>
              <a:spcAft>
                <a:spcPts val="300"/>
              </a:spcAft>
              <a:buFont typeface="Wingdings" panose="05000000000000000000" pitchFamily="2" charset="2"/>
              <a:buChar char="q"/>
            </a:pPr>
            <a:r>
              <a:rPr lang="en-US" dirty="0">
                <a:solidFill>
                  <a:schemeClr val="tx1"/>
                </a:solidFill>
                <a:latin typeface="Arial" panose="020B0604020202020204" pitchFamily="34" charset="0"/>
                <a:cs typeface="Arial" panose="020B0604020202020204" pitchFamily="34" charset="0"/>
              </a:rPr>
              <a:t>Removing the categories will minimize potential unintended consequences if local jurisdictions do not properly refine the Code and reduce risk of category removal</a:t>
            </a:r>
          </a:p>
          <a:p>
            <a:pPr marL="742950" lvl="1" indent="-285750" algn="just">
              <a:spcBef>
                <a:spcPts val="300"/>
              </a:spcBef>
              <a:spcAft>
                <a:spcPts val="300"/>
              </a:spcAft>
              <a:buFont typeface="Wingdings" panose="05000000000000000000" pitchFamily="2" charset="2"/>
              <a:buChar char="q"/>
            </a:pPr>
            <a:r>
              <a:rPr lang="en-US" dirty="0">
                <a:solidFill>
                  <a:schemeClr val="tx1"/>
                </a:solidFill>
                <a:latin typeface="Arial" panose="020B0604020202020204" pitchFamily="34" charset="0"/>
                <a:cs typeface="Arial" panose="020B0604020202020204" pitchFamily="34" charset="0"/>
              </a:rPr>
              <a:t>Noted that the EU Audit Directive did not include post-employment benefits and mutual funds as PIEs in its definition</a:t>
            </a:r>
          </a:p>
          <a:p>
            <a:pPr marL="742950" lvl="1" indent="-285750" algn="just">
              <a:spcBef>
                <a:spcPts val="300"/>
              </a:spcBef>
              <a:spcAft>
                <a:spcPts val="300"/>
              </a:spcAft>
              <a:buFont typeface="Wingdings" panose="05000000000000000000" pitchFamily="2" charset="2"/>
              <a:buChar char="q"/>
            </a:pPr>
            <a:r>
              <a:rPr lang="en-US" dirty="0">
                <a:solidFill>
                  <a:schemeClr val="tx1"/>
                </a:solidFill>
                <a:latin typeface="Arial" panose="020B0604020202020204" pitchFamily="34" charset="0"/>
                <a:cs typeface="Arial" panose="020B0604020202020204" pitchFamily="34" charset="0"/>
              </a:rPr>
              <a:t>Additional non-authoritative guidance material will assist local bodies to assess whether these categories and others should be added to their PIE definition</a:t>
            </a:r>
          </a:p>
          <a:p>
            <a:pPr marL="342900" indent="-342900" algn="just">
              <a:spcBef>
                <a:spcPts val="300"/>
              </a:spcBef>
              <a:spcAft>
                <a:spcPts val="300"/>
              </a:spcAft>
              <a:buFont typeface="Arial" panose="020B0604020202020204" pitchFamily="34" charset="0"/>
              <a:buChar char="•"/>
            </a:pPr>
            <a:r>
              <a:rPr lang="en-US" sz="2000" dirty="0">
                <a:solidFill>
                  <a:schemeClr val="tx1"/>
                </a:solidFill>
                <a:latin typeface="Arial" panose="020B0604020202020204" pitchFamily="34" charset="0"/>
                <a:cs typeface="Arial" panose="020B0604020202020204" pitchFamily="34" charset="0"/>
              </a:rPr>
              <a:t>IESBA will be asked also to consider whether to include examples of other possible categories in the proposals</a:t>
            </a:r>
          </a:p>
          <a:p>
            <a:pPr marL="342900" indent="-342900" algn="just">
              <a:spcBef>
                <a:spcPts val="300"/>
              </a:spcBef>
              <a:spcAft>
                <a:spcPts val="300"/>
              </a:spcAft>
              <a:buFont typeface="Arial" panose="020B0604020202020204" pitchFamily="34" charset="0"/>
              <a:buChar char="•"/>
            </a:pPr>
            <a:r>
              <a:rPr lang="en-US" sz="2000" dirty="0">
                <a:solidFill>
                  <a:schemeClr val="tx1"/>
                </a:solidFill>
                <a:latin typeface="Arial" panose="020B0604020202020204" pitchFamily="34" charset="0"/>
                <a:cs typeface="Arial" panose="020B0604020202020204" pitchFamily="34" charset="0"/>
              </a:rPr>
              <a:t>No new categories be added to the proposed PIE definition </a:t>
            </a:r>
          </a:p>
          <a:p>
            <a:pPr marL="742950" lvl="1" indent="-285750" algn="just">
              <a:spcBef>
                <a:spcPts val="300"/>
              </a:spcBef>
              <a:spcAft>
                <a:spcPts val="300"/>
              </a:spcAft>
              <a:buFont typeface="Wingdings" panose="05000000000000000000" pitchFamily="2" charset="2"/>
              <a:buChar char="q"/>
            </a:pPr>
            <a:endParaRPr lang="en-US" dirty="0">
              <a:solidFill>
                <a:schemeClr val="tx1"/>
              </a:solidFill>
              <a:latin typeface="Arial" panose="020B0604020202020204" pitchFamily="34" charset="0"/>
              <a:cs typeface="Arial" panose="020B0604020202020204" pitchFamily="34" charset="0"/>
            </a:endParaRPr>
          </a:p>
          <a:p>
            <a:pPr marL="742950" lvl="1" indent="-285750" algn="just">
              <a:spcBef>
                <a:spcPts val="300"/>
              </a:spcBef>
              <a:spcAft>
                <a:spcPts val="300"/>
              </a:spcAft>
              <a:buFont typeface="Wingdings" panose="05000000000000000000" pitchFamily="2" charset="2"/>
              <a:buChar char="q"/>
            </a:pPr>
            <a:endParaRPr lang="en-US" dirty="0">
              <a:solidFill>
                <a:schemeClr val="tx1"/>
              </a:solidFill>
              <a:latin typeface="Arial" panose="020B0604020202020204" pitchFamily="34" charset="0"/>
              <a:cs typeface="Arial" panose="020B0604020202020204" pitchFamily="34" charset="0"/>
            </a:endParaRPr>
          </a:p>
          <a:p>
            <a:pPr marL="800100" lvl="1" indent="-342900" algn="just">
              <a:spcBef>
                <a:spcPts val="300"/>
              </a:spcBef>
              <a:spcAft>
                <a:spcPts val="300"/>
              </a:spcAft>
              <a:buFont typeface="Wingdings" panose="05000000000000000000" pitchFamily="2" charset="2"/>
              <a:buChar char="q"/>
            </a:pPr>
            <a:endParaRPr lang="en-US" sz="2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40006212"/>
      </p:ext>
    </p:extLst>
  </p:cSld>
  <p:clrMapOvr>
    <a:overrideClrMapping bg1="lt1" tx1="dk1" bg2="lt2" tx2="dk2" accent1="accent1" accent2="accent2" accent3="accent3" accent4="accent4" accent5="accent5" accent6="accent6" hlink="hlink" folHlink="folHlink"/>
  </p:clrMapOvr>
</p:sld>
</file>

<file path=ppt/slides/slide24.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6CAAD14A-EC40-41C9-9C8A-42547914A6A2}"/>
              </a:ext>
            </a:extLst>
          </p:cNvPr>
          <p:cNvSpPr>
            <a:spLocks noGrp="1"/>
          </p:cNvSpPr>
          <p:nvPr>
            <p:ph type="sldNum" sz="quarter" idx="12"/>
          </p:nvPr>
        </p:nvSpPr>
        <p:spPr/>
        <p:txBody>
          <a:bodyPr/>
          <a:lstStyle/>
          <a:p>
            <a:fld id="{A68F81FF-A8B7-8E49-9D5B-3CAD5ADFEE36}" type="slidenum">
              <a:rPr lang="en-US" smtClean="0"/>
              <a:pPr/>
              <a:t>24</a:t>
            </a:fld>
            <a:endParaRPr lang="en-US" dirty="0"/>
          </a:p>
        </p:txBody>
      </p:sp>
      <p:pic>
        <p:nvPicPr>
          <p:cNvPr id="6" name="Picture 2" descr="Avant - &quot;Doctor, I'm here for a second opinion&quot;">
            <a:extLst>
              <a:ext uri="{FF2B5EF4-FFF2-40B4-BE49-F238E27FC236}">
                <a16:creationId xmlns:a16="http://schemas.microsoft.com/office/drawing/2014/main" id="{A5E676AB-8644-4DD5-B73F-ECE4DCF296B7}"/>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1" b="-1"/>
          <a:stretch/>
        </p:blipFill>
        <p:spPr bwMode="auto">
          <a:xfrm>
            <a:off x="7478227" y="1962715"/>
            <a:ext cx="4161144" cy="3468267"/>
          </a:xfrm>
          <a:custGeom>
            <a:avLst/>
            <a:gdLst/>
            <a:ahLst/>
            <a:cxnLst/>
            <a:rect l="l" t="t" r="r" b="b"/>
            <a:pathLst>
              <a:path w="5846002" h="4872577">
                <a:moveTo>
                  <a:pt x="343285" y="2953992"/>
                </a:moveTo>
                <a:cubicBezTo>
                  <a:pt x="343285" y="2953992"/>
                  <a:pt x="343285" y="2953992"/>
                  <a:pt x="849063" y="2953992"/>
                </a:cubicBezTo>
                <a:cubicBezTo>
                  <a:pt x="880743" y="2953992"/>
                  <a:pt x="911330" y="2971406"/>
                  <a:pt x="926624" y="2999703"/>
                </a:cubicBezTo>
                <a:cubicBezTo>
                  <a:pt x="926624" y="2999703"/>
                  <a:pt x="926624" y="2999703"/>
                  <a:pt x="1180059" y="3436136"/>
                </a:cubicBezTo>
                <a:cubicBezTo>
                  <a:pt x="1196445" y="3463345"/>
                  <a:pt x="1196445" y="3498172"/>
                  <a:pt x="1180059" y="3525382"/>
                </a:cubicBezTo>
                <a:cubicBezTo>
                  <a:pt x="1180059" y="3525382"/>
                  <a:pt x="1180059" y="3525382"/>
                  <a:pt x="926624" y="3961814"/>
                </a:cubicBezTo>
                <a:cubicBezTo>
                  <a:pt x="911330" y="3990111"/>
                  <a:pt x="880743" y="4007525"/>
                  <a:pt x="849063" y="4007525"/>
                </a:cubicBezTo>
                <a:cubicBezTo>
                  <a:pt x="849063" y="4007525"/>
                  <a:pt x="849063" y="4007525"/>
                  <a:pt x="343285" y="4007525"/>
                </a:cubicBezTo>
                <a:cubicBezTo>
                  <a:pt x="310513" y="4007525"/>
                  <a:pt x="281019" y="3990111"/>
                  <a:pt x="264633" y="3961814"/>
                </a:cubicBezTo>
                <a:cubicBezTo>
                  <a:pt x="264633" y="3961814"/>
                  <a:pt x="264633" y="3961814"/>
                  <a:pt x="12290" y="3525382"/>
                </a:cubicBezTo>
                <a:cubicBezTo>
                  <a:pt x="-4096" y="3498172"/>
                  <a:pt x="-4096" y="3463345"/>
                  <a:pt x="12290" y="3436136"/>
                </a:cubicBezTo>
                <a:cubicBezTo>
                  <a:pt x="12290" y="3436136"/>
                  <a:pt x="12290" y="3436136"/>
                  <a:pt x="264633" y="2999703"/>
                </a:cubicBezTo>
                <a:cubicBezTo>
                  <a:pt x="281019" y="2971406"/>
                  <a:pt x="310513" y="2953992"/>
                  <a:pt x="343285" y="2953992"/>
                </a:cubicBezTo>
                <a:close/>
                <a:moveTo>
                  <a:pt x="2353334" y="538808"/>
                </a:moveTo>
                <a:cubicBezTo>
                  <a:pt x="2353334" y="538808"/>
                  <a:pt x="2353334" y="538808"/>
                  <a:pt x="2613403" y="538808"/>
                </a:cubicBezTo>
                <a:lnTo>
                  <a:pt x="2643742" y="538808"/>
                </a:lnTo>
                <a:lnTo>
                  <a:pt x="2672692" y="588661"/>
                </a:lnTo>
                <a:cubicBezTo>
                  <a:pt x="2713002" y="658078"/>
                  <a:pt x="2759909" y="738855"/>
                  <a:pt x="2814491" y="832849"/>
                </a:cubicBezTo>
                <a:cubicBezTo>
                  <a:pt x="2839586" y="874521"/>
                  <a:pt x="2839586" y="927860"/>
                  <a:pt x="2814491" y="969531"/>
                </a:cubicBezTo>
                <a:cubicBezTo>
                  <a:pt x="2814491" y="969531"/>
                  <a:pt x="2814491" y="969531"/>
                  <a:pt x="2426350" y="1637936"/>
                </a:cubicBezTo>
                <a:cubicBezTo>
                  <a:pt x="2402927" y="1681274"/>
                  <a:pt x="2356083" y="1707943"/>
                  <a:pt x="2307565" y="1707943"/>
                </a:cubicBezTo>
                <a:cubicBezTo>
                  <a:pt x="2307565" y="1707943"/>
                  <a:pt x="2307565" y="1707943"/>
                  <a:pt x="1532956" y="1707943"/>
                </a:cubicBezTo>
                <a:cubicBezTo>
                  <a:pt x="1520409" y="1707943"/>
                  <a:pt x="1508175" y="1706276"/>
                  <a:pt x="1496490" y="1703099"/>
                </a:cubicBezTo>
                <a:lnTo>
                  <a:pt x="1471408" y="1692583"/>
                </a:lnTo>
                <a:lnTo>
                  <a:pt x="1486736" y="1666073"/>
                </a:lnTo>
                <a:cubicBezTo>
                  <a:pt x="1625328" y="1426376"/>
                  <a:pt x="1802725" y="1119564"/>
                  <a:pt x="2029793" y="726844"/>
                </a:cubicBezTo>
                <a:cubicBezTo>
                  <a:pt x="2097197" y="610441"/>
                  <a:pt x="2218525" y="538808"/>
                  <a:pt x="2353334" y="538808"/>
                </a:cubicBezTo>
                <a:close/>
                <a:moveTo>
                  <a:pt x="1487085" y="0"/>
                </a:moveTo>
                <a:cubicBezTo>
                  <a:pt x="1487085" y="0"/>
                  <a:pt x="1487085" y="0"/>
                  <a:pt x="2360840" y="0"/>
                </a:cubicBezTo>
                <a:cubicBezTo>
                  <a:pt x="2415568" y="0"/>
                  <a:pt x="2468407" y="30084"/>
                  <a:pt x="2494828" y="78969"/>
                </a:cubicBezTo>
                <a:cubicBezTo>
                  <a:pt x="2494828" y="78969"/>
                  <a:pt x="2494828" y="78969"/>
                  <a:pt x="2729665" y="483373"/>
                </a:cubicBezTo>
                <a:lnTo>
                  <a:pt x="2756194" y="529058"/>
                </a:lnTo>
                <a:lnTo>
                  <a:pt x="2735320" y="529058"/>
                </a:lnTo>
                <a:lnTo>
                  <a:pt x="2636659" y="529058"/>
                </a:lnTo>
                <a:lnTo>
                  <a:pt x="2593799" y="455250"/>
                </a:lnTo>
                <a:cubicBezTo>
                  <a:pt x="2430052" y="173267"/>
                  <a:pt x="2430052" y="173267"/>
                  <a:pt x="2430052" y="173267"/>
                </a:cubicBezTo>
                <a:cubicBezTo>
                  <a:pt x="2406629" y="129929"/>
                  <a:pt x="2359785" y="103259"/>
                  <a:pt x="2311267" y="103259"/>
                </a:cubicBezTo>
                <a:cubicBezTo>
                  <a:pt x="1536658" y="103259"/>
                  <a:pt x="1536658" y="103259"/>
                  <a:pt x="1536658" y="103259"/>
                </a:cubicBezTo>
                <a:cubicBezTo>
                  <a:pt x="1486468" y="103259"/>
                  <a:pt x="1441296" y="129929"/>
                  <a:pt x="1416201" y="173267"/>
                </a:cubicBezTo>
                <a:cubicBezTo>
                  <a:pt x="1029733" y="841671"/>
                  <a:pt x="1029733" y="841671"/>
                  <a:pt x="1029733" y="841671"/>
                </a:cubicBezTo>
                <a:cubicBezTo>
                  <a:pt x="1004637" y="883343"/>
                  <a:pt x="1004637" y="936682"/>
                  <a:pt x="1029733" y="978353"/>
                </a:cubicBezTo>
                <a:cubicBezTo>
                  <a:pt x="1416201" y="1646758"/>
                  <a:pt x="1416201" y="1646758"/>
                  <a:pt x="1416201" y="1646758"/>
                </a:cubicBezTo>
                <a:cubicBezTo>
                  <a:pt x="1428749" y="1668427"/>
                  <a:pt x="1446315" y="1685929"/>
                  <a:pt x="1467019" y="1698013"/>
                </a:cubicBezTo>
                <a:lnTo>
                  <a:pt x="1472899" y="1700478"/>
                </a:lnTo>
                <a:lnTo>
                  <a:pt x="1441377" y="1754996"/>
                </a:lnTo>
                <a:lnTo>
                  <a:pt x="1417933" y="1795543"/>
                </a:lnTo>
                <a:lnTo>
                  <a:pt x="1442249" y="1805738"/>
                </a:lnTo>
                <a:cubicBezTo>
                  <a:pt x="1455430" y="1809322"/>
                  <a:pt x="1469230" y="1811202"/>
                  <a:pt x="1483383" y="1811202"/>
                </a:cubicBezTo>
                <a:cubicBezTo>
                  <a:pt x="2357138" y="1811202"/>
                  <a:pt x="2357138" y="1811202"/>
                  <a:pt x="2357138" y="1811202"/>
                </a:cubicBezTo>
                <a:cubicBezTo>
                  <a:pt x="2411866" y="1811202"/>
                  <a:pt x="2464705" y="1781120"/>
                  <a:pt x="2491126" y="1732235"/>
                </a:cubicBezTo>
                <a:cubicBezTo>
                  <a:pt x="2928947" y="978278"/>
                  <a:pt x="2928947" y="978278"/>
                  <a:pt x="2928947" y="978278"/>
                </a:cubicBezTo>
                <a:cubicBezTo>
                  <a:pt x="2957254" y="931274"/>
                  <a:pt x="2957254" y="871108"/>
                  <a:pt x="2928947" y="824102"/>
                </a:cubicBezTo>
                <a:cubicBezTo>
                  <a:pt x="2874220" y="729858"/>
                  <a:pt x="2826333" y="647394"/>
                  <a:pt x="2784432" y="575238"/>
                </a:cubicBezTo>
                <a:lnTo>
                  <a:pt x="2763277" y="538808"/>
                </a:lnTo>
                <a:lnTo>
                  <a:pt x="2861280" y="538808"/>
                </a:lnTo>
                <a:cubicBezTo>
                  <a:pt x="3166048" y="538808"/>
                  <a:pt x="3653676" y="538808"/>
                  <a:pt x="4433881" y="538808"/>
                </a:cubicBezTo>
                <a:cubicBezTo>
                  <a:pt x="4564197" y="538808"/>
                  <a:pt x="4690018" y="610441"/>
                  <a:pt x="4752929" y="726844"/>
                </a:cubicBezTo>
                <a:cubicBezTo>
                  <a:pt x="4752929" y="726844"/>
                  <a:pt x="4752929" y="726844"/>
                  <a:pt x="5795449" y="2522134"/>
                </a:cubicBezTo>
                <a:cubicBezTo>
                  <a:pt x="5862854" y="2634060"/>
                  <a:pt x="5862854" y="2777325"/>
                  <a:pt x="5795449" y="2889251"/>
                </a:cubicBezTo>
                <a:cubicBezTo>
                  <a:pt x="5795449" y="2889251"/>
                  <a:pt x="5795449" y="2889251"/>
                  <a:pt x="4752929" y="4684542"/>
                </a:cubicBezTo>
                <a:cubicBezTo>
                  <a:pt x="4690018" y="4800945"/>
                  <a:pt x="4564197" y="4872577"/>
                  <a:pt x="4433881" y="4872577"/>
                </a:cubicBezTo>
                <a:cubicBezTo>
                  <a:pt x="4433881" y="4872577"/>
                  <a:pt x="4433881" y="4872577"/>
                  <a:pt x="2353334" y="4872577"/>
                </a:cubicBezTo>
                <a:cubicBezTo>
                  <a:pt x="2218525" y="4872577"/>
                  <a:pt x="2097197" y="4800945"/>
                  <a:pt x="2029793" y="4684542"/>
                </a:cubicBezTo>
                <a:cubicBezTo>
                  <a:pt x="2029793" y="4684542"/>
                  <a:pt x="2029793" y="4684542"/>
                  <a:pt x="991766" y="2889251"/>
                </a:cubicBezTo>
                <a:cubicBezTo>
                  <a:pt x="924361" y="2777325"/>
                  <a:pt x="924361" y="2634060"/>
                  <a:pt x="991766" y="2522134"/>
                </a:cubicBezTo>
                <a:cubicBezTo>
                  <a:pt x="991766" y="2522134"/>
                  <a:pt x="991766" y="2522134"/>
                  <a:pt x="1377193" y="1855530"/>
                </a:cubicBezTo>
                <a:lnTo>
                  <a:pt x="1409676" y="1799352"/>
                </a:lnTo>
                <a:lnTo>
                  <a:pt x="1408533" y="1798873"/>
                </a:lnTo>
                <a:cubicBezTo>
                  <a:pt x="1385179" y="1785241"/>
                  <a:pt x="1365364" y="1765500"/>
                  <a:pt x="1351210" y="1741057"/>
                </a:cubicBezTo>
                <a:cubicBezTo>
                  <a:pt x="1351210" y="1741057"/>
                  <a:pt x="1351210" y="1741057"/>
                  <a:pt x="915276" y="987100"/>
                </a:cubicBezTo>
                <a:cubicBezTo>
                  <a:pt x="886968" y="940096"/>
                  <a:pt x="886968" y="879930"/>
                  <a:pt x="915276" y="832924"/>
                </a:cubicBezTo>
                <a:cubicBezTo>
                  <a:pt x="915276" y="832924"/>
                  <a:pt x="915276" y="832924"/>
                  <a:pt x="1351210" y="78969"/>
                </a:cubicBezTo>
                <a:cubicBezTo>
                  <a:pt x="1379517" y="30084"/>
                  <a:pt x="1430471" y="0"/>
                  <a:pt x="1487085" y="0"/>
                </a:cubicBezTo>
                <a:close/>
              </a:path>
            </a:pathLst>
          </a:custGeom>
          <a:noFill/>
          <a:extLst>
            <a:ext uri="{909E8E84-426E-40DD-AFC4-6F175D3DCCD1}">
              <a14:hiddenFill xmlns:a14="http://schemas.microsoft.com/office/drawing/2010/main">
                <a:solidFill>
                  <a:srgbClr val="FFFFFF"/>
                </a:solidFill>
              </a14:hiddenFill>
            </a:ext>
          </a:extLst>
        </p:spPr>
      </p:pic>
      <p:sp>
        <p:nvSpPr>
          <p:cNvPr id="8" name="Rectangle: Rounded Corners 7">
            <a:extLst>
              <a:ext uri="{FF2B5EF4-FFF2-40B4-BE49-F238E27FC236}">
                <a16:creationId xmlns:a16="http://schemas.microsoft.com/office/drawing/2014/main" id="{3F6B385B-B8A9-42BB-BF61-5D826949F3CC}"/>
              </a:ext>
            </a:extLst>
          </p:cNvPr>
          <p:cNvSpPr/>
          <p:nvPr/>
        </p:nvSpPr>
        <p:spPr>
          <a:xfrm>
            <a:off x="386539" y="1370150"/>
            <a:ext cx="6963830" cy="4986199"/>
          </a:xfrm>
          <a:prstGeom prst="roundRect">
            <a:avLst/>
          </a:prstGeom>
          <a:ln w="79375">
            <a:solidFill>
              <a:schemeClr val="accent6">
                <a:lumMod val="40000"/>
                <a:lumOff val="60000"/>
              </a:schemeClr>
            </a:solidFill>
          </a:ln>
        </p:spPr>
        <p:style>
          <a:lnRef idx="2">
            <a:schemeClr val="accent6"/>
          </a:lnRef>
          <a:fillRef idx="1">
            <a:schemeClr val="lt1"/>
          </a:fillRef>
          <a:effectRef idx="0">
            <a:schemeClr val="accent6"/>
          </a:effectRef>
          <a:fontRef idx="minor">
            <a:schemeClr val="dk1"/>
          </a:fontRef>
        </p:style>
        <p:txBody>
          <a:bodyPr rtlCol="0" anchor="t" anchorCtr="0"/>
          <a:lstStyle/>
          <a:p>
            <a:pPr>
              <a:spcBef>
                <a:spcPts val="300"/>
              </a:spcBef>
              <a:spcAft>
                <a:spcPts val="300"/>
              </a:spcAft>
            </a:pPr>
            <a:r>
              <a:rPr lang="en-US" sz="2800" b="1" dirty="0">
                <a:solidFill>
                  <a:srgbClr val="0B5494"/>
                </a:solidFill>
                <a:latin typeface="Arial" panose="020B0604020202020204" pitchFamily="34" charset="0"/>
                <a:cs typeface="Arial" panose="020B0604020202020204" pitchFamily="34" charset="0"/>
              </a:rPr>
              <a:t>CAG Representatives are asked for views on:</a:t>
            </a:r>
          </a:p>
          <a:p>
            <a:pPr marL="457200" indent="-457200">
              <a:spcBef>
                <a:spcPts val="1200"/>
              </a:spcBef>
              <a:spcAft>
                <a:spcPts val="300"/>
              </a:spcAft>
              <a:buFont typeface="Arial" panose="020B0604020202020204" pitchFamily="34" charset="0"/>
              <a:buChar char="•"/>
            </a:pPr>
            <a:r>
              <a:rPr lang="en-US" sz="2400" dirty="0">
                <a:solidFill>
                  <a:srgbClr val="0B5494"/>
                </a:solidFill>
                <a:latin typeface="Arial" panose="020B0604020202020204" pitchFamily="34" charset="0"/>
                <a:cs typeface="Arial" panose="020B0604020202020204" pitchFamily="34" charset="0"/>
              </a:rPr>
              <a:t>The IESBA PIE Task Force’s recommendation to </a:t>
            </a:r>
            <a:r>
              <a:rPr lang="en-US" sz="2400" i="1" dirty="0">
                <a:solidFill>
                  <a:srgbClr val="0B5494"/>
                </a:solidFill>
                <a:latin typeface="Arial" panose="020B0604020202020204" pitchFamily="34" charset="0"/>
                <a:cs typeface="Arial" panose="020B0604020202020204" pitchFamily="34" charset="0"/>
              </a:rPr>
              <a:t>retain</a:t>
            </a:r>
            <a:r>
              <a:rPr lang="en-US" sz="2400" dirty="0">
                <a:solidFill>
                  <a:srgbClr val="0B5494"/>
                </a:solidFill>
                <a:latin typeface="Arial" panose="020B0604020202020204" pitchFamily="34" charset="0"/>
                <a:cs typeface="Arial" panose="020B0604020202020204" pitchFamily="34" charset="0"/>
              </a:rPr>
              <a:t> categories (b) and (c); and to </a:t>
            </a:r>
            <a:r>
              <a:rPr lang="en-US" sz="2400" i="1" dirty="0">
                <a:solidFill>
                  <a:srgbClr val="0B5494"/>
                </a:solidFill>
                <a:latin typeface="Arial" panose="020B0604020202020204" pitchFamily="34" charset="0"/>
                <a:cs typeface="Arial" panose="020B0604020202020204" pitchFamily="34" charset="0"/>
              </a:rPr>
              <a:t>remove</a:t>
            </a:r>
            <a:r>
              <a:rPr lang="en-US" sz="2400" dirty="0">
                <a:solidFill>
                  <a:srgbClr val="0B5494"/>
                </a:solidFill>
                <a:latin typeface="Arial" panose="020B0604020202020204" pitchFamily="34" charset="0"/>
                <a:cs typeface="Arial" panose="020B0604020202020204" pitchFamily="34" charset="0"/>
              </a:rPr>
              <a:t> categories (d) and (e) proposed in the ED</a:t>
            </a:r>
          </a:p>
          <a:p>
            <a:pPr marL="457200" indent="-457200">
              <a:spcBef>
                <a:spcPts val="600"/>
              </a:spcBef>
              <a:spcAft>
                <a:spcPts val="300"/>
              </a:spcAft>
              <a:buFont typeface="Arial" panose="020B0604020202020204" pitchFamily="34" charset="0"/>
              <a:buChar char="•"/>
            </a:pPr>
            <a:r>
              <a:rPr lang="en-US" sz="2400" dirty="0">
                <a:solidFill>
                  <a:srgbClr val="0B5494"/>
                </a:solidFill>
                <a:latin typeface="Arial" panose="020B0604020202020204" pitchFamily="34" charset="0"/>
                <a:cs typeface="Arial" panose="020B0604020202020204" pitchFamily="34" charset="0"/>
              </a:rPr>
              <a:t>Whether to include examples of other possible categories in the proposals (para. 400.16 A2)</a:t>
            </a:r>
          </a:p>
          <a:p>
            <a:pPr marL="800100" lvl="1" indent="-342900">
              <a:spcBef>
                <a:spcPts val="300"/>
              </a:spcBef>
              <a:spcAft>
                <a:spcPts val="300"/>
              </a:spcAft>
              <a:buFont typeface="Wingdings" panose="05000000000000000000" pitchFamily="2" charset="2"/>
              <a:buChar char="v"/>
            </a:pPr>
            <a:endParaRPr lang="en-US" sz="2400" dirty="0">
              <a:solidFill>
                <a:srgbClr val="0B5494"/>
              </a:solidFill>
              <a:latin typeface="Arial" panose="020B0604020202020204" pitchFamily="34" charset="0"/>
              <a:cs typeface="Arial" panose="020B0604020202020204" pitchFamily="34" charset="0"/>
            </a:endParaRPr>
          </a:p>
        </p:txBody>
      </p:sp>
      <p:sp>
        <p:nvSpPr>
          <p:cNvPr id="11" name="Title 1">
            <a:extLst>
              <a:ext uri="{FF2B5EF4-FFF2-40B4-BE49-F238E27FC236}">
                <a16:creationId xmlns:a16="http://schemas.microsoft.com/office/drawing/2014/main" id="{43DA6D8C-0991-4F63-8E9E-BBE2B29094CA}"/>
              </a:ext>
            </a:extLst>
          </p:cNvPr>
          <p:cNvSpPr>
            <a:spLocks noGrp="1"/>
          </p:cNvSpPr>
          <p:nvPr>
            <p:ph type="title"/>
          </p:nvPr>
        </p:nvSpPr>
        <p:spPr>
          <a:xfrm>
            <a:off x="838200" y="36374"/>
            <a:ext cx="10515600" cy="1068518"/>
          </a:xfrm>
        </p:spPr>
        <p:txBody>
          <a:bodyPr>
            <a:normAutofit/>
          </a:bodyPr>
          <a:lstStyle/>
          <a:p>
            <a:r>
              <a:rPr lang="en-US" sz="4000" i="1" dirty="0"/>
              <a:t>PIE Definition – Other Categories (Q5-6)</a:t>
            </a:r>
          </a:p>
        </p:txBody>
      </p:sp>
    </p:spTree>
    <p:extLst>
      <p:ext uri="{BB962C8B-B14F-4D97-AF65-F5344CB8AC3E}">
        <p14:creationId xmlns:p14="http://schemas.microsoft.com/office/powerpoint/2010/main" val="247787627"/>
      </p:ext>
    </p:extLst>
  </p:cSld>
  <p:clrMapOvr>
    <a:overrideClrMapping bg1="lt1" tx1="dk1" bg2="lt2" tx2="dk2" accent1="accent1" accent2="accent2" accent3="accent3" accent4="accent4" accent5="accent5" accent6="accent6" hlink="hlink" folHlink="folHlink"/>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BA5C198-23E4-4059-BC8D-ED6C80ED8407}"/>
              </a:ext>
            </a:extLst>
          </p:cNvPr>
          <p:cNvSpPr>
            <a:spLocks noGrp="1"/>
          </p:cNvSpPr>
          <p:nvPr>
            <p:ph type="title"/>
          </p:nvPr>
        </p:nvSpPr>
        <p:spPr>
          <a:xfrm>
            <a:off x="466061" y="0"/>
            <a:ext cx="10515600" cy="1068387"/>
          </a:xfrm>
        </p:spPr>
        <p:txBody>
          <a:bodyPr>
            <a:normAutofit fontScale="90000"/>
          </a:bodyPr>
          <a:lstStyle/>
          <a:p>
            <a:r>
              <a:rPr lang="en-US" sz="4000" i="1" dirty="0"/>
              <a:t>Firm Requirement to determine additional PIEs (Q9-10)</a:t>
            </a:r>
          </a:p>
        </p:txBody>
      </p:sp>
      <p:sp>
        <p:nvSpPr>
          <p:cNvPr id="6" name="Rectangle: Rounded Corners 5">
            <a:extLst>
              <a:ext uri="{FF2B5EF4-FFF2-40B4-BE49-F238E27FC236}">
                <a16:creationId xmlns:a16="http://schemas.microsoft.com/office/drawing/2014/main" id="{4270DBB6-A92C-4D89-BE63-AB64881453C0}"/>
              </a:ext>
            </a:extLst>
          </p:cNvPr>
          <p:cNvSpPr/>
          <p:nvPr/>
        </p:nvSpPr>
        <p:spPr>
          <a:xfrm>
            <a:off x="139869" y="1181100"/>
            <a:ext cx="10515599" cy="413784"/>
          </a:xfrm>
          <a:prstGeom prst="roundRect">
            <a:avLst/>
          </a:prstGeom>
          <a:solidFill>
            <a:schemeClr val="accent5">
              <a:lumMod val="75000"/>
            </a:schemeClr>
          </a:solidFill>
          <a:ln/>
          <a:effectLst>
            <a:outerShdw blurRad="50800" dist="38100" dir="16200000"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a:r>
              <a:rPr lang="en-US" sz="2000" dirty="0">
                <a:solidFill>
                  <a:schemeClr val="bg1"/>
                </a:solidFill>
                <a:latin typeface="Arial" panose="020B0604020202020204" pitchFamily="34" charset="0"/>
                <a:cs typeface="Arial" panose="020B0604020202020204" pitchFamily="34" charset="0"/>
              </a:rPr>
              <a:t>Proposed requirement for firms to determine if additional entities should be treated as PIEs</a:t>
            </a:r>
          </a:p>
        </p:txBody>
      </p:sp>
      <p:pic>
        <p:nvPicPr>
          <p:cNvPr id="9" name="Picture 8">
            <a:extLst>
              <a:ext uri="{FF2B5EF4-FFF2-40B4-BE49-F238E27FC236}">
                <a16:creationId xmlns:a16="http://schemas.microsoft.com/office/drawing/2014/main" id="{E865F945-E0F6-4DBC-95E1-EDC0E002C962}"/>
              </a:ext>
            </a:extLst>
          </p:cNvPr>
          <p:cNvPicPr>
            <a:picLocks noChangeAspect="1"/>
          </p:cNvPicPr>
          <p:nvPr/>
        </p:nvPicPr>
        <p:blipFill rotWithShape="1">
          <a:blip r:embed="rId3"/>
          <a:srcRect l="20022" r="22158"/>
          <a:stretch/>
        </p:blipFill>
        <p:spPr>
          <a:xfrm>
            <a:off x="9609640" y="1594884"/>
            <a:ext cx="2582360" cy="2970055"/>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
        <p:nvSpPr>
          <p:cNvPr id="5" name="Rectangle 4">
            <a:extLst>
              <a:ext uri="{FF2B5EF4-FFF2-40B4-BE49-F238E27FC236}">
                <a16:creationId xmlns:a16="http://schemas.microsoft.com/office/drawing/2014/main" id="{86EC7476-8927-4CCF-ABB1-12117054F925}"/>
              </a:ext>
            </a:extLst>
          </p:cNvPr>
          <p:cNvSpPr/>
          <p:nvPr/>
        </p:nvSpPr>
        <p:spPr>
          <a:xfrm>
            <a:off x="126175" y="1707597"/>
            <a:ext cx="9778928" cy="5029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285750" indent="-285750">
              <a:spcBef>
                <a:spcPts val="300"/>
              </a:spcBef>
              <a:spcAft>
                <a:spcPts val="300"/>
              </a:spcAft>
              <a:buFont typeface="Arial" panose="020B0604020202020204" pitchFamily="34" charset="0"/>
              <a:buChar char="•"/>
            </a:pPr>
            <a:r>
              <a:rPr lang="en-US" dirty="0">
                <a:solidFill>
                  <a:schemeClr val="tx1"/>
                </a:solidFill>
                <a:latin typeface="Arial" panose="020B0604020202020204" pitchFamily="34" charset="0"/>
                <a:cs typeface="Arial" panose="020B0604020202020204" pitchFamily="34" charset="0"/>
              </a:rPr>
              <a:t>Most regulators/OAs/NSS including IOSCO were supportive vs most firms not supportive; PAOs were split in their views</a:t>
            </a:r>
          </a:p>
          <a:p>
            <a:pPr marL="285750" indent="-285750">
              <a:spcBef>
                <a:spcPts val="300"/>
              </a:spcBef>
              <a:spcAft>
                <a:spcPts val="300"/>
              </a:spcAft>
              <a:buFont typeface="Arial" panose="020B0604020202020204" pitchFamily="34" charset="0"/>
              <a:buChar char="•"/>
            </a:pPr>
            <a:r>
              <a:rPr lang="en-US" dirty="0">
                <a:solidFill>
                  <a:schemeClr val="tx1"/>
                </a:solidFill>
                <a:latin typeface="Arial" panose="020B0604020202020204" pitchFamily="34" charset="0"/>
                <a:cs typeface="Arial" panose="020B0604020202020204" pitchFamily="34" charset="0"/>
              </a:rPr>
              <a:t>Reasons for not supporting the proposed requirement include:</a:t>
            </a:r>
          </a:p>
          <a:p>
            <a:pPr marL="569913" lvl="1" indent="-285750">
              <a:spcBef>
                <a:spcPts val="300"/>
              </a:spcBef>
              <a:spcAft>
                <a:spcPts val="300"/>
              </a:spcAft>
              <a:buFont typeface="Wingdings" panose="05000000000000000000" pitchFamily="2" charset="2"/>
              <a:buChar char="q"/>
            </a:pPr>
            <a:r>
              <a:rPr lang="en-US" sz="1600" dirty="0">
                <a:solidFill>
                  <a:schemeClr val="tx1"/>
                </a:solidFill>
                <a:latin typeface="Arial" panose="020B0604020202020204" pitchFamily="34" charset="0"/>
                <a:cs typeface="Arial" panose="020B0604020202020204" pitchFamily="34" charset="0"/>
              </a:rPr>
              <a:t>Firm’s determination is subjective and will create divergence/inconsistencies, undermining the confidence the Board is seeing to enhance</a:t>
            </a:r>
          </a:p>
          <a:p>
            <a:pPr marL="569913" lvl="1" indent="-285750">
              <a:spcBef>
                <a:spcPts val="300"/>
              </a:spcBef>
              <a:spcAft>
                <a:spcPts val="300"/>
              </a:spcAft>
              <a:buFont typeface="Wingdings" panose="05000000000000000000" pitchFamily="2" charset="2"/>
              <a:buChar char="q"/>
            </a:pPr>
            <a:r>
              <a:rPr lang="en-US" sz="1600" dirty="0">
                <a:solidFill>
                  <a:schemeClr val="tx1"/>
                </a:solidFill>
                <a:latin typeface="Arial" panose="020B0604020202020204" pitchFamily="34" charset="0"/>
                <a:cs typeface="Arial" panose="020B0604020202020204" pitchFamily="34" charset="0"/>
              </a:rPr>
              <a:t>Responsibility to classify entities as PIEs should be primarily that of IESBA/ local bodies</a:t>
            </a:r>
          </a:p>
          <a:p>
            <a:pPr marL="569913" lvl="1" indent="-285750">
              <a:spcBef>
                <a:spcPts val="300"/>
              </a:spcBef>
              <a:spcAft>
                <a:spcPts val="300"/>
              </a:spcAft>
              <a:buFont typeface="Wingdings" panose="05000000000000000000" pitchFamily="2" charset="2"/>
              <a:buChar char="q"/>
            </a:pPr>
            <a:r>
              <a:rPr lang="en-US" sz="1600" dirty="0">
                <a:solidFill>
                  <a:schemeClr val="tx1"/>
                </a:solidFill>
                <a:latin typeface="Arial" panose="020B0604020202020204" pitchFamily="34" charset="0"/>
                <a:cs typeface="Arial" panose="020B0604020202020204" pitchFamily="34" charset="0"/>
              </a:rPr>
              <a:t>TCWG and not firms should determine if the entity should be subject to additional PIE requirements</a:t>
            </a:r>
          </a:p>
          <a:p>
            <a:pPr marL="569913" lvl="1" indent="-285750">
              <a:spcBef>
                <a:spcPts val="300"/>
              </a:spcBef>
              <a:spcAft>
                <a:spcPts val="300"/>
              </a:spcAft>
              <a:buFont typeface="Wingdings" panose="05000000000000000000" pitchFamily="2" charset="2"/>
              <a:buChar char="q"/>
            </a:pPr>
            <a:r>
              <a:rPr lang="en-US" sz="1600" dirty="0">
                <a:solidFill>
                  <a:schemeClr val="tx1"/>
                </a:solidFill>
                <a:latin typeface="Arial" panose="020B0604020202020204" pitchFamily="34" charset="0"/>
                <a:cs typeface="Arial" panose="020B0604020202020204" pitchFamily="34" charset="0"/>
              </a:rPr>
              <a:t>Firms will bear disproportionate responsibility and burden, particularly SMPs </a:t>
            </a:r>
          </a:p>
          <a:p>
            <a:pPr marL="569913" lvl="1" indent="-285750">
              <a:spcBef>
                <a:spcPts val="300"/>
              </a:spcBef>
              <a:spcAft>
                <a:spcPts val="300"/>
              </a:spcAft>
              <a:buFont typeface="Wingdings" panose="05000000000000000000" pitchFamily="2" charset="2"/>
              <a:buChar char="q"/>
            </a:pPr>
            <a:r>
              <a:rPr lang="en-US" sz="1600" dirty="0">
                <a:solidFill>
                  <a:schemeClr val="tx1"/>
                </a:solidFill>
                <a:latin typeface="Arial" panose="020B0604020202020204" pitchFamily="34" charset="0"/>
                <a:cs typeface="Arial" panose="020B0604020202020204" pitchFamily="34" charset="0"/>
              </a:rPr>
              <a:t>Firms should be free to apply the additional PIE requirements if they believe it is more advantageous to do so due to stakeholder requests or for risk management purpose</a:t>
            </a:r>
          </a:p>
          <a:p>
            <a:pPr marL="285750" indent="-285750">
              <a:spcBef>
                <a:spcPts val="300"/>
              </a:spcBef>
              <a:spcAft>
                <a:spcPts val="300"/>
              </a:spcAft>
              <a:buFont typeface="Arial" panose="020B0604020202020204" pitchFamily="34" charset="0"/>
              <a:buChar char="•"/>
            </a:pPr>
            <a:r>
              <a:rPr lang="en-US" dirty="0">
                <a:solidFill>
                  <a:schemeClr val="tx1"/>
                </a:solidFill>
                <a:latin typeface="Arial" panose="020B0604020202020204" pitchFamily="34" charset="0"/>
                <a:cs typeface="Arial" panose="020B0604020202020204" pitchFamily="34" charset="0"/>
              </a:rPr>
              <a:t>Other comments:</a:t>
            </a:r>
          </a:p>
          <a:p>
            <a:pPr marL="569913" lvl="1" indent="-285750">
              <a:spcBef>
                <a:spcPts val="300"/>
              </a:spcBef>
              <a:spcAft>
                <a:spcPts val="300"/>
              </a:spcAft>
              <a:buFont typeface="Wingdings" panose="05000000000000000000" pitchFamily="2" charset="2"/>
              <a:buChar char="q"/>
            </a:pPr>
            <a:r>
              <a:rPr lang="en-US" sz="1600" dirty="0">
                <a:solidFill>
                  <a:schemeClr val="tx1"/>
                </a:solidFill>
                <a:latin typeface="Arial" panose="020B0604020202020204" pitchFamily="34" charset="0"/>
                <a:cs typeface="Arial" panose="020B0604020202020204" pitchFamily="34" charset="0"/>
              </a:rPr>
              <a:t>Queries about relevance of reasonable and informed third party test in the proposed requirement</a:t>
            </a:r>
          </a:p>
          <a:p>
            <a:pPr marL="569913" lvl="1" indent="-285750">
              <a:spcBef>
                <a:spcPts val="300"/>
              </a:spcBef>
              <a:spcAft>
                <a:spcPts val="300"/>
              </a:spcAft>
              <a:buFont typeface="Wingdings" panose="05000000000000000000" pitchFamily="2" charset="2"/>
              <a:buChar char="q"/>
            </a:pPr>
            <a:r>
              <a:rPr lang="en-US" sz="1600" dirty="0">
                <a:solidFill>
                  <a:schemeClr val="tx1"/>
                </a:solidFill>
                <a:latin typeface="Arial" panose="020B0604020202020204" pitchFamily="34" charset="0"/>
                <a:cs typeface="Arial" panose="020B0604020202020204" pitchFamily="34" charset="0"/>
              </a:rPr>
              <a:t>Practical difficulties if management/TCWG did not agree the entity should be treated as PIE</a:t>
            </a:r>
          </a:p>
          <a:p>
            <a:pPr marL="569913" lvl="1" indent="-285750">
              <a:spcBef>
                <a:spcPts val="300"/>
              </a:spcBef>
              <a:spcAft>
                <a:spcPts val="300"/>
              </a:spcAft>
              <a:buFont typeface="Wingdings" panose="05000000000000000000" pitchFamily="2" charset="2"/>
              <a:buChar char="q"/>
            </a:pPr>
            <a:r>
              <a:rPr lang="en-US" sz="1600" dirty="0">
                <a:solidFill>
                  <a:schemeClr val="tx1"/>
                </a:solidFill>
                <a:latin typeface="Arial" panose="020B0604020202020204" pitchFamily="34" charset="0"/>
                <a:cs typeface="Arial" panose="020B0604020202020204" pitchFamily="34" charset="0"/>
              </a:rPr>
              <a:t>Treatment as PIE may come to be viewed as “gold standard”</a:t>
            </a:r>
          </a:p>
          <a:p>
            <a:pPr marL="285750" indent="-285750">
              <a:spcBef>
                <a:spcPts val="300"/>
              </a:spcBef>
              <a:spcAft>
                <a:spcPts val="300"/>
              </a:spcAft>
              <a:buFont typeface="Arial" panose="020B0604020202020204" pitchFamily="34" charset="0"/>
              <a:buChar char="•"/>
            </a:pPr>
            <a:r>
              <a:rPr lang="en-US" dirty="0">
                <a:solidFill>
                  <a:schemeClr val="tx1"/>
                </a:solidFill>
                <a:latin typeface="Arial" panose="020B0604020202020204" pitchFamily="34" charset="0"/>
                <a:cs typeface="Arial" panose="020B0604020202020204" pitchFamily="34" charset="0"/>
              </a:rPr>
              <a:t>General support for at least one or more of the factors for consideration by firms </a:t>
            </a:r>
          </a:p>
          <a:p>
            <a:pPr marL="285750" indent="-285750">
              <a:spcBef>
                <a:spcPts val="600"/>
              </a:spcBef>
              <a:spcAft>
                <a:spcPts val="600"/>
              </a:spcAft>
              <a:buFont typeface="Arial" panose="020B0604020202020204" pitchFamily="34" charset="0"/>
              <a:buChar char="•"/>
            </a:pPr>
            <a:endParaRPr lang="en-US" sz="1600" dirty="0">
              <a:solidFill>
                <a:schemeClr val="tx1"/>
              </a:solidFill>
              <a:latin typeface="Arial" panose="020B0604020202020204" pitchFamily="34" charset="0"/>
              <a:cs typeface="Arial" panose="020B0604020202020204" pitchFamily="34" charset="0"/>
            </a:endParaRPr>
          </a:p>
          <a:p>
            <a:pPr marL="285750" indent="-285750">
              <a:spcBef>
                <a:spcPts val="600"/>
              </a:spcBef>
              <a:spcAft>
                <a:spcPts val="600"/>
              </a:spcAft>
              <a:buFont typeface="Arial" panose="020B0604020202020204" pitchFamily="34" charset="0"/>
              <a:buChar char="•"/>
            </a:pPr>
            <a:endParaRPr lang="en-US" sz="16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1439767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BA5C198-23E4-4059-BC8D-ED6C80ED8407}"/>
              </a:ext>
            </a:extLst>
          </p:cNvPr>
          <p:cNvSpPr>
            <a:spLocks noGrp="1"/>
          </p:cNvSpPr>
          <p:nvPr>
            <p:ph type="title"/>
          </p:nvPr>
        </p:nvSpPr>
        <p:spPr>
          <a:xfrm>
            <a:off x="838200" y="36513"/>
            <a:ext cx="10515600" cy="1068387"/>
          </a:xfrm>
        </p:spPr>
        <p:txBody>
          <a:bodyPr>
            <a:normAutofit/>
          </a:bodyPr>
          <a:lstStyle/>
          <a:p>
            <a:r>
              <a:rPr lang="en-US" sz="4000" i="1" dirty="0"/>
              <a:t>Transparency Requirement (Q11)</a:t>
            </a:r>
          </a:p>
        </p:txBody>
      </p:sp>
      <p:sp>
        <p:nvSpPr>
          <p:cNvPr id="6" name="Rectangle: Rounded Corners 5">
            <a:extLst>
              <a:ext uri="{FF2B5EF4-FFF2-40B4-BE49-F238E27FC236}">
                <a16:creationId xmlns:a16="http://schemas.microsoft.com/office/drawing/2014/main" id="{4270DBB6-A92C-4D89-BE63-AB64881453C0}"/>
              </a:ext>
            </a:extLst>
          </p:cNvPr>
          <p:cNvSpPr/>
          <p:nvPr/>
        </p:nvSpPr>
        <p:spPr>
          <a:xfrm>
            <a:off x="114299" y="1181100"/>
            <a:ext cx="8444909" cy="343138"/>
          </a:xfrm>
          <a:prstGeom prst="roundRect">
            <a:avLst/>
          </a:prstGeom>
          <a:solidFill>
            <a:schemeClr val="accent5">
              <a:lumMod val="75000"/>
            </a:schemeClr>
          </a:solidFill>
          <a:ln/>
          <a:effectLst>
            <a:outerShdw blurRad="50800" dist="38100" dir="16200000"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a:r>
              <a:rPr lang="en-US" sz="2000" dirty="0">
                <a:solidFill>
                  <a:schemeClr val="bg1"/>
                </a:solidFill>
                <a:latin typeface="Arial" panose="020B0604020202020204" pitchFamily="34" charset="0"/>
                <a:cs typeface="Arial" panose="020B0604020202020204" pitchFamily="34" charset="0"/>
              </a:rPr>
              <a:t>Proposed requirement for firms to disclose if audit client treated as PIE </a:t>
            </a:r>
          </a:p>
        </p:txBody>
      </p:sp>
      <p:pic>
        <p:nvPicPr>
          <p:cNvPr id="8" name="Picture 7">
            <a:extLst>
              <a:ext uri="{FF2B5EF4-FFF2-40B4-BE49-F238E27FC236}">
                <a16:creationId xmlns:a16="http://schemas.microsoft.com/office/drawing/2014/main" id="{E45141E7-562C-4A13-9F9F-1114B5F7EAC0}"/>
              </a:ext>
            </a:extLst>
          </p:cNvPr>
          <p:cNvPicPr>
            <a:picLocks noChangeAspect="1"/>
          </p:cNvPicPr>
          <p:nvPr/>
        </p:nvPicPr>
        <p:blipFill rotWithShape="1">
          <a:blip r:embed="rId3"/>
          <a:srcRect l="17324" r="15723" b="-1"/>
          <a:stretch/>
        </p:blipFill>
        <p:spPr>
          <a:xfrm>
            <a:off x="8039100" y="2225900"/>
            <a:ext cx="4152900" cy="463210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
        <p:nvSpPr>
          <p:cNvPr id="5" name="Rectangle 4">
            <a:extLst>
              <a:ext uri="{FF2B5EF4-FFF2-40B4-BE49-F238E27FC236}">
                <a16:creationId xmlns:a16="http://schemas.microsoft.com/office/drawing/2014/main" id="{86EC7476-8927-4CCF-ABB1-12117054F925}"/>
              </a:ext>
            </a:extLst>
          </p:cNvPr>
          <p:cNvSpPr/>
          <p:nvPr/>
        </p:nvSpPr>
        <p:spPr>
          <a:xfrm>
            <a:off x="166890" y="1600438"/>
            <a:ext cx="7808328" cy="5051438"/>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285750" indent="-285750">
              <a:spcBef>
                <a:spcPts val="300"/>
              </a:spcBef>
              <a:spcAft>
                <a:spcPts val="300"/>
              </a:spcAft>
              <a:buFont typeface="Arial" panose="020B0604020202020204" pitchFamily="34" charset="0"/>
              <a:buChar char="•"/>
            </a:pPr>
            <a:r>
              <a:rPr lang="en-US" dirty="0">
                <a:solidFill>
                  <a:schemeClr val="tx1"/>
                </a:solidFill>
                <a:latin typeface="Arial" panose="020B0604020202020204" pitchFamily="34" charset="0"/>
                <a:cs typeface="Arial" panose="020B0604020202020204" pitchFamily="34" charset="0"/>
              </a:rPr>
              <a:t>Response pattern of each stakeholder group similar to that of Q9 except for independent NSS</a:t>
            </a:r>
          </a:p>
          <a:p>
            <a:pPr marL="285750" indent="-285750">
              <a:spcBef>
                <a:spcPts val="300"/>
              </a:spcBef>
              <a:spcAft>
                <a:spcPts val="300"/>
              </a:spcAft>
              <a:buFont typeface="Arial" panose="020B0604020202020204" pitchFamily="34" charset="0"/>
              <a:buChar char="•"/>
            </a:pPr>
            <a:r>
              <a:rPr lang="en-US" dirty="0">
                <a:solidFill>
                  <a:schemeClr val="tx1"/>
                </a:solidFill>
                <a:latin typeface="Arial" panose="020B0604020202020204" pitchFamily="34" charset="0"/>
                <a:cs typeface="Arial" panose="020B0604020202020204" pitchFamily="34" charset="0"/>
              </a:rPr>
              <a:t>Most common concerns/comments:</a:t>
            </a:r>
          </a:p>
          <a:p>
            <a:pPr marL="742950" lvl="1" indent="-285750">
              <a:spcBef>
                <a:spcPts val="300"/>
              </a:spcBef>
              <a:spcAft>
                <a:spcPts val="300"/>
              </a:spcAft>
              <a:buFont typeface="Wingdings" panose="05000000000000000000" pitchFamily="2" charset="2"/>
              <a:buChar char="q"/>
            </a:pPr>
            <a:r>
              <a:rPr lang="en-US" dirty="0">
                <a:solidFill>
                  <a:schemeClr val="tx1"/>
                </a:solidFill>
                <a:latin typeface="Arial" panose="020B0604020202020204" pitchFamily="34" charset="0"/>
                <a:cs typeface="Arial" panose="020B0604020202020204" pitchFamily="34" charset="0"/>
              </a:rPr>
              <a:t>May cause confusion about the meaning of the disclosure (e.g., has the audit client also complied with other non-independence requirements on the client)</a:t>
            </a:r>
          </a:p>
          <a:p>
            <a:pPr marL="742950" lvl="1" indent="-285750">
              <a:spcBef>
                <a:spcPts val="300"/>
              </a:spcBef>
              <a:spcAft>
                <a:spcPts val="300"/>
              </a:spcAft>
              <a:buFont typeface="Wingdings" panose="05000000000000000000" pitchFamily="2" charset="2"/>
              <a:buChar char="q"/>
            </a:pPr>
            <a:r>
              <a:rPr lang="en-US" dirty="0">
                <a:solidFill>
                  <a:schemeClr val="tx1"/>
                </a:solidFill>
                <a:latin typeface="Arial" panose="020B0604020202020204" pitchFamily="34" charset="0"/>
                <a:cs typeface="Arial" panose="020B0604020202020204" pitchFamily="34" charset="0"/>
              </a:rPr>
              <a:t>May cause misconception that there are different levels of independence and non-PIE audits are of lower quality</a:t>
            </a:r>
          </a:p>
          <a:p>
            <a:pPr marL="742950" lvl="1" indent="-285750">
              <a:spcBef>
                <a:spcPts val="300"/>
              </a:spcBef>
              <a:spcAft>
                <a:spcPts val="300"/>
              </a:spcAft>
              <a:buFont typeface="Wingdings" panose="05000000000000000000" pitchFamily="2" charset="2"/>
              <a:buChar char="q"/>
            </a:pPr>
            <a:r>
              <a:rPr lang="en-US" dirty="0">
                <a:solidFill>
                  <a:schemeClr val="tx1"/>
                </a:solidFill>
                <a:latin typeface="Arial" panose="020B0604020202020204" pitchFamily="34" charset="0"/>
                <a:ea typeface="Calibri" panose="020F0502020204030204" pitchFamily="34" charset="0"/>
              </a:rPr>
              <a:t>More information needs to be disclosed for the disclosure to be useful</a:t>
            </a:r>
          </a:p>
          <a:p>
            <a:pPr marL="285750" indent="-285750">
              <a:spcBef>
                <a:spcPts val="600"/>
              </a:spcBef>
              <a:spcAft>
                <a:spcPts val="600"/>
              </a:spcAft>
              <a:buFont typeface="Arial" panose="020B0604020202020204" pitchFamily="34" charset="0"/>
              <a:buChar char="•"/>
            </a:pPr>
            <a:r>
              <a:rPr lang="en-US" dirty="0">
                <a:solidFill>
                  <a:schemeClr val="tx1"/>
                </a:solidFill>
                <a:latin typeface="Arial" panose="020B0604020202020204" pitchFamily="34" charset="0"/>
                <a:cs typeface="Arial" panose="020B0604020202020204" pitchFamily="34" charset="0"/>
              </a:rPr>
              <a:t>Other comments</a:t>
            </a:r>
          </a:p>
          <a:p>
            <a:pPr marL="742950" lvl="1" indent="-285750">
              <a:spcBef>
                <a:spcPts val="300"/>
              </a:spcBef>
              <a:spcAft>
                <a:spcPts val="300"/>
              </a:spcAft>
              <a:buFont typeface="Wingdings" panose="05000000000000000000" pitchFamily="2" charset="2"/>
              <a:buChar char="q"/>
            </a:pPr>
            <a:r>
              <a:rPr lang="en-US" dirty="0">
                <a:solidFill>
                  <a:schemeClr val="tx1"/>
                </a:solidFill>
                <a:latin typeface="Arial" panose="020B0604020202020204" pitchFamily="34" charset="0"/>
                <a:cs typeface="Arial" panose="020B0604020202020204" pitchFamily="34" charset="0"/>
              </a:rPr>
              <a:t>What matters to stakeholders is whether auditor is independent as required by relevant ethical requirements</a:t>
            </a:r>
          </a:p>
          <a:p>
            <a:pPr marL="742950" lvl="1" indent="-285750">
              <a:spcBef>
                <a:spcPts val="300"/>
              </a:spcBef>
              <a:spcAft>
                <a:spcPts val="300"/>
              </a:spcAft>
              <a:buFont typeface="Wingdings" panose="05000000000000000000" pitchFamily="2" charset="2"/>
              <a:buChar char="q"/>
            </a:pPr>
            <a:r>
              <a:rPr lang="en-US" dirty="0">
                <a:solidFill>
                  <a:schemeClr val="tx1"/>
                </a:solidFill>
                <a:latin typeface="Arial" panose="020B0604020202020204" pitchFamily="34" charset="0"/>
                <a:cs typeface="Arial" panose="020B0604020202020204" pitchFamily="34" charset="0"/>
              </a:rPr>
              <a:t>There may be confidentiality concerns</a:t>
            </a:r>
          </a:p>
          <a:p>
            <a:pPr marL="285750" indent="-285750">
              <a:spcBef>
                <a:spcPts val="600"/>
              </a:spcBef>
              <a:spcAft>
                <a:spcPts val="600"/>
              </a:spcAft>
              <a:buFont typeface="Arial" panose="020B0604020202020204" pitchFamily="34" charset="0"/>
              <a:buChar char="•"/>
            </a:pPr>
            <a:endParaRPr lang="en-US"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1214334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5AFC1CE3-CDCB-4312-A6A2-910FEC5A685C}"/>
              </a:ext>
            </a:extLst>
          </p:cNvPr>
          <p:cNvSpPr/>
          <p:nvPr/>
        </p:nvSpPr>
        <p:spPr>
          <a:xfrm>
            <a:off x="304798" y="1181100"/>
            <a:ext cx="4419601" cy="481445"/>
          </a:xfrm>
          <a:prstGeom prst="roundRect">
            <a:avLst/>
          </a:prstGeom>
          <a:solidFill>
            <a:schemeClr val="accent6">
              <a:lumMod val="20000"/>
              <a:lumOff val="8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latin typeface="Arial" panose="020B0604020202020204" pitchFamily="34" charset="0"/>
                <a:cs typeface="Arial" panose="020B0604020202020204" pitchFamily="34" charset="0"/>
              </a:rPr>
              <a:t>TF Responses &amp; Proposals</a:t>
            </a:r>
          </a:p>
        </p:txBody>
      </p:sp>
      <p:sp>
        <p:nvSpPr>
          <p:cNvPr id="7" name="Title 1">
            <a:extLst>
              <a:ext uri="{FF2B5EF4-FFF2-40B4-BE49-F238E27FC236}">
                <a16:creationId xmlns:a16="http://schemas.microsoft.com/office/drawing/2014/main" id="{7A08B618-BE2A-428D-9F2D-F0B53468F87A}"/>
              </a:ext>
            </a:extLst>
          </p:cNvPr>
          <p:cNvSpPr>
            <a:spLocks noGrp="1"/>
          </p:cNvSpPr>
          <p:nvPr>
            <p:ph type="title"/>
          </p:nvPr>
        </p:nvSpPr>
        <p:spPr>
          <a:xfrm>
            <a:off x="838200" y="36513"/>
            <a:ext cx="10515600" cy="1068387"/>
          </a:xfrm>
        </p:spPr>
        <p:txBody>
          <a:bodyPr>
            <a:normAutofit/>
          </a:bodyPr>
          <a:lstStyle/>
          <a:p>
            <a:r>
              <a:rPr lang="en-US" sz="4000" i="1" dirty="0"/>
              <a:t>Role of Firms (Q9-11)</a:t>
            </a:r>
          </a:p>
        </p:txBody>
      </p:sp>
      <p:pic>
        <p:nvPicPr>
          <p:cNvPr id="5" name="Picture 4">
            <a:extLst>
              <a:ext uri="{FF2B5EF4-FFF2-40B4-BE49-F238E27FC236}">
                <a16:creationId xmlns:a16="http://schemas.microsoft.com/office/drawing/2014/main" id="{1D8A34C6-7456-4215-B2D5-EAA1C6467ED5}"/>
              </a:ext>
            </a:extLst>
          </p:cNvPr>
          <p:cNvPicPr>
            <a:picLocks noChangeAspect="1"/>
          </p:cNvPicPr>
          <p:nvPr/>
        </p:nvPicPr>
        <p:blipFill rotWithShape="1">
          <a:blip r:embed="rId3"/>
          <a:srcRect l="20428" r="23241" b="2"/>
          <a:stretch/>
        </p:blipFill>
        <p:spPr>
          <a:xfrm>
            <a:off x="9417458" y="4087504"/>
            <a:ext cx="2774541" cy="2770496"/>
          </a:xfrm>
          <a:custGeom>
            <a:avLst/>
            <a:gdLst/>
            <a:ahLst/>
            <a:cxnLst/>
            <a:rect l="l" t="t" r="r" b="b"/>
            <a:pathLst>
              <a:path w="5570706" h="5562584">
                <a:moveTo>
                  <a:pt x="3374687" y="0"/>
                </a:moveTo>
                <a:cubicBezTo>
                  <a:pt x="4190094" y="0"/>
                  <a:pt x="4937956" y="289196"/>
                  <a:pt x="5521301" y="770615"/>
                </a:cubicBezTo>
                <a:lnTo>
                  <a:pt x="5570706" y="815517"/>
                </a:lnTo>
                <a:lnTo>
                  <a:pt x="5570706" y="5562584"/>
                </a:lnTo>
                <a:lnTo>
                  <a:pt x="808135" y="5562584"/>
                </a:lnTo>
                <a:lnTo>
                  <a:pt x="770615" y="5521302"/>
                </a:lnTo>
                <a:cubicBezTo>
                  <a:pt x="289196" y="4937957"/>
                  <a:pt x="0" y="4190095"/>
                  <a:pt x="0" y="3374687"/>
                </a:cubicBezTo>
                <a:cubicBezTo>
                  <a:pt x="0" y="1510899"/>
                  <a:pt x="1510899" y="0"/>
                  <a:pt x="3374687" y="0"/>
                </a:cubicBezTo>
                <a:close/>
              </a:path>
            </a:pathLst>
          </a:custGeom>
        </p:spPr>
      </p:pic>
      <p:sp>
        <p:nvSpPr>
          <p:cNvPr id="10" name="Rectangle 9">
            <a:extLst>
              <a:ext uri="{FF2B5EF4-FFF2-40B4-BE49-F238E27FC236}">
                <a16:creationId xmlns:a16="http://schemas.microsoft.com/office/drawing/2014/main" id="{936FB09A-CCFB-4C3D-8701-5356217500ED}"/>
              </a:ext>
            </a:extLst>
          </p:cNvPr>
          <p:cNvSpPr/>
          <p:nvPr/>
        </p:nvSpPr>
        <p:spPr>
          <a:xfrm>
            <a:off x="304798" y="1664551"/>
            <a:ext cx="5942440" cy="4920494"/>
          </a:xfrm>
          <a:prstGeom prst="rect">
            <a:avLst/>
          </a:prstGeom>
          <a:solidFill>
            <a:schemeClr val="bg2">
              <a:lumMod val="20000"/>
              <a:lumOff val="8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285750" indent="-285750" algn="just">
              <a:spcBef>
                <a:spcPts val="300"/>
              </a:spcBef>
              <a:spcAft>
                <a:spcPts val="300"/>
              </a:spcAft>
              <a:buFont typeface="Arial" panose="020B0604020202020204" pitchFamily="34" charset="0"/>
              <a:buChar char="•"/>
            </a:pPr>
            <a:r>
              <a:rPr lang="en-US" sz="2000" dirty="0">
                <a:solidFill>
                  <a:schemeClr val="tx1"/>
                </a:solidFill>
                <a:latin typeface="Arial" panose="020B0604020202020204" pitchFamily="34" charset="0"/>
                <a:cs typeface="Arial" panose="020B0604020202020204" pitchFamily="34" charset="0"/>
              </a:rPr>
              <a:t>Revert the proposed firm requirement to determine if additional entities should be treated as PIE to application material </a:t>
            </a:r>
          </a:p>
          <a:p>
            <a:pPr marL="800100" lvl="1" indent="-342900" algn="just">
              <a:spcBef>
                <a:spcPts val="300"/>
              </a:spcBef>
              <a:spcAft>
                <a:spcPts val="300"/>
              </a:spcAft>
              <a:buFont typeface="Wingdings" panose="05000000000000000000" pitchFamily="2" charset="2"/>
              <a:buChar char="q"/>
            </a:pPr>
            <a:r>
              <a:rPr lang="en-US" dirty="0">
                <a:solidFill>
                  <a:schemeClr val="tx1"/>
                </a:solidFill>
                <a:latin typeface="Arial" panose="020B0604020202020204" pitchFamily="34" charset="0"/>
                <a:cs typeface="Arial" panose="020B0604020202020204" pitchFamily="34" charset="0"/>
              </a:rPr>
              <a:t>Encouragement for firm to determine if independence requirements for PIEs should be applied – different to extant application material</a:t>
            </a:r>
          </a:p>
          <a:p>
            <a:pPr marL="285750" indent="-285750" algn="just">
              <a:spcBef>
                <a:spcPts val="300"/>
              </a:spcBef>
              <a:spcAft>
                <a:spcPts val="300"/>
              </a:spcAft>
              <a:buFont typeface="Arial" panose="020B0604020202020204" pitchFamily="34" charset="0"/>
              <a:buChar char="•"/>
            </a:pPr>
            <a:r>
              <a:rPr lang="en-US" sz="2000" dirty="0">
                <a:solidFill>
                  <a:schemeClr val="tx1"/>
                </a:solidFill>
                <a:latin typeface="Arial" panose="020B0604020202020204" pitchFamily="34" charset="0"/>
                <a:cs typeface="Arial" panose="020B0604020202020204" pitchFamily="34" charset="0"/>
              </a:rPr>
              <a:t>Retain the transparency requirement</a:t>
            </a:r>
          </a:p>
          <a:p>
            <a:pPr marL="800100" lvl="1" indent="-342900" algn="just">
              <a:spcBef>
                <a:spcPts val="300"/>
              </a:spcBef>
              <a:spcAft>
                <a:spcPts val="300"/>
              </a:spcAft>
              <a:buFont typeface="Wingdings" panose="05000000000000000000" pitchFamily="2" charset="2"/>
              <a:buChar char="q"/>
            </a:pPr>
            <a:r>
              <a:rPr lang="en-US" sz="1800" dirty="0">
                <a:solidFill>
                  <a:schemeClr val="tx1"/>
                </a:solidFill>
                <a:effectLst/>
                <a:latin typeface="Arial" panose="020B0604020202020204" pitchFamily="34" charset="0"/>
                <a:ea typeface="Calibri" panose="020F0502020204030204" pitchFamily="34" charset="0"/>
              </a:rPr>
              <a:t>When PIE independence requirements have been applied, a firm shall publicly disclose that fact</a:t>
            </a:r>
            <a:r>
              <a:rPr lang="en-US" sz="1800" dirty="0">
                <a:effectLst/>
                <a:latin typeface="Arial" panose="020B0604020202020204" pitchFamily="34" charset="0"/>
                <a:ea typeface="Calibri" panose="020F0502020204030204" pitchFamily="34" charset="0"/>
              </a:rPr>
              <a:t>.</a:t>
            </a:r>
          </a:p>
          <a:p>
            <a:pPr marL="800100" lvl="1" indent="-342900" algn="just">
              <a:spcBef>
                <a:spcPts val="300"/>
              </a:spcBef>
              <a:spcAft>
                <a:spcPts val="300"/>
              </a:spcAft>
              <a:buFont typeface="Wingdings" panose="05000000000000000000" pitchFamily="2" charset="2"/>
              <a:buChar char="q"/>
            </a:pPr>
            <a:r>
              <a:rPr lang="en-US" dirty="0">
                <a:solidFill>
                  <a:schemeClr val="tx1"/>
                </a:solidFill>
                <a:latin typeface="Arial" panose="020B0604020202020204" pitchFamily="34" charset="0"/>
                <a:cs typeface="Arial" panose="020B0604020202020204" pitchFamily="34" charset="0"/>
              </a:rPr>
              <a:t>The proposed text in para. R400.18 is intended to avoid any direction on how the disclosure should take place. This gives IAASB the room to explore whether disclosure in auditor’s report is suitable</a:t>
            </a:r>
          </a:p>
          <a:p>
            <a:pPr marL="742950" lvl="1" indent="-285750" algn="just">
              <a:spcBef>
                <a:spcPts val="300"/>
              </a:spcBef>
              <a:spcAft>
                <a:spcPts val="300"/>
              </a:spcAft>
              <a:buFont typeface="Wingdings" panose="05000000000000000000" pitchFamily="2" charset="2"/>
              <a:buChar char="q"/>
            </a:pPr>
            <a:endParaRPr lang="en-US" dirty="0">
              <a:solidFill>
                <a:schemeClr val="tx1"/>
              </a:solidFill>
              <a:latin typeface="Arial" panose="020B0604020202020204" pitchFamily="34" charset="0"/>
              <a:cs typeface="Arial" panose="020B0604020202020204" pitchFamily="34" charset="0"/>
            </a:endParaRPr>
          </a:p>
          <a:p>
            <a:pPr marL="800100" lvl="1" indent="-342900" algn="just">
              <a:spcBef>
                <a:spcPts val="300"/>
              </a:spcBef>
              <a:spcAft>
                <a:spcPts val="300"/>
              </a:spcAft>
              <a:buFont typeface="Wingdings" panose="05000000000000000000" pitchFamily="2" charset="2"/>
              <a:buChar char="q"/>
            </a:pPr>
            <a:endParaRPr lang="en-US" sz="2000" dirty="0">
              <a:solidFill>
                <a:schemeClr val="tx1"/>
              </a:solidFill>
              <a:latin typeface="Arial" panose="020B0604020202020204" pitchFamily="34" charset="0"/>
              <a:cs typeface="Arial" panose="020B0604020202020204" pitchFamily="34" charset="0"/>
            </a:endParaRPr>
          </a:p>
        </p:txBody>
      </p:sp>
      <p:sp>
        <p:nvSpPr>
          <p:cNvPr id="6" name="Rectangle: Rounded Corners 5">
            <a:extLst>
              <a:ext uri="{FF2B5EF4-FFF2-40B4-BE49-F238E27FC236}">
                <a16:creationId xmlns:a16="http://schemas.microsoft.com/office/drawing/2014/main" id="{176520B6-49F3-4CE6-96C4-DF0B3B41D308}"/>
              </a:ext>
            </a:extLst>
          </p:cNvPr>
          <p:cNvSpPr/>
          <p:nvPr/>
        </p:nvSpPr>
        <p:spPr>
          <a:xfrm>
            <a:off x="6763768" y="1181101"/>
            <a:ext cx="5123434" cy="5156878"/>
          </a:xfrm>
          <a:prstGeom prst="roundRect">
            <a:avLst/>
          </a:prstGeom>
          <a:solidFill>
            <a:schemeClr val="bg1">
              <a:alpha val="90000"/>
            </a:schemeClr>
          </a:solidFill>
          <a:ln w="57150">
            <a:solidFill>
              <a:schemeClr val="accent6">
                <a:lumMod val="60000"/>
                <a:lumOff val="40000"/>
              </a:schemeClr>
            </a:solidFill>
          </a:ln>
          <a:effectLst>
            <a:outerShdw blurRad="63500" sx="102000" sy="102000" algn="ctr"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rtlCol="0" anchor="t" anchorCtr="0"/>
          <a:lstStyle/>
          <a:p>
            <a:pPr marL="0" marR="0">
              <a:spcBef>
                <a:spcPts val="600"/>
              </a:spcBef>
            </a:pPr>
            <a:r>
              <a:rPr lang="en-GB" b="1" dirty="0">
                <a:solidFill>
                  <a:schemeClr val="accent6">
                    <a:lumMod val="60000"/>
                    <a:lumOff val="40000"/>
                  </a:schemeClr>
                </a:solidFill>
                <a:latin typeface="Arial" panose="020B0604020202020204" pitchFamily="34" charset="0"/>
                <a:ea typeface="Calibri" panose="020F0502020204030204" pitchFamily="34" charset="0"/>
                <a:cs typeface="Arial" panose="020B0604020202020204" pitchFamily="34" charset="0"/>
              </a:rPr>
              <a:t>400.17 A1</a:t>
            </a:r>
          </a:p>
          <a:p>
            <a:pPr marL="0" marR="0">
              <a:spcBef>
                <a:spcPts val="600"/>
              </a:spcBef>
            </a:pPr>
            <a:r>
              <a:rPr lang="en-US" dirty="0">
                <a:solidFill>
                  <a:schemeClr val="accent6">
                    <a:lumMod val="60000"/>
                    <a:lumOff val="40000"/>
                  </a:schemeClr>
                </a:solidFill>
                <a:latin typeface="Arial" panose="020B0604020202020204" pitchFamily="34" charset="0"/>
                <a:ea typeface="Calibri" panose="020F0502020204030204" pitchFamily="34" charset="0"/>
                <a:cs typeface="Arial" panose="020B0604020202020204" pitchFamily="34" charset="0"/>
              </a:rPr>
              <a:t>A firm is encouraged to determine whether to apply the independence requirements for public interest entities to the audits of the financial statements of other entities. When making this determination in relation to the audit of the financial statements of an entity, the firm might consider the factors set out in paragraph 400.9 as well as the following factors…</a:t>
            </a:r>
            <a:endParaRPr lang="en-GB" dirty="0">
              <a:solidFill>
                <a:schemeClr val="accent6">
                  <a:lumMod val="60000"/>
                  <a:lumOff val="40000"/>
                </a:schemeClr>
              </a:solidFill>
              <a:latin typeface="Arial" panose="020B0604020202020204" pitchFamily="34" charset="0"/>
              <a:ea typeface="Calibri" panose="020F0502020204030204" pitchFamily="34" charset="0"/>
              <a:cs typeface="Arial" panose="020B0604020202020204" pitchFamily="34" charset="0"/>
            </a:endParaRPr>
          </a:p>
          <a:p>
            <a:pPr marL="0" marR="0">
              <a:spcBef>
                <a:spcPts val="1200"/>
              </a:spcBef>
            </a:pPr>
            <a:r>
              <a:rPr lang="en-GB" b="1" dirty="0">
                <a:solidFill>
                  <a:schemeClr val="accent6">
                    <a:lumMod val="60000"/>
                    <a:lumOff val="40000"/>
                  </a:schemeClr>
                </a:solidFill>
                <a:latin typeface="Arial" panose="020B0604020202020204" pitchFamily="34" charset="0"/>
                <a:ea typeface="Calibri" panose="020F0502020204030204" pitchFamily="34" charset="0"/>
                <a:cs typeface="Arial" panose="020B0604020202020204" pitchFamily="34" charset="0"/>
              </a:rPr>
              <a:t>R400.18</a:t>
            </a:r>
            <a:endParaRPr lang="en-GB" b="1" dirty="0">
              <a:solidFill>
                <a:schemeClr val="accent6">
                  <a:lumMod val="60000"/>
                  <a:lumOff val="40000"/>
                </a:schemeClr>
              </a:solidFill>
              <a:effectLst/>
              <a:latin typeface="Arial" panose="020B0604020202020204" pitchFamily="34" charset="0"/>
              <a:ea typeface="Calibri" panose="020F0502020204030204" pitchFamily="34" charset="0"/>
              <a:cs typeface="Arial" panose="020B0604020202020204" pitchFamily="34" charset="0"/>
            </a:endParaRPr>
          </a:p>
          <a:p>
            <a:pPr marL="0" marR="0">
              <a:spcBef>
                <a:spcPts val="600"/>
              </a:spcBef>
            </a:pPr>
            <a:r>
              <a:rPr lang="en-US" sz="1600" dirty="0">
                <a:solidFill>
                  <a:schemeClr val="accent6">
                    <a:lumMod val="60000"/>
                    <a:lumOff val="40000"/>
                  </a:schemeClr>
                </a:solidFill>
                <a:effectLst/>
                <a:latin typeface="Arial" panose="020B0604020202020204" pitchFamily="34" charset="0"/>
                <a:ea typeface="Calibri" panose="020F0502020204030204" pitchFamily="34" charset="0"/>
                <a:cs typeface="Arial" panose="020B0604020202020204" pitchFamily="34" charset="0"/>
              </a:rPr>
              <a:t>When a firm has applied the independence requirements for public interest entities as described in paragraph 400.8 in performing an audit of the financial statements of an entity, the firm shall publicly disclose that fact.</a:t>
            </a:r>
          </a:p>
        </p:txBody>
      </p:sp>
    </p:spTree>
    <p:extLst>
      <p:ext uri="{BB962C8B-B14F-4D97-AF65-F5344CB8AC3E}">
        <p14:creationId xmlns:p14="http://schemas.microsoft.com/office/powerpoint/2010/main" val="682845197"/>
      </p:ext>
    </p:extLst>
  </p:cSld>
  <p:clrMapOvr>
    <a:overrideClrMapping bg1="lt1" tx1="dk1" bg2="lt2" tx2="dk2" accent1="accent1" accent2="accent2" accent3="accent3" accent4="accent4" accent5="accent5" accent6="accent6" hlink="hlink" folHlink="folHlink"/>
  </p:clrMapOvr>
</p:sld>
</file>

<file path=ppt/slides/slide28.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5AFC1CE3-CDCB-4312-A6A2-910FEC5A685C}"/>
              </a:ext>
            </a:extLst>
          </p:cNvPr>
          <p:cNvSpPr/>
          <p:nvPr/>
        </p:nvSpPr>
        <p:spPr>
          <a:xfrm>
            <a:off x="304798" y="1181100"/>
            <a:ext cx="4419601" cy="481445"/>
          </a:xfrm>
          <a:prstGeom prst="roundRect">
            <a:avLst/>
          </a:prstGeom>
          <a:solidFill>
            <a:schemeClr val="accent6">
              <a:lumMod val="20000"/>
              <a:lumOff val="8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latin typeface="Arial" panose="020B0604020202020204" pitchFamily="34" charset="0"/>
                <a:cs typeface="Arial" panose="020B0604020202020204" pitchFamily="34" charset="0"/>
              </a:rPr>
              <a:t>TF Responses &amp; Proposals</a:t>
            </a:r>
          </a:p>
        </p:txBody>
      </p:sp>
      <p:sp>
        <p:nvSpPr>
          <p:cNvPr id="7" name="Title 1">
            <a:extLst>
              <a:ext uri="{FF2B5EF4-FFF2-40B4-BE49-F238E27FC236}">
                <a16:creationId xmlns:a16="http://schemas.microsoft.com/office/drawing/2014/main" id="{7A08B618-BE2A-428D-9F2D-F0B53468F87A}"/>
              </a:ext>
            </a:extLst>
          </p:cNvPr>
          <p:cNvSpPr>
            <a:spLocks noGrp="1"/>
          </p:cNvSpPr>
          <p:nvPr>
            <p:ph type="title"/>
          </p:nvPr>
        </p:nvSpPr>
        <p:spPr>
          <a:xfrm>
            <a:off x="838200" y="36513"/>
            <a:ext cx="10515600" cy="1068387"/>
          </a:xfrm>
        </p:spPr>
        <p:txBody>
          <a:bodyPr>
            <a:normAutofit/>
          </a:bodyPr>
          <a:lstStyle/>
          <a:p>
            <a:r>
              <a:rPr lang="en-US" sz="4000" i="1" dirty="0"/>
              <a:t>Role of Firms (Q9-11)</a:t>
            </a:r>
          </a:p>
        </p:txBody>
      </p:sp>
      <p:pic>
        <p:nvPicPr>
          <p:cNvPr id="5" name="Picture 4">
            <a:extLst>
              <a:ext uri="{FF2B5EF4-FFF2-40B4-BE49-F238E27FC236}">
                <a16:creationId xmlns:a16="http://schemas.microsoft.com/office/drawing/2014/main" id="{1D8A34C6-7456-4215-B2D5-EAA1C6467ED5}"/>
              </a:ext>
            </a:extLst>
          </p:cNvPr>
          <p:cNvPicPr>
            <a:picLocks noChangeAspect="1"/>
          </p:cNvPicPr>
          <p:nvPr/>
        </p:nvPicPr>
        <p:blipFill rotWithShape="1">
          <a:blip r:embed="rId3"/>
          <a:srcRect l="20428" r="23241" b="2"/>
          <a:stretch/>
        </p:blipFill>
        <p:spPr>
          <a:xfrm>
            <a:off x="9417458" y="4087504"/>
            <a:ext cx="2774541" cy="2770496"/>
          </a:xfrm>
          <a:custGeom>
            <a:avLst/>
            <a:gdLst/>
            <a:ahLst/>
            <a:cxnLst/>
            <a:rect l="l" t="t" r="r" b="b"/>
            <a:pathLst>
              <a:path w="5570706" h="5562584">
                <a:moveTo>
                  <a:pt x="3374687" y="0"/>
                </a:moveTo>
                <a:cubicBezTo>
                  <a:pt x="4190094" y="0"/>
                  <a:pt x="4937956" y="289196"/>
                  <a:pt x="5521301" y="770615"/>
                </a:cubicBezTo>
                <a:lnTo>
                  <a:pt x="5570706" y="815517"/>
                </a:lnTo>
                <a:lnTo>
                  <a:pt x="5570706" y="5562584"/>
                </a:lnTo>
                <a:lnTo>
                  <a:pt x="808135" y="5562584"/>
                </a:lnTo>
                <a:lnTo>
                  <a:pt x="770615" y="5521302"/>
                </a:lnTo>
                <a:cubicBezTo>
                  <a:pt x="289196" y="4937957"/>
                  <a:pt x="0" y="4190095"/>
                  <a:pt x="0" y="3374687"/>
                </a:cubicBezTo>
                <a:cubicBezTo>
                  <a:pt x="0" y="1510899"/>
                  <a:pt x="1510899" y="0"/>
                  <a:pt x="3374687" y="0"/>
                </a:cubicBezTo>
                <a:close/>
              </a:path>
            </a:pathLst>
          </a:custGeom>
        </p:spPr>
      </p:pic>
      <p:sp>
        <p:nvSpPr>
          <p:cNvPr id="10" name="Rectangle 9">
            <a:extLst>
              <a:ext uri="{FF2B5EF4-FFF2-40B4-BE49-F238E27FC236}">
                <a16:creationId xmlns:a16="http://schemas.microsoft.com/office/drawing/2014/main" id="{936FB09A-CCFB-4C3D-8701-5356217500ED}"/>
              </a:ext>
            </a:extLst>
          </p:cNvPr>
          <p:cNvSpPr/>
          <p:nvPr/>
        </p:nvSpPr>
        <p:spPr>
          <a:xfrm>
            <a:off x="304797" y="1664551"/>
            <a:ext cx="9712660" cy="5023328"/>
          </a:xfrm>
          <a:prstGeom prst="rect">
            <a:avLst/>
          </a:prstGeom>
          <a:solidFill>
            <a:schemeClr val="bg2">
              <a:lumMod val="20000"/>
              <a:lumOff val="8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285750" indent="-285750" algn="just">
              <a:spcBef>
                <a:spcPts val="300"/>
              </a:spcBef>
              <a:spcAft>
                <a:spcPts val="300"/>
              </a:spcAft>
              <a:buFont typeface="Arial" panose="020B0604020202020204" pitchFamily="34" charset="0"/>
              <a:buChar char="•"/>
            </a:pPr>
            <a:r>
              <a:rPr lang="en-US" sz="2000" dirty="0">
                <a:solidFill>
                  <a:schemeClr val="tx1"/>
                </a:solidFill>
                <a:latin typeface="Arial" panose="020B0604020202020204" pitchFamily="34" charset="0"/>
                <a:cs typeface="Arial" panose="020B0604020202020204" pitchFamily="34" charset="0"/>
              </a:rPr>
              <a:t>TF rationale:</a:t>
            </a:r>
            <a:endParaRPr lang="en-US" dirty="0">
              <a:solidFill>
                <a:schemeClr val="tx1"/>
              </a:solidFill>
              <a:latin typeface="Arial" panose="020B0604020202020204" pitchFamily="34" charset="0"/>
              <a:cs typeface="Arial" panose="020B0604020202020204" pitchFamily="34" charset="0"/>
            </a:endParaRPr>
          </a:p>
          <a:p>
            <a:pPr marL="800100" lvl="1" indent="-342900" algn="just">
              <a:spcBef>
                <a:spcPts val="300"/>
              </a:spcBef>
              <a:spcAft>
                <a:spcPts val="300"/>
              </a:spcAft>
              <a:buFont typeface="Wingdings" panose="05000000000000000000" pitchFamily="2" charset="2"/>
              <a:buChar char="q"/>
            </a:pPr>
            <a:r>
              <a:rPr lang="en-US" dirty="0">
                <a:solidFill>
                  <a:schemeClr val="tx1"/>
                </a:solidFill>
                <a:latin typeface="Arial" panose="020B0604020202020204" pitchFamily="34" charset="0"/>
                <a:cs typeface="Arial" panose="020B0604020202020204" pitchFamily="34" charset="0"/>
              </a:rPr>
              <a:t>By retaining the transparency requirement, public interest will be served because of market force on firms to apply the PIE independence requirements if appropriate</a:t>
            </a:r>
          </a:p>
          <a:p>
            <a:pPr marL="800100" lvl="1" indent="-342900" algn="just">
              <a:spcBef>
                <a:spcPts val="300"/>
              </a:spcBef>
              <a:spcAft>
                <a:spcPts val="300"/>
              </a:spcAft>
              <a:buFont typeface="Wingdings" panose="05000000000000000000" pitchFamily="2" charset="2"/>
              <a:buChar char="q"/>
            </a:pPr>
            <a:r>
              <a:rPr lang="en-US" dirty="0">
                <a:solidFill>
                  <a:schemeClr val="tx1"/>
                </a:solidFill>
                <a:latin typeface="Arial" panose="020B0604020202020204" pitchFamily="34" charset="0"/>
                <a:cs typeface="Arial" panose="020B0604020202020204" pitchFamily="34" charset="0"/>
              </a:rPr>
              <a:t>Firm role should be limited if PIE definition is properly articulated at local level</a:t>
            </a:r>
          </a:p>
          <a:p>
            <a:pPr marL="800100" lvl="1" indent="-342900" algn="just">
              <a:spcBef>
                <a:spcPts val="300"/>
              </a:spcBef>
              <a:spcAft>
                <a:spcPts val="300"/>
              </a:spcAft>
              <a:buFont typeface="Wingdings" panose="05000000000000000000" pitchFamily="2" charset="2"/>
              <a:buChar char="q"/>
            </a:pPr>
            <a:r>
              <a:rPr lang="en-US" dirty="0">
                <a:solidFill>
                  <a:schemeClr val="tx1"/>
                </a:solidFill>
                <a:latin typeface="Arial" panose="020B0604020202020204" pitchFamily="34" charset="0"/>
                <a:cs typeface="Arial" panose="020B0604020202020204" pitchFamily="34" charset="0"/>
              </a:rPr>
              <a:t>Firms already need to make significant effort to adapt to new PIE definition, particularly in light of new NAS and Fees provisions</a:t>
            </a:r>
          </a:p>
          <a:p>
            <a:pPr marL="800100" lvl="1" indent="-342900" algn="just">
              <a:spcBef>
                <a:spcPts val="300"/>
              </a:spcBef>
              <a:spcAft>
                <a:spcPts val="300"/>
              </a:spcAft>
              <a:buFont typeface="Wingdings" panose="05000000000000000000" pitchFamily="2" charset="2"/>
              <a:buChar char="q"/>
            </a:pPr>
            <a:r>
              <a:rPr lang="en-US" dirty="0">
                <a:solidFill>
                  <a:schemeClr val="tx1"/>
                </a:solidFill>
                <a:latin typeface="Arial" panose="020B0604020202020204" pitchFamily="34" charset="0"/>
                <a:cs typeface="Arial" panose="020B0604020202020204" pitchFamily="34" charset="0"/>
              </a:rPr>
              <a:t>It is in public interest to disclose if PIE independence requirements have been applied because of heightened expectation on independence for PIEs</a:t>
            </a:r>
          </a:p>
          <a:p>
            <a:pPr marL="800100" lvl="1" indent="-342900" algn="just">
              <a:spcBef>
                <a:spcPts val="300"/>
              </a:spcBef>
              <a:spcAft>
                <a:spcPts val="300"/>
              </a:spcAft>
              <a:buFont typeface="Wingdings" panose="05000000000000000000" pitchFamily="2" charset="2"/>
              <a:buChar char="q"/>
            </a:pPr>
            <a:r>
              <a:rPr lang="en-US" dirty="0">
                <a:solidFill>
                  <a:schemeClr val="tx1"/>
                </a:solidFill>
                <a:latin typeface="Arial" panose="020B0604020202020204" pitchFamily="34" charset="0"/>
                <a:cs typeface="Arial" panose="020B0604020202020204" pitchFamily="34" charset="0"/>
              </a:rPr>
              <a:t>Disclosing if PIE independence requirements have been applied will address confusion about the meaning the disclosure or perception of two levels of independence </a:t>
            </a:r>
          </a:p>
          <a:p>
            <a:pPr marL="800100" lvl="1" indent="-342900" algn="just">
              <a:spcBef>
                <a:spcPts val="300"/>
              </a:spcBef>
              <a:spcAft>
                <a:spcPts val="300"/>
              </a:spcAft>
              <a:buFont typeface="Wingdings" panose="05000000000000000000" pitchFamily="2" charset="2"/>
              <a:buChar char="q"/>
            </a:pPr>
            <a:r>
              <a:rPr lang="en-US" dirty="0">
                <a:solidFill>
                  <a:schemeClr val="tx1"/>
                </a:solidFill>
                <a:latin typeface="Arial" panose="020B0604020202020204" pitchFamily="34" charset="0"/>
                <a:cs typeface="Arial" panose="020B0604020202020204" pitchFamily="34" charset="0"/>
              </a:rPr>
              <a:t>Disclosure should be public as the objective of the transparency requirement is disclosure to the public. </a:t>
            </a:r>
          </a:p>
          <a:p>
            <a:pPr marL="285750" indent="-285750" algn="just">
              <a:spcBef>
                <a:spcPts val="300"/>
              </a:spcBef>
              <a:spcAft>
                <a:spcPts val="300"/>
              </a:spcAft>
              <a:buFont typeface="Wingdings" panose="05000000000000000000" pitchFamily="2" charset="2"/>
              <a:buChar char="§"/>
            </a:pPr>
            <a:r>
              <a:rPr lang="en-US" dirty="0">
                <a:solidFill>
                  <a:schemeClr val="tx1"/>
                </a:solidFill>
                <a:latin typeface="Arial" panose="020B0604020202020204" pitchFamily="34" charset="0"/>
                <a:cs typeface="Arial" panose="020B0604020202020204" pitchFamily="34" charset="0"/>
              </a:rPr>
              <a:t>Minor revisions made to list of factors for firm consideration, in light of TF recommendation to revert the requirement to application material</a:t>
            </a:r>
          </a:p>
          <a:p>
            <a:pPr marL="742950" lvl="1" indent="-285750" algn="just">
              <a:spcBef>
                <a:spcPts val="300"/>
              </a:spcBef>
              <a:spcAft>
                <a:spcPts val="300"/>
              </a:spcAft>
              <a:buFont typeface="Wingdings" panose="05000000000000000000" pitchFamily="2" charset="2"/>
              <a:buChar char="q"/>
            </a:pPr>
            <a:endParaRPr lang="en-US" dirty="0">
              <a:solidFill>
                <a:schemeClr val="tx1"/>
              </a:solidFill>
              <a:latin typeface="Arial" panose="020B0604020202020204" pitchFamily="34" charset="0"/>
              <a:cs typeface="Arial" panose="020B0604020202020204" pitchFamily="34" charset="0"/>
            </a:endParaRPr>
          </a:p>
          <a:p>
            <a:pPr marL="800100" lvl="1" indent="-342900" algn="just">
              <a:spcBef>
                <a:spcPts val="300"/>
              </a:spcBef>
              <a:spcAft>
                <a:spcPts val="300"/>
              </a:spcAft>
              <a:buFont typeface="Wingdings" panose="05000000000000000000" pitchFamily="2" charset="2"/>
              <a:buChar char="q"/>
            </a:pPr>
            <a:endParaRPr lang="en-US" sz="2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58116373"/>
      </p:ext>
    </p:extLst>
  </p:cSld>
  <p:clrMapOvr>
    <a:overrideClrMapping bg1="lt1" tx1="dk1" bg2="lt2" tx2="dk2" accent1="accent1" accent2="accent2" accent3="accent3" accent4="accent4" accent5="accent5" accent6="accent6" hlink="hlink" folHlink="folHlink"/>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BDB89593-966C-4FB9-9C97-5C283BE2E076}"/>
              </a:ext>
            </a:extLst>
          </p:cNvPr>
          <p:cNvSpPr>
            <a:spLocks noGrp="1"/>
          </p:cNvSpPr>
          <p:nvPr>
            <p:ph type="sldNum" sz="quarter" idx="12"/>
          </p:nvPr>
        </p:nvSpPr>
        <p:spPr/>
        <p:txBody>
          <a:bodyPr/>
          <a:lstStyle/>
          <a:p>
            <a:fld id="{A68F81FF-A8B7-8E49-9D5B-3CAD5ADFEE36}" type="slidenum">
              <a:rPr lang="en-US" smtClean="0"/>
              <a:pPr/>
              <a:t>29</a:t>
            </a:fld>
            <a:endParaRPr lang="en-US" dirty="0"/>
          </a:p>
        </p:txBody>
      </p:sp>
      <p:sp>
        <p:nvSpPr>
          <p:cNvPr id="8" name="Title 1">
            <a:extLst>
              <a:ext uri="{FF2B5EF4-FFF2-40B4-BE49-F238E27FC236}">
                <a16:creationId xmlns:a16="http://schemas.microsoft.com/office/drawing/2014/main" id="{654D9E7E-3DF1-419F-838B-E9ACDF7BDC41}"/>
              </a:ext>
            </a:extLst>
          </p:cNvPr>
          <p:cNvSpPr>
            <a:spLocks noGrp="1"/>
          </p:cNvSpPr>
          <p:nvPr>
            <p:ph type="title"/>
          </p:nvPr>
        </p:nvSpPr>
        <p:spPr>
          <a:xfrm>
            <a:off x="838200" y="36513"/>
            <a:ext cx="8803943" cy="1068387"/>
          </a:xfrm>
        </p:spPr>
        <p:txBody>
          <a:bodyPr>
            <a:normAutofit/>
          </a:bodyPr>
          <a:lstStyle/>
          <a:p>
            <a:r>
              <a:rPr lang="en-US" sz="4000" i="1" dirty="0"/>
              <a:t>Auditor’s Report Disclosure (Q12, 15c)</a:t>
            </a:r>
          </a:p>
        </p:txBody>
      </p:sp>
      <p:pic>
        <p:nvPicPr>
          <p:cNvPr id="9" name="Picture 8">
            <a:extLst>
              <a:ext uri="{FF2B5EF4-FFF2-40B4-BE49-F238E27FC236}">
                <a16:creationId xmlns:a16="http://schemas.microsoft.com/office/drawing/2014/main" id="{B71AEFE0-4C13-4FD5-A27F-2E8E0DBB3D1B}"/>
              </a:ext>
            </a:extLst>
          </p:cNvPr>
          <p:cNvPicPr>
            <a:picLocks noChangeAspect="1"/>
          </p:cNvPicPr>
          <p:nvPr/>
        </p:nvPicPr>
        <p:blipFill>
          <a:blip r:embed="rId2"/>
          <a:stretch>
            <a:fillRect/>
          </a:stretch>
        </p:blipFill>
        <p:spPr>
          <a:xfrm>
            <a:off x="9529009" y="411918"/>
            <a:ext cx="2165172" cy="466345"/>
          </a:xfrm>
          <a:prstGeom prst="rect">
            <a:avLst/>
          </a:prstGeom>
        </p:spPr>
      </p:pic>
      <p:sp>
        <p:nvSpPr>
          <p:cNvPr id="13" name="Rectangle 12">
            <a:extLst>
              <a:ext uri="{FF2B5EF4-FFF2-40B4-BE49-F238E27FC236}">
                <a16:creationId xmlns:a16="http://schemas.microsoft.com/office/drawing/2014/main" id="{3CCF59AB-152C-4DDC-A134-A72B6A5A1D26}"/>
              </a:ext>
            </a:extLst>
          </p:cNvPr>
          <p:cNvSpPr/>
          <p:nvPr/>
        </p:nvSpPr>
        <p:spPr>
          <a:xfrm>
            <a:off x="238835" y="1253667"/>
            <a:ext cx="9819565" cy="5604333"/>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285750" indent="-285750">
              <a:spcBef>
                <a:spcPts val="300"/>
              </a:spcBef>
              <a:spcAft>
                <a:spcPts val="300"/>
              </a:spcAft>
              <a:buFont typeface="Arial" panose="020B0604020202020204" pitchFamily="34" charset="0"/>
              <a:buChar char="•"/>
            </a:pPr>
            <a:r>
              <a:rPr lang="en-US" sz="2000" dirty="0">
                <a:solidFill>
                  <a:schemeClr val="tx1"/>
                </a:solidFill>
                <a:latin typeface="+mj-lt"/>
              </a:rPr>
              <a:t>Feedback on Q12 and Q15(c) strongly related as addressing transparency in auditor’s report</a:t>
            </a:r>
          </a:p>
          <a:p>
            <a:pPr marL="285750" indent="-285750">
              <a:spcBef>
                <a:spcPts val="300"/>
              </a:spcBef>
              <a:spcAft>
                <a:spcPts val="300"/>
              </a:spcAft>
              <a:buFont typeface="Arial" panose="020B0604020202020204" pitchFamily="34" charset="0"/>
              <a:buChar char="•"/>
            </a:pPr>
            <a:r>
              <a:rPr lang="en-US" sz="2000" dirty="0">
                <a:solidFill>
                  <a:schemeClr val="tx1"/>
                </a:solidFill>
                <a:latin typeface="Arial" panose="020B0604020202020204" pitchFamily="34" charset="0"/>
                <a:cs typeface="Arial" panose="020B0604020202020204" pitchFamily="34" charset="0"/>
              </a:rPr>
              <a:t>Respondents to PIE ED: </a:t>
            </a:r>
            <a:r>
              <a:rPr lang="en-US" sz="2000" dirty="0">
                <a:solidFill>
                  <a:schemeClr val="tx1"/>
                </a:solidFill>
                <a:latin typeface="+mj-lt"/>
              </a:rPr>
              <a:t>Lack of majority support for disclosure in auditor’s report:</a:t>
            </a:r>
          </a:p>
          <a:p>
            <a:pPr marL="742950" lvl="1" indent="-285750">
              <a:spcBef>
                <a:spcPts val="300"/>
              </a:spcBef>
              <a:spcAft>
                <a:spcPts val="300"/>
              </a:spcAft>
              <a:buFont typeface="Wingdings" panose="05000000000000000000" pitchFamily="2" charset="2"/>
              <a:buChar char="q"/>
            </a:pPr>
            <a:r>
              <a:rPr lang="en-US" dirty="0">
                <a:solidFill>
                  <a:schemeClr val="tx1"/>
                </a:solidFill>
                <a:latin typeface="+mj-lt"/>
              </a:rPr>
              <a:t>Perception of 2 levels of independence</a:t>
            </a:r>
          </a:p>
          <a:p>
            <a:pPr marL="742950" lvl="1" indent="-285750">
              <a:spcBef>
                <a:spcPts val="300"/>
              </a:spcBef>
              <a:spcAft>
                <a:spcPts val="300"/>
              </a:spcAft>
              <a:buFont typeface="Wingdings" panose="05000000000000000000" pitchFamily="2" charset="2"/>
              <a:buChar char="q"/>
            </a:pPr>
            <a:r>
              <a:rPr lang="en-US" dirty="0">
                <a:solidFill>
                  <a:schemeClr val="tx1"/>
                </a:solidFill>
                <a:latin typeface="+mj-lt"/>
              </a:rPr>
              <a:t>Auditor’s report already lengthy and complex</a:t>
            </a:r>
          </a:p>
          <a:p>
            <a:pPr marL="742950" lvl="1" indent="-285750">
              <a:spcBef>
                <a:spcPts val="300"/>
              </a:spcBef>
              <a:spcAft>
                <a:spcPts val="300"/>
              </a:spcAft>
              <a:buFont typeface="Wingdings" panose="05000000000000000000" pitchFamily="2" charset="2"/>
              <a:buChar char="q"/>
            </a:pPr>
            <a:r>
              <a:rPr lang="en-US" dirty="0">
                <a:solidFill>
                  <a:schemeClr val="tx1"/>
                </a:solidFill>
                <a:latin typeface="+mj-lt"/>
              </a:rPr>
              <a:t>Confidentiality concerns</a:t>
            </a:r>
          </a:p>
          <a:p>
            <a:pPr marL="742950" lvl="1" indent="-285750">
              <a:spcBef>
                <a:spcPts val="300"/>
              </a:spcBef>
              <a:spcAft>
                <a:spcPts val="300"/>
              </a:spcAft>
              <a:buFont typeface="Wingdings" panose="05000000000000000000" pitchFamily="2" charset="2"/>
              <a:buChar char="q"/>
            </a:pPr>
            <a:r>
              <a:rPr lang="en-US" dirty="0">
                <a:solidFill>
                  <a:schemeClr val="tx1"/>
                </a:solidFill>
                <a:latin typeface="+mj-lt"/>
              </a:rPr>
              <a:t>Other mechanisms should be explored</a:t>
            </a:r>
          </a:p>
          <a:p>
            <a:pPr marL="742950" lvl="1" indent="-285750">
              <a:spcBef>
                <a:spcPts val="300"/>
              </a:spcBef>
              <a:spcAft>
                <a:spcPts val="300"/>
              </a:spcAft>
              <a:buFont typeface="Wingdings" panose="05000000000000000000" pitchFamily="2" charset="2"/>
              <a:buChar char="q"/>
            </a:pPr>
            <a:r>
              <a:rPr lang="en-US" dirty="0">
                <a:solidFill>
                  <a:schemeClr val="tx1"/>
                </a:solidFill>
                <a:latin typeface="+mj-lt"/>
              </a:rPr>
              <a:t>Some respondents supported disclosure in auditor’s report if IESBA continues with its proposed transparency requirement</a:t>
            </a:r>
          </a:p>
          <a:p>
            <a:pPr marL="342900" indent="-342900">
              <a:spcBef>
                <a:spcPts val="300"/>
              </a:spcBef>
              <a:spcAft>
                <a:spcPts val="300"/>
              </a:spcAft>
              <a:buFont typeface="Arial" panose="020B0604020202020204" pitchFamily="34" charset="0"/>
              <a:buChar char="•"/>
            </a:pPr>
            <a:r>
              <a:rPr lang="en-US" sz="2000" dirty="0">
                <a:solidFill>
                  <a:schemeClr val="tx1"/>
                </a:solidFill>
                <a:latin typeface="Arial" panose="020B0604020202020204" pitchFamily="34" charset="0"/>
                <a:cs typeface="Arial" panose="020B0604020202020204" pitchFamily="34" charset="0"/>
              </a:rPr>
              <a:t>IAASB July 2021 discussion: </a:t>
            </a:r>
            <a:r>
              <a:rPr lang="en-US" sz="2000" dirty="0">
                <a:solidFill>
                  <a:schemeClr val="tx1"/>
                </a:solidFill>
                <a:latin typeface="+mj-lt"/>
              </a:rPr>
              <a:t>IAASB generally supportive of exploring transparency in the auditor’s report as part of a possible narrow-scope project (IAASB needs to follow its own due process)</a:t>
            </a:r>
          </a:p>
          <a:p>
            <a:pPr marL="342900" indent="-342900">
              <a:spcBef>
                <a:spcPts val="300"/>
              </a:spcBef>
              <a:spcAft>
                <a:spcPts val="300"/>
              </a:spcAft>
              <a:buFont typeface="Arial" panose="020B0604020202020204" pitchFamily="34" charset="0"/>
              <a:buChar char="•"/>
            </a:pPr>
            <a:r>
              <a:rPr lang="en-US" sz="2000" dirty="0">
                <a:solidFill>
                  <a:schemeClr val="tx1"/>
                </a:solidFill>
                <a:latin typeface="+mj-lt"/>
              </a:rPr>
              <a:t>IESBA TF: </a:t>
            </a:r>
          </a:p>
          <a:p>
            <a:pPr marL="800100" lvl="1" indent="-342900">
              <a:spcBef>
                <a:spcPts val="300"/>
              </a:spcBef>
              <a:spcAft>
                <a:spcPts val="300"/>
              </a:spcAft>
              <a:buFont typeface="Arial" panose="020B0604020202020204" pitchFamily="34" charset="0"/>
              <a:buChar char="•"/>
            </a:pPr>
            <a:r>
              <a:rPr lang="en-US" dirty="0">
                <a:solidFill>
                  <a:schemeClr val="tx1"/>
                </a:solidFill>
                <a:latin typeface="+mj-lt"/>
              </a:rPr>
              <a:t>Believes it should be left to IAASB to explore whether auditor’s report is a suitable location for such disclosure</a:t>
            </a:r>
          </a:p>
          <a:p>
            <a:pPr marL="800100" lvl="1" indent="-342900">
              <a:spcBef>
                <a:spcPts val="300"/>
              </a:spcBef>
              <a:spcAft>
                <a:spcPts val="300"/>
              </a:spcAft>
              <a:buFont typeface="Arial" panose="020B0604020202020204" pitchFamily="34" charset="0"/>
              <a:buChar char="•"/>
            </a:pPr>
            <a:r>
              <a:rPr lang="en-US" dirty="0">
                <a:solidFill>
                  <a:schemeClr val="tx1"/>
                </a:solidFill>
                <a:latin typeface="+mj-lt"/>
              </a:rPr>
              <a:t>Will recommend to IESBA to continue with close coordination</a:t>
            </a:r>
          </a:p>
          <a:p>
            <a:pPr marL="285750" indent="-285750">
              <a:spcBef>
                <a:spcPts val="300"/>
              </a:spcBef>
              <a:spcAft>
                <a:spcPts val="300"/>
              </a:spcAft>
              <a:buFont typeface="Arial" panose="020B0604020202020204" pitchFamily="34" charset="0"/>
              <a:buChar char="•"/>
            </a:pPr>
            <a:endParaRPr lang="en-US" dirty="0">
              <a:solidFill>
                <a:schemeClr val="tx1"/>
              </a:solidFill>
              <a:latin typeface="+mj-lt"/>
            </a:endParaRPr>
          </a:p>
          <a:p>
            <a:pPr marL="285750" indent="-285750">
              <a:spcBef>
                <a:spcPts val="300"/>
              </a:spcBef>
              <a:spcAft>
                <a:spcPts val="300"/>
              </a:spcAft>
              <a:buFont typeface="Arial" panose="020B0604020202020204" pitchFamily="34" charset="0"/>
              <a:buChar char="•"/>
            </a:pPr>
            <a:endParaRPr lang="en-US" dirty="0">
              <a:solidFill>
                <a:schemeClr val="tx1"/>
              </a:solidFill>
              <a:latin typeface="+mj-lt"/>
            </a:endParaRPr>
          </a:p>
          <a:p>
            <a:pPr>
              <a:spcBef>
                <a:spcPts val="300"/>
              </a:spcBef>
              <a:spcAft>
                <a:spcPts val="300"/>
              </a:spcAft>
            </a:pPr>
            <a:r>
              <a:rPr lang="en-US" dirty="0">
                <a:solidFill>
                  <a:schemeClr val="tx1"/>
                </a:solidFill>
                <a:latin typeface="+mj-lt"/>
              </a:rPr>
              <a:t> </a:t>
            </a:r>
          </a:p>
        </p:txBody>
      </p:sp>
    </p:spTree>
    <p:extLst>
      <p:ext uri="{BB962C8B-B14F-4D97-AF65-F5344CB8AC3E}">
        <p14:creationId xmlns:p14="http://schemas.microsoft.com/office/powerpoint/2010/main" val="21482613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E0CF44-C794-46DF-A80C-6C0C855969C9}"/>
              </a:ext>
            </a:extLst>
          </p:cNvPr>
          <p:cNvSpPr>
            <a:spLocks noGrp="1"/>
          </p:cNvSpPr>
          <p:nvPr>
            <p:ph type="title"/>
          </p:nvPr>
        </p:nvSpPr>
        <p:spPr/>
        <p:txBody>
          <a:bodyPr/>
          <a:lstStyle/>
          <a:p>
            <a:r>
              <a:rPr lang="en-US"/>
              <a:t>Background</a:t>
            </a:r>
            <a:endParaRPr lang="en-US" dirty="0"/>
          </a:p>
        </p:txBody>
      </p:sp>
      <p:sp>
        <p:nvSpPr>
          <p:cNvPr id="5" name="Slide Number Placeholder 4">
            <a:extLst>
              <a:ext uri="{FF2B5EF4-FFF2-40B4-BE49-F238E27FC236}">
                <a16:creationId xmlns:a16="http://schemas.microsoft.com/office/drawing/2014/main" id="{453AB7B5-E5D3-4EA1-B0D3-B61E884A3CA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dirty="0">
              <a:ln>
                <a:noFill/>
              </a:ln>
              <a:solidFill>
                <a:srgbClr val="838383"/>
              </a:solidFill>
              <a:effectLst/>
              <a:uLnTx/>
              <a:uFillTx/>
              <a:latin typeface="Product Sans Thin" panose="020B0203030502040203" pitchFamily="34" charset="0"/>
              <a:ea typeface="+mn-ea"/>
              <a:cs typeface="+mn-cs"/>
            </a:endParaRPr>
          </a:p>
        </p:txBody>
      </p:sp>
      <p:pic>
        <p:nvPicPr>
          <p:cNvPr id="14" name="Picture 13">
            <a:extLst>
              <a:ext uri="{FF2B5EF4-FFF2-40B4-BE49-F238E27FC236}">
                <a16:creationId xmlns:a16="http://schemas.microsoft.com/office/drawing/2014/main" id="{C6A9C315-6284-4083-BAA4-AB9C61638336}"/>
              </a:ext>
            </a:extLst>
          </p:cNvPr>
          <p:cNvPicPr>
            <a:picLocks noChangeAspect="1"/>
          </p:cNvPicPr>
          <p:nvPr/>
        </p:nvPicPr>
        <p:blipFill>
          <a:blip r:embed="rId2"/>
          <a:stretch>
            <a:fillRect/>
          </a:stretch>
        </p:blipFill>
        <p:spPr>
          <a:xfrm>
            <a:off x="6443037" y="1104892"/>
            <a:ext cx="5748963" cy="5728594"/>
          </a:xfrm>
          <a:prstGeom prst="rect">
            <a:avLst/>
          </a:prstGeom>
        </p:spPr>
      </p:pic>
      <p:graphicFrame>
        <p:nvGraphicFramePr>
          <p:cNvPr id="13" name="Diagram 5">
            <a:extLst>
              <a:ext uri="{FF2B5EF4-FFF2-40B4-BE49-F238E27FC236}">
                <a16:creationId xmlns:a16="http://schemas.microsoft.com/office/drawing/2014/main" id="{D074C154-20A3-4D26-9762-2783518A6B20}"/>
              </a:ext>
            </a:extLst>
          </p:cNvPr>
          <p:cNvGraphicFramePr/>
          <p:nvPr>
            <p:extLst>
              <p:ext uri="{D42A27DB-BD31-4B8C-83A1-F6EECF244321}">
                <p14:modId xmlns:p14="http://schemas.microsoft.com/office/powerpoint/2010/main" val="3045107331"/>
              </p:ext>
            </p:extLst>
          </p:nvPr>
        </p:nvGraphicFramePr>
        <p:xfrm>
          <a:off x="296606" y="1104892"/>
          <a:ext cx="11895394" cy="57531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34328532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6CAAD14A-EC40-41C9-9C8A-42547914A6A2}"/>
              </a:ext>
            </a:extLst>
          </p:cNvPr>
          <p:cNvSpPr>
            <a:spLocks noGrp="1"/>
          </p:cNvSpPr>
          <p:nvPr>
            <p:ph type="sldNum" sz="quarter" idx="12"/>
          </p:nvPr>
        </p:nvSpPr>
        <p:spPr/>
        <p:txBody>
          <a:bodyPr/>
          <a:lstStyle/>
          <a:p>
            <a:fld id="{A68F81FF-A8B7-8E49-9D5B-3CAD5ADFEE36}" type="slidenum">
              <a:rPr lang="en-US" smtClean="0"/>
              <a:pPr/>
              <a:t>30</a:t>
            </a:fld>
            <a:endParaRPr lang="en-US" dirty="0"/>
          </a:p>
        </p:txBody>
      </p:sp>
      <p:pic>
        <p:nvPicPr>
          <p:cNvPr id="6" name="Picture 2" descr="Avant - &quot;Doctor, I'm here for a second opinion&quot;">
            <a:extLst>
              <a:ext uri="{FF2B5EF4-FFF2-40B4-BE49-F238E27FC236}">
                <a16:creationId xmlns:a16="http://schemas.microsoft.com/office/drawing/2014/main" id="{A5E676AB-8644-4DD5-B73F-ECE4DCF296B7}"/>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r="-1" b="-1"/>
          <a:stretch/>
        </p:blipFill>
        <p:spPr bwMode="auto">
          <a:xfrm>
            <a:off x="7035188" y="1962715"/>
            <a:ext cx="4604183" cy="3837535"/>
          </a:xfrm>
          <a:custGeom>
            <a:avLst/>
            <a:gdLst/>
            <a:ahLst/>
            <a:cxnLst/>
            <a:rect l="l" t="t" r="r" b="b"/>
            <a:pathLst>
              <a:path w="5846002" h="4872577">
                <a:moveTo>
                  <a:pt x="343285" y="2953992"/>
                </a:moveTo>
                <a:cubicBezTo>
                  <a:pt x="343285" y="2953992"/>
                  <a:pt x="343285" y="2953992"/>
                  <a:pt x="849063" y="2953992"/>
                </a:cubicBezTo>
                <a:cubicBezTo>
                  <a:pt x="880743" y="2953992"/>
                  <a:pt x="911330" y="2971406"/>
                  <a:pt x="926624" y="2999703"/>
                </a:cubicBezTo>
                <a:cubicBezTo>
                  <a:pt x="926624" y="2999703"/>
                  <a:pt x="926624" y="2999703"/>
                  <a:pt x="1180059" y="3436136"/>
                </a:cubicBezTo>
                <a:cubicBezTo>
                  <a:pt x="1196445" y="3463345"/>
                  <a:pt x="1196445" y="3498172"/>
                  <a:pt x="1180059" y="3525382"/>
                </a:cubicBezTo>
                <a:cubicBezTo>
                  <a:pt x="1180059" y="3525382"/>
                  <a:pt x="1180059" y="3525382"/>
                  <a:pt x="926624" y="3961814"/>
                </a:cubicBezTo>
                <a:cubicBezTo>
                  <a:pt x="911330" y="3990111"/>
                  <a:pt x="880743" y="4007525"/>
                  <a:pt x="849063" y="4007525"/>
                </a:cubicBezTo>
                <a:cubicBezTo>
                  <a:pt x="849063" y="4007525"/>
                  <a:pt x="849063" y="4007525"/>
                  <a:pt x="343285" y="4007525"/>
                </a:cubicBezTo>
                <a:cubicBezTo>
                  <a:pt x="310513" y="4007525"/>
                  <a:pt x="281019" y="3990111"/>
                  <a:pt x="264633" y="3961814"/>
                </a:cubicBezTo>
                <a:cubicBezTo>
                  <a:pt x="264633" y="3961814"/>
                  <a:pt x="264633" y="3961814"/>
                  <a:pt x="12290" y="3525382"/>
                </a:cubicBezTo>
                <a:cubicBezTo>
                  <a:pt x="-4096" y="3498172"/>
                  <a:pt x="-4096" y="3463345"/>
                  <a:pt x="12290" y="3436136"/>
                </a:cubicBezTo>
                <a:cubicBezTo>
                  <a:pt x="12290" y="3436136"/>
                  <a:pt x="12290" y="3436136"/>
                  <a:pt x="264633" y="2999703"/>
                </a:cubicBezTo>
                <a:cubicBezTo>
                  <a:pt x="281019" y="2971406"/>
                  <a:pt x="310513" y="2953992"/>
                  <a:pt x="343285" y="2953992"/>
                </a:cubicBezTo>
                <a:close/>
                <a:moveTo>
                  <a:pt x="2353334" y="538808"/>
                </a:moveTo>
                <a:cubicBezTo>
                  <a:pt x="2353334" y="538808"/>
                  <a:pt x="2353334" y="538808"/>
                  <a:pt x="2613403" y="538808"/>
                </a:cubicBezTo>
                <a:lnTo>
                  <a:pt x="2643742" y="538808"/>
                </a:lnTo>
                <a:lnTo>
                  <a:pt x="2672692" y="588661"/>
                </a:lnTo>
                <a:cubicBezTo>
                  <a:pt x="2713002" y="658078"/>
                  <a:pt x="2759909" y="738855"/>
                  <a:pt x="2814491" y="832849"/>
                </a:cubicBezTo>
                <a:cubicBezTo>
                  <a:pt x="2839586" y="874521"/>
                  <a:pt x="2839586" y="927860"/>
                  <a:pt x="2814491" y="969531"/>
                </a:cubicBezTo>
                <a:cubicBezTo>
                  <a:pt x="2814491" y="969531"/>
                  <a:pt x="2814491" y="969531"/>
                  <a:pt x="2426350" y="1637936"/>
                </a:cubicBezTo>
                <a:cubicBezTo>
                  <a:pt x="2402927" y="1681274"/>
                  <a:pt x="2356083" y="1707943"/>
                  <a:pt x="2307565" y="1707943"/>
                </a:cubicBezTo>
                <a:cubicBezTo>
                  <a:pt x="2307565" y="1707943"/>
                  <a:pt x="2307565" y="1707943"/>
                  <a:pt x="1532956" y="1707943"/>
                </a:cubicBezTo>
                <a:cubicBezTo>
                  <a:pt x="1520409" y="1707943"/>
                  <a:pt x="1508175" y="1706276"/>
                  <a:pt x="1496490" y="1703099"/>
                </a:cubicBezTo>
                <a:lnTo>
                  <a:pt x="1471408" y="1692583"/>
                </a:lnTo>
                <a:lnTo>
                  <a:pt x="1486736" y="1666073"/>
                </a:lnTo>
                <a:cubicBezTo>
                  <a:pt x="1625328" y="1426376"/>
                  <a:pt x="1802725" y="1119564"/>
                  <a:pt x="2029793" y="726844"/>
                </a:cubicBezTo>
                <a:cubicBezTo>
                  <a:pt x="2097197" y="610441"/>
                  <a:pt x="2218525" y="538808"/>
                  <a:pt x="2353334" y="538808"/>
                </a:cubicBezTo>
                <a:close/>
                <a:moveTo>
                  <a:pt x="1487085" y="0"/>
                </a:moveTo>
                <a:cubicBezTo>
                  <a:pt x="1487085" y="0"/>
                  <a:pt x="1487085" y="0"/>
                  <a:pt x="2360840" y="0"/>
                </a:cubicBezTo>
                <a:cubicBezTo>
                  <a:pt x="2415568" y="0"/>
                  <a:pt x="2468407" y="30084"/>
                  <a:pt x="2494828" y="78969"/>
                </a:cubicBezTo>
                <a:cubicBezTo>
                  <a:pt x="2494828" y="78969"/>
                  <a:pt x="2494828" y="78969"/>
                  <a:pt x="2729665" y="483373"/>
                </a:cubicBezTo>
                <a:lnTo>
                  <a:pt x="2756194" y="529058"/>
                </a:lnTo>
                <a:lnTo>
                  <a:pt x="2735320" y="529058"/>
                </a:lnTo>
                <a:lnTo>
                  <a:pt x="2636659" y="529058"/>
                </a:lnTo>
                <a:lnTo>
                  <a:pt x="2593799" y="455250"/>
                </a:lnTo>
                <a:cubicBezTo>
                  <a:pt x="2430052" y="173267"/>
                  <a:pt x="2430052" y="173267"/>
                  <a:pt x="2430052" y="173267"/>
                </a:cubicBezTo>
                <a:cubicBezTo>
                  <a:pt x="2406629" y="129929"/>
                  <a:pt x="2359785" y="103259"/>
                  <a:pt x="2311267" y="103259"/>
                </a:cubicBezTo>
                <a:cubicBezTo>
                  <a:pt x="1536658" y="103259"/>
                  <a:pt x="1536658" y="103259"/>
                  <a:pt x="1536658" y="103259"/>
                </a:cubicBezTo>
                <a:cubicBezTo>
                  <a:pt x="1486468" y="103259"/>
                  <a:pt x="1441296" y="129929"/>
                  <a:pt x="1416201" y="173267"/>
                </a:cubicBezTo>
                <a:cubicBezTo>
                  <a:pt x="1029733" y="841671"/>
                  <a:pt x="1029733" y="841671"/>
                  <a:pt x="1029733" y="841671"/>
                </a:cubicBezTo>
                <a:cubicBezTo>
                  <a:pt x="1004637" y="883343"/>
                  <a:pt x="1004637" y="936682"/>
                  <a:pt x="1029733" y="978353"/>
                </a:cubicBezTo>
                <a:cubicBezTo>
                  <a:pt x="1416201" y="1646758"/>
                  <a:pt x="1416201" y="1646758"/>
                  <a:pt x="1416201" y="1646758"/>
                </a:cubicBezTo>
                <a:cubicBezTo>
                  <a:pt x="1428749" y="1668427"/>
                  <a:pt x="1446315" y="1685929"/>
                  <a:pt x="1467019" y="1698013"/>
                </a:cubicBezTo>
                <a:lnTo>
                  <a:pt x="1472899" y="1700478"/>
                </a:lnTo>
                <a:lnTo>
                  <a:pt x="1441377" y="1754996"/>
                </a:lnTo>
                <a:lnTo>
                  <a:pt x="1417933" y="1795543"/>
                </a:lnTo>
                <a:lnTo>
                  <a:pt x="1442249" y="1805738"/>
                </a:lnTo>
                <a:cubicBezTo>
                  <a:pt x="1455430" y="1809322"/>
                  <a:pt x="1469230" y="1811202"/>
                  <a:pt x="1483383" y="1811202"/>
                </a:cubicBezTo>
                <a:cubicBezTo>
                  <a:pt x="2357138" y="1811202"/>
                  <a:pt x="2357138" y="1811202"/>
                  <a:pt x="2357138" y="1811202"/>
                </a:cubicBezTo>
                <a:cubicBezTo>
                  <a:pt x="2411866" y="1811202"/>
                  <a:pt x="2464705" y="1781120"/>
                  <a:pt x="2491126" y="1732235"/>
                </a:cubicBezTo>
                <a:cubicBezTo>
                  <a:pt x="2928947" y="978278"/>
                  <a:pt x="2928947" y="978278"/>
                  <a:pt x="2928947" y="978278"/>
                </a:cubicBezTo>
                <a:cubicBezTo>
                  <a:pt x="2957254" y="931274"/>
                  <a:pt x="2957254" y="871108"/>
                  <a:pt x="2928947" y="824102"/>
                </a:cubicBezTo>
                <a:cubicBezTo>
                  <a:pt x="2874220" y="729858"/>
                  <a:pt x="2826333" y="647394"/>
                  <a:pt x="2784432" y="575238"/>
                </a:cubicBezTo>
                <a:lnTo>
                  <a:pt x="2763277" y="538808"/>
                </a:lnTo>
                <a:lnTo>
                  <a:pt x="2861280" y="538808"/>
                </a:lnTo>
                <a:cubicBezTo>
                  <a:pt x="3166048" y="538808"/>
                  <a:pt x="3653676" y="538808"/>
                  <a:pt x="4433881" y="538808"/>
                </a:cubicBezTo>
                <a:cubicBezTo>
                  <a:pt x="4564197" y="538808"/>
                  <a:pt x="4690018" y="610441"/>
                  <a:pt x="4752929" y="726844"/>
                </a:cubicBezTo>
                <a:cubicBezTo>
                  <a:pt x="4752929" y="726844"/>
                  <a:pt x="4752929" y="726844"/>
                  <a:pt x="5795449" y="2522134"/>
                </a:cubicBezTo>
                <a:cubicBezTo>
                  <a:pt x="5862854" y="2634060"/>
                  <a:pt x="5862854" y="2777325"/>
                  <a:pt x="5795449" y="2889251"/>
                </a:cubicBezTo>
                <a:cubicBezTo>
                  <a:pt x="5795449" y="2889251"/>
                  <a:pt x="5795449" y="2889251"/>
                  <a:pt x="4752929" y="4684542"/>
                </a:cubicBezTo>
                <a:cubicBezTo>
                  <a:pt x="4690018" y="4800945"/>
                  <a:pt x="4564197" y="4872577"/>
                  <a:pt x="4433881" y="4872577"/>
                </a:cubicBezTo>
                <a:cubicBezTo>
                  <a:pt x="4433881" y="4872577"/>
                  <a:pt x="4433881" y="4872577"/>
                  <a:pt x="2353334" y="4872577"/>
                </a:cubicBezTo>
                <a:cubicBezTo>
                  <a:pt x="2218525" y="4872577"/>
                  <a:pt x="2097197" y="4800945"/>
                  <a:pt x="2029793" y="4684542"/>
                </a:cubicBezTo>
                <a:cubicBezTo>
                  <a:pt x="2029793" y="4684542"/>
                  <a:pt x="2029793" y="4684542"/>
                  <a:pt x="991766" y="2889251"/>
                </a:cubicBezTo>
                <a:cubicBezTo>
                  <a:pt x="924361" y="2777325"/>
                  <a:pt x="924361" y="2634060"/>
                  <a:pt x="991766" y="2522134"/>
                </a:cubicBezTo>
                <a:cubicBezTo>
                  <a:pt x="991766" y="2522134"/>
                  <a:pt x="991766" y="2522134"/>
                  <a:pt x="1377193" y="1855530"/>
                </a:cubicBezTo>
                <a:lnTo>
                  <a:pt x="1409676" y="1799352"/>
                </a:lnTo>
                <a:lnTo>
                  <a:pt x="1408533" y="1798873"/>
                </a:lnTo>
                <a:cubicBezTo>
                  <a:pt x="1385179" y="1785241"/>
                  <a:pt x="1365364" y="1765500"/>
                  <a:pt x="1351210" y="1741057"/>
                </a:cubicBezTo>
                <a:cubicBezTo>
                  <a:pt x="1351210" y="1741057"/>
                  <a:pt x="1351210" y="1741057"/>
                  <a:pt x="915276" y="987100"/>
                </a:cubicBezTo>
                <a:cubicBezTo>
                  <a:pt x="886968" y="940096"/>
                  <a:pt x="886968" y="879930"/>
                  <a:pt x="915276" y="832924"/>
                </a:cubicBezTo>
                <a:cubicBezTo>
                  <a:pt x="915276" y="832924"/>
                  <a:pt x="915276" y="832924"/>
                  <a:pt x="1351210" y="78969"/>
                </a:cubicBezTo>
                <a:cubicBezTo>
                  <a:pt x="1379517" y="30084"/>
                  <a:pt x="1430471" y="0"/>
                  <a:pt x="1487085" y="0"/>
                </a:cubicBezTo>
                <a:close/>
              </a:path>
            </a:pathLst>
          </a:custGeom>
          <a:noFill/>
          <a:extLst>
            <a:ext uri="{909E8E84-426E-40DD-AFC4-6F175D3DCCD1}">
              <a14:hiddenFill xmlns:a14="http://schemas.microsoft.com/office/drawing/2010/main">
                <a:solidFill>
                  <a:srgbClr val="FFFFFF"/>
                </a:solidFill>
              </a14:hiddenFill>
            </a:ext>
          </a:extLst>
        </p:spPr>
      </p:pic>
      <p:sp>
        <p:nvSpPr>
          <p:cNvPr id="7" name="Title 1">
            <a:extLst>
              <a:ext uri="{FF2B5EF4-FFF2-40B4-BE49-F238E27FC236}">
                <a16:creationId xmlns:a16="http://schemas.microsoft.com/office/drawing/2014/main" id="{0D1FE59F-FC11-450B-9635-2A9BE6A2826B}"/>
              </a:ext>
            </a:extLst>
          </p:cNvPr>
          <p:cNvSpPr>
            <a:spLocks noGrp="1"/>
          </p:cNvSpPr>
          <p:nvPr>
            <p:ph type="title"/>
          </p:nvPr>
        </p:nvSpPr>
        <p:spPr>
          <a:xfrm>
            <a:off x="838200" y="36513"/>
            <a:ext cx="10515600" cy="1068387"/>
          </a:xfrm>
        </p:spPr>
        <p:txBody>
          <a:bodyPr>
            <a:normAutofit/>
          </a:bodyPr>
          <a:lstStyle/>
          <a:p>
            <a:r>
              <a:rPr lang="en-US" sz="4000" i="1" dirty="0"/>
              <a:t>Role of Firms (Q9-12)</a:t>
            </a:r>
          </a:p>
        </p:txBody>
      </p:sp>
      <p:sp>
        <p:nvSpPr>
          <p:cNvPr id="9" name="Rectangle: Rounded Corners 8">
            <a:extLst>
              <a:ext uri="{FF2B5EF4-FFF2-40B4-BE49-F238E27FC236}">
                <a16:creationId xmlns:a16="http://schemas.microsoft.com/office/drawing/2014/main" id="{86BB7F90-C7E4-447C-8673-F7E68BEA7C35}"/>
              </a:ext>
            </a:extLst>
          </p:cNvPr>
          <p:cNvSpPr/>
          <p:nvPr/>
        </p:nvSpPr>
        <p:spPr>
          <a:xfrm>
            <a:off x="257584" y="1317009"/>
            <a:ext cx="8489601" cy="5204561"/>
          </a:xfrm>
          <a:prstGeom prst="roundRect">
            <a:avLst/>
          </a:prstGeom>
          <a:solidFill>
            <a:schemeClr val="lt1">
              <a:alpha val="85000"/>
            </a:schemeClr>
          </a:solidFill>
          <a:ln w="79375">
            <a:solidFill>
              <a:schemeClr val="accent6">
                <a:lumMod val="40000"/>
                <a:lumOff val="60000"/>
              </a:schemeClr>
            </a:solidFill>
          </a:ln>
        </p:spPr>
        <p:style>
          <a:lnRef idx="2">
            <a:schemeClr val="accent6"/>
          </a:lnRef>
          <a:fillRef idx="1">
            <a:schemeClr val="lt1"/>
          </a:fillRef>
          <a:effectRef idx="0">
            <a:schemeClr val="accent6"/>
          </a:effectRef>
          <a:fontRef idx="minor">
            <a:schemeClr val="dk1"/>
          </a:fontRef>
        </p:style>
        <p:txBody>
          <a:bodyPr rtlCol="0" anchor="t" anchorCtr="0"/>
          <a:lstStyle/>
          <a:p>
            <a:pPr>
              <a:spcBef>
                <a:spcPts val="300"/>
              </a:spcBef>
              <a:spcAft>
                <a:spcPts val="300"/>
              </a:spcAft>
            </a:pPr>
            <a:r>
              <a:rPr lang="en-US" sz="2600" b="1" dirty="0">
                <a:solidFill>
                  <a:srgbClr val="0B5494"/>
                </a:solidFill>
                <a:latin typeface="Arial" panose="020B0604020202020204" pitchFamily="34" charset="0"/>
                <a:cs typeface="Arial" panose="020B0604020202020204" pitchFamily="34" charset="0"/>
              </a:rPr>
              <a:t>CAG Representatives are asked for views on:</a:t>
            </a:r>
          </a:p>
          <a:p>
            <a:pPr marL="457200" indent="-457200">
              <a:spcBef>
                <a:spcPts val="300"/>
              </a:spcBef>
              <a:spcAft>
                <a:spcPts val="300"/>
              </a:spcAft>
              <a:buFont typeface="Arial" panose="020B0604020202020204" pitchFamily="34" charset="0"/>
              <a:buChar char="•"/>
            </a:pPr>
            <a:r>
              <a:rPr lang="en-US" sz="2400" dirty="0">
                <a:solidFill>
                  <a:srgbClr val="0B5494"/>
                </a:solidFill>
                <a:latin typeface="Arial" panose="020B0604020202020204" pitchFamily="34" charset="0"/>
                <a:cs typeface="Arial" panose="020B0604020202020204" pitchFamily="34" charset="0"/>
              </a:rPr>
              <a:t>The IESBA PIE Task Force’s recommendation to revert the proposed requirement for firms to determine if additional entities should be treated as PIEs to application material (para. 400.17)</a:t>
            </a:r>
          </a:p>
          <a:p>
            <a:pPr marL="457200" indent="-457200">
              <a:spcBef>
                <a:spcPts val="300"/>
              </a:spcBef>
              <a:spcAft>
                <a:spcPts val="300"/>
              </a:spcAft>
              <a:buFont typeface="Arial" panose="020B0604020202020204" pitchFamily="34" charset="0"/>
              <a:buChar char="•"/>
            </a:pPr>
            <a:r>
              <a:rPr lang="en-US" sz="2400" dirty="0">
                <a:solidFill>
                  <a:srgbClr val="0B5494"/>
                </a:solidFill>
                <a:latin typeface="Arial" panose="020B0604020202020204" pitchFamily="34" charset="0"/>
                <a:cs typeface="Arial" panose="020B0604020202020204" pitchFamily="34" charset="0"/>
              </a:rPr>
              <a:t>The IESBA Task Force’s recommendation on retaining the transparency requirement but amending it to focus on disclosure that the independence requirements applicable to PIEs have been applied (para. R400.18)</a:t>
            </a:r>
          </a:p>
          <a:p>
            <a:pPr marL="457200" indent="-457200">
              <a:spcBef>
                <a:spcPts val="300"/>
              </a:spcBef>
              <a:spcAft>
                <a:spcPts val="300"/>
              </a:spcAft>
              <a:buFont typeface="Arial" panose="020B0604020202020204" pitchFamily="34" charset="0"/>
              <a:buChar char="•"/>
            </a:pPr>
            <a:r>
              <a:rPr lang="en-US" sz="2400" dirty="0">
                <a:solidFill>
                  <a:srgbClr val="0B5494"/>
                </a:solidFill>
                <a:latin typeface="Arial" panose="020B0604020202020204" pitchFamily="34" charset="0"/>
                <a:cs typeface="Arial" panose="020B0604020202020204" pitchFamily="34" charset="0"/>
              </a:rPr>
              <a:t>Mechanisms other than the auditor’s report for the proposed public disclosure</a:t>
            </a:r>
          </a:p>
          <a:p>
            <a:pPr marL="457200" indent="-457200">
              <a:spcBef>
                <a:spcPts val="300"/>
              </a:spcBef>
              <a:spcAft>
                <a:spcPts val="300"/>
              </a:spcAft>
              <a:buFont typeface="Arial" panose="020B0604020202020204" pitchFamily="34" charset="0"/>
              <a:buChar char="•"/>
            </a:pPr>
            <a:endParaRPr lang="en-US" sz="2600" dirty="0">
              <a:solidFill>
                <a:srgbClr val="0B5494"/>
              </a:solidFill>
              <a:latin typeface="Arial" panose="020B0604020202020204" pitchFamily="34" charset="0"/>
              <a:cs typeface="Arial" panose="020B0604020202020204" pitchFamily="34" charset="0"/>
            </a:endParaRPr>
          </a:p>
          <a:p>
            <a:pPr>
              <a:spcBef>
                <a:spcPts val="300"/>
              </a:spcBef>
              <a:spcAft>
                <a:spcPts val="300"/>
              </a:spcAft>
            </a:pPr>
            <a:endParaRPr lang="en-US" sz="2800" b="1" dirty="0">
              <a:solidFill>
                <a:srgbClr val="0B5494"/>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3698812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F6874249-D439-4A25-B37F-8850DFF0677F}"/>
              </a:ext>
            </a:extLst>
          </p:cNvPr>
          <p:cNvSpPr>
            <a:spLocks noGrp="1"/>
          </p:cNvSpPr>
          <p:nvPr>
            <p:ph type="sldNum" sz="quarter" idx="12"/>
          </p:nvPr>
        </p:nvSpPr>
        <p:spPr/>
        <p:txBody>
          <a:bodyPr/>
          <a:lstStyle/>
          <a:p>
            <a:fld id="{A68F81FF-A8B7-8E49-9D5B-3CAD5ADFEE36}" type="slidenum">
              <a:rPr lang="en-US" smtClean="0"/>
              <a:pPr/>
              <a:t>31</a:t>
            </a:fld>
            <a:endParaRPr lang="en-US" dirty="0"/>
          </a:p>
        </p:txBody>
      </p:sp>
      <p:graphicFrame>
        <p:nvGraphicFramePr>
          <p:cNvPr id="6" name="Diagram 5">
            <a:extLst>
              <a:ext uri="{FF2B5EF4-FFF2-40B4-BE49-F238E27FC236}">
                <a16:creationId xmlns:a16="http://schemas.microsoft.com/office/drawing/2014/main" id="{418036F4-0D2A-4A5C-A4C4-555257D68231}"/>
              </a:ext>
            </a:extLst>
          </p:cNvPr>
          <p:cNvGraphicFramePr/>
          <p:nvPr>
            <p:extLst>
              <p:ext uri="{D42A27DB-BD31-4B8C-83A1-F6EECF244321}">
                <p14:modId xmlns:p14="http://schemas.microsoft.com/office/powerpoint/2010/main" val="435949166"/>
              </p:ext>
            </p:extLst>
          </p:nvPr>
        </p:nvGraphicFramePr>
        <p:xfrm>
          <a:off x="280912" y="1104891"/>
          <a:ext cx="7863628" cy="561658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Title 1">
            <a:extLst>
              <a:ext uri="{FF2B5EF4-FFF2-40B4-BE49-F238E27FC236}">
                <a16:creationId xmlns:a16="http://schemas.microsoft.com/office/drawing/2014/main" id="{DA2354BB-5874-4CE4-8701-4B6765F4164F}"/>
              </a:ext>
            </a:extLst>
          </p:cNvPr>
          <p:cNvSpPr>
            <a:spLocks noGrp="1"/>
          </p:cNvSpPr>
          <p:nvPr>
            <p:ph type="title"/>
          </p:nvPr>
        </p:nvSpPr>
        <p:spPr>
          <a:xfrm>
            <a:off x="838200" y="36513"/>
            <a:ext cx="10515600" cy="1068387"/>
          </a:xfrm>
        </p:spPr>
        <p:txBody>
          <a:bodyPr>
            <a:normAutofit fontScale="90000"/>
          </a:bodyPr>
          <a:lstStyle/>
          <a:p>
            <a:r>
              <a:rPr lang="en-US" sz="4000" i="1" dirty="0"/>
              <a:t>Other Matters</a:t>
            </a:r>
            <a:br>
              <a:rPr lang="en-US" sz="4000" i="1" dirty="0"/>
            </a:br>
            <a:r>
              <a:rPr lang="en-US" sz="3100" i="1" dirty="0"/>
              <a:t>Outreach, Audit Client Definition &amp; Part 4B (Q8, 13)</a:t>
            </a:r>
          </a:p>
        </p:txBody>
      </p:sp>
    </p:spTree>
    <p:extLst>
      <p:ext uri="{BB962C8B-B14F-4D97-AF65-F5344CB8AC3E}">
        <p14:creationId xmlns:p14="http://schemas.microsoft.com/office/powerpoint/2010/main" val="411649260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F6874249-D439-4A25-B37F-8850DFF0677F}"/>
              </a:ext>
            </a:extLst>
          </p:cNvPr>
          <p:cNvSpPr>
            <a:spLocks noGrp="1"/>
          </p:cNvSpPr>
          <p:nvPr>
            <p:ph type="sldNum" sz="quarter" idx="12"/>
          </p:nvPr>
        </p:nvSpPr>
        <p:spPr/>
        <p:txBody>
          <a:bodyPr/>
          <a:lstStyle/>
          <a:p>
            <a:fld id="{A68F81FF-A8B7-8E49-9D5B-3CAD5ADFEE36}" type="slidenum">
              <a:rPr lang="en-US" smtClean="0"/>
              <a:pPr/>
              <a:t>32</a:t>
            </a:fld>
            <a:endParaRPr lang="en-US" dirty="0"/>
          </a:p>
        </p:txBody>
      </p:sp>
      <p:sp>
        <p:nvSpPr>
          <p:cNvPr id="7" name="Title 1">
            <a:extLst>
              <a:ext uri="{FF2B5EF4-FFF2-40B4-BE49-F238E27FC236}">
                <a16:creationId xmlns:a16="http://schemas.microsoft.com/office/drawing/2014/main" id="{DA2354BB-5874-4CE4-8701-4B6765F4164F}"/>
              </a:ext>
            </a:extLst>
          </p:cNvPr>
          <p:cNvSpPr>
            <a:spLocks noGrp="1"/>
          </p:cNvSpPr>
          <p:nvPr>
            <p:ph type="title"/>
          </p:nvPr>
        </p:nvSpPr>
        <p:spPr>
          <a:xfrm>
            <a:off x="838200" y="36513"/>
            <a:ext cx="10515600" cy="1068387"/>
          </a:xfrm>
        </p:spPr>
        <p:txBody>
          <a:bodyPr>
            <a:normAutofit fontScale="90000"/>
          </a:bodyPr>
          <a:lstStyle/>
          <a:p>
            <a:r>
              <a:rPr lang="en-US" sz="4000" i="1" dirty="0"/>
              <a:t>Other Matters</a:t>
            </a:r>
            <a:br>
              <a:rPr lang="en-US" sz="4000" i="1" dirty="0"/>
            </a:br>
            <a:r>
              <a:rPr lang="en-US" sz="4000" i="1" dirty="0"/>
              <a:t>Effective Date (Q14)</a:t>
            </a:r>
          </a:p>
        </p:txBody>
      </p:sp>
      <p:sp>
        <p:nvSpPr>
          <p:cNvPr id="2" name="Rectangle 1">
            <a:extLst>
              <a:ext uri="{FF2B5EF4-FFF2-40B4-BE49-F238E27FC236}">
                <a16:creationId xmlns:a16="http://schemas.microsoft.com/office/drawing/2014/main" id="{3E57CD52-9C00-4EBF-AAB1-6C76DF5A789A}"/>
              </a:ext>
            </a:extLst>
          </p:cNvPr>
          <p:cNvSpPr/>
          <p:nvPr/>
        </p:nvSpPr>
        <p:spPr>
          <a:xfrm>
            <a:off x="334075" y="1241418"/>
            <a:ext cx="9160799" cy="5223178"/>
          </a:xfrm>
          <a:prstGeom prst="rect">
            <a:avLst/>
          </a:prstGeom>
          <a:solidFill>
            <a:schemeClr val="bg1">
              <a:alpha val="85000"/>
            </a:schemeClr>
          </a:solidFill>
        </p:spPr>
        <p:txBody>
          <a:bodyPr/>
          <a:lstStyle/>
          <a:p>
            <a:pPr marL="285750" indent="-285750">
              <a:spcBef>
                <a:spcPts val="300"/>
              </a:spcBef>
              <a:spcAft>
                <a:spcPts val="300"/>
              </a:spcAft>
              <a:buFont typeface="Arial" panose="020B0604020202020204" pitchFamily="34" charset="0"/>
              <a:buChar char="•"/>
            </a:pPr>
            <a:r>
              <a:rPr lang="en-US" sz="2000" dirty="0">
                <a:latin typeface="Arial" panose="020B0604020202020204" pitchFamily="34" charset="0"/>
                <a:cs typeface="Arial" panose="020B0604020202020204" pitchFamily="34" charset="0"/>
              </a:rPr>
              <a:t>Over half supportive of proposed effective date of Dec 15, 2024</a:t>
            </a:r>
          </a:p>
          <a:p>
            <a:pPr marL="285750" indent="-285750">
              <a:spcBef>
                <a:spcPts val="300"/>
              </a:spcBef>
              <a:spcAft>
                <a:spcPts val="300"/>
              </a:spcAft>
              <a:buFont typeface="Arial" panose="020B0604020202020204" pitchFamily="34" charset="0"/>
              <a:buChar char="•"/>
            </a:pPr>
            <a:r>
              <a:rPr lang="en-US" sz="2000" dirty="0">
                <a:latin typeface="Arial" panose="020B0604020202020204" pitchFamily="34" charset="0"/>
                <a:cs typeface="Arial" panose="020B0604020202020204" pitchFamily="34" charset="0"/>
              </a:rPr>
              <a:t>Some recommended effective date be extended:</a:t>
            </a:r>
            <a:endParaRPr lang="en-US" dirty="0">
              <a:latin typeface="Arial" panose="020B0604020202020204" pitchFamily="34" charset="0"/>
              <a:cs typeface="Arial" panose="020B0604020202020204" pitchFamily="34" charset="0"/>
            </a:endParaRPr>
          </a:p>
          <a:p>
            <a:pPr marL="800100" lvl="1" indent="-342900">
              <a:spcBef>
                <a:spcPts val="300"/>
              </a:spcBef>
              <a:spcAft>
                <a:spcPts val="300"/>
              </a:spcAft>
              <a:buFont typeface="Wingdings" panose="05000000000000000000" pitchFamily="2" charset="2"/>
              <a:buChar char="q"/>
            </a:pPr>
            <a:r>
              <a:rPr lang="en-US" dirty="0">
                <a:latin typeface="Arial" panose="020B0604020202020204" pitchFamily="34" charset="0"/>
                <a:cs typeface="Arial" panose="020B0604020202020204" pitchFamily="34" charset="0"/>
              </a:rPr>
              <a:t>Amount of work can be extensive for local bodies</a:t>
            </a:r>
          </a:p>
          <a:p>
            <a:pPr marL="800100" lvl="1" indent="-342900">
              <a:spcBef>
                <a:spcPts val="300"/>
              </a:spcBef>
              <a:spcAft>
                <a:spcPts val="300"/>
              </a:spcAft>
              <a:buFont typeface="Wingdings" panose="05000000000000000000" pitchFamily="2" charset="2"/>
              <a:buChar char="q"/>
            </a:pPr>
            <a:r>
              <a:rPr lang="en-US" dirty="0">
                <a:latin typeface="Arial" panose="020B0604020202020204" pitchFamily="34" charset="0"/>
                <a:cs typeface="Arial" panose="020B0604020202020204" pitchFamily="34" charset="0"/>
              </a:rPr>
              <a:t>Potential increase in number of PIEs scoped in</a:t>
            </a:r>
          </a:p>
          <a:p>
            <a:pPr marL="800100" lvl="1" indent="-342900">
              <a:spcBef>
                <a:spcPts val="300"/>
              </a:spcBef>
              <a:spcAft>
                <a:spcPts val="300"/>
              </a:spcAft>
              <a:buFont typeface="Wingdings" panose="05000000000000000000" pitchFamily="2" charset="2"/>
              <a:buChar char="q"/>
            </a:pPr>
            <a:r>
              <a:rPr lang="en-US" dirty="0">
                <a:latin typeface="Arial" panose="020B0604020202020204" pitchFamily="34" charset="0"/>
                <a:cs typeface="Arial" panose="020B0604020202020204" pitchFamily="34" charset="0"/>
              </a:rPr>
              <a:t>Smaller firms might need more time </a:t>
            </a:r>
          </a:p>
          <a:p>
            <a:pPr marL="800100" lvl="1" indent="-342900">
              <a:spcBef>
                <a:spcPts val="300"/>
              </a:spcBef>
              <a:spcAft>
                <a:spcPts val="300"/>
              </a:spcAft>
              <a:buFont typeface="Wingdings" panose="05000000000000000000" pitchFamily="2" charset="2"/>
              <a:buChar char="q"/>
            </a:pPr>
            <a:r>
              <a:rPr lang="en-US" dirty="0">
                <a:latin typeface="Arial" panose="020B0604020202020204" pitchFamily="34" charset="0"/>
                <a:cs typeface="Arial" panose="020B0604020202020204" pitchFamily="34" charset="0"/>
              </a:rPr>
              <a:t>More time will allow IAASB to consider any revisions that need to made to its Standards</a:t>
            </a:r>
          </a:p>
          <a:p>
            <a:pPr marL="342900" indent="-342900">
              <a:spcBef>
                <a:spcPts val="300"/>
              </a:spcBef>
              <a:spcAft>
                <a:spcPts val="300"/>
              </a:spcAft>
              <a:buFont typeface="Arial" panose="020B0604020202020204" pitchFamily="34" charset="0"/>
              <a:buChar char="•"/>
            </a:pPr>
            <a:r>
              <a:rPr lang="en-US" sz="2000" dirty="0">
                <a:latin typeface="Arial" panose="020B0604020202020204" pitchFamily="34" charset="0"/>
                <a:cs typeface="Arial" panose="020B0604020202020204" pitchFamily="34" charset="0"/>
              </a:rPr>
              <a:t>IOSCO suggested re-exposure if significant changes made to the proposals</a:t>
            </a:r>
          </a:p>
          <a:p>
            <a:pPr marL="342900" indent="-342900">
              <a:spcBef>
                <a:spcPts val="300"/>
              </a:spcBef>
              <a:spcAft>
                <a:spcPts val="300"/>
              </a:spcAft>
              <a:buFont typeface="Arial" panose="020B0604020202020204" pitchFamily="34" charset="0"/>
              <a:buChar char="•"/>
            </a:pPr>
            <a:r>
              <a:rPr lang="en-US" sz="2000" dirty="0">
                <a:latin typeface="Arial" panose="020B0604020202020204" pitchFamily="34" charset="0"/>
                <a:cs typeface="Arial" panose="020B0604020202020204" pitchFamily="34" charset="0"/>
              </a:rPr>
              <a:t>IAASB PIE initiative:</a:t>
            </a:r>
          </a:p>
          <a:p>
            <a:pPr marL="800100" lvl="1" indent="-342900">
              <a:spcBef>
                <a:spcPts val="300"/>
              </a:spcBef>
              <a:spcAft>
                <a:spcPts val="300"/>
              </a:spcAft>
              <a:buFont typeface="Wingdings" panose="05000000000000000000" pitchFamily="2" charset="2"/>
              <a:buChar char="q"/>
            </a:pPr>
            <a:r>
              <a:rPr lang="en-US" dirty="0">
                <a:latin typeface="Arial" panose="020B0604020202020204" pitchFamily="34" charset="0"/>
                <a:cs typeface="Arial" panose="020B0604020202020204" pitchFamily="34" charset="0"/>
              </a:rPr>
              <a:t>Anticipate approval of a “narrow-scope” project in March 2022</a:t>
            </a:r>
          </a:p>
          <a:p>
            <a:pPr marL="800100" lvl="1" indent="-342900">
              <a:spcBef>
                <a:spcPts val="300"/>
              </a:spcBef>
              <a:spcAft>
                <a:spcPts val="300"/>
              </a:spcAft>
              <a:buFont typeface="Wingdings" panose="05000000000000000000" pitchFamily="2" charset="2"/>
              <a:buChar char="q"/>
            </a:pPr>
            <a:r>
              <a:rPr lang="en-US" dirty="0">
                <a:latin typeface="Arial" panose="020B0604020202020204" pitchFamily="34" charset="0"/>
                <a:cs typeface="Arial" panose="020B0604020202020204" pitchFamily="34" charset="0"/>
              </a:rPr>
              <a:t>Work towards aligning the effective dates of both projects</a:t>
            </a:r>
          </a:p>
          <a:p>
            <a:pPr marL="342900" indent="-342900">
              <a:spcBef>
                <a:spcPts val="300"/>
              </a:spcBef>
              <a:spcAft>
                <a:spcPts val="300"/>
              </a:spcAft>
              <a:buFont typeface="Arial" panose="020B0604020202020204" pitchFamily="34" charset="0"/>
              <a:buChar char="•"/>
            </a:pPr>
            <a:r>
              <a:rPr lang="en-US" sz="2000" dirty="0">
                <a:latin typeface="Arial" panose="020B0604020202020204" pitchFamily="34" charset="0"/>
                <a:cs typeface="Arial" panose="020B0604020202020204" pitchFamily="34" charset="0"/>
              </a:rPr>
              <a:t>TF acknowledged the above views and will seek the IESBA’s input in September on whether to extend the effective date</a:t>
            </a:r>
          </a:p>
        </p:txBody>
      </p:sp>
    </p:spTree>
    <p:extLst>
      <p:ext uri="{BB962C8B-B14F-4D97-AF65-F5344CB8AC3E}">
        <p14:creationId xmlns:p14="http://schemas.microsoft.com/office/powerpoint/2010/main" val="329152179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6CAAD14A-EC40-41C9-9C8A-42547914A6A2}"/>
              </a:ext>
            </a:extLst>
          </p:cNvPr>
          <p:cNvSpPr>
            <a:spLocks noGrp="1"/>
          </p:cNvSpPr>
          <p:nvPr>
            <p:ph type="sldNum" sz="quarter" idx="12"/>
          </p:nvPr>
        </p:nvSpPr>
        <p:spPr/>
        <p:txBody>
          <a:bodyPr/>
          <a:lstStyle/>
          <a:p>
            <a:fld id="{A68F81FF-A8B7-8E49-9D5B-3CAD5ADFEE36}" type="slidenum">
              <a:rPr lang="en-US" smtClean="0"/>
              <a:pPr/>
              <a:t>33</a:t>
            </a:fld>
            <a:endParaRPr lang="en-US" dirty="0"/>
          </a:p>
        </p:txBody>
      </p:sp>
      <p:pic>
        <p:nvPicPr>
          <p:cNvPr id="6" name="Picture 2" descr="Avant - &quot;Doctor, I'm here for a second opinion&quot;">
            <a:extLst>
              <a:ext uri="{FF2B5EF4-FFF2-40B4-BE49-F238E27FC236}">
                <a16:creationId xmlns:a16="http://schemas.microsoft.com/office/drawing/2014/main" id="{A5E676AB-8644-4DD5-B73F-ECE4DCF296B7}"/>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r="-1" b="-1"/>
          <a:stretch/>
        </p:blipFill>
        <p:spPr bwMode="auto">
          <a:xfrm>
            <a:off x="7035188" y="1962715"/>
            <a:ext cx="4604183" cy="3837535"/>
          </a:xfrm>
          <a:custGeom>
            <a:avLst/>
            <a:gdLst/>
            <a:ahLst/>
            <a:cxnLst/>
            <a:rect l="l" t="t" r="r" b="b"/>
            <a:pathLst>
              <a:path w="5846002" h="4872577">
                <a:moveTo>
                  <a:pt x="343285" y="2953992"/>
                </a:moveTo>
                <a:cubicBezTo>
                  <a:pt x="343285" y="2953992"/>
                  <a:pt x="343285" y="2953992"/>
                  <a:pt x="849063" y="2953992"/>
                </a:cubicBezTo>
                <a:cubicBezTo>
                  <a:pt x="880743" y="2953992"/>
                  <a:pt x="911330" y="2971406"/>
                  <a:pt x="926624" y="2999703"/>
                </a:cubicBezTo>
                <a:cubicBezTo>
                  <a:pt x="926624" y="2999703"/>
                  <a:pt x="926624" y="2999703"/>
                  <a:pt x="1180059" y="3436136"/>
                </a:cubicBezTo>
                <a:cubicBezTo>
                  <a:pt x="1196445" y="3463345"/>
                  <a:pt x="1196445" y="3498172"/>
                  <a:pt x="1180059" y="3525382"/>
                </a:cubicBezTo>
                <a:cubicBezTo>
                  <a:pt x="1180059" y="3525382"/>
                  <a:pt x="1180059" y="3525382"/>
                  <a:pt x="926624" y="3961814"/>
                </a:cubicBezTo>
                <a:cubicBezTo>
                  <a:pt x="911330" y="3990111"/>
                  <a:pt x="880743" y="4007525"/>
                  <a:pt x="849063" y="4007525"/>
                </a:cubicBezTo>
                <a:cubicBezTo>
                  <a:pt x="849063" y="4007525"/>
                  <a:pt x="849063" y="4007525"/>
                  <a:pt x="343285" y="4007525"/>
                </a:cubicBezTo>
                <a:cubicBezTo>
                  <a:pt x="310513" y="4007525"/>
                  <a:pt x="281019" y="3990111"/>
                  <a:pt x="264633" y="3961814"/>
                </a:cubicBezTo>
                <a:cubicBezTo>
                  <a:pt x="264633" y="3961814"/>
                  <a:pt x="264633" y="3961814"/>
                  <a:pt x="12290" y="3525382"/>
                </a:cubicBezTo>
                <a:cubicBezTo>
                  <a:pt x="-4096" y="3498172"/>
                  <a:pt x="-4096" y="3463345"/>
                  <a:pt x="12290" y="3436136"/>
                </a:cubicBezTo>
                <a:cubicBezTo>
                  <a:pt x="12290" y="3436136"/>
                  <a:pt x="12290" y="3436136"/>
                  <a:pt x="264633" y="2999703"/>
                </a:cubicBezTo>
                <a:cubicBezTo>
                  <a:pt x="281019" y="2971406"/>
                  <a:pt x="310513" y="2953992"/>
                  <a:pt x="343285" y="2953992"/>
                </a:cubicBezTo>
                <a:close/>
                <a:moveTo>
                  <a:pt x="2353334" y="538808"/>
                </a:moveTo>
                <a:cubicBezTo>
                  <a:pt x="2353334" y="538808"/>
                  <a:pt x="2353334" y="538808"/>
                  <a:pt x="2613403" y="538808"/>
                </a:cubicBezTo>
                <a:lnTo>
                  <a:pt x="2643742" y="538808"/>
                </a:lnTo>
                <a:lnTo>
                  <a:pt x="2672692" y="588661"/>
                </a:lnTo>
                <a:cubicBezTo>
                  <a:pt x="2713002" y="658078"/>
                  <a:pt x="2759909" y="738855"/>
                  <a:pt x="2814491" y="832849"/>
                </a:cubicBezTo>
                <a:cubicBezTo>
                  <a:pt x="2839586" y="874521"/>
                  <a:pt x="2839586" y="927860"/>
                  <a:pt x="2814491" y="969531"/>
                </a:cubicBezTo>
                <a:cubicBezTo>
                  <a:pt x="2814491" y="969531"/>
                  <a:pt x="2814491" y="969531"/>
                  <a:pt x="2426350" y="1637936"/>
                </a:cubicBezTo>
                <a:cubicBezTo>
                  <a:pt x="2402927" y="1681274"/>
                  <a:pt x="2356083" y="1707943"/>
                  <a:pt x="2307565" y="1707943"/>
                </a:cubicBezTo>
                <a:cubicBezTo>
                  <a:pt x="2307565" y="1707943"/>
                  <a:pt x="2307565" y="1707943"/>
                  <a:pt x="1532956" y="1707943"/>
                </a:cubicBezTo>
                <a:cubicBezTo>
                  <a:pt x="1520409" y="1707943"/>
                  <a:pt x="1508175" y="1706276"/>
                  <a:pt x="1496490" y="1703099"/>
                </a:cubicBezTo>
                <a:lnTo>
                  <a:pt x="1471408" y="1692583"/>
                </a:lnTo>
                <a:lnTo>
                  <a:pt x="1486736" y="1666073"/>
                </a:lnTo>
                <a:cubicBezTo>
                  <a:pt x="1625328" y="1426376"/>
                  <a:pt x="1802725" y="1119564"/>
                  <a:pt x="2029793" y="726844"/>
                </a:cubicBezTo>
                <a:cubicBezTo>
                  <a:pt x="2097197" y="610441"/>
                  <a:pt x="2218525" y="538808"/>
                  <a:pt x="2353334" y="538808"/>
                </a:cubicBezTo>
                <a:close/>
                <a:moveTo>
                  <a:pt x="1487085" y="0"/>
                </a:moveTo>
                <a:cubicBezTo>
                  <a:pt x="1487085" y="0"/>
                  <a:pt x="1487085" y="0"/>
                  <a:pt x="2360840" y="0"/>
                </a:cubicBezTo>
                <a:cubicBezTo>
                  <a:pt x="2415568" y="0"/>
                  <a:pt x="2468407" y="30084"/>
                  <a:pt x="2494828" y="78969"/>
                </a:cubicBezTo>
                <a:cubicBezTo>
                  <a:pt x="2494828" y="78969"/>
                  <a:pt x="2494828" y="78969"/>
                  <a:pt x="2729665" y="483373"/>
                </a:cubicBezTo>
                <a:lnTo>
                  <a:pt x="2756194" y="529058"/>
                </a:lnTo>
                <a:lnTo>
                  <a:pt x="2735320" y="529058"/>
                </a:lnTo>
                <a:lnTo>
                  <a:pt x="2636659" y="529058"/>
                </a:lnTo>
                <a:lnTo>
                  <a:pt x="2593799" y="455250"/>
                </a:lnTo>
                <a:cubicBezTo>
                  <a:pt x="2430052" y="173267"/>
                  <a:pt x="2430052" y="173267"/>
                  <a:pt x="2430052" y="173267"/>
                </a:cubicBezTo>
                <a:cubicBezTo>
                  <a:pt x="2406629" y="129929"/>
                  <a:pt x="2359785" y="103259"/>
                  <a:pt x="2311267" y="103259"/>
                </a:cubicBezTo>
                <a:cubicBezTo>
                  <a:pt x="1536658" y="103259"/>
                  <a:pt x="1536658" y="103259"/>
                  <a:pt x="1536658" y="103259"/>
                </a:cubicBezTo>
                <a:cubicBezTo>
                  <a:pt x="1486468" y="103259"/>
                  <a:pt x="1441296" y="129929"/>
                  <a:pt x="1416201" y="173267"/>
                </a:cubicBezTo>
                <a:cubicBezTo>
                  <a:pt x="1029733" y="841671"/>
                  <a:pt x="1029733" y="841671"/>
                  <a:pt x="1029733" y="841671"/>
                </a:cubicBezTo>
                <a:cubicBezTo>
                  <a:pt x="1004637" y="883343"/>
                  <a:pt x="1004637" y="936682"/>
                  <a:pt x="1029733" y="978353"/>
                </a:cubicBezTo>
                <a:cubicBezTo>
                  <a:pt x="1416201" y="1646758"/>
                  <a:pt x="1416201" y="1646758"/>
                  <a:pt x="1416201" y="1646758"/>
                </a:cubicBezTo>
                <a:cubicBezTo>
                  <a:pt x="1428749" y="1668427"/>
                  <a:pt x="1446315" y="1685929"/>
                  <a:pt x="1467019" y="1698013"/>
                </a:cubicBezTo>
                <a:lnTo>
                  <a:pt x="1472899" y="1700478"/>
                </a:lnTo>
                <a:lnTo>
                  <a:pt x="1441377" y="1754996"/>
                </a:lnTo>
                <a:lnTo>
                  <a:pt x="1417933" y="1795543"/>
                </a:lnTo>
                <a:lnTo>
                  <a:pt x="1442249" y="1805738"/>
                </a:lnTo>
                <a:cubicBezTo>
                  <a:pt x="1455430" y="1809322"/>
                  <a:pt x="1469230" y="1811202"/>
                  <a:pt x="1483383" y="1811202"/>
                </a:cubicBezTo>
                <a:cubicBezTo>
                  <a:pt x="2357138" y="1811202"/>
                  <a:pt x="2357138" y="1811202"/>
                  <a:pt x="2357138" y="1811202"/>
                </a:cubicBezTo>
                <a:cubicBezTo>
                  <a:pt x="2411866" y="1811202"/>
                  <a:pt x="2464705" y="1781120"/>
                  <a:pt x="2491126" y="1732235"/>
                </a:cubicBezTo>
                <a:cubicBezTo>
                  <a:pt x="2928947" y="978278"/>
                  <a:pt x="2928947" y="978278"/>
                  <a:pt x="2928947" y="978278"/>
                </a:cubicBezTo>
                <a:cubicBezTo>
                  <a:pt x="2957254" y="931274"/>
                  <a:pt x="2957254" y="871108"/>
                  <a:pt x="2928947" y="824102"/>
                </a:cubicBezTo>
                <a:cubicBezTo>
                  <a:pt x="2874220" y="729858"/>
                  <a:pt x="2826333" y="647394"/>
                  <a:pt x="2784432" y="575238"/>
                </a:cubicBezTo>
                <a:lnTo>
                  <a:pt x="2763277" y="538808"/>
                </a:lnTo>
                <a:lnTo>
                  <a:pt x="2861280" y="538808"/>
                </a:lnTo>
                <a:cubicBezTo>
                  <a:pt x="3166048" y="538808"/>
                  <a:pt x="3653676" y="538808"/>
                  <a:pt x="4433881" y="538808"/>
                </a:cubicBezTo>
                <a:cubicBezTo>
                  <a:pt x="4564197" y="538808"/>
                  <a:pt x="4690018" y="610441"/>
                  <a:pt x="4752929" y="726844"/>
                </a:cubicBezTo>
                <a:cubicBezTo>
                  <a:pt x="4752929" y="726844"/>
                  <a:pt x="4752929" y="726844"/>
                  <a:pt x="5795449" y="2522134"/>
                </a:cubicBezTo>
                <a:cubicBezTo>
                  <a:pt x="5862854" y="2634060"/>
                  <a:pt x="5862854" y="2777325"/>
                  <a:pt x="5795449" y="2889251"/>
                </a:cubicBezTo>
                <a:cubicBezTo>
                  <a:pt x="5795449" y="2889251"/>
                  <a:pt x="5795449" y="2889251"/>
                  <a:pt x="4752929" y="4684542"/>
                </a:cubicBezTo>
                <a:cubicBezTo>
                  <a:pt x="4690018" y="4800945"/>
                  <a:pt x="4564197" y="4872577"/>
                  <a:pt x="4433881" y="4872577"/>
                </a:cubicBezTo>
                <a:cubicBezTo>
                  <a:pt x="4433881" y="4872577"/>
                  <a:pt x="4433881" y="4872577"/>
                  <a:pt x="2353334" y="4872577"/>
                </a:cubicBezTo>
                <a:cubicBezTo>
                  <a:pt x="2218525" y="4872577"/>
                  <a:pt x="2097197" y="4800945"/>
                  <a:pt x="2029793" y="4684542"/>
                </a:cubicBezTo>
                <a:cubicBezTo>
                  <a:pt x="2029793" y="4684542"/>
                  <a:pt x="2029793" y="4684542"/>
                  <a:pt x="991766" y="2889251"/>
                </a:cubicBezTo>
                <a:cubicBezTo>
                  <a:pt x="924361" y="2777325"/>
                  <a:pt x="924361" y="2634060"/>
                  <a:pt x="991766" y="2522134"/>
                </a:cubicBezTo>
                <a:cubicBezTo>
                  <a:pt x="991766" y="2522134"/>
                  <a:pt x="991766" y="2522134"/>
                  <a:pt x="1377193" y="1855530"/>
                </a:cubicBezTo>
                <a:lnTo>
                  <a:pt x="1409676" y="1799352"/>
                </a:lnTo>
                <a:lnTo>
                  <a:pt x="1408533" y="1798873"/>
                </a:lnTo>
                <a:cubicBezTo>
                  <a:pt x="1385179" y="1785241"/>
                  <a:pt x="1365364" y="1765500"/>
                  <a:pt x="1351210" y="1741057"/>
                </a:cubicBezTo>
                <a:cubicBezTo>
                  <a:pt x="1351210" y="1741057"/>
                  <a:pt x="1351210" y="1741057"/>
                  <a:pt x="915276" y="987100"/>
                </a:cubicBezTo>
                <a:cubicBezTo>
                  <a:pt x="886968" y="940096"/>
                  <a:pt x="886968" y="879930"/>
                  <a:pt x="915276" y="832924"/>
                </a:cubicBezTo>
                <a:cubicBezTo>
                  <a:pt x="915276" y="832924"/>
                  <a:pt x="915276" y="832924"/>
                  <a:pt x="1351210" y="78969"/>
                </a:cubicBezTo>
                <a:cubicBezTo>
                  <a:pt x="1379517" y="30084"/>
                  <a:pt x="1430471" y="0"/>
                  <a:pt x="1487085" y="0"/>
                </a:cubicBezTo>
                <a:close/>
              </a:path>
            </a:pathLst>
          </a:custGeom>
          <a:noFill/>
          <a:extLst>
            <a:ext uri="{909E8E84-426E-40DD-AFC4-6F175D3DCCD1}">
              <a14:hiddenFill xmlns:a14="http://schemas.microsoft.com/office/drawing/2010/main">
                <a:solidFill>
                  <a:srgbClr val="FFFFFF"/>
                </a:solidFill>
              </a14:hiddenFill>
            </a:ext>
          </a:extLst>
        </p:spPr>
      </p:pic>
      <p:sp>
        <p:nvSpPr>
          <p:cNvPr id="9" name="Title 1">
            <a:extLst>
              <a:ext uri="{FF2B5EF4-FFF2-40B4-BE49-F238E27FC236}">
                <a16:creationId xmlns:a16="http://schemas.microsoft.com/office/drawing/2014/main" id="{E6C983B1-6170-414B-BC77-E95820564D87}"/>
              </a:ext>
            </a:extLst>
          </p:cNvPr>
          <p:cNvSpPr>
            <a:spLocks noGrp="1"/>
          </p:cNvSpPr>
          <p:nvPr>
            <p:ph type="title"/>
          </p:nvPr>
        </p:nvSpPr>
        <p:spPr>
          <a:xfrm>
            <a:off x="838200" y="36513"/>
            <a:ext cx="10515600" cy="1068387"/>
          </a:xfrm>
        </p:spPr>
        <p:txBody>
          <a:bodyPr>
            <a:normAutofit fontScale="90000"/>
          </a:bodyPr>
          <a:lstStyle/>
          <a:p>
            <a:r>
              <a:rPr lang="en-US" sz="4000" i="1" dirty="0"/>
              <a:t>Other Matters</a:t>
            </a:r>
            <a:br>
              <a:rPr lang="en-US" sz="4000" i="1" dirty="0"/>
            </a:br>
            <a:r>
              <a:rPr lang="en-US" sz="4000" i="1" dirty="0"/>
              <a:t>Effective Date (Q.14)</a:t>
            </a:r>
          </a:p>
        </p:txBody>
      </p:sp>
      <p:sp>
        <p:nvSpPr>
          <p:cNvPr id="10" name="Rectangle: Rounded Corners 9">
            <a:extLst>
              <a:ext uri="{FF2B5EF4-FFF2-40B4-BE49-F238E27FC236}">
                <a16:creationId xmlns:a16="http://schemas.microsoft.com/office/drawing/2014/main" id="{F5980D0A-C1CE-49FC-A2E4-37B1E059B6B6}"/>
              </a:ext>
            </a:extLst>
          </p:cNvPr>
          <p:cNvSpPr/>
          <p:nvPr/>
        </p:nvSpPr>
        <p:spPr>
          <a:xfrm>
            <a:off x="386539" y="1370151"/>
            <a:ext cx="6506630" cy="4813204"/>
          </a:xfrm>
          <a:prstGeom prst="roundRect">
            <a:avLst/>
          </a:prstGeom>
          <a:ln w="79375">
            <a:solidFill>
              <a:schemeClr val="accent6">
                <a:lumMod val="40000"/>
                <a:lumOff val="60000"/>
              </a:schemeClr>
            </a:solidFill>
          </a:ln>
        </p:spPr>
        <p:style>
          <a:lnRef idx="2">
            <a:schemeClr val="accent6"/>
          </a:lnRef>
          <a:fillRef idx="1">
            <a:schemeClr val="lt1"/>
          </a:fillRef>
          <a:effectRef idx="0">
            <a:schemeClr val="accent6"/>
          </a:effectRef>
          <a:fontRef idx="minor">
            <a:schemeClr val="dk1"/>
          </a:fontRef>
        </p:style>
        <p:txBody>
          <a:bodyPr rtlCol="0" anchor="t" anchorCtr="0"/>
          <a:lstStyle/>
          <a:p>
            <a:pPr>
              <a:spcBef>
                <a:spcPts val="1200"/>
              </a:spcBef>
              <a:spcAft>
                <a:spcPts val="300"/>
              </a:spcAft>
            </a:pPr>
            <a:r>
              <a:rPr lang="en-US" sz="2800" b="1" dirty="0">
                <a:solidFill>
                  <a:srgbClr val="0B5494"/>
                </a:solidFill>
                <a:latin typeface="Arial" panose="020B0604020202020204" pitchFamily="34" charset="0"/>
                <a:cs typeface="Arial" panose="020B0604020202020204" pitchFamily="34" charset="0"/>
              </a:rPr>
              <a:t>CAG Representatives are asked for views on:</a:t>
            </a:r>
            <a:endParaRPr lang="en-US" sz="2800" dirty="0">
              <a:solidFill>
                <a:srgbClr val="0B5494"/>
              </a:solidFill>
              <a:latin typeface="Arial" panose="020B0604020202020204" pitchFamily="34" charset="0"/>
              <a:cs typeface="Arial" panose="020B0604020202020204" pitchFamily="34" charset="0"/>
            </a:endParaRPr>
          </a:p>
          <a:p>
            <a:pPr>
              <a:spcBef>
                <a:spcPts val="1200"/>
              </a:spcBef>
              <a:spcAft>
                <a:spcPts val="300"/>
              </a:spcAft>
            </a:pPr>
            <a:r>
              <a:rPr lang="en-US" sz="2400" dirty="0">
                <a:solidFill>
                  <a:srgbClr val="0B5494"/>
                </a:solidFill>
                <a:latin typeface="Arial" panose="020B0604020202020204" pitchFamily="34" charset="0"/>
                <a:cs typeface="Arial" panose="020B0604020202020204" pitchFamily="34" charset="0"/>
              </a:rPr>
              <a:t>The proposed effective date of December 15, 2024</a:t>
            </a:r>
          </a:p>
        </p:txBody>
      </p:sp>
    </p:spTree>
    <p:extLst>
      <p:ext uri="{BB962C8B-B14F-4D97-AF65-F5344CB8AC3E}">
        <p14:creationId xmlns:p14="http://schemas.microsoft.com/office/powerpoint/2010/main" val="255896618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5 Steps To Build A Powerful Editorial Calendar For Your Business">
            <a:extLst>
              <a:ext uri="{FF2B5EF4-FFF2-40B4-BE49-F238E27FC236}">
                <a16:creationId xmlns:a16="http://schemas.microsoft.com/office/drawing/2014/main" id="{19599DBF-3E12-4DD6-9539-0429B7387AA6}"/>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a:stretch/>
        </p:blipFill>
        <p:spPr bwMode="auto">
          <a:xfrm>
            <a:off x="114300" y="1623701"/>
            <a:ext cx="5770850" cy="439661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51752E88-43AA-4DC4-A4BD-A4443AAB6063}"/>
              </a:ext>
            </a:extLst>
          </p:cNvPr>
          <p:cNvSpPr>
            <a:spLocks noGrp="1"/>
          </p:cNvSpPr>
          <p:nvPr>
            <p:ph type="title"/>
          </p:nvPr>
        </p:nvSpPr>
        <p:spPr/>
        <p:txBody>
          <a:bodyPr/>
          <a:lstStyle/>
          <a:p>
            <a:r>
              <a:rPr lang="en-US" dirty="0"/>
              <a:t>Next Steps</a:t>
            </a:r>
          </a:p>
        </p:txBody>
      </p:sp>
      <p:sp>
        <p:nvSpPr>
          <p:cNvPr id="5" name="Slide Number Placeholder 4">
            <a:extLst>
              <a:ext uri="{FF2B5EF4-FFF2-40B4-BE49-F238E27FC236}">
                <a16:creationId xmlns:a16="http://schemas.microsoft.com/office/drawing/2014/main" id="{F97762EF-F554-4260-85F5-BCA480D60B54}"/>
              </a:ext>
            </a:extLst>
          </p:cNvPr>
          <p:cNvSpPr>
            <a:spLocks noGrp="1"/>
          </p:cNvSpPr>
          <p:nvPr>
            <p:ph type="sldNum" sz="quarter" idx="12"/>
          </p:nvPr>
        </p:nvSpPr>
        <p:spPr/>
        <p:txBody>
          <a:bodyPr/>
          <a:lstStyle/>
          <a:p>
            <a:fld id="{A68F81FF-A8B7-8E49-9D5B-3CAD5ADFEE36}" type="slidenum">
              <a:rPr lang="en-US" smtClean="0"/>
              <a:pPr/>
              <a:t>34</a:t>
            </a:fld>
            <a:endParaRPr lang="en-US" dirty="0"/>
          </a:p>
        </p:txBody>
      </p:sp>
      <p:sp>
        <p:nvSpPr>
          <p:cNvPr id="7" name="TextBox 6">
            <a:extLst>
              <a:ext uri="{FF2B5EF4-FFF2-40B4-BE49-F238E27FC236}">
                <a16:creationId xmlns:a16="http://schemas.microsoft.com/office/drawing/2014/main" id="{71A46B81-C6EE-43D3-AF8C-9689F2885627}"/>
              </a:ext>
            </a:extLst>
          </p:cNvPr>
          <p:cNvSpPr txBox="1"/>
          <p:nvPr/>
        </p:nvSpPr>
        <p:spPr>
          <a:xfrm>
            <a:off x="1330485" y="3955728"/>
            <a:ext cx="3338480" cy="1569660"/>
          </a:xfrm>
          <a:prstGeom prst="rect">
            <a:avLst/>
          </a:prstGeom>
          <a:solidFill>
            <a:schemeClr val="bg1">
              <a:alpha val="80000"/>
            </a:schemeClr>
          </a:solidFill>
        </p:spPr>
        <p:txBody>
          <a:bodyPr wrap="square" rtlCol="0">
            <a:spAutoFit/>
          </a:bodyPr>
          <a:lstStyle/>
          <a:p>
            <a:pPr algn="ctr"/>
            <a:r>
              <a:rPr lang="en-US" sz="4800" b="1" dirty="0">
                <a:latin typeface="Arial" panose="020B0604020202020204" pitchFamily="34" charset="0"/>
                <a:cs typeface="Arial" panose="020B0604020202020204" pitchFamily="34" charset="0"/>
              </a:rPr>
              <a:t>Sept – Dec 2021</a:t>
            </a:r>
          </a:p>
        </p:txBody>
      </p:sp>
      <p:graphicFrame>
        <p:nvGraphicFramePr>
          <p:cNvPr id="1044" name="Diagram 10">
            <a:extLst>
              <a:ext uri="{FF2B5EF4-FFF2-40B4-BE49-F238E27FC236}">
                <a16:creationId xmlns:a16="http://schemas.microsoft.com/office/drawing/2014/main" id="{9FAA2892-BDE2-41C8-9977-7D345F350004}"/>
              </a:ext>
            </a:extLst>
          </p:cNvPr>
          <p:cNvGraphicFramePr/>
          <p:nvPr>
            <p:extLst>
              <p:ext uri="{D42A27DB-BD31-4B8C-83A1-F6EECF244321}">
                <p14:modId xmlns:p14="http://schemas.microsoft.com/office/powerpoint/2010/main" val="458991820"/>
              </p:ext>
            </p:extLst>
          </p:nvPr>
        </p:nvGraphicFramePr>
        <p:xfrm>
          <a:off x="6483926" y="1560190"/>
          <a:ext cx="5172073" cy="439661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91238506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0157071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E0CF44-C794-46DF-A80C-6C0C855969C9}"/>
              </a:ext>
            </a:extLst>
          </p:cNvPr>
          <p:cNvSpPr>
            <a:spLocks noGrp="1"/>
          </p:cNvSpPr>
          <p:nvPr>
            <p:ph type="title"/>
          </p:nvPr>
        </p:nvSpPr>
        <p:spPr/>
        <p:txBody>
          <a:bodyPr/>
          <a:lstStyle/>
          <a:p>
            <a:r>
              <a:rPr lang="en-US" dirty="0"/>
              <a:t>Background</a:t>
            </a:r>
          </a:p>
        </p:txBody>
      </p:sp>
      <p:sp>
        <p:nvSpPr>
          <p:cNvPr id="5" name="Slide Number Placeholder 4">
            <a:extLst>
              <a:ext uri="{FF2B5EF4-FFF2-40B4-BE49-F238E27FC236}">
                <a16:creationId xmlns:a16="http://schemas.microsoft.com/office/drawing/2014/main" id="{453AB7B5-E5D3-4EA1-B0D3-B61E884A3CA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srgbClr val="838383"/>
              </a:solidFill>
              <a:effectLst/>
              <a:uLnTx/>
              <a:uFillTx/>
              <a:latin typeface="Product Sans Thin" panose="020B0203030502040203" pitchFamily="34" charset="0"/>
              <a:ea typeface="+mn-ea"/>
              <a:cs typeface="+mn-cs"/>
            </a:endParaRPr>
          </a:p>
        </p:txBody>
      </p:sp>
      <p:pic>
        <p:nvPicPr>
          <p:cNvPr id="6" name="Picture 5">
            <a:extLst>
              <a:ext uri="{FF2B5EF4-FFF2-40B4-BE49-F238E27FC236}">
                <a16:creationId xmlns:a16="http://schemas.microsoft.com/office/drawing/2014/main" id="{1A7DB283-47BF-4FDB-96AA-978D235857C1}"/>
              </a:ext>
            </a:extLst>
          </p:cNvPr>
          <p:cNvPicPr>
            <a:picLocks noChangeAspect="1"/>
          </p:cNvPicPr>
          <p:nvPr/>
        </p:nvPicPr>
        <p:blipFill>
          <a:blip r:embed="rId2"/>
          <a:stretch>
            <a:fillRect/>
          </a:stretch>
        </p:blipFill>
        <p:spPr>
          <a:xfrm>
            <a:off x="244003" y="2234842"/>
            <a:ext cx="3122713" cy="4012762"/>
          </a:xfrm>
          <a:prstGeom prst="rect">
            <a:avLst/>
          </a:prstGeom>
          <a:ln>
            <a:noFill/>
          </a:ln>
          <a:effectLst>
            <a:outerShdw blurRad="190500" algn="tl" rotWithShape="0">
              <a:srgbClr val="000000">
                <a:alpha val="70000"/>
              </a:srgbClr>
            </a:outerShdw>
          </a:effectLst>
        </p:spPr>
      </p:pic>
      <p:graphicFrame>
        <p:nvGraphicFramePr>
          <p:cNvPr id="4" name="Diagram 3">
            <a:extLst>
              <a:ext uri="{FF2B5EF4-FFF2-40B4-BE49-F238E27FC236}">
                <a16:creationId xmlns:a16="http://schemas.microsoft.com/office/drawing/2014/main" id="{3A38D796-D3E5-41A2-9E1F-BB36DC84E7FF}"/>
              </a:ext>
            </a:extLst>
          </p:cNvPr>
          <p:cNvGraphicFramePr/>
          <p:nvPr/>
        </p:nvGraphicFramePr>
        <p:xfrm>
          <a:off x="3509634" y="1327867"/>
          <a:ext cx="8003855" cy="539360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1726469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E0CF44-C794-46DF-A80C-6C0C855969C9}"/>
              </a:ext>
            </a:extLst>
          </p:cNvPr>
          <p:cNvSpPr>
            <a:spLocks noGrp="1"/>
          </p:cNvSpPr>
          <p:nvPr>
            <p:ph type="title"/>
          </p:nvPr>
        </p:nvSpPr>
        <p:spPr/>
        <p:txBody>
          <a:bodyPr/>
          <a:lstStyle/>
          <a:p>
            <a:r>
              <a:rPr lang="en-US" dirty="0"/>
              <a:t>Background</a:t>
            </a:r>
          </a:p>
        </p:txBody>
      </p:sp>
      <p:sp>
        <p:nvSpPr>
          <p:cNvPr id="5" name="Slide Number Placeholder 4">
            <a:extLst>
              <a:ext uri="{FF2B5EF4-FFF2-40B4-BE49-F238E27FC236}">
                <a16:creationId xmlns:a16="http://schemas.microsoft.com/office/drawing/2014/main" id="{453AB7B5-E5D3-4EA1-B0D3-B61E884A3CA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srgbClr val="838383"/>
              </a:solidFill>
              <a:effectLst/>
              <a:uLnTx/>
              <a:uFillTx/>
              <a:latin typeface="Product Sans Thin" panose="020B0203030502040203" pitchFamily="34" charset="0"/>
              <a:ea typeface="+mn-ea"/>
              <a:cs typeface="+mn-cs"/>
            </a:endParaRPr>
          </a:p>
        </p:txBody>
      </p:sp>
      <p:pic>
        <p:nvPicPr>
          <p:cNvPr id="6" name="Picture 5">
            <a:extLst>
              <a:ext uri="{FF2B5EF4-FFF2-40B4-BE49-F238E27FC236}">
                <a16:creationId xmlns:a16="http://schemas.microsoft.com/office/drawing/2014/main" id="{1A7DB283-47BF-4FDB-96AA-978D235857C1}"/>
              </a:ext>
            </a:extLst>
          </p:cNvPr>
          <p:cNvPicPr>
            <a:picLocks noChangeAspect="1"/>
          </p:cNvPicPr>
          <p:nvPr/>
        </p:nvPicPr>
        <p:blipFill>
          <a:blip r:embed="rId2"/>
          <a:stretch>
            <a:fillRect/>
          </a:stretch>
        </p:blipFill>
        <p:spPr>
          <a:xfrm>
            <a:off x="244003" y="2234842"/>
            <a:ext cx="3122713" cy="4012762"/>
          </a:xfrm>
          <a:prstGeom prst="rect">
            <a:avLst/>
          </a:prstGeom>
          <a:ln>
            <a:noFill/>
          </a:ln>
          <a:effectLst>
            <a:outerShdw blurRad="190500" algn="tl" rotWithShape="0">
              <a:srgbClr val="000000">
                <a:alpha val="70000"/>
              </a:srgbClr>
            </a:outerShdw>
          </a:effectLst>
        </p:spPr>
      </p:pic>
      <p:pic>
        <p:nvPicPr>
          <p:cNvPr id="7" name="Picture 6">
            <a:extLst>
              <a:ext uri="{FF2B5EF4-FFF2-40B4-BE49-F238E27FC236}">
                <a16:creationId xmlns:a16="http://schemas.microsoft.com/office/drawing/2014/main" id="{EC80FB46-709D-4B6D-B496-F82C63FB05A0}"/>
              </a:ext>
            </a:extLst>
          </p:cNvPr>
          <p:cNvPicPr>
            <a:picLocks noChangeAspect="1"/>
          </p:cNvPicPr>
          <p:nvPr/>
        </p:nvPicPr>
        <p:blipFill>
          <a:blip r:embed="rId3"/>
          <a:stretch>
            <a:fillRect/>
          </a:stretch>
        </p:blipFill>
        <p:spPr>
          <a:xfrm>
            <a:off x="9529009" y="411918"/>
            <a:ext cx="2165172" cy="466345"/>
          </a:xfrm>
          <a:prstGeom prst="rect">
            <a:avLst/>
          </a:prstGeom>
        </p:spPr>
      </p:pic>
      <p:sp>
        <p:nvSpPr>
          <p:cNvPr id="3" name="Rectangle 2">
            <a:extLst>
              <a:ext uri="{FF2B5EF4-FFF2-40B4-BE49-F238E27FC236}">
                <a16:creationId xmlns:a16="http://schemas.microsoft.com/office/drawing/2014/main" id="{C62024EB-C73B-4E25-8AA6-0574BE9B9298}"/>
              </a:ext>
            </a:extLst>
          </p:cNvPr>
          <p:cNvSpPr/>
          <p:nvPr/>
        </p:nvSpPr>
        <p:spPr>
          <a:xfrm>
            <a:off x="3722279" y="2271648"/>
            <a:ext cx="6889316" cy="3762302"/>
          </a:xfrm>
          <a:prstGeom prst="rect">
            <a:avLst/>
          </a:prstGeom>
        </p:spPr>
        <p:txBody>
          <a:bodyPr/>
          <a:lstStyle/>
          <a:p>
            <a:pPr lvl="0">
              <a:spcBef>
                <a:spcPts val="600"/>
              </a:spcBef>
            </a:pPr>
            <a:r>
              <a:rPr lang="en-US" sz="2000" dirty="0">
                <a:latin typeface="Arial" panose="020B0604020202020204" pitchFamily="34" charset="0"/>
                <a:cs typeface="Arial" panose="020B0604020202020204" pitchFamily="34" charset="0"/>
              </a:rPr>
              <a:t>The PIE ED also sought preliminary views from the IAASB’s stakeholders on those matters affecting the IAASB Standards</a:t>
            </a:r>
          </a:p>
          <a:p>
            <a:pPr marL="800100" lvl="1" indent="-342900">
              <a:spcBef>
                <a:spcPts val="600"/>
              </a:spcBef>
              <a:buFont typeface="Arial" panose="020B0604020202020204" pitchFamily="34" charset="0"/>
              <a:buChar char="•"/>
            </a:pPr>
            <a:r>
              <a:rPr lang="en-US" sz="2000" dirty="0">
                <a:latin typeface="Arial" panose="020B0604020202020204" pitchFamily="34" charset="0"/>
                <a:cs typeface="Arial" panose="020B0604020202020204" pitchFamily="34" charset="0"/>
              </a:rPr>
              <a:t>Use of common overarching objective in establishing differential requirements for certain entities for both Boards’ Standards (Q.15a)</a:t>
            </a:r>
          </a:p>
          <a:p>
            <a:pPr marL="800100" lvl="1" indent="-342900">
              <a:spcBef>
                <a:spcPts val="600"/>
              </a:spcBef>
              <a:buFont typeface="Arial" panose="020B0604020202020204" pitchFamily="34" charset="0"/>
              <a:buChar char="•"/>
            </a:pPr>
            <a:r>
              <a:rPr lang="en-US" sz="2000" dirty="0">
                <a:latin typeface="Arial" panose="020B0604020202020204" pitchFamily="34" charset="0"/>
                <a:cs typeface="Arial" panose="020B0604020202020204" pitchFamily="34" charset="0"/>
              </a:rPr>
              <a:t>Case by case approach </a:t>
            </a:r>
            <a:r>
              <a:rPr lang="en-US" sz="2000" dirty="0">
                <a:solidFill>
                  <a:schemeClr val="tx1"/>
                </a:solidFill>
                <a:latin typeface="Arial" panose="020B0604020202020204" pitchFamily="34" charset="0"/>
                <a:cs typeface="Arial" panose="020B0604020202020204" pitchFamily="34" charset="0"/>
              </a:rPr>
              <a:t>for determining whether differential requirements for listed entities should be more broadly applied to other PIE categories</a:t>
            </a:r>
            <a:r>
              <a:rPr lang="en-US" sz="2000" dirty="0">
                <a:latin typeface="Arial" panose="020B0604020202020204" pitchFamily="34" charset="0"/>
                <a:cs typeface="Arial" panose="020B0604020202020204" pitchFamily="34" charset="0"/>
              </a:rPr>
              <a:t>(Q.15b)</a:t>
            </a:r>
          </a:p>
          <a:p>
            <a:pPr marL="800100" lvl="1" indent="-342900">
              <a:spcBef>
                <a:spcPts val="600"/>
              </a:spcBef>
              <a:buFont typeface="Arial" panose="020B0604020202020204" pitchFamily="34" charset="0"/>
              <a:buChar char="•"/>
            </a:pPr>
            <a:r>
              <a:rPr lang="en-US" sz="2000" dirty="0">
                <a:latin typeface="Arial" panose="020B0604020202020204" pitchFamily="34" charset="0"/>
                <a:cs typeface="Arial" panose="020B0604020202020204" pitchFamily="34" charset="0"/>
              </a:rPr>
              <a:t>Disclosure within the auditor’s report that the firm has treated an entity as a PIE (Q.15c)</a:t>
            </a:r>
          </a:p>
        </p:txBody>
      </p:sp>
      <p:sp>
        <p:nvSpPr>
          <p:cNvPr id="10" name="Rectangle: Rounded Corners 9">
            <a:extLst>
              <a:ext uri="{FF2B5EF4-FFF2-40B4-BE49-F238E27FC236}">
                <a16:creationId xmlns:a16="http://schemas.microsoft.com/office/drawing/2014/main" id="{AC0640C4-46F5-4162-8C3A-E955FF7B88B8}"/>
              </a:ext>
            </a:extLst>
          </p:cNvPr>
          <p:cNvSpPr/>
          <p:nvPr/>
        </p:nvSpPr>
        <p:spPr>
          <a:xfrm>
            <a:off x="3505200" y="1292685"/>
            <a:ext cx="6889315" cy="656563"/>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latin typeface="Arial" panose="020B0604020202020204" pitchFamily="34" charset="0"/>
                <a:cs typeface="Arial" panose="020B0604020202020204" pitchFamily="34" charset="0"/>
              </a:rPr>
              <a:t>IAASB-related Matters</a:t>
            </a:r>
          </a:p>
        </p:txBody>
      </p:sp>
    </p:spTree>
    <p:extLst>
      <p:ext uri="{BB962C8B-B14F-4D97-AF65-F5344CB8AC3E}">
        <p14:creationId xmlns:p14="http://schemas.microsoft.com/office/powerpoint/2010/main" val="16836023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160F23-1D25-4442-92A4-04C91AEDEB46}"/>
              </a:ext>
            </a:extLst>
          </p:cNvPr>
          <p:cNvSpPr>
            <a:spLocks noGrp="1"/>
          </p:cNvSpPr>
          <p:nvPr>
            <p:ph type="title"/>
          </p:nvPr>
        </p:nvSpPr>
        <p:spPr/>
        <p:txBody>
          <a:bodyPr/>
          <a:lstStyle/>
          <a:p>
            <a:r>
              <a:rPr lang="en-US" dirty="0"/>
              <a:t>Breakdown by Respondents</a:t>
            </a:r>
          </a:p>
        </p:txBody>
      </p:sp>
      <p:sp>
        <p:nvSpPr>
          <p:cNvPr id="5" name="Slide Number Placeholder 4">
            <a:extLst>
              <a:ext uri="{FF2B5EF4-FFF2-40B4-BE49-F238E27FC236}">
                <a16:creationId xmlns:a16="http://schemas.microsoft.com/office/drawing/2014/main" id="{3CB9B381-941B-4A4D-B165-DE4448CAB8EB}"/>
              </a:ext>
            </a:extLst>
          </p:cNvPr>
          <p:cNvSpPr>
            <a:spLocks noGrp="1"/>
          </p:cNvSpPr>
          <p:nvPr>
            <p:ph type="sldNum" sz="quarter" idx="12"/>
          </p:nvPr>
        </p:nvSpPr>
        <p:spPr/>
        <p:txBody>
          <a:bodyPr/>
          <a:lstStyle/>
          <a:p>
            <a:fld id="{A68F81FF-A8B7-8E49-9D5B-3CAD5ADFEE36}" type="slidenum">
              <a:rPr lang="en-US" smtClean="0"/>
              <a:pPr/>
              <a:t>6</a:t>
            </a:fld>
            <a:endParaRPr lang="en-US" dirty="0"/>
          </a:p>
        </p:txBody>
      </p:sp>
      <p:graphicFrame>
        <p:nvGraphicFramePr>
          <p:cNvPr id="7" name="Diagram 6">
            <a:extLst>
              <a:ext uri="{FF2B5EF4-FFF2-40B4-BE49-F238E27FC236}">
                <a16:creationId xmlns:a16="http://schemas.microsoft.com/office/drawing/2014/main" id="{C4B5457D-6ABF-4571-8C42-0B970BFCB9CC}"/>
              </a:ext>
            </a:extLst>
          </p:cNvPr>
          <p:cNvGraphicFramePr/>
          <p:nvPr>
            <p:extLst>
              <p:ext uri="{D42A27DB-BD31-4B8C-83A1-F6EECF244321}">
                <p14:modId xmlns:p14="http://schemas.microsoft.com/office/powerpoint/2010/main" val="3451723166"/>
              </p:ext>
            </p:extLst>
          </p:nvPr>
        </p:nvGraphicFramePr>
        <p:xfrm>
          <a:off x="6300605" y="1866937"/>
          <a:ext cx="5548495" cy="384595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9" name="Picture 8">
            <a:extLst>
              <a:ext uri="{FF2B5EF4-FFF2-40B4-BE49-F238E27FC236}">
                <a16:creationId xmlns:a16="http://schemas.microsoft.com/office/drawing/2014/main" id="{1BD1BE6F-9056-4E07-853D-09C1685288D6}"/>
              </a:ext>
            </a:extLst>
          </p:cNvPr>
          <p:cNvPicPr>
            <a:picLocks noChangeAspect="1"/>
          </p:cNvPicPr>
          <p:nvPr/>
        </p:nvPicPr>
        <p:blipFill>
          <a:blip r:embed="rId7"/>
          <a:stretch>
            <a:fillRect/>
          </a:stretch>
        </p:blipFill>
        <p:spPr>
          <a:xfrm>
            <a:off x="326997" y="1350309"/>
            <a:ext cx="5455234" cy="2439608"/>
          </a:xfrm>
          <a:prstGeom prst="rect">
            <a:avLst/>
          </a:prstGeom>
        </p:spPr>
      </p:pic>
      <p:pic>
        <p:nvPicPr>
          <p:cNvPr id="10" name="Picture 9">
            <a:extLst>
              <a:ext uri="{FF2B5EF4-FFF2-40B4-BE49-F238E27FC236}">
                <a16:creationId xmlns:a16="http://schemas.microsoft.com/office/drawing/2014/main" id="{3BC66BEA-E542-4331-9D71-40854D08C9DF}"/>
              </a:ext>
            </a:extLst>
          </p:cNvPr>
          <p:cNvPicPr>
            <a:picLocks noChangeAspect="1"/>
          </p:cNvPicPr>
          <p:nvPr/>
        </p:nvPicPr>
        <p:blipFill>
          <a:blip r:embed="rId8"/>
          <a:stretch>
            <a:fillRect/>
          </a:stretch>
        </p:blipFill>
        <p:spPr>
          <a:xfrm>
            <a:off x="326997" y="4035334"/>
            <a:ext cx="5455234" cy="2321016"/>
          </a:xfrm>
          <a:prstGeom prst="rect">
            <a:avLst/>
          </a:prstGeom>
        </p:spPr>
      </p:pic>
    </p:spTree>
    <p:extLst>
      <p:ext uri="{BB962C8B-B14F-4D97-AF65-F5344CB8AC3E}">
        <p14:creationId xmlns:p14="http://schemas.microsoft.com/office/powerpoint/2010/main" val="24606255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DE8C2797-2424-45F1-B6A1-30AAC2BBDC72}"/>
              </a:ext>
            </a:extLst>
          </p:cNvPr>
          <p:cNvSpPr>
            <a:spLocks noGrp="1"/>
          </p:cNvSpPr>
          <p:nvPr>
            <p:ph type="sldNum" sz="quarter" idx="12"/>
          </p:nvPr>
        </p:nvSpPr>
        <p:spPr/>
        <p:txBody>
          <a:bodyPr/>
          <a:lstStyle/>
          <a:p>
            <a:fld id="{A68F81FF-A8B7-8E49-9D5B-3CAD5ADFEE36}" type="slidenum">
              <a:rPr lang="en-US" smtClean="0"/>
              <a:pPr/>
              <a:t>7</a:t>
            </a:fld>
            <a:endParaRPr lang="en-US" dirty="0"/>
          </a:p>
        </p:txBody>
      </p:sp>
      <p:sp>
        <p:nvSpPr>
          <p:cNvPr id="7" name="Title 1">
            <a:extLst>
              <a:ext uri="{FF2B5EF4-FFF2-40B4-BE49-F238E27FC236}">
                <a16:creationId xmlns:a16="http://schemas.microsoft.com/office/drawing/2014/main" id="{4717F84A-EFD1-4F64-84F2-1D3F3F9B8798}"/>
              </a:ext>
            </a:extLst>
          </p:cNvPr>
          <p:cNvSpPr>
            <a:spLocks noGrp="1"/>
          </p:cNvSpPr>
          <p:nvPr>
            <p:ph type="title"/>
          </p:nvPr>
        </p:nvSpPr>
        <p:spPr/>
        <p:txBody>
          <a:bodyPr>
            <a:normAutofit/>
          </a:bodyPr>
          <a:lstStyle/>
          <a:p>
            <a:r>
              <a:rPr lang="en-US" sz="4000" i="1" dirty="0"/>
              <a:t>Overarching Objective (Q1-2)</a:t>
            </a:r>
          </a:p>
        </p:txBody>
      </p:sp>
      <p:sp>
        <p:nvSpPr>
          <p:cNvPr id="6" name="Rectangle 5">
            <a:extLst>
              <a:ext uri="{FF2B5EF4-FFF2-40B4-BE49-F238E27FC236}">
                <a16:creationId xmlns:a16="http://schemas.microsoft.com/office/drawing/2014/main" id="{017B144C-DCEE-45C1-8714-AF47B3DDABE5}"/>
              </a:ext>
            </a:extLst>
          </p:cNvPr>
          <p:cNvSpPr/>
          <p:nvPr/>
        </p:nvSpPr>
        <p:spPr>
          <a:xfrm>
            <a:off x="114300" y="1156346"/>
            <a:ext cx="8204200" cy="5565129"/>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285750" indent="-285750">
              <a:spcBef>
                <a:spcPts val="300"/>
              </a:spcBef>
              <a:spcAft>
                <a:spcPts val="300"/>
              </a:spcAft>
              <a:buFont typeface="Arial" panose="020B0604020202020204" pitchFamily="34" charset="0"/>
              <a:buChar char="•"/>
            </a:pPr>
            <a:r>
              <a:rPr lang="en-US" sz="2000" dirty="0">
                <a:solidFill>
                  <a:schemeClr val="tx1"/>
                </a:solidFill>
                <a:latin typeface="Arial" panose="020B0604020202020204" pitchFamily="34" charset="0"/>
                <a:cs typeface="Arial" panose="020B0604020202020204" pitchFamily="34" charset="0"/>
              </a:rPr>
              <a:t>Strong support for proposed overarching objective to explain the need for independence requirements for audits of PIEs in Part 4A</a:t>
            </a:r>
          </a:p>
          <a:p>
            <a:pPr marL="285750" indent="-285750">
              <a:spcBef>
                <a:spcPts val="300"/>
              </a:spcBef>
              <a:spcAft>
                <a:spcPts val="300"/>
              </a:spcAft>
              <a:buFont typeface="Arial" panose="020B0604020202020204" pitchFamily="34" charset="0"/>
              <a:buChar char="•"/>
            </a:pPr>
            <a:r>
              <a:rPr lang="en-US" sz="2000" dirty="0">
                <a:solidFill>
                  <a:schemeClr val="tx1"/>
                </a:solidFill>
                <a:latin typeface="Arial" panose="020B0604020202020204" pitchFamily="34" charset="0"/>
                <a:cs typeface="Arial" panose="020B0604020202020204" pitchFamily="34" charset="0"/>
              </a:rPr>
              <a:t>IOSCO fully supported the proposed overarching purpose in  paragraph 400.9</a:t>
            </a:r>
          </a:p>
          <a:p>
            <a:pPr marL="285750" indent="-285750">
              <a:spcBef>
                <a:spcPts val="300"/>
              </a:spcBef>
              <a:spcAft>
                <a:spcPts val="300"/>
              </a:spcAft>
              <a:buFont typeface="Arial" panose="020B0604020202020204" pitchFamily="34" charset="0"/>
              <a:buChar char="•"/>
            </a:pPr>
            <a:r>
              <a:rPr lang="en-US" sz="2000" dirty="0">
                <a:solidFill>
                  <a:schemeClr val="tx1"/>
                </a:solidFill>
                <a:latin typeface="Arial" panose="020B0604020202020204" pitchFamily="34" charset="0"/>
                <a:cs typeface="Arial" panose="020B0604020202020204" pitchFamily="34" charset="0"/>
              </a:rPr>
              <a:t>Only a few suggested focus of public interest should be extended to non-financial information</a:t>
            </a:r>
          </a:p>
          <a:p>
            <a:pPr marL="285750" indent="-285750">
              <a:spcBef>
                <a:spcPts val="300"/>
              </a:spcBef>
              <a:spcAft>
                <a:spcPts val="300"/>
              </a:spcAft>
              <a:buFont typeface="Arial" panose="020B0604020202020204" pitchFamily="34" charset="0"/>
              <a:buChar char="•"/>
            </a:pPr>
            <a:r>
              <a:rPr lang="en-US" sz="2000" dirty="0">
                <a:solidFill>
                  <a:schemeClr val="tx1"/>
                </a:solidFill>
                <a:latin typeface="Arial" panose="020B0604020202020204" pitchFamily="34" charset="0"/>
                <a:cs typeface="Arial" panose="020B0604020202020204" pitchFamily="34" charset="0"/>
              </a:rPr>
              <a:t>Key comments:</a:t>
            </a:r>
          </a:p>
          <a:p>
            <a:pPr marL="742950" marR="0" lvl="1" indent="-285750" algn="l" defTabSz="914400" rtl="0" eaLnBrk="1" fontAlgn="auto" latinLnBrk="0" hangingPunct="1">
              <a:spcBef>
                <a:spcPts val="300"/>
              </a:spcBef>
              <a:spcAft>
                <a:spcPts val="300"/>
              </a:spcAft>
              <a:buClrTx/>
              <a:buSzTx/>
              <a:buFont typeface="Wingdings" panose="05000000000000000000" pitchFamily="2" charset="2"/>
              <a:buChar char="q"/>
              <a:tabLst/>
              <a:defRPr/>
            </a:pPr>
            <a:r>
              <a:rPr kumimoji="0" lang="en-US"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Clarify meaning of “financial condition” in para. 400.8</a:t>
            </a:r>
            <a:endParaRPr kumimoji="0" lang="en-US" b="0" i="0" u="none" strike="sng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p>
            <a:pPr marL="742950" marR="0" lvl="1" indent="-285750" algn="l" defTabSz="914400" rtl="0" eaLnBrk="1" fontAlgn="auto" latinLnBrk="0" hangingPunct="1">
              <a:spcBef>
                <a:spcPts val="300"/>
              </a:spcBef>
              <a:spcAft>
                <a:spcPts val="300"/>
              </a:spcAft>
              <a:buClrTx/>
              <a:buSzTx/>
              <a:buFont typeface="Wingdings" panose="05000000000000000000" pitchFamily="2" charset="2"/>
              <a:buChar char="q"/>
              <a:tabLst/>
              <a:defRPr/>
            </a:pPr>
            <a:r>
              <a:rPr kumimoji="0" lang="en-US"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Reference to enhancing confidence in the audit of financial statements of PIEs in para. 400.9 perceived as implying different levels of independence/audit quality for PIE and non-PIE audits</a:t>
            </a:r>
          </a:p>
          <a:p>
            <a:pPr marL="285750" indent="-285750">
              <a:spcBef>
                <a:spcPts val="300"/>
              </a:spcBef>
              <a:spcAft>
                <a:spcPts val="300"/>
              </a:spcAft>
              <a:buFont typeface="Arial" panose="020B0604020202020204" pitchFamily="34" charset="0"/>
              <a:buChar char="•"/>
              <a:defRPr/>
            </a:pPr>
            <a:r>
              <a:rPr kumimoji="0" lang="en-US" sz="2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General support for the proposed list of factors for assessing the level of public interest in the financial condition of an entity with refinement suggestions</a:t>
            </a:r>
          </a:p>
          <a:p>
            <a:pPr marL="630238" lvl="1" indent="-285750">
              <a:spcBef>
                <a:spcPts val="300"/>
              </a:spcBef>
              <a:spcAft>
                <a:spcPts val="300"/>
              </a:spcAft>
              <a:buFont typeface="Wingdings" panose="05000000000000000000" pitchFamily="2" charset="2"/>
              <a:buChar char="v"/>
            </a:pPr>
            <a:endParaRPr lang="en-US" dirty="0">
              <a:solidFill>
                <a:schemeClr val="tx1"/>
              </a:solidFill>
              <a:latin typeface="Arial" panose="020B0604020202020204" pitchFamily="34" charset="0"/>
              <a:cs typeface="Arial" panose="020B0604020202020204" pitchFamily="34" charset="0"/>
            </a:endParaRPr>
          </a:p>
          <a:p>
            <a:pPr marL="285750" indent="-285750">
              <a:spcBef>
                <a:spcPts val="600"/>
              </a:spcBef>
              <a:spcAft>
                <a:spcPts val="600"/>
              </a:spcAft>
              <a:buFont typeface="Arial" panose="020B0604020202020204" pitchFamily="34" charset="0"/>
              <a:buChar char="•"/>
            </a:pPr>
            <a:endParaRPr lang="en-US"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99324707"/>
      </p:ext>
    </p:extLst>
  </p:cSld>
  <p:clrMapOvr>
    <a:overrideClrMapping bg1="lt1" tx1="dk1" bg2="lt2" tx2="dk2" accent1="accent1" accent2="accent2" accent3="accent3" accent4="accent4" accent5="accent5" accent6="accent6" hlink="hlink" folHlink="folHlink"/>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C40FD529-4292-4387-86D8-5F91B2AE987D}"/>
              </a:ext>
            </a:extLst>
          </p:cNvPr>
          <p:cNvSpPr>
            <a:spLocks noGrp="1"/>
          </p:cNvSpPr>
          <p:nvPr>
            <p:ph type="sldNum" sz="quarter" idx="12"/>
          </p:nvPr>
        </p:nvSpPr>
        <p:spPr/>
        <p:txBody>
          <a:bodyPr/>
          <a:lstStyle/>
          <a:p>
            <a:fld id="{A68F81FF-A8B7-8E49-9D5B-3CAD5ADFEE36}" type="slidenum">
              <a:rPr lang="en-US" smtClean="0"/>
              <a:pPr/>
              <a:t>8</a:t>
            </a:fld>
            <a:endParaRPr lang="en-US" dirty="0"/>
          </a:p>
        </p:txBody>
      </p:sp>
      <p:sp>
        <p:nvSpPr>
          <p:cNvPr id="6" name="Rectangle 5">
            <a:extLst>
              <a:ext uri="{FF2B5EF4-FFF2-40B4-BE49-F238E27FC236}">
                <a16:creationId xmlns:a16="http://schemas.microsoft.com/office/drawing/2014/main" id="{22AEA291-CA00-42D9-9B22-DBB38383B238}"/>
              </a:ext>
            </a:extLst>
          </p:cNvPr>
          <p:cNvSpPr/>
          <p:nvPr/>
        </p:nvSpPr>
        <p:spPr>
          <a:xfrm>
            <a:off x="207949" y="1401507"/>
            <a:ext cx="6661492" cy="49548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342900" indent="-342900" algn="just">
              <a:spcBef>
                <a:spcPts val="300"/>
              </a:spcBef>
              <a:spcAft>
                <a:spcPts val="300"/>
              </a:spcAft>
              <a:buFont typeface="Arial" panose="020B0604020202020204" pitchFamily="34" charset="0"/>
              <a:buChar char="•"/>
            </a:pPr>
            <a:r>
              <a:rPr lang="en-US" sz="2000" dirty="0">
                <a:solidFill>
                  <a:schemeClr val="tx1"/>
                </a:solidFill>
                <a:latin typeface="Arial" panose="020B0604020202020204" pitchFamily="34" charset="0"/>
                <a:cs typeface="Arial" panose="020B0604020202020204" pitchFamily="34" charset="0"/>
              </a:rPr>
              <a:t>Respondents to PIE ED: Broad support for common overarching objective for both Boards’ standards</a:t>
            </a:r>
          </a:p>
          <a:p>
            <a:pPr marL="342900" indent="-342900" algn="just">
              <a:spcBef>
                <a:spcPts val="300"/>
              </a:spcBef>
              <a:spcAft>
                <a:spcPts val="300"/>
              </a:spcAft>
              <a:buFont typeface="Arial" panose="020B0604020202020204" pitchFamily="34" charset="0"/>
              <a:buChar char="•"/>
            </a:pPr>
            <a:r>
              <a:rPr lang="en-US" sz="2000" dirty="0">
                <a:solidFill>
                  <a:schemeClr val="tx1"/>
                </a:solidFill>
                <a:latin typeface="Arial" panose="020B0604020202020204" pitchFamily="34" charset="0"/>
                <a:cs typeface="Arial" panose="020B0604020202020204" pitchFamily="34" charset="0"/>
              </a:rPr>
              <a:t>IAASB July 2021 discussion: IAASB agreed on the following approach in going forward:</a:t>
            </a:r>
          </a:p>
          <a:p>
            <a:pPr marL="800100" lvl="1" indent="-342900" algn="just">
              <a:spcBef>
                <a:spcPts val="300"/>
              </a:spcBef>
              <a:spcAft>
                <a:spcPts val="300"/>
              </a:spcAft>
              <a:buFont typeface="Wingdings" panose="05000000000000000000" pitchFamily="2" charset="2"/>
              <a:buChar char="q"/>
            </a:pPr>
            <a:r>
              <a:rPr lang="en-US" dirty="0">
                <a:solidFill>
                  <a:schemeClr val="tx1"/>
                </a:solidFill>
                <a:latin typeface="Arial" panose="020B0604020202020204" pitchFamily="34" charset="0"/>
                <a:cs typeface="Arial" panose="020B0604020202020204" pitchFamily="34" charset="0"/>
              </a:rPr>
              <a:t>Agree on common objective used by both Boards (e.g., proposed para. 400.8)</a:t>
            </a:r>
          </a:p>
          <a:p>
            <a:pPr marL="800100" lvl="1" indent="-342900" algn="just">
              <a:spcBef>
                <a:spcPts val="300"/>
              </a:spcBef>
              <a:spcAft>
                <a:spcPts val="300"/>
              </a:spcAft>
              <a:buFont typeface="Wingdings" panose="05000000000000000000" pitchFamily="2" charset="2"/>
              <a:buChar char="q"/>
            </a:pPr>
            <a:r>
              <a:rPr lang="en-US" dirty="0">
                <a:solidFill>
                  <a:schemeClr val="tx1"/>
                </a:solidFill>
                <a:latin typeface="Arial" panose="020B0604020202020204" pitchFamily="34" charset="0"/>
                <a:cs typeface="Arial" panose="020B0604020202020204" pitchFamily="34" charset="0"/>
              </a:rPr>
              <a:t>Some caution expressed on financial condition</a:t>
            </a:r>
          </a:p>
          <a:p>
            <a:pPr marL="800100" lvl="1" indent="-342900" algn="just">
              <a:spcBef>
                <a:spcPts val="300"/>
              </a:spcBef>
              <a:spcAft>
                <a:spcPts val="300"/>
              </a:spcAft>
              <a:buFont typeface="Wingdings" panose="05000000000000000000" pitchFamily="2" charset="2"/>
              <a:buChar char="q"/>
            </a:pPr>
            <a:r>
              <a:rPr lang="en-US" dirty="0">
                <a:solidFill>
                  <a:schemeClr val="tx1"/>
                </a:solidFill>
                <a:latin typeface="Arial" panose="020B0604020202020204" pitchFamily="34" charset="0"/>
                <a:cs typeface="Arial" panose="020B0604020202020204" pitchFamily="34" charset="0"/>
              </a:rPr>
              <a:t>Develop a more tailored objective for the IAASB’s Standards (e.g., tailoring para. 400.9 of the PIE ED)</a:t>
            </a:r>
          </a:p>
          <a:p>
            <a:pPr marL="800100" lvl="1" indent="-342900" algn="just">
              <a:spcBef>
                <a:spcPts val="300"/>
              </a:spcBef>
              <a:spcAft>
                <a:spcPts val="300"/>
              </a:spcAft>
              <a:buFont typeface="Wingdings" panose="05000000000000000000" pitchFamily="2" charset="2"/>
              <a:buChar char="q"/>
            </a:pPr>
            <a:r>
              <a:rPr lang="en-US" dirty="0">
                <a:solidFill>
                  <a:schemeClr val="tx1"/>
                </a:solidFill>
                <a:latin typeface="Arial" panose="020B0604020202020204" pitchFamily="34" charset="0"/>
                <a:cs typeface="Arial" panose="020B0604020202020204" pitchFamily="34" charset="0"/>
              </a:rPr>
              <a:t>Consider further how the list of factors can be relevant to the IAASB </a:t>
            </a:r>
          </a:p>
          <a:p>
            <a:pPr marL="800100" lvl="1" indent="-342900" algn="just">
              <a:spcBef>
                <a:spcPts val="300"/>
              </a:spcBef>
              <a:spcAft>
                <a:spcPts val="300"/>
              </a:spcAft>
              <a:buFont typeface="Wingdings" panose="05000000000000000000" pitchFamily="2" charset="2"/>
              <a:buChar char="q"/>
            </a:pPr>
            <a:r>
              <a:rPr kumimoji="0" lang="en-US" sz="1800" b="0" i="0" u="none" strike="noStrike" kern="1200" cap="none" spc="0" normalizeH="0" baseline="0" noProof="0" dirty="0">
                <a:ln>
                  <a:noFill/>
                </a:ln>
                <a:solidFill>
                  <a:srgbClr val="494949"/>
                </a:solidFill>
                <a:effectLst/>
                <a:uLnTx/>
                <a:uFillTx/>
                <a:latin typeface="Arial" panose="020B0604020202020204" pitchFamily="34" charset="0"/>
                <a:ea typeface="+mn-ea"/>
                <a:cs typeface="Arial" panose="020B0604020202020204" pitchFamily="34" charset="0"/>
              </a:rPr>
              <a:t>Caution that many differential requirements creates complexity</a:t>
            </a:r>
          </a:p>
          <a:p>
            <a:pPr marL="800100" lvl="1" indent="-342900" algn="just">
              <a:spcBef>
                <a:spcPts val="300"/>
              </a:spcBef>
              <a:spcAft>
                <a:spcPts val="300"/>
              </a:spcAft>
              <a:buFont typeface="Wingdings" panose="05000000000000000000" pitchFamily="2" charset="2"/>
              <a:buChar char="q"/>
            </a:pPr>
            <a:endParaRPr lang="en-US" dirty="0">
              <a:solidFill>
                <a:schemeClr val="tx1"/>
              </a:solidFill>
              <a:latin typeface="Arial" panose="020B0604020202020204" pitchFamily="34" charset="0"/>
              <a:cs typeface="Arial" panose="020B0604020202020204" pitchFamily="34" charset="0"/>
            </a:endParaRPr>
          </a:p>
          <a:p>
            <a:pPr marL="342900" indent="-342900" algn="just">
              <a:spcBef>
                <a:spcPts val="300"/>
              </a:spcBef>
              <a:spcAft>
                <a:spcPts val="300"/>
              </a:spcAft>
              <a:buFont typeface="Arial" panose="020B0604020202020204" pitchFamily="34" charset="0"/>
              <a:buChar char="•"/>
            </a:pPr>
            <a:endParaRPr lang="en-US" sz="1800" dirty="0">
              <a:solidFill>
                <a:schemeClr val="tx1"/>
              </a:solidFill>
              <a:latin typeface="Arial" panose="020B0604020202020204" pitchFamily="34" charset="0"/>
              <a:cs typeface="Arial" panose="020B0604020202020204" pitchFamily="34" charset="0"/>
            </a:endParaRPr>
          </a:p>
        </p:txBody>
      </p:sp>
      <p:sp>
        <p:nvSpPr>
          <p:cNvPr id="7" name="Title 1">
            <a:extLst>
              <a:ext uri="{FF2B5EF4-FFF2-40B4-BE49-F238E27FC236}">
                <a16:creationId xmlns:a16="http://schemas.microsoft.com/office/drawing/2014/main" id="{0F7FE1ED-5DB1-4504-A29E-2A5949E45987}"/>
              </a:ext>
            </a:extLst>
          </p:cNvPr>
          <p:cNvSpPr>
            <a:spLocks noGrp="1"/>
          </p:cNvSpPr>
          <p:nvPr>
            <p:ph type="title"/>
          </p:nvPr>
        </p:nvSpPr>
        <p:spPr>
          <a:xfrm>
            <a:off x="838200" y="36374"/>
            <a:ext cx="10515600" cy="1068518"/>
          </a:xfrm>
        </p:spPr>
        <p:txBody>
          <a:bodyPr>
            <a:normAutofit/>
          </a:bodyPr>
          <a:lstStyle/>
          <a:p>
            <a:r>
              <a:rPr lang="en-US" sz="4000" i="1" dirty="0"/>
              <a:t>Common Overarching Objective (Q15a)</a:t>
            </a:r>
          </a:p>
        </p:txBody>
      </p:sp>
      <p:sp>
        <p:nvSpPr>
          <p:cNvPr id="2" name="Rectangle: Rounded Corners 1">
            <a:extLst>
              <a:ext uri="{FF2B5EF4-FFF2-40B4-BE49-F238E27FC236}">
                <a16:creationId xmlns:a16="http://schemas.microsoft.com/office/drawing/2014/main" id="{78261820-5F98-472D-A6B8-D97132E5EBD9}"/>
              </a:ext>
            </a:extLst>
          </p:cNvPr>
          <p:cNvSpPr/>
          <p:nvPr/>
        </p:nvSpPr>
        <p:spPr>
          <a:xfrm>
            <a:off x="7726338" y="1253808"/>
            <a:ext cx="3967843" cy="2800608"/>
          </a:xfrm>
          <a:prstGeom prst="roundRect">
            <a:avLst/>
          </a:prstGeom>
          <a:solidFill>
            <a:schemeClr val="accent6">
              <a:lumMod val="60000"/>
              <a:lumOff val="40000"/>
              <a:alpha val="90000"/>
            </a:schemeClr>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spcBef>
                <a:spcPts val="600"/>
              </a:spcBef>
            </a:pPr>
            <a:r>
              <a:rPr lang="en-US" sz="2800" b="1" dirty="0">
                <a:solidFill>
                  <a:schemeClr val="bg1"/>
                </a:solidFill>
                <a:latin typeface="+mj-lt"/>
              </a:rPr>
              <a:t>IAASB PIE WG</a:t>
            </a:r>
          </a:p>
          <a:p>
            <a:pPr marL="342900" indent="-342900">
              <a:spcBef>
                <a:spcPts val="600"/>
              </a:spcBef>
              <a:buFont typeface="Arial" panose="020B0604020202020204" pitchFamily="34" charset="0"/>
              <a:buChar char="•"/>
            </a:pPr>
            <a:r>
              <a:rPr lang="en-US" dirty="0">
                <a:solidFill>
                  <a:schemeClr val="bg1"/>
                </a:solidFill>
                <a:latin typeface="+mj-lt"/>
              </a:rPr>
              <a:t>Established in mid-2021</a:t>
            </a:r>
          </a:p>
          <a:p>
            <a:pPr marL="342900" indent="-342900">
              <a:spcBef>
                <a:spcPts val="600"/>
              </a:spcBef>
              <a:buFont typeface="Arial" panose="020B0604020202020204" pitchFamily="34" charset="0"/>
              <a:buChar char="•"/>
            </a:pPr>
            <a:r>
              <a:rPr lang="en-US" dirty="0">
                <a:solidFill>
                  <a:schemeClr val="bg1"/>
                </a:solidFill>
                <a:latin typeface="+mj-lt"/>
              </a:rPr>
              <a:t>Consider the implications of the IESBA PIE project on IAASB standards </a:t>
            </a:r>
          </a:p>
          <a:p>
            <a:pPr marL="342900" indent="-342900">
              <a:spcBef>
                <a:spcPts val="600"/>
              </a:spcBef>
              <a:buFont typeface="Arial" panose="020B0604020202020204" pitchFamily="34" charset="0"/>
              <a:buChar char="•"/>
            </a:pPr>
            <a:r>
              <a:rPr lang="en-US" dirty="0">
                <a:solidFill>
                  <a:schemeClr val="bg1"/>
                </a:solidFill>
                <a:latin typeface="+mj-lt"/>
              </a:rPr>
              <a:t>Explore the scope of a narrow-scope amendments project</a:t>
            </a:r>
          </a:p>
        </p:txBody>
      </p:sp>
      <p:pic>
        <p:nvPicPr>
          <p:cNvPr id="8" name="Picture 7">
            <a:extLst>
              <a:ext uri="{FF2B5EF4-FFF2-40B4-BE49-F238E27FC236}">
                <a16:creationId xmlns:a16="http://schemas.microsoft.com/office/drawing/2014/main" id="{4A0E5905-3924-43FB-A7F8-80DB322BC0CA}"/>
              </a:ext>
            </a:extLst>
          </p:cNvPr>
          <p:cNvPicPr>
            <a:picLocks noChangeAspect="1"/>
          </p:cNvPicPr>
          <p:nvPr/>
        </p:nvPicPr>
        <p:blipFill>
          <a:blip r:embed="rId2"/>
          <a:stretch>
            <a:fillRect/>
          </a:stretch>
        </p:blipFill>
        <p:spPr>
          <a:xfrm>
            <a:off x="9529009" y="411918"/>
            <a:ext cx="2165172" cy="466345"/>
          </a:xfrm>
          <a:prstGeom prst="rect">
            <a:avLst/>
          </a:prstGeom>
        </p:spPr>
      </p:pic>
      <p:sp>
        <p:nvSpPr>
          <p:cNvPr id="9" name="Rectangle: Rounded Corners 8">
            <a:extLst>
              <a:ext uri="{FF2B5EF4-FFF2-40B4-BE49-F238E27FC236}">
                <a16:creationId xmlns:a16="http://schemas.microsoft.com/office/drawing/2014/main" id="{E637BA4F-BC7F-4ED3-BDCF-F2312AFD581B}"/>
              </a:ext>
            </a:extLst>
          </p:cNvPr>
          <p:cNvSpPr/>
          <p:nvPr/>
        </p:nvSpPr>
        <p:spPr>
          <a:xfrm>
            <a:off x="7726337" y="4280419"/>
            <a:ext cx="3967843" cy="2310162"/>
          </a:xfrm>
          <a:prstGeom prst="roundRect">
            <a:avLst/>
          </a:prstGeom>
          <a:solidFill>
            <a:srgbClr val="838383">
              <a:alpha val="90000"/>
            </a:srgbClr>
          </a:solidFill>
          <a:ln w="28575">
            <a:solidFill>
              <a:schemeClr val="bg1">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600"/>
              </a:spcBef>
              <a:spcAft>
                <a:spcPts val="0"/>
              </a:spcAft>
              <a:buClrTx/>
              <a:buSzTx/>
              <a:buFontTx/>
              <a:buNone/>
              <a:tabLst/>
              <a:defRPr/>
            </a:pPr>
            <a:r>
              <a:rPr kumimoji="0" lang="en-US" sz="2800" b="1" i="0" u="none" strike="noStrike" kern="1200" cap="none" spc="0" normalizeH="0" baseline="0" noProof="0" dirty="0">
                <a:ln>
                  <a:noFill/>
                </a:ln>
                <a:solidFill>
                  <a:schemeClr val="bg1"/>
                </a:solidFill>
                <a:effectLst/>
                <a:uLnTx/>
                <a:uFillTx/>
                <a:latin typeface="Arial" panose="020B0604020202020204"/>
                <a:ea typeface="+mn-ea"/>
                <a:cs typeface="+mn-cs"/>
              </a:rPr>
              <a:t>IAASB July 2021 discussion</a:t>
            </a:r>
          </a:p>
          <a:p>
            <a:pPr marL="342900" marR="0" lvl="0" indent="-34290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chemeClr val="bg1"/>
                </a:solidFill>
                <a:effectLst/>
                <a:uLnTx/>
                <a:uFillTx/>
                <a:latin typeface="Arial" panose="020B0604020202020204"/>
                <a:ea typeface="+mn-ea"/>
                <a:cs typeface="+mn-cs"/>
              </a:rPr>
              <a:t>Respondents’ feedback on Q.15(a), (b) and (c) of PIE ED</a:t>
            </a:r>
          </a:p>
          <a:p>
            <a:pPr marL="342900" marR="0" lvl="0" indent="-34290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chemeClr val="bg1"/>
                </a:solidFill>
                <a:effectLst/>
                <a:uLnTx/>
                <a:uFillTx/>
                <a:latin typeface="Arial" panose="020B0604020202020204"/>
                <a:ea typeface="+mn-ea"/>
                <a:cs typeface="+mn-cs"/>
              </a:rPr>
              <a:t>Initial views and way forward</a:t>
            </a:r>
          </a:p>
        </p:txBody>
      </p:sp>
    </p:spTree>
    <p:extLst>
      <p:ext uri="{BB962C8B-B14F-4D97-AF65-F5344CB8AC3E}">
        <p14:creationId xmlns:p14="http://schemas.microsoft.com/office/powerpoint/2010/main" val="41266400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5AFC1CE3-CDCB-4312-A6A2-910FEC5A685C}"/>
              </a:ext>
            </a:extLst>
          </p:cNvPr>
          <p:cNvSpPr/>
          <p:nvPr/>
        </p:nvSpPr>
        <p:spPr>
          <a:xfrm>
            <a:off x="304798" y="1181100"/>
            <a:ext cx="4419601" cy="481445"/>
          </a:xfrm>
          <a:prstGeom prst="roundRect">
            <a:avLst/>
          </a:prstGeom>
          <a:solidFill>
            <a:schemeClr val="accent6">
              <a:lumMod val="20000"/>
              <a:lumOff val="8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latin typeface="Arial" panose="020B0604020202020204" pitchFamily="34" charset="0"/>
                <a:cs typeface="Arial" panose="020B0604020202020204" pitchFamily="34" charset="0"/>
              </a:rPr>
              <a:t>TF Responses &amp; Proposals</a:t>
            </a:r>
          </a:p>
        </p:txBody>
      </p:sp>
      <p:sp>
        <p:nvSpPr>
          <p:cNvPr id="11" name="Title 1">
            <a:extLst>
              <a:ext uri="{FF2B5EF4-FFF2-40B4-BE49-F238E27FC236}">
                <a16:creationId xmlns:a16="http://schemas.microsoft.com/office/drawing/2014/main" id="{74C86D3A-EC83-4034-B5DC-9937CD26D410}"/>
              </a:ext>
            </a:extLst>
          </p:cNvPr>
          <p:cNvSpPr>
            <a:spLocks noGrp="1"/>
          </p:cNvSpPr>
          <p:nvPr>
            <p:ph type="title"/>
          </p:nvPr>
        </p:nvSpPr>
        <p:spPr>
          <a:xfrm>
            <a:off x="838200" y="36374"/>
            <a:ext cx="10515600" cy="1068518"/>
          </a:xfrm>
        </p:spPr>
        <p:txBody>
          <a:bodyPr>
            <a:normAutofit/>
          </a:bodyPr>
          <a:lstStyle/>
          <a:p>
            <a:r>
              <a:rPr lang="en-US" sz="4000" i="1" dirty="0"/>
              <a:t>Overarching Objective (Q1-2)</a:t>
            </a:r>
          </a:p>
        </p:txBody>
      </p:sp>
      <p:pic>
        <p:nvPicPr>
          <p:cNvPr id="5" name="Picture 4">
            <a:extLst>
              <a:ext uri="{FF2B5EF4-FFF2-40B4-BE49-F238E27FC236}">
                <a16:creationId xmlns:a16="http://schemas.microsoft.com/office/drawing/2014/main" id="{05E8CBE9-FC4B-4E71-A0BF-27778F37AC2B}"/>
              </a:ext>
            </a:extLst>
          </p:cNvPr>
          <p:cNvPicPr>
            <a:picLocks noChangeAspect="1"/>
          </p:cNvPicPr>
          <p:nvPr/>
        </p:nvPicPr>
        <p:blipFill rotWithShape="1">
          <a:blip r:embed="rId3"/>
          <a:srcRect l="20428" r="23241" b="2"/>
          <a:stretch/>
        </p:blipFill>
        <p:spPr>
          <a:xfrm>
            <a:off x="9417458" y="4087504"/>
            <a:ext cx="2774541" cy="2770496"/>
          </a:xfrm>
          <a:custGeom>
            <a:avLst/>
            <a:gdLst/>
            <a:ahLst/>
            <a:cxnLst/>
            <a:rect l="l" t="t" r="r" b="b"/>
            <a:pathLst>
              <a:path w="5570706" h="5562584">
                <a:moveTo>
                  <a:pt x="3374687" y="0"/>
                </a:moveTo>
                <a:cubicBezTo>
                  <a:pt x="4190094" y="0"/>
                  <a:pt x="4937956" y="289196"/>
                  <a:pt x="5521301" y="770615"/>
                </a:cubicBezTo>
                <a:lnTo>
                  <a:pt x="5570706" y="815517"/>
                </a:lnTo>
                <a:lnTo>
                  <a:pt x="5570706" y="5562584"/>
                </a:lnTo>
                <a:lnTo>
                  <a:pt x="808135" y="5562584"/>
                </a:lnTo>
                <a:lnTo>
                  <a:pt x="770615" y="5521302"/>
                </a:lnTo>
                <a:cubicBezTo>
                  <a:pt x="289196" y="4937957"/>
                  <a:pt x="0" y="4190095"/>
                  <a:pt x="0" y="3374687"/>
                </a:cubicBezTo>
                <a:cubicBezTo>
                  <a:pt x="0" y="1510899"/>
                  <a:pt x="1510899" y="0"/>
                  <a:pt x="3374687" y="0"/>
                </a:cubicBezTo>
                <a:close/>
              </a:path>
            </a:pathLst>
          </a:custGeom>
        </p:spPr>
      </p:pic>
      <p:sp>
        <p:nvSpPr>
          <p:cNvPr id="10" name="Rectangle 9">
            <a:extLst>
              <a:ext uri="{FF2B5EF4-FFF2-40B4-BE49-F238E27FC236}">
                <a16:creationId xmlns:a16="http://schemas.microsoft.com/office/drawing/2014/main" id="{936FB09A-CCFB-4C3D-8701-5356217500ED}"/>
              </a:ext>
            </a:extLst>
          </p:cNvPr>
          <p:cNvSpPr/>
          <p:nvPr/>
        </p:nvSpPr>
        <p:spPr>
          <a:xfrm>
            <a:off x="304797" y="1664551"/>
            <a:ext cx="10060677" cy="5082873"/>
          </a:xfrm>
          <a:prstGeom prst="rect">
            <a:avLst/>
          </a:prstGeom>
          <a:solidFill>
            <a:schemeClr val="bg2">
              <a:lumMod val="20000"/>
              <a:lumOff val="8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285750" indent="-285750" algn="just">
              <a:spcBef>
                <a:spcPts val="300"/>
              </a:spcBef>
              <a:spcAft>
                <a:spcPts val="300"/>
              </a:spcAft>
              <a:buFont typeface="Arial" panose="020B0604020202020204" pitchFamily="34" charset="0"/>
              <a:buChar char="•"/>
            </a:pPr>
            <a:r>
              <a:rPr lang="en-US" sz="2000" dirty="0">
                <a:solidFill>
                  <a:schemeClr val="tx1"/>
                </a:solidFill>
                <a:latin typeface="Arial" panose="020B0604020202020204" pitchFamily="34" charset="0"/>
                <a:cs typeface="Arial" panose="020B0604020202020204" pitchFamily="34" charset="0"/>
              </a:rPr>
              <a:t>Retain the focus on financial condition of an entity given support received</a:t>
            </a:r>
          </a:p>
          <a:p>
            <a:pPr marL="285750" indent="-285750" algn="just">
              <a:spcBef>
                <a:spcPts val="300"/>
              </a:spcBef>
              <a:spcAft>
                <a:spcPts val="300"/>
              </a:spcAft>
              <a:buFont typeface="Arial" panose="020B0604020202020204" pitchFamily="34" charset="0"/>
              <a:buChar char="•"/>
            </a:pPr>
            <a:r>
              <a:rPr lang="en-US" sz="2000" dirty="0">
                <a:solidFill>
                  <a:schemeClr val="tx1"/>
                </a:solidFill>
                <a:latin typeface="Arial" panose="020B0604020202020204" pitchFamily="34" charset="0"/>
                <a:cs typeface="Arial" panose="020B0604020202020204" pitchFamily="34" charset="0"/>
              </a:rPr>
              <a:t>Retain and clarify the term “financial condition”:</a:t>
            </a:r>
          </a:p>
          <a:p>
            <a:pPr marL="742950" lvl="1" indent="-285750" algn="just">
              <a:spcBef>
                <a:spcPts val="300"/>
              </a:spcBef>
              <a:spcAft>
                <a:spcPts val="300"/>
              </a:spcAft>
              <a:buFont typeface="Wingdings" panose="05000000000000000000" pitchFamily="2" charset="2"/>
              <a:buChar char="q"/>
            </a:pPr>
            <a:r>
              <a:rPr lang="en-US" dirty="0">
                <a:solidFill>
                  <a:schemeClr val="tx1"/>
                </a:solidFill>
                <a:latin typeface="Arial" panose="020B0604020202020204" pitchFamily="34" charset="0"/>
                <a:cs typeface="Arial" panose="020B0604020202020204" pitchFamily="34" charset="0"/>
              </a:rPr>
              <a:t>Added “due to the </a:t>
            </a:r>
            <a:r>
              <a:rPr lang="en-US" dirty="0">
                <a:solidFill>
                  <a:schemeClr val="tx1"/>
                </a:solidFill>
                <a:latin typeface="Arial" panose="020B0604020202020204" pitchFamily="34" charset="0"/>
                <a:ea typeface="Calibri" panose="020F0502020204030204" pitchFamily="34" charset="0"/>
              </a:rPr>
              <a:t>potential impact of their financial well-being on stakeholders” to explain the term (para. 400.8)</a:t>
            </a:r>
          </a:p>
          <a:p>
            <a:pPr marL="742950" lvl="1" indent="-285750" algn="just">
              <a:spcBef>
                <a:spcPts val="300"/>
              </a:spcBef>
              <a:spcAft>
                <a:spcPts val="300"/>
              </a:spcAft>
              <a:buFont typeface="Wingdings" panose="05000000000000000000" pitchFamily="2" charset="2"/>
              <a:buChar char="q"/>
            </a:pPr>
            <a:r>
              <a:rPr lang="en-US" dirty="0">
                <a:solidFill>
                  <a:schemeClr val="tx1"/>
                </a:solidFill>
                <a:latin typeface="Arial" panose="020B0604020202020204" pitchFamily="34" charset="0"/>
                <a:cs typeface="Arial" panose="020B0604020202020204" pitchFamily="34" charset="0"/>
              </a:rPr>
              <a:t>The term is broader than financial statements and is a broadly understood term by public</a:t>
            </a:r>
          </a:p>
          <a:p>
            <a:pPr marL="742950" lvl="1" indent="-285750" algn="just">
              <a:spcBef>
                <a:spcPts val="300"/>
              </a:spcBef>
              <a:spcAft>
                <a:spcPts val="300"/>
              </a:spcAft>
              <a:buFont typeface="Wingdings" panose="05000000000000000000" pitchFamily="2" charset="2"/>
              <a:buChar char="q"/>
            </a:pPr>
            <a:r>
              <a:rPr lang="en-US" dirty="0">
                <a:solidFill>
                  <a:schemeClr val="tx1"/>
                </a:solidFill>
                <a:effectLst/>
                <a:latin typeface="Arial" panose="020B0604020202020204" pitchFamily="34" charset="0"/>
                <a:ea typeface="Calibri" panose="020F0502020204030204" pitchFamily="34" charset="0"/>
              </a:rPr>
              <a:t>Clarified that financial statements </a:t>
            </a:r>
            <a:r>
              <a:rPr lang="en-US" dirty="0">
                <a:solidFill>
                  <a:schemeClr val="tx1"/>
                </a:solidFill>
                <a:latin typeface="Arial" panose="020B0604020202020204" pitchFamily="34" charset="0"/>
                <a:ea typeface="Calibri" panose="020F0502020204030204" pitchFamily="34" charset="0"/>
              </a:rPr>
              <a:t>can be</a:t>
            </a:r>
            <a:r>
              <a:rPr lang="en-US" dirty="0">
                <a:solidFill>
                  <a:schemeClr val="tx1"/>
                </a:solidFill>
                <a:effectLst/>
                <a:latin typeface="Arial" panose="020B0604020202020204" pitchFamily="34" charset="0"/>
                <a:ea typeface="Calibri" panose="020F0502020204030204" pitchFamily="34" charset="0"/>
              </a:rPr>
              <a:t> used by stakeholders </a:t>
            </a:r>
            <a:r>
              <a:rPr lang="en-US" dirty="0">
                <a:solidFill>
                  <a:schemeClr val="tx1"/>
                </a:solidFill>
                <a:latin typeface="Arial" panose="020B0604020202020204" pitchFamily="34" charset="0"/>
                <a:ea typeface="Calibri" panose="020F0502020204030204" pitchFamily="34" charset="0"/>
              </a:rPr>
              <a:t>when</a:t>
            </a:r>
            <a:r>
              <a:rPr lang="en-US" dirty="0">
                <a:solidFill>
                  <a:schemeClr val="tx1"/>
                </a:solidFill>
                <a:effectLst/>
                <a:latin typeface="Arial" panose="020B0604020202020204" pitchFamily="34" charset="0"/>
                <a:ea typeface="Calibri" panose="020F0502020204030204" pitchFamily="34" charset="0"/>
              </a:rPr>
              <a:t> assessing the financial condition of entities to address expectation gap concern (para. 400.10)</a:t>
            </a:r>
          </a:p>
          <a:p>
            <a:pPr marL="342900" indent="-342900" algn="just">
              <a:spcBef>
                <a:spcPts val="300"/>
              </a:spcBef>
              <a:spcAft>
                <a:spcPts val="300"/>
              </a:spcAft>
              <a:buFont typeface="Arial" panose="020B0604020202020204" pitchFamily="34" charset="0"/>
              <a:buChar char="•"/>
            </a:pPr>
            <a:r>
              <a:rPr lang="en-US" sz="2000" dirty="0">
                <a:solidFill>
                  <a:schemeClr val="tx1"/>
                </a:solidFill>
                <a:latin typeface="Arial" panose="020B0604020202020204" pitchFamily="34" charset="0"/>
                <a:cs typeface="Arial" panose="020B0604020202020204" pitchFamily="34" charset="0"/>
              </a:rPr>
              <a:t>Perception of 2 levels of independence or audit quality</a:t>
            </a:r>
          </a:p>
          <a:p>
            <a:pPr marL="800100" lvl="1" indent="-342900" algn="just">
              <a:spcBef>
                <a:spcPts val="300"/>
              </a:spcBef>
              <a:spcAft>
                <a:spcPts val="300"/>
              </a:spcAft>
              <a:buFont typeface="Wingdings" panose="05000000000000000000" pitchFamily="2" charset="2"/>
              <a:buChar char="q"/>
            </a:pPr>
            <a:r>
              <a:rPr lang="en-US" dirty="0">
                <a:solidFill>
                  <a:schemeClr val="tx1"/>
                </a:solidFill>
                <a:latin typeface="Arial" panose="020B0604020202020204" pitchFamily="34" charset="0"/>
                <a:cs typeface="Arial" panose="020B0604020202020204" pitchFamily="34" charset="0"/>
              </a:rPr>
              <a:t>Removed reference to “enhancing confidence in the audit of those financial statements”</a:t>
            </a:r>
          </a:p>
          <a:p>
            <a:pPr marL="800100" lvl="1" indent="-342900" algn="just">
              <a:spcBef>
                <a:spcPts val="300"/>
              </a:spcBef>
              <a:spcAft>
                <a:spcPts val="300"/>
              </a:spcAft>
              <a:buFont typeface="Wingdings" panose="05000000000000000000" pitchFamily="2" charset="2"/>
              <a:buChar char="q"/>
            </a:pPr>
            <a:r>
              <a:rPr lang="en-US" dirty="0">
                <a:solidFill>
                  <a:schemeClr val="tx1"/>
                </a:solidFill>
                <a:latin typeface="Arial" panose="020B0604020202020204" pitchFamily="34" charset="0"/>
                <a:cs typeface="Arial" panose="020B0604020202020204" pitchFamily="34" charset="0"/>
              </a:rPr>
              <a:t>Clarified that the PIE independence requirements are to meet stakeholders’ heightened expectations regarding independence of PIE auditors because of public interest in financial condition of PIEs (para. 400.10)</a:t>
            </a:r>
            <a:endParaRPr lang="en-US" sz="2000" dirty="0">
              <a:solidFill>
                <a:schemeClr val="tx1"/>
              </a:solidFill>
              <a:latin typeface="Arial" panose="020B0604020202020204" pitchFamily="34" charset="0"/>
              <a:cs typeface="Arial" panose="020B0604020202020204" pitchFamily="34" charset="0"/>
            </a:endParaRPr>
          </a:p>
          <a:p>
            <a:pPr marL="342900" indent="-342900" algn="just">
              <a:spcBef>
                <a:spcPts val="300"/>
              </a:spcBef>
              <a:spcAft>
                <a:spcPts val="300"/>
              </a:spcAft>
              <a:buFont typeface="Arial" panose="020B0604020202020204" pitchFamily="34" charset="0"/>
              <a:buChar char="•"/>
            </a:pPr>
            <a:r>
              <a:rPr lang="en-US" sz="2000" dirty="0">
                <a:solidFill>
                  <a:schemeClr val="tx1"/>
                </a:solidFill>
                <a:latin typeface="Arial" panose="020B0604020202020204" pitchFamily="34" charset="0"/>
                <a:cs typeface="Arial" panose="020B0604020202020204" pitchFamily="34" charset="0"/>
              </a:rPr>
              <a:t>By moving the list of factors to a new para (400.9), para. 400.8 is more suitable as a possible common objective by both Boards</a:t>
            </a:r>
          </a:p>
          <a:p>
            <a:pPr marL="342900" indent="-342900" algn="just">
              <a:spcBef>
                <a:spcPts val="300"/>
              </a:spcBef>
              <a:spcAft>
                <a:spcPts val="300"/>
              </a:spcAft>
              <a:buFont typeface="Arial" panose="020B0604020202020204" pitchFamily="34" charset="0"/>
              <a:buChar char="•"/>
            </a:pPr>
            <a:r>
              <a:rPr lang="en-US" sz="2000" dirty="0">
                <a:solidFill>
                  <a:schemeClr val="tx1"/>
                </a:solidFill>
                <a:latin typeface="Arial" panose="020B0604020202020204" pitchFamily="34" charset="0"/>
                <a:cs typeface="Arial" panose="020B0604020202020204" pitchFamily="34" charset="0"/>
              </a:rPr>
              <a:t>No proposed revisions to the list of factors</a:t>
            </a:r>
          </a:p>
        </p:txBody>
      </p:sp>
    </p:spTree>
    <p:extLst>
      <p:ext uri="{BB962C8B-B14F-4D97-AF65-F5344CB8AC3E}">
        <p14:creationId xmlns:p14="http://schemas.microsoft.com/office/powerpoint/2010/main" val="2536658177"/>
      </p:ext>
    </p:extLst>
  </p:cSld>
  <p:clrMapOvr>
    <a:overrideClrMapping bg1="lt1" tx1="dk1" bg2="lt2" tx2="dk2" accent1="accent1" accent2="accent2" accent3="accent3" accent4="accent4" accent5="accent5" accent6="accent6" hlink="hlink" folHlink="folHlink"/>
  </p:clrMapOvr>
</p:sld>
</file>

<file path=ppt/theme/theme1.xml><?xml version="1.0" encoding="utf-8"?>
<a:theme xmlns:a="http://schemas.openxmlformats.org/drawingml/2006/main" name="Custom Design">
  <a:themeElements>
    <a:clrScheme name="IFAC Colours">
      <a:dk1>
        <a:srgbClr val="494949"/>
      </a:dk1>
      <a:lt1>
        <a:srgbClr val="FFFFFF"/>
      </a:lt1>
      <a:dk2>
        <a:srgbClr val="838383"/>
      </a:dk2>
      <a:lt2>
        <a:srgbClr val="C3C8CD"/>
      </a:lt2>
      <a:accent1>
        <a:srgbClr val="00AA55"/>
      </a:accent1>
      <a:accent2>
        <a:srgbClr val="00A3A6"/>
      </a:accent2>
      <a:accent3>
        <a:srgbClr val="7928A1"/>
      </a:accent3>
      <a:accent4>
        <a:srgbClr val="870C24"/>
      </a:accent4>
      <a:accent5>
        <a:srgbClr val="E65722"/>
      </a:accent5>
      <a:accent6>
        <a:srgbClr val="083861"/>
      </a:accent6>
      <a:hlink>
        <a:srgbClr val="7A4679"/>
      </a:hlink>
      <a:folHlink>
        <a:srgbClr val="7030A0"/>
      </a:folHlink>
    </a:clrScheme>
    <a:fontScheme name="Arial-Times New Roman">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bodyPr vert="horz" lIns="91440" tIns="45720" rIns="91440" bIns="45720" rtlCol="0" anchor="b">
        <a:normAutofit/>
      </a:bodyPr>
      <a:lstStyle>
        <a:defPPr algn="l">
          <a:defRPr sz="2200" dirty="0" smtClean="0">
            <a:solidFill>
              <a:srgbClr val="0B5494"/>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Custom Design">
  <a:themeElements>
    <a:clrScheme name="IFAC Colours">
      <a:dk1>
        <a:srgbClr val="494949"/>
      </a:dk1>
      <a:lt1>
        <a:srgbClr val="FFFFFF"/>
      </a:lt1>
      <a:dk2>
        <a:srgbClr val="838383"/>
      </a:dk2>
      <a:lt2>
        <a:srgbClr val="C3C8CD"/>
      </a:lt2>
      <a:accent1>
        <a:srgbClr val="00AA55"/>
      </a:accent1>
      <a:accent2>
        <a:srgbClr val="00A3A6"/>
      </a:accent2>
      <a:accent3>
        <a:srgbClr val="7928A1"/>
      </a:accent3>
      <a:accent4>
        <a:srgbClr val="870C24"/>
      </a:accent4>
      <a:accent5>
        <a:srgbClr val="E65722"/>
      </a:accent5>
      <a:accent6>
        <a:srgbClr val="083861"/>
      </a:accent6>
      <a:hlink>
        <a:srgbClr val="7A4679"/>
      </a:hlink>
      <a:folHlink>
        <a:srgbClr val="7030A0"/>
      </a:folHlink>
    </a:clrScheme>
    <a:fontScheme name="Arial-Times New Roman">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bodyPr vert="horz" lIns="91440" tIns="45720" rIns="91440" bIns="45720" rtlCol="0" anchor="b">
        <a:normAutofit/>
      </a:bodyPr>
      <a:lstStyle>
        <a:defPPr algn="l">
          <a:defRPr sz="2200" dirty="0" smtClean="0">
            <a:solidFill>
              <a:srgbClr val="0B5494"/>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Custom Design">
  <a:themeElements>
    <a:clrScheme name="IFAC Colours">
      <a:dk1>
        <a:srgbClr val="494949"/>
      </a:dk1>
      <a:lt1>
        <a:srgbClr val="FFFFFF"/>
      </a:lt1>
      <a:dk2>
        <a:srgbClr val="838383"/>
      </a:dk2>
      <a:lt2>
        <a:srgbClr val="C3C8CD"/>
      </a:lt2>
      <a:accent1>
        <a:srgbClr val="00AA55"/>
      </a:accent1>
      <a:accent2>
        <a:srgbClr val="00A3A6"/>
      </a:accent2>
      <a:accent3>
        <a:srgbClr val="7928A1"/>
      </a:accent3>
      <a:accent4>
        <a:srgbClr val="870C24"/>
      </a:accent4>
      <a:accent5>
        <a:srgbClr val="E65722"/>
      </a:accent5>
      <a:accent6>
        <a:srgbClr val="083861"/>
      </a:accent6>
      <a:hlink>
        <a:srgbClr val="7A4679"/>
      </a:hlink>
      <a:folHlink>
        <a:srgbClr val="7030A0"/>
      </a:folHlink>
    </a:clrScheme>
    <a:fontScheme name="Arial-Times New Roman">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bodyPr vert="horz" lIns="91440" tIns="45720" rIns="91440" bIns="45720" rtlCol="0" anchor="b">
        <a:normAutofit/>
      </a:bodyPr>
      <a:lstStyle>
        <a:defPPr algn="l">
          <a:defRPr sz="2200" dirty="0" smtClean="0">
            <a:solidFill>
              <a:srgbClr val="0B5494"/>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Custom Design">
  <a:themeElements>
    <a:clrScheme name="IFAC Colours">
      <a:dk1>
        <a:srgbClr val="494949"/>
      </a:dk1>
      <a:lt1>
        <a:srgbClr val="FFFFFF"/>
      </a:lt1>
      <a:dk2>
        <a:srgbClr val="838383"/>
      </a:dk2>
      <a:lt2>
        <a:srgbClr val="C3C8CD"/>
      </a:lt2>
      <a:accent1>
        <a:srgbClr val="00AA55"/>
      </a:accent1>
      <a:accent2>
        <a:srgbClr val="00A3A6"/>
      </a:accent2>
      <a:accent3>
        <a:srgbClr val="7928A1"/>
      </a:accent3>
      <a:accent4>
        <a:srgbClr val="870C24"/>
      </a:accent4>
      <a:accent5>
        <a:srgbClr val="E65722"/>
      </a:accent5>
      <a:accent6>
        <a:srgbClr val="083861"/>
      </a:accent6>
      <a:hlink>
        <a:srgbClr val="7A4679"/>
      </a:hlink>
      <a:folHlink>
        <a:srgbClr val="7030A0"/>
      </a:folHlink>
    </a:clrScheme>
    <a:fontScheme name="Arial-Times New Roman">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bodyPr vert="horz" lIns="91440" tIns="45720" rIns="91440" bIns="45720" rtlCol="0" anchor="b">
        <a:normAutofit/>
      </a:bodyPr>
      <a:lstStyle>
        <a:defPPr algn="l">
          <a:defRPr sz="2200" dirty="0" smtClean="0">
            <a:solidFill>
              <a:srgbClr val="0B5494"/>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Custom Design">
  <a:themeElements>
    <a:clrScheme name="IFAC Colours">
      <a:dk1>
        <a:srgbClr val="494949"/>
      </a:dk1>
      <a:lt1>
        <a:srgbClr val="FFFFFF"/>
      </a:lt1>
      <a:dk2>
        <a:srgbClr val="838383"/>
      </a:dk2>
      <a:lt2>
        <a:srgbClr val="C3C8CD"/>
      </a:lt2>
      <a:accent1>
        <a:srgbClr val="00AA55"/>
      </a:accent1>
      <a:accent2>
        <a:srgbClr val="00A3A6"/>
      </a:accent2>
      <a:accent3>
        <a:srgbClr val="7928A1"/>
      </a:accent3>
      <a:accent4>
        <a:srgbClr val="870C24"/>
      </a:accent4>
      <a:accent5>
        <a:srgbClr val="E65722"/>
      </a:accent5>
      <a:accent6>
        <a:srgbClr val="083861"/>
      </a:accent6>
      <a:hlink>
        <a:srgbClr val="7A4679"/>
      </a:hlink>
      <a:folHlink>
        <a:srgbClr val="7030A0"/>
      </a:folHlink>
    </a:clrScheme>
    <a:fontScheme name="Arial-Times New Roman">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bodyPr vert="horz" lIns="91440" tIns="45720" rIns="91440" bIns="45720" rtlCol="0" anchor="b">
        <a:normAutofit/>
      </a:bodyPr>
      <a:lstStyle>
        <a:defPPr algn="l">
          <a:defRPr sz="2200" dirty="0" smtClean="0">
            <a:solidFill>
              <a:srgbClr val="0B5494"/>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Custom Design">
  <a:themeElements>
    <a:clrScheme name="IFAC Colours">
      <a:dk1>
        <a:srgbClr val="494949"/>
      </a:dk1>
      <a:lt1>
        <a:srgbClr val="FFFFFF"/>
      </a:lt1>
      <a:dk2>
        <a:srgbClr val="838383"/>
      </a:dk2>
      <a:lt2>
        <a:srgbClr val="C3C8CD"/>
      </a:lt2>
      <a:accent1>
        <a:srgbClr val="00AA55"/>
      </a:accent1>
      <a:accent2>
        <a:srgbClr val="00A3A6"/>
      </a:accent2>
      <a:accent3>
        <a:srgbClr val="7928A1"/>
      </a:accent3>
      <a:accent4>
        <a:srgbClr val="870C24"/>
      </a:accent4>
      <a:accent5>
        <a:srgbClr val="E65722"/>
      </a:accent5>
      <a:accent6>
        <a:srgbClr val="083861"/>
      </a:accent6>
      <a:hlink>
        <a:srgbClr val="7A4679"/>
      </a:hlink>
      <a:folHlink>
        <a:srgbClr val="7030A0"/>
      </a:folHlink>
    </a:clrScheme>
    <a:fontScheme name="Arial-Times New Roman">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bodyPr vert="horz" lIns="91440" tIns="45720" rIns="91440" bIns="45720" rtlCol="0" anchor="b">
        <a:normAutofit/>
      </a:bodyPr>
      <a:lstStyle>
        <a:defPPr algn="l">
          <a:defRPr sz="2200" dirty="0" smtClean="0">
            <a:solidFill>
              <a:srgbClr val="0B5494"/>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6_Custom Design">
  <a:themeElements>
    <a:clrScheme name="IFAC Colours">
      <a:dk1>
        <a:srgbClr val="494949"/>
      </a:dk1>
      <a:lt1>
        <a:srgbClr val="FFFFFF"/>
      </a:lt1>
      <a:dk2>
        <a:srgbClr val="838383"/>
      </a:dk2>
      <a:lt2>
        <a:srgbClr val="C3C8CD"/>
      </a:lt2>
      <a:accent1>
        <a:srgbClr val="00AA55"/>
      </a:accent1>
      <a:accent2>
        <a:srgbClr val="00A3A6"/>
      </a:accent2>
      <a:accent3>
        <a:srgbClr val="7928A1"/>
      </a:accent3>
      <a:accent4>
        <a:srgbClr val="870C24"/>
      </a:accent4>
      <a:accent5>
        <a:srgbClr val="E65722"/>
      </a:accent5>
      <a:accent6>
        <a:srgbClr val="083861"/>
      </a:accent6>
      <a:hlink>
        <a:srgbClr val="7A4679"/>
      </a:hlink>
      <a:folHlink>
        <a:srgbClr val="7030A0"/>
      </a:folHlink>
    </a:clrScheme>
    <a:fontScheme name="Arial-Times New Roman">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bodyPr vert="horz" lIns="91440" tIns="45720" rIns="91440" bIns="45720" rtlCol="0" anchor="b">
        <a:normAutofit/>
      </a:bodyPr>
      <a:lstStyle>
        <a:defPPr algn="l">
          <a:defRPr sz="2200" dirty="0" smtClean="0">
            <a:solidFill>
              <a:srgbClr val="0B5494"/>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IFAC Colours">
    <a:dk1>
      <a:srgbClr val="494949"/>
    </a:dk1>
    <a:lt1>
      <a:srgbClr val="FFFFFF"/>
    </a:lt1>
    <a:dk2>
      <a:srgbClr val="838383"/>
    </a:dk2>
    <a:lt2>
      <a:srgbClr val="C3C8CD"/>
    </a:lt2>
    <a:accent1>
      <a:srgbClr val="00AA55"/>
    </a:accent1>
    <a:accent2>
      <a:srgbClr val="00A3A6"/>
    </a:accent2>
    <a:accent3>
      <a:srgbClr val="7928A1"/>
    </a:accent3>
    <a:accent4>
      <a:srgbClr val="870C24"/>
    </a:accent4>
    <a:accent5>
      <a:srgbClr val="E65722"/>
    </a:accent5>
    <a:accent6>
      <a:srgbClr val="083861"/>
    </a:accent6>
    <a:hlink>
      <a:srgbClr val="7A4679"/>
    </a:hlink>
    <a:folHlink>
      <a:srgbClr val="7030A0"/>
    </a:folHlink>
  </a:clrScheme>
</a:themeOverride>
</file>

<file path=ppt/theme/themeOverride10.xml><?xml version="1.0" encoding="utf-8"?>
<a:themeOverride xmlns:a="http://schemas.openxmlformats.org/drawingml/2006/main">
  <a:clrScheme name="IFAC Colours">
    <a:dk1>
      <a:srgbClr val="494949"/>
    </a:dk1>
    <a:lt1>
      <a:srgbClr val="FFFFFF"/>
    </a:lt1>
    <a:dk2>
      <a:srgbClr val="838383"/>
    </a:dk2>
    <a:lt2>
      <a:srgbClr val="C3C8CD"/>
    </a:lt2>
    <a:accent1>
      <a:srgbClr val="00AA55"/>
    </a:accent1>
    <a:accent2>
      <a:srgbClr val="00A3A6"/>
    </a:accent2>
    <a:accent3>
      <a:srgbClr val="7928A1"/>
    </a:accent3>
    <a:accent4>
      <a:srgbClr val="870C24"/>
    </a:accent4>
    <a:accent5>
      <a:srgbClr val="E65722"/>
    </a:accent5>
    <a:accent6>
      <a:srgbClr val="083861"/>
    </a:accent6>
    <a:hlink>
      <a:srgbClr val="7A4679"/>
    </a:hlink>
    <a:folHlink>
      <a:srgbClr val="7030A0"/>
    </a:folHlink>
  </a:clrScheme>
</a:themeOverride>
</file>

<file path=ppt/theme/themeOverride11.xml><?xml version="1.0" encoding="utf-8"?>
<a:themeOverride xmlns:a="http://schemas.openxmlformats.org/drawingml/2006/main">
  <a:clrScheme name="IFAC Colours">
    <a:dk1>
      <a:srgbClr val="494949"/>
    </a:dk1>
    <a:lt1>
      <a:srgbClr val="FFFFFF"/>
    </a:lt1>
    <a:dk2>
      <a:srgbClr val="838383"/>
    </a:dk2>
    <a:lt2>
      <a:srgbClr val="C3C8CD"/>
    </a:lt2>
    <a:accent1>
      <a:srgbClr val="00AA55"/>
    </a:accent1>
    <a:accent2>
      <a:srgbClr val="00A3A6"/>
    </a:accent2>
    <a:accent3>
      <a:srgbClr val="7928A1"/>
    </a:accent3>
    <a:accent4>
      <a:srgbClr val="870C24"/>
    </a:accent4>
    <a:accent5>
      <a:srgbClr val="E65722"/>
    </a:accent5>
    <a:accent6>
      <a:srgbClr val="083861"/>
    </a:accent6>
    <a:hlink>
      <a:srgbClr val="7A4679"/>
    </a:hlink>
    <a:folHlink>
      <a:srgbClr val="7030A0"/>
    </a:folHlink>
  </a:clrScheme>
</a:themeOverride>
</file>

<file path=ppt/theme/themeOverride12.xml><?xml version="1.0" encoding="utf-8"?>
<a:themeOverride xmlns:a="http://schemas.openxmlformats.org/drawingml/2006/main">
  <a:clrScheme name="IFAC Colours">
    <a:dk1>
      <a:srgbClr val="494949"/>
    </a:dk1>
    <a:lt1>
      <a:srgbClr val="FFFFFF"/>
    </a:lt1>
    <a:dk2>
      <a:srgbClr val="838383"/>
    </a:dk2>
    <a:lt2>
      <a:srgbClr val="C3C8CD"/>
    </a:lt2>
    <a:accent1>
      <a:srgbClr val="00AA55"/>
    </a:accent1>
    <a:accent2>
      <a:srgbClr val="00A3A6"/>
    </a:accent2>
    <a:accent3>
      <a:srgbClr val="7928A1"/>
    </a:accent3>
    <a:accent4>
      <a:srgbClr val="870C24"/>
    </a:accent4>
    <a:accent5>
      <a:srgbClr val="E65722"/>
    </a:accent5>
    <a:accent6>
      <a:srgbClr val="083861"/>
    </a:accent6>
    <a:hlink>
      <a:srgbClr val="7A4679"/>
    </a:hlink>
    <a:folHlink>
      <a:srgbClr val="7030A0"/>
    </a:folHlink>
  </a:clrScheme>
</a:themeOverride>
</file>

<file path=ppt/theme/themeOverride13.xml><?xml version="1.0" encoding="utf-8"?>
<a:themeOverride xmlns:a="http://schemas.openxmlformats.org/drawingml/2006/main">
  <a:clrScheme name="IFAC Colours">
    <a:dk1>
      <a:srgbClr val="494949"/>
    </a:dk1>
    <a:lt1>
      <a:srgbClr val="FFFFFF"/>
    </a:lt1>
    <a:dk2>
      <a:srgbClr val="838383"/>
    </a:dk2>
    <a:lt2>
      <a:srgbClr val="C3C8CD"/>
    </a:lt2>
    <a:accent1>
      <a:srgbClr val="00AA55"/>
    </a:accent1>
    <a:accent2>
      <a:srgbClr val="00A3A6"/>
    </a:accent2>
    <a:accent3>
      <a:srgbClr val="7928A1"/>
    </a:accent3>
    <a:accent4>
      <a:srgbClr val="870C24"/>
    </a:accent4>
    <a:accent5>
      <a:srgbClr val="E65722"/>
    </a:accent5>
    <a:accent6>
      <a:srgbClr val="083861"/>
    </a:accent6>
    <a:hlink>
      <a:srgbClr val="7A4679"/>
    </a:hlink>
    <a:folHlink>
      <a:srgbClr val="7030A0"/>
    </a:folHlink>
  </a:clrScheme>
</a:themeOverride>
</file>

<file path=ppt/theme/themeOverride14.xml><?xml version="1.0" encoding="utf-8"?>
<a:themeOverride xmlns:a="http://schemas.openxmlformats.org/drawingml/2006/main">
  <a:clrScheme name="IFAC Colours">
    <a:dk1>
      <a:srgbClr val="494949"/>
    </a:dk1>
    <a:lt1>
      <a:srgbClr val="FFFFFF"/>
    </a:lt1>
    <a:dk2>
      <a:srgbClr val="838383"/>
    </a:dk2>
    <a:lt2>
      <a:srgbClr val="C3C8CD"/>
    </a:lt2>
    <a:accent1>
      <a:srgbClr val="00AA55"/>
    </a:accent1>
    <a:accent2>
      <a:srgbClr val="00A3A6"/>
    </a:accent2>
    <a:accent3>
      <a:srgbClr val="7928A1"/>
    </a:accent3>
    <a:accent4>
      <a:srgbClr val="870C24"/>
    </a:accent4>
    <a:accent5>
      <a:srgbClr val="E65722"/>
    </a:accent5>
    <a:accent6>
      <a:srgbClr val="083861"/>
    </a:accent6>
    <a:hlink>
      <a:srgbClr val="7A4679"/>
    </a:hlink>
    <a:folHlink>
      <a:srgbClr val="7030A0"/>
    </a:folHlink>
  </a:clrScheme>
</a:themeOverride>
</file>

<file path=ppt/theme/themeOverride15.xml><?xml version="1.0" encoding="utf-8"?>
<a:themeOverride xmlns:a="http://schemas.openxmlformats.org/drawingml/2006/main">
  <a:clrScheme name="IFAC Colours">
    <a:dk1>
      <a:srgbClr val="494949"/>
    </a:dk1>
    <a:lt1>
      <a:srgbClr val="FFFFFF"/>
    </a:lt1>
    <a:dk2>
      <a:srgbClr val="838383"/>
    </a:dk2>
    <a:lt2>
      <a:srgbClr val="C3C8CD"/>
    </a:lt2>
    <a:accent1>
      <a:srgbClr val="00AA55"/>
    </a:accent1>
    <a:accent2>
      <a:srgbClr val="00A3A6"/>
    </a:accent2>
    <a:accent3>
      <a:srgbClr val="7928A1"/>
    </a:accent3>
    <a:accent4>
      <a:srgbClr val="870C24"/>
    </a:accent4>
    <a:accent5>
      <a:srgbClr val="E65722"/>
    </a:accent5>
    <a:accent6>
      <a:srgbClr val="083861"/>
    </a:accent6>
    <a:hlink>
      <a:srgbClr val="7A4679"/>
    </a:hlink>
    <a:folHlink>
      <a:srgbClr val="7030A0"/>
    </a:folHlink>
  </a:clrScheme>
</a:themeOverride>
</file>

<file path=ppt/theme/themeOverride2.xml><?xml version="1.0" encoding="utf-8"?>
<a:themeOverride xmlns:a="http://schemas.openxmlformats.org/drawingml/2006/main">
  <a:clrScheme name="IFAC Colours">
    <a:dk1>
      <a:srgbClr val="494949"/>
    </a:dk1>
    <a:lt1>
      <a:srgbClr val="FFFFFF"/>
    </a:lt1>
    <a:dk2>
      <a:srgbClr val="838383"/>
    </a:dk2>
    <a:lt2>
      <a:srgbClr val="C3C8CD"/>
    </a:lt2>
    <a:accent1>
      <a:srgbClr val="00AA55"/>
    </a:accent1>
    <a:accent2>
      <a:srgbClr val="00A3A6"/>
    </a:accent2>
    <a:accent3>
      <a:srgbClr val="7928A1"/>
    </a:accent3>
    <a:accent4>
      <a:srgbClr val="870C24"/>
    </a:accent4>
    <a:accent5>
      <a:srgbClr val="E65722"/>
    </a:accent5>
    <a:accent6>
      <a:srgbClr val="083861"/>
    </a:accent6>
    <a:hlink>
      <a:srgbClr val="7A4679"/>
    </a:hlink>
    <a:folHlink>
      <a:srgbClr val="7030A0"/>
    </a:folHlink>
  </a:clrScheme>
</a:themeOverride>
</file>

<file path=ppt/theme/themeOverride3.xml><?xml version="1.0" encoding="utf-8"?>
<a:themeOverride xmlns:a="http://schemas.openxmlformats.org/drawingml/2006/main">
  <a:clrScheme name="IFAC Colours">
    <a:dk1>
      <a:srgbClr val="494949"/>
    </a:dk1>
    <a:lt1>
      <a:srgbClr val="FFFFFF"/>
    </a:lt1>
    <a:dk2>
      <a:srgbClr val="838383"/>
    </a:dk2>
    <a:lt2>
      <a:srgbClr val="C3C8CD"/>
    </a:lt2>
    <a:accent1>
      <a:srgbClr val="00AA55"/>
    </a:accent1>
    <a:accent2>
      <a:srgbClr val="00A3A6"/>
    </a:accent2>
    <a:accent3>
      <a:srgbClr val="7928A1"/>
    </a:accent3>
    <a:accent4>
      <a:srgbClr val="870C24"/>
    </a:accent4>
    <a:accent5>
      <a:srgbClr val="E65722"/>
    </a:accent5>
    <a:accent6>
      <a:srgbClr val="083861"/>
    </a:accent6>
    <a:hlink>
      <a:srgbClr val="7A4679"/>
    </a:hlink>
    <a:folHlink>
      <a:srgbClr val="7030A0"/>
    </a:folHlink>
  </a:clrScheme>
</a:themeOverride>
</file>

<file path=ppt/theme/themeOverride4.xml><?xml version="1.0" encoding="utf-8"?>
<a:themeOverride xmlns:a="http://schemas.openxmlformats.org/drawingml/2006/main">
  <a:clrScheme name="IFAC Colours">
    <a:dk1>
      <a:srgbClr val="494949"/>
    </a:dk1>
    <a:lt1>
      <a:srgbClr val="FFFFFF"/>
    </a:lt1>
    <a:dk2>
      <a:srgbClr val="838383"/>
    </a:dk2>
    <a:lt2>
      <a:srgbClr val="C3C8CD"/>
    </a:lt2>
    <a:accent1>
      <a:srgbClr val="00AA55"/>
    </a:accent1>
    <a:accent2>
      <a:srgbClr val="00A3A6"/>
    </a:accent2>
    <a:accent3>
      <a:srgbClr val="7928A1"/>
    </a:accent3>
    <a:accent4>
      <a:srgbClr val="870C24"/>
    </a:accent4>
    <a:accent5>
      <a:srgbClr val="E65722"/>
    </a:accent5>
    <a:accent6>
      <a:srgbClr val="083861"/>
    </a:accent6>
    <a:hlink>
      <a:srgbClr val="7A4679"/>
    </a:hlink>
    <a:folHlink>
      <a:srgbClr val="7030A0"/>
    </a:folHlink>
  </a:clrScheme>
</a:themeOverride>
</file>

<file path=ppt/theme/themeOverride5.xml><?xml version="1.0" encoding="utf-8"?>
<a:themeOverride xmlns:a="http://schemas.openxmlformats.org/drawingml/2006/main">
  <a:clrScheme name="IFAC Colours">
    <a:dk1>
      <a:srgbClr val="494949"/>
    </a:dk1>
    <a:lt1>
      <a:srgbClr val="FFFFFF"/>
    </a:lt1>
    <a:dk2>
      <a:srgbClr val="838383"/>
    </a:dk2>
    <a:lt2>
      <a:srgbClr val="C3C8CD"/>
    </a:lt2>
    <a:accent1>
      <a:srgbClr val="00AA55"/>
    </a:accent1>
    <a:accent2>
      <a:srgbClr val="00A3A6"/>
    </a:accent2>
    <a:accent3>
      <a:srgbClr val="7928A1"/>
    </a:accent3>
    <a:accent4>
      <a:srgbClr val="870C24"/>
    </a:accent4>
    <a:accent5>
      <a:srgbClr val="E65722"/>
    </a:accent5>
    <a:accent6>
      <a:srgbClr val="083861"/>
    </a:accent6>
    <a:hlink>
      <a:srgbClr val="7A4679"/>
    </a:hlink>
    <a:folHlink>
      <a:srgbClr val="7030A0"/>
    </a:folHlink>
  </a:clrScheme>
</a:themeOverride>
</file>

<file path=ppt/theme/themeOverride6.xml><?xml version="1.0" encoding="utf-8"?>
<a:themeOverride xmlns:a="http://schemas.openxmlformats.org/drawingml/2006/main">
  <a:clrScheme name="IFAC Colours">
    <a:dk1>
      <a:srgbClr val="494949"/>
    </a:dk1>
    <a:lt1>
      <a:srgbClr val="FFFFFF"/>
    </a:lt1>
    <a:dk2>
      <a:srgbClr val="838383"/>
    </a:dk2>
    <a:lt2>
      <a:srgbClr val="C3C8CD"/>
    </a:lt2>
    <a:accent1>
      <a:srgbClr val="00AA55"/>
    </a:accent1>
    <a:accent2>
      <a:srgbClr val="00A3A6"/>
    </a:accent2>
    <a:accent3>
      <a:srgbClr val="7928A1"/>
    </a:accent3>
    <a:accent4>
      <a:srgbClr val="870C24"/>
    </a:accent4>
    <a:accent5>
      <a:srgbClr val="E65722"/>
    </a:accent5>
    <a:accent6>
      <a:srgbClr val="083861"/>
    </a:accent6>
    <a:hlink>
      <a:srgbClr val="7A4679"/>
    </a:hlink>
    <a:folHlink>
      <a:srgbClr val="7030A0"/>
    </a:folHlink>
  </a:clrScheme>
</a:themeOverride>
</file>

<file path=ppt/theme/themeOverride7.xml><?xml version="1.0" encoding="utf-8"?>
<a:themeOverride xmlns:a="http://schemas.openxmlformats.org/drawingml/2006/main">
  <a:clrScheme name="IFAC Colours">
    <a:dk1>
      <a:srgbClr val="494949"/>
    </a:dk1>
    <a:lt1>
      <a:srgbClr val="FFFFFF"/>
    </a:lt1>
    <a:dk2>
      <a:srgbClr val="838383"/>
    </a:dk2>
    <a:lt2>
      <a:srgbClr val="C3C8CD"/>
    </a:lt2>
    <a:accent1>
      <a:srgbClr val="00AA55"/>
    </a:accent1>
    <a:accent2>
      <a:srgbClr val="00A3A6"/>
    </a:accent2>
    <a:accent3>
      <a:srgbClr val="7928A1"/>
    </a:accent3>
    <a:accent4>
      <a:srgbClr val="870C24"/>
    </a:accent4>
    <a:accent5>
      <a:srgbClr val="E65722"/>
    </a:accent5>
    <a:accent6>
      <a:srgbClr val="083861"/>
    </a:accent6>
    <a:hlink>
      <a:srgbClr val="7A4679"/>
    </a:hlink>
    <a:folHlink>
      <a:srgbClr val="7030A0"/>
    </a:folHlink>
  </a:clrScheme>
</a:themeOverride>
</file>

<file path=ppt/theme/themeOverride8.xml><?xml version="1.0" encoding="utf-8"?>
<a:themeOverride xmlns:a="http://schemas.openxmlformats.org/drawingml/2006/main">
  <a:clrScheme name="IFAC Colours">
    <a:dk1>
      <a:srgbClr val="494949"/>
    </a:dk1>
    <a:lt1>
      <a:srgbClr val="FFFFFF"/>
    </a:lt1>
    <a:dk2>
      <a:srgbClr val="838383"/>
    </a:dk2>
    <a:lt2>
      <a:srgbClr val="C3C8CD"/>
    </a:lt2>
    <a:accent1>
      <a:srgbClr val="00AA55"/>
    </a:accent1>
    <a:accent2>
      <a:srgbClr val="00A3A6"/>
    </a:accent2>
    <a:accent3>
      <a:srgbClr val="7928A1"/>
    </a:accent3>
    <a:accent4>
      <a:srgbClr val="870C24"/>
    </a:accent4>
    <a:accent5>
      <a:srgbClr val="E65722"/>
    </a:accent5>
    <a:accent6>
      <a:srgbClr val="083861"/>
    </a:accent6>
    <a:hlink>
      <a:srgbClr val="7A4679"/>
    </a:hlink>
    <a:folHlink>
      <a:srgbClr val="7030A0"/>
    </a:folHlink>
  </a:clrScheme>
</a:themeOverride>
</file>

<file path=ppt/theme/themeOverride9.xml><?xml version="1.0" encoding="utf-8"?>
<a:themeOverride xmlns:a="http://schemas.openxmlformats.org/drawingml/2006/main">
  <a:clrScheme name="IFAC Colours">
    <a:dk1>
      <a:srgbClr val="494949"/>
    </a:dk1>
    <a:lt1>
      <a:srgbClr val="FFFFFF"/>
    </a:lt1>
    <a:dk2>
      <a:srgbClr val="838383"/>
    </a:dk2>
    <a:lt2>
      <a:srgbClr val="C3C8CD"/>
    </a:lt2>
    <a:accent1>
      <a:srgbClr val="00AA55"/>
    </a:accent1>
    <a:accent2>
      <a:srgbClr val="00A3A6"/>
    </a:accent2>
    <a:accent3>
      <a:srgbClr val="7928A1"/>
    </a:accent3>
    <a:accent4>
      <a:srgbClr val="870C24"/>
    </a:accent4>
    <a:accent5>
      <a:srgbClr val="E65722"/>
    </a:accent5>
    <a:accent6>
      <a:srgbClr val="083861"/>
    </a:accent6>
    <a:hlink>
      <a:srgbClr val="7A4679"/>
    </a:hlink>
    <a:folHlink>
      <a:srgbClr val="7030A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5070AA681E7D548B8B494A836FA7E69" ma:contentTypeVersion="18" ma:contentTypeDescription="Create a new document." ma:contentTypeScope="" ma:versionID="cb222e97186193972999f5661624ce27">
  <xsd:schema xmlns:xsd="http://www.w3.org/2001/XMLSchema" xmlns:xs="http://www.w3.org/2001/XMLSchema" xmlns:p="http://schemas.microsoft.com/office/2006/metadata/properties" xmlns:ns2="38e2ba9e-27b9-4c48-9a8a-216353f57068" xmlns:ns3="a5f5a3eb-0a2d-4d6a-9165-21ef9946a014" targetNamespace="http://schemas.microsoft.com/office/2006/metadata/properties" ma:root="true" ma:fieldsID="afda0393c149a81c5ab891f872ef7f1d" ns2:_="" ns3:_="">
    <xsd:import namespace="38e2ba9e-27b9-4c48-9a8a-216353f57068"/>
    <xsd:import namespace="a5f5a3eb-0a2d-4d6a-9165-21ef9946a014"/>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2:MediaServiceAutoTags" minOccurs="0"/>
                <xsd:element ref="ns2:MediaServiceGenerationTime" minOccurs="0"/>
                <xsd:element ref="ns2:MediaServiceEventHashCode" minOccurs="0"/>
                <xsd:element ref="ns2:MediaServiceOCR" minOccurs="0"/>
                <xsd:element ref="ns3:SharedWithUsers" minOccurs="0"/>
                <xsd:element ref="ns3:SharedWithDetails" minOccurs="0"/>
                <xsd:element ref="ns2:lcf76f155ced4ddcb4097134ff3c332f" minOccurs="0"/>
                <xsd:element ref="ns3:TaxCatchAll" minOccurs="0"/>
                <xsd:element ref="ns2:MediaServiceLocation"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8e2ba9e-27b9-4c48-9a8a-216353f5706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0c7e2ae9-edfb-4f0f-b9fa-bdacd0fc226d"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description="" ma:indexed="true" ma:internalName="MediaServiceLocation" ma:readOnly="true">
      <xsd:simpleType>
        <xsd:restriction base="dms:Text"/>
      </xsd:simple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5f5a3eb-0a2d-4d6a-9165-21ef9946a01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f7cc8cff-5d31-4a56-b24b-a9f0825dd0ce}" ma:internalName="TaxCatchAll" ma:showField="CatchAllData" ma:web="a5f5a3eb-0a2d-4d6a-9165-21ef9946a01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a5f5a3eb-0a2d-4d6a-9165-21ef9946a014" xsi:nil="true"/>
    <lcf76f155ced4ddcb4097134ff3c332f xmlns="38e2ba9e-27b9-4c48-9a8a-216353f57068">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45E5A9F7-D5F2-460B-B17C-4675E3025386}"/>
</file>

<file path=customXml/itemProps2.xml><?xml version="1.0" encoding="utf-8"?>
<ds:datastoreItem xmlns:ds="http://schemas.openxmlformats.org/officeDocument/2006/customXml" ds:itemID="{3B295760-C1B7-40B8-85E9-99AF6D54C12A}"/>
</file>

<file path=customXml/itemProps3.xml><?xml version="1.0" encoding="utf-8"?>
<ds:datastoreItem xmlns:ds="http://schemas.openxmlformats.org/officeDocument/2006/customXml" ds:itemID="{A30ECAB0-9F88-4369-84F2-C8930D91C232}"/>
</file>

<file path=docProps/app.xml><?xml version="1.0" encoding="utf-8"?>
<Properties xmlns="http://schemas.openxmlformats.org/officeDocument/2006/extended-properties" xmlns:vt="http://schemas.openxmlformats.org/officeDocument/2006/docPropsVTypes">
  <Template/>
  <TotalTime>28137</TotalTime>
  <Words>3947</Words>
  <Application>Microsoft Office PowerPoint</Application>
  <PresentationFormat>Widescreen</PresentationFormat>
  <Paragraphs>351</Paragraphs>
  <Slides>35</Slides>
  <Notes>8</Notes>
  <HiddenSlides>0</HiddenSlides>
  <MMClips>0</MMClips>
  <ScaleCrop>false</ScaleCrop>
  <HeadingPairs>
    <vt:vector size="6" baseType="variant">
      <vt:variant>
        <vt:lpstr>Fonts Used</vt:lpstr>
      </vt:variant>
      <vt:variant>
        <vt:i4>8</vt:i4>
      </vt:variant>
      <vt:variant>
        <vt:lpstr>Theme</vt:lpstr>
      </vt:variant>
      <vt:variant>
        <vt:i4>7</vt:i4>
      </vt:variant>
      <vt:variant>
        <vt:lpstr>Slide Titles</vt:lpstr>
      </vt:variant>
      <vt:variant>
        <vt:i4>35</vt:i4>
      </vt:variant>
    </vt:vector>
  </HeadingPairs>
  <TitlesOfParts>
    <vt:vector size="50" baseType="lpstr">
      <vt:lpstr>Arial</vt:lpstr>
      <vt:lpstr>Calibri</vt:lpstr>
      <vt:lpstr>Courier New</vt:lpstr>
      <vt:lpstr>Product Sans Light</vt:lpstr>
      <vt:lpstr>Product Sans Thin</vt:lpstr>
      <vt:lpstr>System Font Regular</vt:lpstr>
      <vt:lpstr>Times New Roman</vt:lpstr>
      <vt:lpstr>Wingdings</vt:lpstr>
      <vt:lpstr>Custom Design</vt:lpstr>
      <vt:lpstr>1_Custom Design</vt:lpstr>
      <vt:lpstr>2_Custom Design</vt:lpstr>
      <vt:lpstr>3_Custom Design</vt:lpstr>
      <vt:lpstr>4_Custom Design</vt:lpstr>
      <vt:lpstr>5_Custom Design</vt:lpstr>
      <vt:lpstr>6_Custom Design</vt:lpstr>
      <vt:lpstr>PowerPoint Presentation</vt:lpstr>
      <vt:lpstr>Agenda </vt:lpstr>
      <vt:lpstr>Background</vt:lpstr>
      <vt:lpstr>Background</vt:lpstr>
      <vt:lpstr>Background</vt:lpstr>
      <vt:lpstr>Breakdown by Respondents</vt:lpstr>
      <vt:lpstr>Overarching Objective (Q1-2)</vt:lpstr>
      <vt:lpstr>Common Overarching Objective (Q15a)</vt:lpstr>
      <vt:lpstr>Overarching Objective (Q1-2)</vt:lpstr>
      <vt:lpstr>Overarching Objective (Q1-2)</vt:lpstr>
      <vt:lpstr>Overarching Objective (Q1-2)</vt:lpstr>
      <vt:lpstr>Approach to Revising the PIE Definition (Q3, 7)</vt:lpstr>
      <vt:lpstr>Approach to Revising the PIE Definition (Q3, 7)</vt:lpstr>
      <vt:lpstr>Approach to Revising the PIE Definition (Q3, 7)</vt:lpstr>
      <vt:lpstr>Approach to Revising the PIE Definition (Q3, 7)</vt:lpstr>
      <vt:lpstr>Approach to Revising the PIE Definition (Q3, 7)</vt:lpstr>
      <vt:lpstr>PIE Definition – Publicly Traded Entity (Q4)</vt:lpstr>
      <vt:lpstr>PIE Definition – Publicly Traded Entity (Q4)</vt:lpstr>
      <vt:lpstr>Listed Entities in IAASB Standards (Q15b)</vt:lpstr>
      <vt:lpstr>PIE Definition – Publicly Traded Entity (Q4)</vt:lpstr>
      <vt:lpstr>PIE Definition – Publicly Traded Entity (Q4)</vt:lpstr>
      <vt:lpstr>PIE Definition – Other Categories (Q5-6)</vt:lpstr>
      <vt:lpstr>PIE Definition – Other Categories (Q5-6)</vt:lpstr>
      <vt:lpstr>PIE Definition – Other Categories (Q5-6)</vt:lpstr>
      <vt:lpstr>Firm Requirement to determine additional PIEs (Q9-10)</vt:lpstr>
      <vt:lpstr>Transparency Requirement (Q11)</vt:lpstr>
      <vt:lpstr>Role of Firms (Q9-11)</vt:lpstr>
      <vt:lpstr>Role of Firms (Q9-11)</vt:lpstr>
      <vt:lpstr>Auditor’s Report Disclosure (Q12, 15c)</vt:lpstr>
      <vt:lpstr>Role of Firms (Q9-12)</vt:lpstr>
      <vt:lpstr>Other Matters Outreach, Audit Client Definition &amp; Part 4B (Q8, 13)</vt:lpstr>
      <vt:lpstr>Other Matters Effective Date (Q14)</vt:lpstr>
      <vt:lpstr>Other Matters Effective Date (Q.14)</vt:lpstr>
      <vt:lpstr>Next Steps</vt:lpstr>
      <vt:lpstr>PowerPoint Presentation</vt:lpstr>
    </vt:vector>
  </TitlesOfParts>
  <Manager/>
  <Company>International Public Sector Accounting Board</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Megan Hartman</dc:creator>
  <cp:keywords/>
  <dc:description/>
  <cp:lastModifiedBy>IESBA</cp:lastModifiedBy>
  <cp:revision>942</cp:revision>
  <cp:lastPrinted>2020-01-09T14:46:46Z</cp:lastPrinted>
  <dcterms:created xsi:type="dcterms:W3CDTF">2018-10-18T19:25:41Z</dcterms:created>
  <dcterms:modified xsi:type="dcterms:W3CDTF">2021-09-08T10:42:30Z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0x010100B5070AA681E7D548B8B494A836FA7E69</vt:lpwstr>
  </property>
  <property fmtid="{D5CDD505-2E9C-101B-9397-08002B2CF9AE}" pid="3" name="Order">
    <vt:r8>7879400</vt:r8>
  </property>
</Properties>
</file>