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17"/>
  </p:notesMasterIdLst>
  <p:handoutMasterIdLst>
    <p:handoutMasterId r:id="rId18"/>
  </p:handoutMasterIdLst>
  <p:sldIdLst>
    <p:sldId id="421" r:id="rId3"/>
    <p:sldId id="738" r:id="rId4"/>
    <p:sldId id="803" r:id="rId5"/>
    <p:sldId id="731" r:id="rId6"/>
    <p:sldId id="403" r:id="rId7"/>
    <p:sldId id="896" r:id="rId8"/>
    <p:sldId id="897" r:id="rId9"/>
    <p:sldId id="883" r:id="rId10"/>
    <p:sldId id="316" r:id="rId11"/>
    <p:sldId id="523" r:id="rId12"/>
    <p:sldId id="732" r:id="rId13"/>
    <p:sldId id="898" r:id="rId14"/>
    <p:sldId id="853" r:id="rId15"/>
    <p:sldId id="420" r:id="rId16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76" userDrawn="1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5664" userDrawn="1">
          <p15:clr>
            <a:srgbClr val="A4A3A4"/>
          </p15:clr>
        </p15:guide>
        <p15:guide id="6" pos="14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offrey Kwan" initials="GK" lastIdx="5" clrIdx="0">
    <p:extLst>
      <p:ext uri="{19B8F6BF-5375-455C-9EA6-DF929625EA0E}">
        <p15:presenceInfo xmlns:p15="http://schemas.microsoft.com/office/powerpoint/2012/main" userId="Geoffrey Kwan" providerId="None"/>
      </p:ext>
    </p:extLst>
  </p:cmAuthor>
  <p:cmAuthor id="2" name="Szilvia Sramko" initials="SS" lastIdx="10" clrIdx="1">
    <p:extLst>
      <p:ext uri="{19B8F6BF-5375-455C-9EA6-DF929625EA0E}">
        <p15:presenceInfo xmlns:p15="http://schemas.microsoft.com/office/powerpoint/2012/main" userId="S-1-5-21-1801674531-1972579041-839522115-13475" providerId="AD"/>
      </p:ext>
    </p:extLst>
  </p:cmAuthor>
  <p:cmAuthor id="3" name="Diane Jules" initials="DJ" lastIdx="7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4" name="Geoff Kwan" initials="GK" lastIdx="5" clrIdx="3">
    <p:extLst>
      <p:ext uri="{19B8F6BF-5375-455C-9EA6-DF929625EA0E}">
        <p15:presenceInfo xmlns:p15="http://schemas.microsoft.com/office/powerpoint/2012/main" userId="S-1-5-21-1801674531-1972579041-839522115-13415" providerId="AD"/>
      </p:ext>
    </p:extLst>
  </p:cmAuthor>
  <p:cmAuthor id="5" name="Patricia Mulvaney" initials="PM" lastIdx="18" clrIdx="4">
    <p:extLst>
      <p:ext uri="{19B8F6BF-5375-455C-9EA6-DF929625EA0E}">
        <p15:presenceInfo xmlns:p15="http://schemas.microsoft.com/office/powerpoint/2012/main" userId="Patricia Mulvaney" providerId="None"/>
      </p:ext>
    </p:extLst>
  </p:cmAuthor>
  <p:cmAuthor id="6" name="Carla Vijian" initials="CV" lastIdx="1" clrIdx="5">
    <p:extLst>
      <p:ext uri="{19B8F6BF-5375-455C-9EA6-DF929625EA0E}">
        <p15:presenceInfo xmlns:p15="http://schemas.microsoft.com/office/powerpoint/2012/main" userId="S::CarlaVijian@ethicsboard.org::c8cf1b78-ca9a-4696-87d3-45e7c13ef4b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6464"/>
    <a:srgbClr val="013C80"/>
    <a:srgbClr val="005064"/>
    <a:srgbClr val="0064B0"/>
    <a:srgbClr val="0050B0"/>
    <a:srgbClr val="FFCA21"/>
    <a:srgbClr val="006496"/>
    <a:srgbClr val="FFFF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5546" autoAdjust="0"/>
  </p:normalViewPr>
  <p:slideViewPr>
    <p:cSldViewPr showGuides="1">
      <p:cViewPr varScale="1">
        <p:scale>
          <a:sx n="109" d="100"/>
          <a:sy n="109" d="100"/>
        </p:scale>
        <p:origin x="72" y="324"/>
      </p:cViewPr>
      <p:guideLst>
        <p:guide orient="horz" pos="1493"/>
        <p:guide orient="horz" pos="276"/>
        <p:guide orient="horz" pos="852"/>
        <p:guide orient="horz" pos="2820"/>
        <p:guide pos="5664"/>
        <p:guide pos="1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2706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Vijian" userId="0685818c105fcfa6" providerId="LiveId" clId="{6F5E9E62-480C-4C1A-8136-FC7B6B9CA4A5}"/>
    <pc:docChg chg="modSld">
      <pc:chgData name="Carla Vijian" userId="0685818c105fcfa6" providerId="LiveId" clId="{6F5E9E62-480C-4C1A-8136-FC7B6B9CA4A5}" dt="2021-05-03T19:24:03.028" v="1" actId="20577"/>
      <pc:docMkLst>
        <pc:docMk/>
      </pc:docMkLst>
      <pc:sldChg chg="modSp mod">
        <pc:chgData name="Carla Vijian" userId="0685818c105fcfa6" providerId="LiveId" clId="{6F5E9E62-480C-4C1A-8136-FC7B6B9CA4A5}" dt="2021-05-03T19:24:03.028" v="1" actId="20577"/>
        <pc:sldMkLst>
          <pc:docMk/>
          <pc:sldMk cId="2211041941" sldId="421"/>
        </pc:sldMkLst>
        <pc:graphicFrameChg chg="modGraphic">
          <ac:chgData name="Carla Vijian" userId="0685818c105fcfa6" providerId="LiveId" clId="{6F5E9E62-480C-4C1A-8136-FC7B6B9CA4A5}" dt="2021-05-03T19:24:03.028" v="1" actId="20577"/>
          <ac:graphicFrameMkLst>
            <pc:docMk/>
            <pc:sldMk cId="2211041941" sldId="421"/>
            <ac:graphicFrameMk id="7" creationId="{1B11045C-8B18-4C51-AC8B-DF686B217205}"/>
          </ac:graphicFrameMkLst>
        </pc:graphicFrameChg>
      </pc:sldChg>
    </pc:docChg>
  </pc:docChgLst>
  <pc:docChgLst>
    <pc:chgData name="Carla Vijian" userId="0685818c105fcfa6" providerId="LiveId" clId="{F92494BC-2C95-41E8-8817-77F18C5D11ED}"/>
    <pc:docChg chg="custSel modSld">
      <pc:chgData name="Carla Vijian" userId="0685818c105fcfa6" providerId="LiveId" clId="{F92494BC-2C95-41E8-8817-77F18C5D11ED}" dt="2021-04-26T14:53:47.765" v="45" actId="14100"/>
      <pc:docMkLst>
        <pc:docMk/>
      </pc:docMkLst>
      <pc:sldChg chg="modSp mod">
        <pc:chgData name="Carla Vijian" userId="0685818c105fcfa6" providerId="LiveId" clId="{F92494BC-2C95-41E8-8817-77F18C5D11ED}" dt="2021-04-26T14:52:43.314" v="27" actId="14100"/>
        <pc:sldMkLst>
          <pc:docMk/>
          <pc:sldMk cId="845825189" sldId="403"/>
        </pc:sldMkLst>
        <pc:spChg chg="mod">
          <ac:chgData name="Carla Vijian" userId="0685818c105fcfa6" providerId="LiveId" clId="{F92494BC-2C95-41E8-8817-77F18C5D11ED}" dt="2021-04-26T14:52:43.314" v="27" actId="14100"/>
          <ac:spMkLst>
            <pc:docMk/>
            <pc:sldMk cId="845825189" sldId="403"/>
            <ac:spMk id="5" creationId="{00000000-0000-0000-0000-000000000000}"/>
          </ac:spMkLst>
        </pc:spChg>
      </pc:sldChg>
      <pc:sldChg chg="addSp delSp modSp mod">
        <pc:chgData name="Carla Vijian" userId="0685818c105fcfa6" providerId="LiveId" clId="{F92494BC-2C95-41E8-8817-77F18C5D11ED}" dt="2021-04-26T14:53:47.765" v="45" actId="14100"/>
        <pc:sldMkLst>
          <pc:docMk/>
          <pc:sldMk cId="3558023412" sldId="420"/>
        </pc:sldMkLst>
        <pc:picChg chg="del">
          <ac:chgData name="Carla Vijian" userId="0685818c105fcfa6" providerId="LiveId" clId="{F92494BC-2C95-41E8-8817-77F18C5D11ED}" dt="2021-04-26T14:53:29.558" v="40" actId="478"/>
          <ac:picMkLst>
            <pc:docMk/>
            <pc:sldMk cId="3558023412" sldId="420"/>
            <ac:picMk id="2" creationId="{CBCB8C4E-FEAD-465F-95C4-810935C11552}"/>
          </ac:picMkLst>
        </pc:picChg>
        <pc:picChg chg="add mod">
          <ac:chgData name="Carla Vijian" userId="0685818c105fcfa6" providerId="LiveId" clId="{F92494BC-2C95-41E8-8817-77F18C5D11ED}" dt="2021-04-26T14:53:47.765" v="45" actId="14100"/>
          <ac:picMkLst>
            <pc:docMk/>
            <pc:sldMk cId="3558023412" sldId="420"/>
            <ac:picMk id="5" creationId="{09394DE5-E8D5-40DE-B156-D5FCC4B750D6}"/>
          </ac:picMkLst>
        </pc:picChg>
      </pc:sldChg>
      <pc:sldChg chg="modSp mod">
        <pc:chgData name="Carla Vijian" userId="0685818c105fcfa6" providerId="LiveId" clId="{F92494BC-2C95-41E8-8817-77F18C5D11ED}" dt="2021-04-26T14:52:14.586" v="12"/>
        <pc:sldMkLst>
          <pc:docMk/>
          <pc:sldMk cId="2211041941" sldId="421"/>
        </pc:sldMkLst>
        <pc:spChg chg="mod">
          <ac:chgData name="Carla Vijian" userId="0685818c105fcfa6" providerId="LiveId" clId="{F92494BC-2C95-41E8-8817-77F18C5D11ED}" dt="2021-04-26T14:52:14.586" v="12"/>
          <ac:spMkLst>
            <pc:docMk/>
            <pc:sldMk cId="2211041941" sldId="421"/>
            <ac:spMk id="6" creationId="{00000000-0000-0000-0000-000000000000}"/>
          </ac:spMkLst>
        </pc:spChg>
        <pc:graphicFrameChg chg="modGraphic">
          <ac:chgData name="Carla Vijian" userId="0685818c105fcfa6" providerId="LiveId" clId="{F92494BC-2C95-41E8-8817-77F18C5D11ED}" dt="2021-04-26T14:52:03.143" v="1" actId="20577"/>
          <ac:graphicFrameMkLst>
            <pc:docMk/>
            <pc:sldMk cId="2211041941" sldId="421"/>
            <ac:graphicFrameMk id="7" creationId="{1B11045C-8B18-4C51-AC8B-DF686B217205}"/>
          </ac:graphicFrameMkLst>
        </pc:graphicFrameChg>
      </pc:sldChg>
      <pc:sldChg chg="modSp mod">
        <pc:chgData name="Carla Vijian" userId="0685818c105fcfa6" providerId="LiveId" clId="{F92494BC-2C95-41E8-8817-77F18C5D11ED}" dt="2021-04-26T14:52:53.624" v="33" actId="6549"/>
        <pc:sldMkLst>
          <pc:docMk/>
          <pc:sldMk cId="2229189078" sldId="883"/>
        </pc:sldMkLst>
        <pc:spChg chg="mod">
          <ac:chgData name="Carla Vijian" userId="0685818c105fcfa6" providerId="LiveId" clId="{F92494BC-2C95-41E8-8817-77F18C5D11ED}" dt="2021-04-26T14:52:53.624" v="33" actId="6549"/>
          <ac:spMkLst>
            <pc:docMk/>
            <pc:sldMk cId="2229189078" sldId="883"/>
            <ac:spMk id="4" creationId="{00000000-0000-0000-0000-000000000000}"/>
          </ac:spMkLst>
        </pc:spChg>
      </pc:sldChg>
      <pc:sldChg chg="modSp mod">
        <pc:chgData name="Carla Vijian" userId="0685818c105fcfa6" providerId="LiveId" clId="{F92494BC-2C95-41E8-8817-77F18C5D11ED}" dt="2021-04-26T14:53:04.047" v="39" actId="20577"/>
        <pc:sldMkLst>
          <pc:docMk/>
          <pc:sldMk cId="459696751" sldId="898"/>
        </pc:sldMkLst>
        <pc:spChg chg="mod">
          <ac:chgData name="Carla Vijian" userId="0685818c105fcfa6" providerId="LiveId" clId="{F92494BC-2C95-41E8-8817-77F18C5D11ED}" dt="2021-04-26T14:53:04.047" v="39" actId="20577"/>
          <ac:spMkLst>
            <pc:docMk/>
            <pc:sldMk cId="459696751" sldId="898"/>
            <ac:spMk id="4" creationId="{00000000-0000-0000-0000-00000000000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" Target="../slides/slide13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10" Type="http://schemas.openxmlformats.org/officeDocument/2006/relationships/image" Target="../media/image42.sv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hyperlink" Target="https://en.wikipedia.org/wiki/Global_Reporting_Initiative" TargetMode="External"/><Relationship Id="rId2" Type="http://schemas.openxmlformats.org/officeDocument/2006/relationships/hyperlink" Target="http://www.devpolicy.org/from-arbiter-to-advocate-what-the-dacs-2013-expansion-tells-us-about-its-future-part-2-20140218/" TargetMode="External"/><Relationship Id="rId1" Type="http://schemas.openxmlformats.org/officeDocument/2006/relationships/image" Target="../media/image47.png"/><Relationship Id="rId6" Type="http://schemas.openxmlformats.org/officeDocument/2006/relationships/image" Target="../media/image50.png"/><Relationship Id="rId5" Type="http://schemas.openxmlformats.org/officeDocument/2006/relationships/hyperlink" Target="https://en.wikipedia.org/wiki/European_Union" TargetMode="External"/><Relationship Id="rId4" Type="http://schemas.openxmlformats.org/officeDocument/2006/relationships/image" Target="../media/image49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10" Type="http://schemas.openxmlformats.org/officeDocument/2006/relationships/image" Target="../media/image42.sv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hyperlink" Target="https://en.wikipedia.org/wiki/Global_Reporting_Initiative" TargetMode="External"/><Relationship Id="rId2" Type="http://schemas.openxmlformats.org/officeDocument/2006/relationships/hyperlink" Target="http://www.devpolicy.org/from-arbiter-to-advocate-what-the-dacs-2013-expansion-tells-us-about-its-future-part-2-20140218/" TargetMode="External"/><Relationship Id="rId1" Type="http://schemas.openxmlformats.org/officeDocument/2006/relationships/image" Target="../media/image47.png"/><Relationship Id="rId6" Type="http://schemas.openxmlformats.org/officeDocument/2006/relationships/image" Target="../media/image50.png"/><Relationship Id="rId5" Type="http://schemas.openxmlformats.org/officeDocument/2006/relationships/hyperlink" Target="https://en.wikipedia.org/wiki/European_Union" TargetMode="External"/><Relationship Id="rId4" Type="http://schemas.openxmlformats.org/officeDocument/2006/relationships/image" Target="../media/image49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2BBEC3-7C24-4E47-AF74-D66DC1CE4F6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683B7E6-1F85-4B63-B36C-759F9702DAE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Gather an understanding of regulatory, practice and other developments in corporate and individual tax planning by PAIBs and PAPPs</a:t>
          </a:r>
        </a:p>
      </dgm:t>
    </dgm:pt>
    <dgm:pt modelId="{717213AF-2857-4D12-9F9C-9E635BAEBB1D}" type="parTrans" cxnId="{70194912-A514-4FD6-9A83-34F78A23B62E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74E245A1-26B3-4E82-8A0B-2E3BAC91DA01}" type="sibTrans" cxnId="{70194912-A514-4FD6-9A83-34F78A23B62E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97315716-8D3C-4F34-A5AC-6E269D60F2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Identify and analyze the ethical implications of those developments and determine whether there is a need for enhancements to the Code or further actions</a:t>
          </a:r>
          <a:endParaRPr lang="en-US" dirty="0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5CCC0FC8-6020-4136-9B23-2CB1E9CBEF74}" type="parTrans" cxnId="{55C2EA95-337E-4337-AE14-EC7E62E0FCF1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1CF287B8-D643-4770-AE15-C9CDF834835E}" type="sibTrans" cxnId="{55C2EA95-337E-4337-AE14-EC7E62E0FCF1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C8BA16AD-2548-49CD-B89C-22D524B434E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Develop a report and recommendations to the IESBA</a:t>
          </a:r>
        </a:p>
      </dgm:t>
    </dgm:pt>
    <dgm:pt modelId="{0C834CE6-D1F0-48CF-AFC7-9365E56C973F}" type="parTrans" cxnId="{0186A9BA-1260-4C38-814A-C3FDC74443C3}">
      <dgm:prSet/>
      <dgm:spPr/>
      <dgm:t>
        <a:bodyPr/>
        <a:lstStyle/>
        <a:p>
          <a:endParaRPr lang="en-US"/>
        </a:p>
      </dgm:t>
    </dgm:pt>
    <dgm:pt modelId="{3CEE91E4-A939-40DC-81FD-EBB766A746C4}" type="sibTrans" cxnId="{0186A9BA-1260-4C38-814A-C3FDC74443C3}">
      <dgm:prSet/>
      <dgm:spPr/>
      <dgm:t>
        <a:bodyPr/>
        <a:lstStyle/>
        <a:p>
          <a:endParaRPr lang="en-US"/>
        </a:p>
      </dgm:t>
    </dgm:pt>
    <dgm:pt modelId="{7532E766-35CD-4FE3-A18B-703493C3FD29}" type="pres">
      <dgm:prSet presAssocID="{572BBEC3-7C24-4E47-AF74-D66DC1CE4F63}" presName="root" presStyleCnt="0">
        <dgm:presLayoutVars>
          <dgm:dir/>
          <dgm:resizeHandles val="exact"/>
        </dgm:presLayoutVars>
      </dgm:prSet>
      <dgm:spPr/>
    </dgm:pt>
    <dgm:pt modelId="{5B47309D-D2F4-4705-8976-14447787ADAE}" type="pres">
      <dgm:prSet presAssocID="{4683B7E6-1F85-4B63-B36C-759F9702DAEF}" presName="compNode" presStyleCnt="0"/>
      <dgm:spPr/>
    </dgm:pt>
    <dgm:pt modelId="{DB17CA52-5F10-4F49-9ECB-4DD735B60A79}" type="pres">
      <dgm:prSet presAssocID="{4683B7E6-1F85-4B63-B36C-759F9702DAEF}" presName="bgRect" presStyleLbl="bgShp" presStyleIdx="0" presStyleCnt="3" custLinFactNeighborX="-4505" custLinFactNeighborY="-1300"/>
      <dgm:spPr/>
    </dgm:pt>
    <dgm:pt modelId="{7418E0CD-FB6D-4F3B-B4B8-66193DB8F9D9}" type="pres">
      <dgm:prSet presAssocID="{4683B7E6-1F85-4B63-B36C-759F9702DAE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CEEB593C-C3FA-4EAC-BAC8-722B1603558A}" type="pres">
      <dgm:prSet presAssocID="{4683B7E6-1F85-4B63-B36C-759F9702DAEF}" presName="spaceRect" presStyleCnt="0"/>
      <dgm:spPr/>
    </dgm:pt>
    <dgm:pt modelId="{96AB130B-008A-433B-8AE0-B81BC16D6321}" type="pres">
      <dgm:prSet presAssocID="{4683B7E6-1F85-4B63-B36C-759F9702DAEF}" presName="parTx" presStyleLbl="revTx" presStyleIdx="0" presStyleCnt="3">
        <dgm:presLayoutVars>
          <dgm:chMax val="0"/>
          <dgm:chPref val="0"/>
        </dgm:presLayoutVars>
      </dgm:prSet>
      <dgm:spPr/>
    </dgm:pt>
    <dgm:pt modelId="{F2710937-776D-4C52-9624-738ACAC9F16A}" type="pres">
      <dgm:prSet presAssocID="{74E245A1-26B3-4E82-8A0B-2E3BAC91DA01}" presName="sibTrans" presStyleCnt="0"/>
      <dgm:spPr/>
    </dgm:pt>
    <dgm:pt modelId="{BCD68CE5-8AF4-4C45-98D8-2E34E89E66A9}" type="pres">
      <dgm:prSet presAssocID="{97315716-8D3C-4F34-A5AC-6E269D60F284}" presName="compNode" presStyleCnt="0"/>
      <dgm:spPr/>
    </dgm:pt>
    <dgm:pt modelId="{7E5D5CC3-8CAC-4BF8-9027-2DBD0259EDB4}" type="pres">
      <dgm:prSet presAssocID="{97315716-8D3C-4F34-A5AC-6E269D60F284}" presName="bgRect" presStyleLbl="bgShp" presStyleIdx="1" presStyleCnt="3"/>
      <dgm:spPr/>
    </dgm:pt>
    <dgm:pt modelId="{CECC565A-3C7E-4DD8-A732-03BC3CA56134}" type="pres">
      <dgm:prSet presAssocID="{97315716-8D3C-4F34-A5AC-6E269D60F28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nn Diagram"/>
        </a:ext>
      </dgm:extLst>
    </dgm:pt>
    <dgm:pt modelId="{2162FF00-3836-4BFF-87C4-C13156E60CD2}" type="pres">
      <dgm:prSet presAssocID="{97315716-8D3C-4F34-A5AC-6E269D60F284}" presName="spaceRect" presStyleCnt="0"/>
      <dgm:spPr/>
    </dgm:pt>
    <dgm:pt modelId="{1999397B-13CB-47DA-A05C-EE8B88B27BE2}" type="pres">
      <dgm:prSet presAssocID="{97315716-8D3C-4F34-A5AC-6E269D60F284}" presName="parTx" presStyleLbl="revTx" presStyleIdx="1" presStyleCnt="3">
        <dgm:presLayoutVars>
          <dgm:chMax val="0"/>
          <dgm:chPref val="0"/>
        </dgm:presLayoutVars>
      </dgm:prSet>
      <dgm:spPr/>
    </dgm:pt>
    <dgm:pt modelId="{8913127A-7D34-47BE-85FA-DFFD51F4799D}" type="pres">
      <dgm:prSet presAssocID="{1CF287B8-D643-4770-AE15-C9CDF834835E}" presName="sibTrans" presStyleCnt="0"/>
      <dgm:spPr/>
    </dgm:pt>
    <dgm:pt modelId="{8151210D-2FFC-47F0-B927-86A791EF170D}" type="pres">
      <dgm:prSet presAssocID="{C8BA16AD-2548-49CD-B89C-22D524B434E9}" presName="compNode" presStyleCnt="0"/>
      <dgm:spPr/>
    </dgm:pt>
    <dgm:pt modelId="{6E982702-AB80-4A33-B699-9AA3173787C9}" type="pres">
      <dgm:prSet presAssocID="{C8BA16AD-2548-49CD-B89C-22D524B434E9}" presName="bgRect" presStyleLbl="bgShp" presStyleIdx="2" presStyleCnt="3"/>
      <dgm:spPr/>
    </dgm:pt>
    <dgm:pt modelId="{A610B086-16C9-4270-9030-C0B0DCB71C74}" type="pres">
      <dgm:prSet presAssocID="{C8BA16AD-2548-49CD-B89C-22D524B434E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 with solid fill"/>
        </a:ext>
      </dgm:extLst>
    </dgm:pt>
    <dgm:pt modelId="{49414F69-B2B9-49D9-868F-9C0827E56E64}" type="pres">
      <dgm:prSet presAssocID="{C8BA16AD-2548-49CD-B89C-22D524B434E9}" presName="spaceRect" presStyleCnt="0"/>
      <dgm:spPr/>
    </dgm:pt>
    <dgm:pt modelId="{1A937DDA-EDC3-4A34-A06A-F809A514FA13}" type="pres">
      <dgm:prSet presAssocID="{C8BA16AD-2548-49CD-B89C-22D524B434E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0194912-A514-4FD6-9A83-34F78A23B62E}" srcId="{572BBEC3-7C24-4E47-AF74-D66DC1CE4F63}" destId="{4683B7E6-1F85-4B63-B36C-759F9702DAEF}" srcOrd="0" destOrd="0" parTransId="{717213AF-2857-4D12-9F9C-9E635BAEBB1D}" sibTransId="{74E245A1-26B3-4E82-8A0B-2E3BAC91DA01}"/>
    <dgm:cxn modelId="{B9900558-30E5-46C4-B9B7-F6B76CDE26AE}" type="presOf" srcId="{4683B7E6-1F85-4B63-B36C-759F9702DAEF}" destId="{96AB130B-008A-433B-8AE0-B81BC16D6321}" srcOrd="0" destOrd="0" presId="urn:microsoft.com/office/officeart/2018/2/layout/IconVerticalSolidList"/>
    <dgm:cxn modelId="{55C2EA95-337E-4337-AE14-EC7E62E0FCF1}" srcId="{572BBEC3-7C24-4E47-AF74-D66DC1CE4F63}" destId="{97315716-8D3C-4F34-A5AC-6E269D60F284}" srcOrd="1" destOrd="0" parTransId="{5CCC0FC8-6020-4136-9B23-2CB1E9CBEF74}" sibTransId="{1CF287B8-D643-4770-AE15-C9CDF834835E}"/>
    <dgm:cxn modelId="{4099C1A0-81D5-4A89-96C0-D16CBB3B8AB8}" type="presOf" srcId="{572BBEC3-7C24-4E47-AF74-D66DC1CE4F63}" destId="{7532E766-35CD-4FE3-A18B-703493C3FD29}" srcOrd="0" destOrd="0" presId="urn:microsoft.com/office/officeart/2018/2/layout/IconVerticalSolidList"/>
    <dgm:cxn modelId="{94EE9AA9-3531-423B-8F93-9ECDE3B46AF0}" type="presOf" srcId="{97315716-8D3C-4F34-A5AC-6E269D60F284}" destId="{1999397B-13CB-47DA-A05C-EE8B88B27BE2}" srcOrd="0" destOrd="0" presId="urn:microsoft.com/office/officeart/2018/2/layout/IconVerticalSolidList"/>
    <dgm:cxn modelId="{0186A9BA-1260-4C38-814A-C3FDC74443C3}" srcId="{572BBEC3-7C24-4E47-AF74-D66DC1CE4F63}" destId="{C8BA16AD-2548-49CD-B89C-22D524B434E9}" srcOrd="2" destOrd="0" parTransId="{0C834CE6-D1F0-48CF-AFC7-9365E56C973F}" sibTransId="{3CEE91E4-A939-40DC-81FD-EBB766A746C4}"/>
    <dgm:cxn modelId="{478E6EF4-C0AD-4CE4-8FD9-5E0C7AFE1E16}" type="presOf" srcId="{C8BA16AD-2548-49CD-B89C-22D524B434E9}" destId="{1A937DDA-EDC3-4A34-A06A-F809A514FA13}" srcOrd="0" destOrd="0" presId="urn:microsoft.com/office/officeart/2018/2/layout/IconVerticalSolidList"/>
    <dgm:cxn modelId="{1F96C6F2-8BFC-4B94-B5CE-D90ED76B501F}" type="presParOf" srcId="{7532E766-35CD-4FE3-A18B-703493C3FD29}" destId="{5B47309D-D2F4-4705-8976-14447787ADAE}" srcOrd="0" destOrd="0" presId="urn:microsoft.com/office/officeart/2018/2/layout/IconVerticalSolidList"/>
    <dgm:cxn modelId="{EC302B6B-3F7B-4366-95C2-F6B493619C52}" type="presParOf" srcId="{5B47309D-D2F4-4705-8976-14447787ADAE}" destId="{DB17CA52-5F10-4F49-9ECB-4DD735B60A79}" srcOrd="0" destOrd="0" presId="urn:microsoft.com/office/officeart/2018/2/layout/IconVerticalSolidList"/>
    <dgm:cxn modelId="{8C736BF2-60E1-418B-A2AB-EB1A8294D5BD}" type="presParOf" srcId="{5B47309D-D2F4-4705-8976-14447787ADAE}" destId="{7418E0CD-FB6D-4F3B-B4B8-66193DB8F9D9}" srcOrd="1" destOrd="0" presId="urn:microsoft.com/office/officeart/2018/2/layout/IconVerticalSolidList"/>
    <dgm:cxn modelId="{14076B20-1608-48EE-9F7D-FAC32C0625F1}" type="presParOf" srcId="{5B47309D-D2F4-4705-8976-14447787ADAE}" destId="{CEEB593C-C3FA-4EAC-BAC8-722B1603558A}" srcOrd="2" destOrd="0" presId="urn:microsoft.com/office/officeart/2018/2/layout/IconVerticalSolidList"/>
    <dgm:cxn modelId="{655E2262-EB03-4DED-AF10-3FF4AB9E5DC6}" type="presParOf" srcId="{5B47309D-D2F4-4705-8976-14447787ADAE}" destId="{96AB130B-008A-433B-8AE0-B81BC16D6321}" srcOrd="3" destOrd="0" presId="urn:microsoft.com/office/officeart/2018/2/layout/IconVerticalSolidList"/>
    <dgm:cxn modelId="{ACC59042-8880-421E-8B67-2F802F26BF5D}" type="presParOf" srcId="{7532E766-35CD-4FE3-A18B-703493C3FD29}" destId="{F2710937-776D-4C52-9624-738ACAC9F16A}" srcOrd="1" destOrd="0" presId="urn:microsoft.com/office/officeart/2018/2/layout/IconVerticalSolidList"/>
    <dgm:cxn modelId="{034AA716-DA8D-4E8C-A163-1A1A89EA7965}" type="presParOf" srcId="{7532E766-35CD-4FE3-A18B-703493C3FD29}" destId="{BCD68CE5-8AF4-4C45-98D8-2E34E89E66A9}" srcOrd="2" destOrd="0" presId="urn:microsoft.com/office/officeart/2018/2/layout/IconVerticalSolidList"/>
    <dgm:cxn modelId="{AE0FAB9B-1588-40D7-A8CC-4BFBDCFB1011}" type="presParOf" srcId="{BCD68CE5-8AF4-4C45-98D8-2E34E89E66A9}" destId="{7E5D5CC3-8CAC-4BF8-9027-2DBD0259EDB4}" srcOrd="0" destOrd="0" presId="urn:microsoft.com/office/officeart/2018/2/layout/IconVerticalSolidList"/>
    <dgm:cxn modelId="{9056C4F4-C5D2-4744-AA8A-23B4BEBBF066}" type="presParOf" srcId="{BCD68CE5-8AF4-4C45-98D8-2E34E89E66A9}" destId="{CECC565A-3C7E-4DD8-A732-03BC3CA56134}" srcOrd="1" destOrd="0" presId="urn:microsoft.com/office/officeart/2018/2/layout/IconVerticalSolidList"/>
    <dgm:cxn modelId="{7B2F7F35-CCDB-48E3-9F05-73E6E9BC4766}" type="presParOf" srcId="{BCD68CE5-8AF4-4C45-98D8-2E34E89E66A9}" destId="{2162FF00-3836-4BFF-87C4-C13156E60CD2}" srcOrd="2" destOrd="0" presId="urn:microsoft.com/office/officeart/2018/2/layout/IconVerticalSolidList"/>
    <dgm:cxn modelId="{A4C4A337-096E-4BD3-A5FD-2B86E25AB514}" type="presParOf" srcId="{BCD68CE5-8AF4-4C45-98D8-2E34E89E66A9}" destId="{1999397B-13CB-47DA-A05C-EE8B88B27BE2}" srcOrd="3" destOrd="0" presId="urn:microsoft.com/office/officeart/2018/2/layout/IconVerticalSolidList"/>
    <dgm:cxn modelId="{E1DCEDDE-A6FD-46FF-ABFF-47115539F4D8}" type="presParOf" srcId="{7532E766-35CD-4FE3-A18B-703493C3FD29}" destId="{8913127A-7D34-47BE-85FA-DFFD51F4799D}" srcOrd="3" destOrd="0" presId="urn:microsoft.com/office/officeart/2018/2/layout/IconVerticalSolidList"/>
    <dgm:cxn modelId="{4FE57BA5-7A7D-42B8-A1F8-C132D3B8B23F}" type="presParOf" srcId="{7532E766-35CD-4FE3-A18B-703493C3FD29}" destId="{8151210D-2FFC-47F0-B927-86A791EF170D}" srcOrd="4" destOrd="0" presId="urn:microsoft.com/office/officeart/2018/2/layout/IconVerticalSolidList"/>
    <dgm:cxn modelId="{2575E2DA-BF41-43FF-B62A-331E7ED1E91F}" type="presParOf" srcId="{8151210D-2FFC-47F0-B927-86A791EF170D}" destId="{6E982702-AB80-4A33-B699-9AA3173787C9}" srcOrd="0" destOrd="0" presId="urn:microsoft.com/office/officeart/2018/2/layout/IconVerticalSolidList"/>
    <dgm:cxn modelId="{0F2A84DD-22AD-4296-B5C0-86967F51B8B8}" type="presParOf" srcId="{8151210D-2FFC-47F0-B927-86A791EF170D}" destId="{A610B086-16C9-4270-9030-C0B0DCB71C74}" srcOrd="1" destOrd="0" presId="urn:microsoft.com/office/officeart/2018/2/layout/IconVerticalSolidList"/>
    <dgm:cxn modelId="{6AC663CC-54F5-4CE9-B6CA-20053B13E3AC}" type="presParOf" srcId="{8151210D-2FFC-47F0-B927-86A791EF170D}" destId="{49414F69-B2B9-49D9-868F-9C0827E56E64}" srcOrd="2" destOrd="0" presId="urn:microsoft.com/office/officeart/2018/2/layout/IconVerticalSolidList"/>
    <dgm:cxn modelId="{860319F8-A912-460D-914E-7EF3D0FD5CA1}" type="presParOf" srcId="{8151210D-2FFC-47F0-B927-86A791EF170D}" destId="{1A937DDA-EDC3-4A34-A06A-F809A514FA1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189B92-969A-4AA9-A35B-7CB493067C26}" type="doc">
      <dgm:prSet loTypeId="urn:microsoft.com/office/officeart/2018/5/layout/IconLeafLabel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CEF102DC-64A1-4AA6-832D-D1D699083FC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kern="1200" cap="all" dirty="0">
              <a:latin typeface="Arial"/>
              <a:ea typeface="+mn-ea"/>
              <a:cs typeface="+mn-cs"/>
              <a:hlinkClick xmlns:r="http://schemas.openxmlformats.org/officeDocument/2006/relationships" r:id="" action="ppaction://noaction"/>
            </a:rPr>
            <a:t>Key information gathering activities 2020</a:t>
          </a:r>
          <a:endParaRPr lang="en-US" b="1" kern="1200" cap="all" dirty="0">
            <a:latin typeface="Arial"/>
            <a:ea typeface="+mn-ea"/>
            <a:cs typeface="+mn-cs"/>
          </a:endParaRPr>
        </a:p>
      </dgm:t>
    </dgm:pt>
    <dgm:pt modelId="{4E20535C-3888-4B2A-A603-D36A7C662EB0}" type="parTrans" cxnId="{5448BC33-D10A-49C8-916B-68D111C17400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200" b="1"/>
        </a:p>
      </dgm:t>
    </dgm:pt>
    <dgm:pt modelId="{13EDF33E-8903-4BA6-B0E8-04D75FEBB98D}" type="sibTrans" cxnId="{5448BC33-D10A-49C8-916B-68D111C17400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b="1"/>
        </a:p>
      </dgm:t>
    </dgm:pt>
    <dgm:pt modelId="{8DDA2FE9-A6B1-4263-837E-7A5C5A95B15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kern="1200" dirty="0">
              <a:hlinkClick xmlns:r="http://schemas.openxmlformats.org/officeDocument/2006/relationships" r:id="" action="ppaction://noaction"/>
            </a:rPr>
            <a:t>Key emerging themes June 2020 iesba meeting</a:t>
          </a:r>
          <a:endParaRPr lang="en-US" b="1" kern="1200" cap="all" dirty="0">
            <a:latin typeface="Arial"/>
            <a:ea typeface="+mn-ea"/>
            <a:cs typeface="+mn-cs"/>
          </a:endParaRPr>
        </a:p>
      </dgm:t>
    </dgm:pt>
    <dgm:pt modelId="{A8BC8BD5-B7B0-42AB-BF2A-D1642AD7A51F}" type="parTrans" cxnId="{66E063FC-634F-4398-BFFB-09BF9A0BF102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200" b="1"/>
        </a:p>
      </dgm:t>
    </dgm:pt>
    <dgm:pt modelId="{4CAA9BAB-55F5-4B59-8206-C28144856A24}" type="sibTrans" cxnId="{66E063FC-634F-4398-BFFB-09BF9A0BF102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b="1"/>
        </a:p>
      </dgm:t>
    </dgm:pt>
    <dgm:pt modelId="{C9939487-D7DE-423C-9141-CAF84711CCD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kern="1200" cap="all" dirty="0">
              <a:latin typeface="Arial"/>
              <a:ea typeface="+mn-ea"/>
              <a:cs typeface="+mn-cs"/>
              <a:hlinkClick xmlns:r="http://schemas.openxmlformats.org/officeDocument/2006/relationships" r:id="" action="ppaction://noaction"/>
            </a:rPr>
            <a:t>Tax Planning – described terms</a:t>
          </a:r>
          <a:endParaRPr lang="en-US" b="1" kern="1200" cap="all" dirty="0">
            <a:latin typeface="Arial"/>
            <a:ea typeface="+mn-ea"/>
            <a:cs typeface="+mn-cs"/>
          </a:endParaRPr>
        </a:p>
      </dgm:t>
    </dgm:pt>
    <dgm:pt modelId="{4EF238B2-DC71-4F8A-A4E2-FEE1AB368FCF}" type="parTrans" cxnId="{6192B1E9-39B1-401D-BDC1-C4024DAF429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200" b="1"/>
        </a:p>
      </dgm:t>
    </dgm:pt>
    <dgm:pt modelId="{6B0C2E45-A199-4B50-B7F0-7E200B600119}" type="sibTrans" cxnId="{6192B1E9-39B1-401D-BDC1-C4024DAF429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b="1"/>
        </a:p>
      </dgm:t>
    </dgm:pt>
    <dgm:pt modelId="{F76B2055-CDE0-4853-BDF7-9DEF589A816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kern="1200" cap="all" dirty="0">
              <a:latin typeface="Arial"/>
              <a:ea typeface="+mn-ea"/>
              <a:cs typeface="+mn-cs"/>
              <a:hlinkClick xmlns:r="http://schemas.openxmlformats.org/officeDocument/2006/relationships" r:id="" action="ppaction://noaction"/>
            </a:rPr>
            <a:t>Transparency and accountability </a:t>
          </a:r>
          <a:endParaRPr lang="en-US" b="1" kern="1200" cap="all" dirty="0">
            <a:latin typeface="Arial"/>
            <a:ea typeface="+mn-ea"/>
            <a:cs typeface="+mn-cs"/>
          </a:endParaRPr>
        </a:p>
      </dgm:t>
    </dgm:pt>
    <dgm:pt modelId="{FC668FE6-3953-4E85-92CA-8E588AD483C1}" type="parTrans" cxnId="{63DDEE36-5141-48A8-9CC3-E40876723706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200" b="1"/>
        </a:p>
      </dgm:t>
    </dgm:pt>
    <dgm:pt modelId="{EB040BE2-9C4C-4DA7-BBE9-D461C17D9BBB}" type="sibTrans" cxnId="{63DDEE36-5141-48A8-9CC3-E40876723706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b="1"/>
        </a:p>
      </dgm:t>
    </dgm:pt>
    <dgm:pt modelId="{2653FC0F-59AD-45BB-89B3-CD7B9347268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" action="ppaction://noaction"/>
            </a:rPr>
            <a:t>Ethical Behaviors of Professional Accountants in Tax Planning </a:t>
          </a:r>
          <a:endParaRPr lang="en-US" b="1" dirty="0"/>
        </a:p>
      </dgm:t>
    </dgm:pt>
    <dgm:pt modelId="{329997FE-5D82-4E70-837E-2AEEDEDA1CD9}" type="parTrans" cxnId="{35E311A4-0986-44F0-938D-996A161FEE57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200" b="1"/>
        </a:p>
      </dgm:t>
    </dgm:pt>
    <dgm:pt modelId="{C81634B0-1A9E-4455-9020-9DFC65D4C37F}" type="sibTrans" cxnId="{35E311A4-0986-44F0-938D-996A161FEE57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b="1"/>
        </a:p>
      </dgm:t>
    </dgm:pt>
    <dgm:pt modelId="{0FFA692C-DC18-47BD-86D8-297893EA0B1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dirty="0">
              <a:hlinkClick xmlns:r="http://schemas.openxmlformats.org/officeDocument/2006/relationships" r:id="rId1" action="ppaction://hlinksldjump"/>
            </a:rPr>
            <a:t>Matters for future consideration</a:t>
          </a:r>
          <a:endParaRPr lang="en-US" b="1" cap="all" dirty="0">
            <a:latin typeface="Arial"/>
            <a:ea typeface="+mn-ea"/>
            <a:cs typeface="+mn-cs"/>
          </a:endParaRPr>
        </a:p>
      </dgm:t>
    </dgm:pt>
    <dgm:pt modelId="{57381FB1-A586-4D41-9497-FB4D847AA9EF}" type="parTrans" cxnId="{66495D70-1709-4683-A745-1C856EA90CF0}">
      <dgm:prSet/>
      <dgm:spPr/>
      <dgm:t>
        <a:bodyPr/>
        <a:lstStyle/>
        <a:p>
          <a:endParaRPr lang="en-US" sz="1200"/>
        </a:p>
      </dgm:t>
    </dgm:pt>
    <dgm:pt modelId="{C5A27CFE-0782-467E-ACEB-BFDD9948011F}" type="sibTrans" cxnId="{66495D70-1709-4683-A745-1C856EA90CF0}">
      <dgm:prSet/>
      <dgm:spPr/>
      <dgm:t>
        <a:bodyPr/>
        <a:lstStyle/>
        <a:p>
          <a:endParaRPr lang="en-US"/>
        </a:p>
      </dgm:t>
    </dgm:pt>
    <dgm:pt modelId="{9FE4A1D2-F144-4CDD-88EE-6B0F010DEE29}" type="pres">
      <dgm:prSet presAssocID="{82189B92-969A-4AA9-A35B-7CB493067C26}" presName="root" presStyleCnt="0">
        <dgm:presLayoutVars>
          <dgm:dir/>
          <dgm:resizeHandles val="exact"/>
        </dgm:presLayoutVars>
      </dgm:prSet>
      <dgm:spPr/>
    </dgm:pt>
    <dgm:pt modelId="{0C21251D-2E70-4D03-B263-85532D15C21F}" type="pres">
      <dgm:prSet presAssocID="{CEF102DC-64A1-4AA6-832D-D1D699083FCE}" presName="compNode" presStyleCnt="0"/>
      <dgm:spPr/>
    </dgm:pt>
    <dgm:pt modelId="{17142B22-ED4E-42EE-8E8A-A1E18B9C4084}" type="pres">
      <dgm:prSet presAssocID="{CEF102DC-64A1-4AA6-832D-D1D699083FCE}" presName="iconBgRect" presStyleLbl="bgShp" presStyleIdx="0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7EAED45F-AED0-4D66-A37B-ADD03263F51C}" type="pres">
      <dgm:prSet presAssocID="{CEF102DC-64A1-4AA6-832D-D1D699083FCE}" presName="iconRect" presStyleLbl="node1" presStyleIdx="0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2305FAA-C6E9-40CF-BD6D-957DB4BB1779}" type="pres">
      <dgm:prSet presAssocID="{CEF102DC-64A1-4AA6-832D-D1D699083FCE}" presName="spaceRect" presStyleCnt="0"/>
      <dgm:spPr/>
    </dgm:pt>
    <dgm:pt modelId="{FC3EFBA2-986E-4E25-BF40-3F863AEC8689}" type="pres">
      <dgm:prSet presAssocID="{CEF102DC-64A1-4AA6-832D-D1D699083FCE}" presName="textRect" presStyleLbl="revTx" presStyleIdx="0" presStyleCnt="6">
        <dgm:presLayoutVars>
          <dgm:chMax val="1"/>
          <dgm:chPref val="1"/>
        </dgm:presLayoutVars>
      </dgm:prSet>
      <dgm:spPr/>
    </dgm:pt>
    <dgm:pt modelId="{5630CB90-A315-41B4-898C-25E9712A7BFE}" type="pres">
      <dgm:prSet presAssocID="{13EDF33E-8903-4BA6-B0E8-04D75FEBB98D}" presName="sibTrans" presStyleCnt="0"/>
      <dgm:spPr/>
    </dgm:pt>
    <dgm:pt modelId="{3D7C6A59-FA14-4B5A-9E20-795582A6F52C}" type="pres">
      <dgm:prSet presAssocID="{8DDA2FE9-A6B1-4263-837E-7A5C5A95B15B}" presName="compNode" presStyleCnt="0"/>
      <dgm:spPr/>
    </dgm:pt>
    <dgm:pt modelId="{09748149-5361-4F16-927E-FC5F8A0F55DC}" type="pres">
      <dgm:prSet presAssocID="{8DDA2FE9-A6B1-4263-837E-7A5C5A95B15B}" presName="iconBgRect" presStyleLbl="bgShp" presStyleIdx="1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C50C0ED8-F29A-463E-89B0-AE2BD695250E}" type="pres">
      <dgm:prSet presAssocID="{8DDA2FE9-A6B1-4263-837E-7A5C5A95B15B}" presName="iconRect" presStyleLbl="node1" presStyleIdx="1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B90CAF6B-1394-4B46-8300-FC9390026570}" type="pres">
      <dgm:prSet presAssocID="{8DDA2FE9-A6B1-4263-837E-7A5C5A95B15B}" presName="spaceRect" presStyleCnt="0"/>
      <dgm:spPr/>
    </dgm:pt>
    <dgm:pt modelId="{4187D8D8-C3B1-4F9C-8F7F-5007080CDB45}" type="pres">
      <dgm:prSet presAssocID="{8DDA2FE9-A6B1-4263-837E-7A5C5A95B15B}" presName="textRect" presStyleLbl="revTx" presStyleIdx="1" presStyleCnt="6">
        <dgm:presLayoutVars>
          <dgm:chMax val="1"/>
          <dgm:chPref val="1"/>
        </dgm:presLayoutVars>
      </dgm:prSet>
      <dgm:spPr/>
    </dgm:pt>
    <dgm:pt modelId="{8E110054-D742-42E6-9533-4C25D82727F4}" type="pres">
      <dgm:prSet presAssocID="{4CAA9BAB-55F5-4B59-8206-C28144856A24}" presName="sibTrans" presStyleCnt="0"/>
      <dgm:spPr/>
    </dgm:pt>
    <dgm:pt modelId="{E123301C-54CC-446A-B6FC-45695ADD3A7E}" type="pres">
      <dgm:prSet presAssocID="{C9939487-D7DE-423C-9141-CAF84711CCD5}" presName="compNode" presStyleCnt="0"/>
      <dgm:spPr/>
    </dgm:pt>
    <dgm:pt modelId="{C964587B-E32C-40FD-8EA3-B9C4AEA0FB8D}" type="pres">
      <dgm:prSet presAssocID="{C9939487-D7DE-423C-9141-CAF84711CCD5}" presName="iconBgRect" presStyleLbl="bgShp" presStyleIdx="2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7BB670A5-B947-4A07-B328-34B6C9D2E2C9}" type="pres">
      <dgm:prSet presAssocID="{C9939487-D7DE-423C-9141-CAF84711CCD5}" presName="iconRect" presStyleLbl="node1" presStyleIdx="2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DBC753AD-A45C-4320-B1D3-9DA87F3B438E}" type="pres">
      <dgm:prSet presAssocID="{C9939487-D7DE-423C-9141-CAF84711CCD5}" presName="spaceRect" presStyleCnt="0"/>
      <dgm:spPr/>
    </dgm:pt>
    <dgm:pt modelId="{2954B07B-AC18-41CF-8CDB-B9B52F6273EC}" type="pres">
      <dgm:prSet presAssocID="{C9939487-D7DE-423C-9141-CAF84711CCD5}" presName="textRect" presStyleLbl="revTx" presStyleIdx="2" presStyleCnt="6">
        <dgm:presLayoutVars>
          <dgm:chMax val="1"/>
          <dgm:chPref val="1"/>
        </dgm:presLayoutVars>
      </dgm:prSet>
      <dgm:spPr/>
    </dgm:pt>
    <dgm:pt modelId="{6F54AA74-E611-45D6-8285-FCADCC4550DF}" type="pres">
      <dgm:prSet presAssocID="{6B0C2E45-A199-4B50-B7F0-7E200B600119}" presName="sibTrans" presStyleCnt="0"/>
      <dgm:spPr/>
    </dgm:pt>
    <dgm:pt modelId="{DB545B99-F2AA-4148-A67B-ED8DF2EDF0C1}" type="pres">
      <dgm:prSet presAssocID="{F76B2055-CDE0-4853-BDF7-9DEF589A8163}" presName="compNode" presStyleCnt="0"/>
      <dgm:spPr/>
    </dgm:pt>
    <dgm:pt modelId="{A98D7D30-378A-4B01-AFC7-03A3BA360D60}" type="pres">
      <dgm:prSet presAssocID="{F76B2055-CDE0-4853-BDF7-9DEF589A8163}" presName="iconBgRect" presStyleLbl="bgShp" presStyleIdx="3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033EAABE-6531-433B-886A-4EA52B26E2EC}" type="pres">
      <dgm:prSet presAssocID="{F76B2055-CDE0-4853-BDF7-9DEF589A8163}" presName="iconRect" presStyleLbl="node1" presStyleIdx="3" presStyleCnt="6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92134B8A-1632-4945-A886-CCF1BC94BC69}" type="pres">
      <dgm:prSet presAssocID="{F76B2055-CDE0-4853-BDF7-9DEF589A8163}" presName="spaceRect" presStyleCnt="0"/>
      <dgm:spPr/>
    </dgm:pt>
    <dgm:pt modelId="{A2DB515D-1DEA-4998-A2A6-7D6E07616B46}" type="pres">
      <dgm:prSet presAssocID="{F76B2055-CDE0-4853-BDF7-9DEF589A8163}" presName="textRect" presStyleLbl="revTx" presStyleIdx="3" presStyleCnt="6" custScaleX="114248">
        <dgm:presLayoutVars>
          <dgm:chMax val="1"/>
          <dgm:chPref val="1"/>
        </dgm:presLayoutVars>
      </dgm:prSet>
      <dgm:spPr/>
    </dgm:pt>
    <dgm:pt modelId="{20AD15D1-2757-46B6-A01E-64D2B892AFDA}" type="pres">
      <dgm:prSet presAssocID="{EB040BE2-9C4C-4DA7-BBE9-D461C17D9BBB}" presName="sibTrans" presStyleCnt="0"/>
      <dgm:spPr/>
    </dgm:pt>
    <dgm:pt modelId="{8FAF8134-D6B6-49D9-9A58-600527D21FCC}" type="pres">
      <dgm:prSet presAssocID="{2653FC0F-59AD-45BB-89B3-CD7B93472687}" presName="compNode" presStyleCnt="0"/>
      <dgm:spPr/>
    </dgm:pt>
    <dgm:pt modelId="{63346F64-AB88-49A2-AFE4-05FA7FD34821}" type="pres">
      <dgm:prSet presAssocID="{2653FC0F-59AD-45BB-89B3-CD7B93472687}" presName="iconBgRect" presStyleLbl="bgShp" presStyleIdx="4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858BFD0A-587C-4DDD-9611-04C8166C5198}" type="pres">
      <dgm:prSet presAssocID="{2653FC0F-59AD-45BB-89B3-CD7B93472687}" presName="iconRect" presStyleLbl="node1" presStyleIdx="4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36E32BE-86E9-46DC-864E-3204C1D517B3}" type="pres">
      <dgm:prSet presAssocID="{2653FC0F-59AD-45BB-89B3-CD7B93472687}" presName="spaceRect" presStyleCnt="0"/>
      <dgm:spPr/>
    </dgm:pt>
    <dgm:pt modelId="{DA1DEB96-E970-4176-9FC1-1749D8A80B27}" type="pres">
      <dgm:prSet presAssocID="{2653FC0F-59AD-45BB-89B3-CD7B93472687}" presName="textRect" presStyleLbl="revTx" presStyleIdx="4" presStyleCnt="6">
        <dgm:presLayoutVars>
          <dgm:chMax val="1"/>
          <dgm:chPref val="1"/>
        </dgm:presLayoutVars>
      </dgm:prSet>
      <dgm:spPr/>
    </dgm:pt>
    <dgm:pt modelId="{18CB8725-C841-44D3-B700-2F435623665C}" type="pres">
      <dgm:prSet presAssocID="{C81634B0-1A9E-4455-9020-9DFC65D4C37F}" presName="sibTrans" presStyleCnt="0"/>
      <dgm:spPr/>
    </dgm:pt>
    <dgm:pt modelId="{653F1857-1EAF-4FB2-94B0-AEBAD74A6FBE}" type="pres">
      <dgm:prSet presAssocID="{0FFA692C-DC18-47BD-86D8-297893EA0B19}" presName="compNode" presStyleCnt="0"/>
      <dgm:spPr/>
    </dgm:pt>
    <dgm:pt modelId="{01A3C05B-1653-43FB-A17E-F63838EE3858}" type="pres">
      <dgm:prSet presAssocID="{0FFA692C-DC18-47BD-86D8-297893EA0B19}" presName="iconBgRect" presStyleLbl="bgShp" presStyleIdx="5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A965D730-F425-42EF-BF55-365902B0487C}" type="pres">
      <dgm:prSet presAssocID="{0FFA692C-DC18-47BD-86D8-297893EA0B19}" presName="iconRect" presStyleLbl="node1" presStyleIdx="5" presStyleCnt="6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BBCB425-A40F-449E-8FEC-E73123CC9661}" type="pres">
      <dgm:prSet presAssocID="{0FFA692C-DC18-47BD-86D8-297893EA0B19}" presName="spaceRect" presStyleCnt="0"/>
      <dgm:spPr/>
    </dgm:pt>
    <dgm:pt modelId="{45CA6A6C-05D0-4479-A39F-292467F1258D}" type="pres">
      <dgm:prSet presAssocID="{0FFA692C-DC18-47BD-86D8-297893EA0B19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D3640B0B-74C2-44F6-A22A-5D54D20A8038}" type="presOf" srcId="{F76B2055-CDE0-4853-BDF7-9DEF589A8163}" destId="{A2DB515D-1DEA-4998-A2A6-7D6E07616B46}" srcOrd="0" destOrd="0" presId="urn:microsoft.com/office/officeart/2018/5/layout/IconLeafLabelList"/>
    <dgm:cxn modelId="{EB2AFC16-D9A6-4FC7-A285-4B224B92A7D5}" type="presOf" srcId="{82189B92-969A-4AA9-A35B-7CB493067C26}" destId="{9FE4A1D2-F144-4CDD-88EE-6B0F010DEE29}" srcOrd="0" destOrd="0" presId="urn:microsoft.com/office/officeart/2018/5/layout/IconLeafLabelList"/>
    <dgm:cxn modelId="{5448BC33-D10A-49C8-916B-68D111C17400}" srcId="{82189B92-969A-4AA9-A35B-7CB493067C26}" destId="{CEF102DC-64A1-4AA6-832D-D1D699083FCE}" srcOrd="0" destOrd="0" parTransId="{4E20535C-3888-4B2A-A603-D36A7C662EB0}" sibTransId="{13EDF33E-8903-4BA6-B0E8-04D75FEBB98D}"/>
    <dgm:cxn modelId="{63DDEE36-5141-48A8-9CC3-E40876723706}" srcId="{82189B92-969A-4AA9-A35B-7CB493067C26}" destId="{F76B2055-CDE0-4853-BDF7-9DEF589A8163}" srcOrd="3" destOrd="0" parTransId="{FC668FE6-3953-4E85-92CA-8E588AD483C1}" sibTransId="{EB040BE2-9C4C-4DA7-BBE9-D461C17D9BBB}"/>
    <dgm:cxn modelId="{8349DC5C-0FFA-447D-A7EF-2248E4CBA5B3}" type="presOf" srcId="{2653FC0F-59AD-45BB-89B3-CD7B93472687}" destId="{DA1DEB96-E970-4176-9FC1-1749D8A80B27}" srcOrd="0" destOrd="0" presId="urn:microsoft.com/office/officeart/2018/5/layout/IconLeafLabelList"/>
    <dgm:cxn modelId="{9D8D725F-6C0E-49F9-BA5D-E20E8B9F5D25}" type="presOf" srcId="{8DDA2FE9-A6B1-4263-837E-7A5C5A95B15B}" destId="{4187D8D8-C3B1-4F9C-8F7F-5007080CDB45}" srcOrd="0" destOrd="0" presId="urn:microsoft.com/office/officeart/2018/5/layout/IconLeafLabelList"/>
    <dgm:cxn modelId="{2C503444-5452-4934-BE52-F60A745E4037}" type="presOf" srcId="{0FFA692C-DC18-47BD-86D8-297893EA0B19}" destId="{45CA6A6C-05D0-4479-A39F-292467F1258D}" srcOrd="0" destOrd="0" presId="urn:microsoft.com/office/officeart/2018/5/layout/IconLeafLabelList"/>
    <dgm:cxn modelId="{A573F94A-27B1-443F-80C6-173A8E06D895}" type="presOf" srcId="{C9939487-D7DE-423C-9141-CAF84711CCD5}" destId="{2954B07B-AC18-41CF-8CDB-B9B52F6273EC}" srcOrd="0" destOrd="0" presId="urn:microsoft.com/office/officeart/2018/5/layout/IconLeafLabelList"/>
    <dgm:cxn modelId="{66495D70-1709-4683-A745-1C856EA90CF0}" srcId="{82189B92-969A-4AA9-A35B-7CB493067C26}" destId="{0FFA692C-DC18-47BD-86D8-297893EA0B19}" srcOrd="5" destOrd="0" parTransId="{57381FB1-A586-4D41-9497-FB4D847AA9EF}" sibTransId="{C5A27CFE-0782-467E-ACEB-BFDD9948011F}"/>
    <dgm:cxn modelId="{35E311A4-0986-44F0-938D-996A161FEE57}" srcId="{82189B92-969A-4AA9-A35B-7CB493067C26}" destId="{2653FC0F-59AD-45BB-89B3-CD7B93472687}" srcOrd="4" destOrd="0" parTransId="{329997FE-5D82-4E70-837E-2AEEDEDA1CD9}" sibTransId="{C81634B0-1A9E-4455-9020-9DFC65D4C37F}"/>
    <dgm:cxn modelId="{57C018E7-51C9-425D-9C54-DBBD6E917D9E}" type="presOf" srcId="{CEF102DC-64A1-4AA6-832D-D1D699083FCE}" destId="{FC3EFBA2-986E-4E25-BF40-3F863AEC8689}" srcOrd="0" destOrd="0" presId="urn:microsoft.com/office/officeart/2018/5/layout/IconLeafLabelList"/>
    <dgm:cxn modelId="{6192B1E9-39B1-401D-BDC1-C4024DAF429B}" srcId="{82189B92-969A-4AA9-A35B-7CB493067C26}" destId="{C9939487-D7DE-423C-9141-CAF84711CCD5}" srcOrd="2" destOrd="0" parTransId="{4EF238B2-DC71-4F8A-A4E2-FEE1AB368FCF}" sibTransId="{6B0C2E45-A199-4B50-B7F0-7E200B600119}"/>
    <dgm:cxn modelId="{66E063FC-634F-4398-BFFB-09BF9A0BF102}" srcId="{82189B92-969A-4AA9-A35B-7CB493067C26}" destId="{8DDA2FE9-A6B1-4263-837E-7A5C5A95B15B}" srcOrd="1" destOrd="0" parTransId="{A8BC8BD5-B7B0-42AB-BF2A-D1642AD7A51F}" sibTransId="{4CAA9BAB-55F5-4B59-8206-C28144856A24}"/>
    <dgm:cxn modelId="{E61D808B-71D9-4235-BA4E-17E7C4863C5B}" type="presParOf" srcId="{9FE4A1D2-F144-4CDD-88EE-6B0F010DEE29}" destId="{0C21251D-2E70-4D03-B263-85532D15C21F}" srcOrd="0" destOrd="0" presId="urn:microsoft.com/office/officeart/2018/5/layout/IconLeafLabelList"/>
    <dgm:cxn modelId="{D76B3A1F-8306-4308-A5C0-4457E723EDAC}" type="presParOf" srcId="{0C21251D-2E70-4D03-B263-85532D15C21F}" destId="{17142B22-ED4E-42EE-8E8A-A1E18B9C4084}" srcOrd="0" destOrd="0" presId="urn:microsoft.com/office/officeart/2018/5/layout/IconLeafLabelList"/>
    <dgm:cxn modelId="{61447D2E-CE66-41BA-8BF8-E4B1EF95CBD6}" type="presParOf" srcId="{0C21251D-2E70-4D03-B263-85532D15C21F}" destId="{7EAED45F-AED0-4D66-A37B-ADD03263F51C}" srcOrd="1" destOrd="0" presId="urn:microsoft.com/office/officeart/2018/5/layout/IconLeafLabelList"/>
    <dgm:cxn modelId="{C44B0D20-1B79-4444-9B14-0BA46D00689D}" type="presParOf" srcId="{0C21251D-2E70-4D03-B263-85532D15C21F}" destId="{42305FAA-C6E9-40CF-BD6D-957DB4BB1779}" srcOrd="2" destOrd="0" presId="urn:microsoft.com/office/officeart/2018/5/layout/IconLeafLabelList"/>
    <dgm:cxn modelId="{5874BFDA-85B6-4695-A2DA-9330F5057EFC}" type="presParOf" srcId="{0C21251D-2E70-4D03-B263-85532D15C21F}" destId="{FC3EFBA2-986E-4E25-BF40-3F863AEC8689}" srcOrd="3" destOrd="0" presId="urn:microsoft.com/office/officeart/2018/5/layout/IconLeafLabelList"/>
    <dgm:cxn modelId="{17257C92-B852-4FCF-B816-BB6AC0AB342D}" type="presParOf" srcId="{9FE4A1D2-F144-4CDD-88EE-6B0F010DEE29}" destId="{5630CB90-A315-41B4-898C-25E9712A7BFE}" srcOrd="1" destOrd="0" presId="urn:microsoft.com/office/officeart/2018/5/layout/IconLeafLabelList"/>
    <dgm:cxn modelId="{282AF6F3-D233-4F69-AFDA-C9254BA7BBB5}" type="presParOf" srcId="{9FE4A1D2-F144-4CDD-88EE-6B0F010DEE29}" destId="{3D7C6A59-FA14-4B5A-9E20-795582A6F52C}" srcOrd="2" destOrd="0" presId="urn:microsoft.com/office/officeart/2018/5/layout/IconLeafLabelList"/>
    <dgm:cxn modelId="{B351606E-4F94-455B-9A90-FDF0B567733F}" type="presParOf" srcId="{3D7C6A59-FA14-4B5A-9E20-795582A6F52C}" destId="{09748149-5361-4F16-927E-FC5F8A0F55DC}" srcOrd="0" destOrd="0" presId="urn:microsoft.com/office/officeart/2018/5/layout/IconLeafLabelList"/>
    <dgm:cxn modelId="{AC56E300-39BA-4994-B610-CD306C7C1E06}" type="presParOf" srcId="{3D7C6A59-FA14-4B5A-9E20-795582A6F52C}" destId="{C50C0ED8-F29A-463E-89B0-AE2BD695250E}" srcOrd="1" destOrd="0" presId="urn:microsoft.com/office/officeart/2018/5/layout/IconLeafLabelList"/>
    <dgm:cxn modelId="{A6D6B051-BB66-4381-8C0D-913C174E4248}" type="presParOf" srcId="{3D7C6A59-FA14-4B5A-9E20-795582A6F52C}" destId="{B90CAF6B-1394-4B46-8300-FC9390026570}" srcOrd="2" destOrd="0" presId="urn:microsoft.com/office/officeart/2018/5/layout/IconLeafLabelList"/>
    <dgm:cxn modelId="{44297DF5-93A5-47F0-9FF8-B67A061AD467}" type="presParOf" srcId="{3D7C6A59-FA14-4B5A-9E20-795582A6F52C}" destId="{4187D8D8-C3B1-4F9C-8F7F-5007080CDB45}" srcOrd="3" destOrd="0" presId="urn:microsoft.com/office/officeart/2018/5/layout/IconLeafLabelList"/>
    <dgm:cxn modelId="{C7043613-0A1A-425E-A88B-0A69688ABC33}" type="presParOf" srcId="{9FE4A1D2-F144-4CDD-88EE-6B0F010DEE29}" destId="{8E110054-D742-42E6-9533-4C25D82727F4}" srcOrd="3" destOrd="0" presId="urn:microsoft.com/office/officeart/2018/5/layout/IconLeafLabelList"/>
    <dgm:cxn modelId="{3D3DCB60-21B2-4C17-8DB8-64E445012A6E}" type="presParOf" srcId="{9FE4A1D2-F144-4CDD-88EE-6B0F010DEE29}" destId="{E123301C-54CC-446A-B6FC-45695ADD3A7E}" srcOrd="4" destOrd="0" presId="urn:microsoft.com/office/officeart/2018/5/layout/IconLeafLabelList"/>
    <dgm:cxn modelId="{4C0930A1-E2B1-4E42-90B7-8CD8044EF8E6}" type="presParOf" srcId="{E123301C-54CC-446A-B6FC-45695ADD3A7E}" destId="{C964587B-E32C-40FD-8EA3-B9C4AEA0FB8D}" srcOrd="0" destOrd="0" presId="urn:microsoft.com/office/officeart/2018/5/layout/IconLeafLabelList"/>
    <dgm:cxn modelId="{903F5CCA-FE6F-4753-8EEE-1A384DA3DC20}" type="presParOf" srcId="{E123301C-54CC-446A-B6FC-45695ADD3A7E}" destId="{7BB670A5-B947-4A07-B328-34B6C9D2E2C9}" srcOrd="1" destOrd="0" presId="urn:microsoft.com/office/officeart/2018/5/layout/IconLeafLabelList"/>
    <dgm:cxn modelId="{AE3672E0-6733-47F2-B1FA-34AE4DFBA212}" type="presParOf" srcId="{E123301C-54CC-446A-B6FC-45695ADD3A7E}" destId="{DBC753AD-A45C-4320-B1D3-9DA87F3B438E}" srcOrd="2" destOrd="0" presId="urn:microsoft.com/office/officeart/2018/5/layout/IconLeafLabelList"/>
    <dgm:cxn modelId="{FF55C504-6675-45A5-9AA1-E87EB14E44D3}" type="presParOf" srcId="{E123301C-54CC-446A-B6FC-45695ADD3A7E}" destId="{2954B07B-AC18-41CF-8CDB-B9B52F6273EC}" srcOrd="3" destOrd="0" presId="urn:microsoft.com/office/officeart/2018/5/layout/IconLeafLabelList"/>
    <dgm:cxn modelId="{F203DEB8-2929-452F-83D4-B8560E7BC5D7}" type="presParOf" srcId="{9FE4A1D2-F144-4CDD-88EE-6B0F010DEE29}" destId="{6F54AA74-E611-45D6-8285-FCADCC4550DF}" srcOrd="5" destOrd="0" presId="urn:microsoft.com/office/officeart/2018/5/layout/IconLeafLabelList"/>
    <dgm:cxn modelId="{0ACEDFBA-0D7D-4769-80D1-98FB239CA0D9}" type="presParOf" srcId="{9FE4A1D2-F144-4CDD-88EE-6B0F010DEE29}" destId="{DB545B99-F2AA-4148-A67B-ED8DF2EDF0C1}" srcOrd="6" destOrd="0" presId="urn:microsoft.com/office/officeart/2018/5/layout/IconLeafLabelList"/>
    <dgm:cxn modelId="{152393AF-E5C2-4573-9E1D-FC21A41A05DF}" type="presParOf" srcId="{DB545B99-F2AA-4148-A67B-ED8DF2EDF0C1}" destId="{A98D7D30-378A-4B01-AFC7-03A3BA360D60}" srcOrd="0" destOrd="0" presId="urn:microsoft.com/office/officeart/2018/5/layout/IconLeafLabelList"/>
    <dgm:cxn modelId="{C9B12375-421A-4641-A160-BC66E6D2A3B7}" type="presParOf" srcId="{DB545B99-F2AA-4148-A67B-ED8DF2EDF0C1}" destId="{033EAABE-6531-433B-886A-4EA52B26E2EC}" srcOrd="1" destOrd="0" presId="urn:microsoft.com/office/officeart/2018/5/layout/IconLeafLabelList"/>
    <dgm:cxn modelId="{13D0CFF1-D988-4A42-8A8D-5D37DBB3FBE1}" type="presParOf" srcId="{DB545B99-F2AA-4148-A67B-ED8DF2EDF0C1}" destId="{92134B8A-1632-4945-A886-CCF1BC94BC69}" srcOrd="2" destOrd="0" presId="urn:microsoft.com/office/officeart/2018/5/layout/IconLeafLabelList"/>
    <dgm:cxn modelId="{07C53DBE-B40A-454E-91F1-90BC7B96748A}" type="presParOf" srcId="{DB545B99-F2AA-4148-A67B-ED8DF2EDF0C1}" destId="{A2DB515D-1DEA-4998-A2A6-7D6E07616B46}" srcOrd="3" destOrd="0" presId="urn:microsoft.com/office/officeart/2018/5/layout/IconLeafLabelList"/>
    <dgm:cxn modelId="{1AC41E78-2C7F-485D-B9FF-2F90A5D787C2}" type="presParOf" srcId="{9FE4A1D2-F144-4CDD-88EE-6B0F010DEE29}" destId="{20AD15D1-2757-46B6-A01E-64D2B892AFDA}" srcOrd="7" destOrd="0" presId="urn:microsoft.com/office/officeart/2018/5/layout/IconLeafLabelList"/>
    <dgm:cxn modelId="{B86FB3F8-F8F7-4E1E-994C-6A52E85A6BF4}" type="presParOf" srcId="{9FE4A1D2-F144-4CDD-88EE-6B0F010DEE29}" destId="{8FAF8134-D6B6-49D9-9A58-600527D21FCC}" srcOrd="8" destOrd="0" presId="urn:microsoft.com/office/officeart/2018/5/layout/IconLeafLabelList"/>
    <dgm:cxn modelId="{9AAE56BB-807E-41D5-9225-F9F889C4A982}" type="presParOf" srcId="{8FAF8134-D6B6-49D9-9A58-600527D21FCC}" destId="{63346F64-AB88-49A2-AFE4-05FA7FD34821}" srcOrd="0" destOrd="0" presId="urn:microsoft.com/office/officeart/2018/5/layout/IconLeafLabelList"/>
    <dgm:cxn modelId="{3441A66D-56C3-4B38-B37C-6A79CF6ADDE7}" type="presParOf" srcId="{8FAF8134-D6B6-49D9-9A58-600527D21FCC}" destId="{858BFD0A-587C-4DDD-9611-04C8166C5198}" srcOrd="1" destOrd="0" presId="urn:microsoft.com/office/officeart/2018/5/layout/IconLeafLabelList"/>
    <dgm:cxn modelId="{BF31A07E-BC25-4236-B780-F5410181BB98}" type="presParOf" srcId="{8FAF8134-D6B6-49D9-9A58-600527D21FCC}" destId="{736E32BE-86E9-46DC-864E-3204C1D517B3}" srcOrd="2" destOrd="0" presId="urn:microsoft.com/office/officeart/2018/5/layout/IconLeafLabelList"/>
    <dgm:cxn modelId="{92585BD0-B98F-4458-BCA2-D89013F8F617}" type="presParOf" srcId="{8FAF8134-D6B6-49D9-9A58-600527D21FCC}" destId="{DA1DEB96-E970-4176-9FC1-1749D8A80B27}" srcOrd="3" destOrd="0" presId="urn:microsoft.com/office/officeart/2018/5/layout/IconLeafLabelList"/>
    <dgm:cxn modelId="{F90FA6B5-7424-443B-B787-36B4A2BAC8B2}" type="presParOf" srcId="{9FE4A1D2-F144-4CDD-88EE-6B0F010DEE29}" destId="{18CB8725-C841-44D3-B700-2F435623665C}" srcOrd="9" destOrd="0" presId="urn:microsoft.com/office/officeart/2018/5/layout/IconLeafLabelList"/>
    <dgm:cxn modelId="{40E15985-D74F-4D0F-9130-EBFD952A5201}" type="presParOf" srcId="{9FE4A1D2-F144-4CDD-88EE-6B0F010DEE29}" destId="{653F1857-1EAF-4FB2-94B0-AEBAD74A6FBE}" srcOrd="10" destOrd="0" presId="urn:microsoft.com/office/officeart/2018/5/layout/IconLeafLabelList"/>
    <dgm:cxn modelId="{83DE827A-64E0-49E1-8FCA-877C070BCCA5}" type="presParOf" srcId="{653F1857-1EAF-4FB2-94B0-AEBAD74A6FBE}" destId="{01A3C05B-1653-43FB-A17E-F63838EE3858}" srcOrd="0" destOrd="0" presId="urn:microsoft.com/office/officeart/2018/5/layout/IconLeafLabelList"/>
    <dgm:cxn modelId="{ED519DE2-81C5-45BB-996D-053AF6C45B16}" type="presParOf" srcId="{653F1857-1EAF-4FB2-94B0-AEBAD74A6FBE}" destId="{A965D730-F425-42EF-BF55-365902B0487C}" srcOrd="1" destOrd="0" presId="urn:microsoft.com/office/officeart/2018/5/layout/IconLeafLabelList"/>
    <dgm:cxn modelId="{B2EF1C6C-DCB9-4424-9468-080F187D729E}" type="presParOf" srcId="{653F1857-1EAF-4FB2-94B0-AEBAD74A6FBE}" destId="{2BBCB425-A40F-449E-8FEC-E73123CC9661}" srcOrd="2" destOrd="0" presId="urn:microsoft.com/office/officeart/2018/5/layout/IconLeafLabelList"/>
    <dgm:cxn modelId="{883BA17A-7A3D-4236-B95C-969943B9DA12}" type="presParOf" srcId="{653F1857-1EAF-4FB2-94B0-AEBAD74A6FBE}" destId="{45CA6A6C-05D0-4479-A39F-292467F1258D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1300DA-E1A6-41F8-8616-92CC330CAAEB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8928B5-9EBF-4E08-B73C-2EFB4DC68B9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Desk research involving:  </a:t>
          </a:r>
        </a:p>
      </dgm:t>
    </dgm:pt>
    <dgm:pt modelId="{E0D6114F-D88B-47F1-81D9-198B57975860}" type="parTrans" cxnId="{1A3B472C-EFFC-4041-8DD1-06A848A8620D}">
      <dgm:prSet/>
      <dgm:spPr/>
      <dgm:t>
        <a:bodyPr/>
        <a:lstStyle/>
        <a:p>
          <a:endParaRPr lang="en-US"/>
        </a:p>
      </dgm:t>
    </dgm:pt>
    <dgm:pt modelId="{4ECF68CB-6DCB-4C4F-9F35-2C4D3B9691E2}" type="sibTrans" cxnId="{1A3B472C-EFFC-4041-8DD1-06A848A8620D}">
      <dgm:prSet/>
      <dgm:spPr/>
      <dgm:t>
        <a:bodyPr/>
        <a:lstStyle/>
        <a:p>
          <a:endParaRPr lang="en-US"/>
        </a:p>
      </dgm:t>
    </dgm:pt>
    <dgm:pt modelId="{FE09CEBC-B11D-45A8-ABBA-E7F3AE06A5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published articles and journals; </a:t>
          </a:r>
        </a:p>
      </dgm:t>
    </dgm:pt>
    <dgm:pt modelId="{D7902C8D-8561-4E77-A75E-275C908A5517}" type="parTrans" cxnId="{06A41DAF-E2D2-413D-A542-2EAAEF43B6F8}">
      <dgm:prSet/>
      <dgm:spPr/>
      <dgm:t>
        <a:bodyPr/>
        <a:lstStyle/>
        <a:p>
          <a:endParaRPr lang="en-US"/>
        </a:p>
      </dgm:t>
    </dgm:pt>
    <dgm:pt modelId="{5B3AF2F5-B3BE-4F2E-87E3-7595A5C5C280}" type="sibTrans" cxnId="{06A41DAF-E2D2-413D-A542-2EAAEF43B6F8}">
      <dgm:prSet/>
      <dgm:spPr/>
      <dgm:t>
        <a:bodyPr/>
        <a:lstStyle/>
        <a:p>
          <a:endParaRPr lang="en-US"/>
        </a:p>
      </dgm:t>
    </dgm:pt>
    <dgm:pt modelId="{DA0FB9E4-1307-448E-B012-CDF77D691C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webcasts/webinars/podcasts; </a:t>
          </a:r>
        </a:p>
      </dgm:t>
    </dgm:pt>
    <dgm:pt modelId="{3EC7B913-8DD7-4DE1-B8A6-798100962477}" type="parTrans" cxnId="{964333B9-EFE0-42F4-B981-15B3CF4F71BE}">
      <dgm:prSet/>
      <dgm:spPr/>
      <dgm:t>
        <a:bodyPr/>
        <a:lstStyle/>
        <a:p>
          <a:endParaRPr lang="en-US"/>
        </a:p>
      </dgm:t>
    </dgm:pt>
    <dgm:pt modelId="{EE2C7046-4C16-43CC-AF93-6D80C00833E3}" type="sibTrans" cxnId="{964333B9-EFE0-42F4-B981-15B3CF4F71BE}">
      <dgm:prSet/>
      <dgm:spPr/>
      <dgm:t>
        <a:bodyPr/>
        <a:lstStyle/>
        <a:p>
          <a:endParaRPr lang="en-US"/>
        </a:p>
      </dgm:t>
    </dgm:pt>
    <dgm:pt modelId="{E1A42B45-AB9F-4D31-9F6B-C1C931C89F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materials prepared by other professional bodies; </a:t>
          </a:r>
        </a:p>
        <a:p>
          <a:pPr>
            <a:lnSpc>
              <a:spcPct val="100000"/>
            </a:lnSpc>
          </a:pPr>
          <a:r>
            <a:rPr lang="en-US" dirty="0"/>
            <a:t>and</a:t>
          </a:r>
        </a:p>
      </dgm:t>
    </dgm:pt>
    <dgm:pt modelId="{99D41336-E668-47C5-965E-119C5D726E01}" type="parTrans" cxnId="{1351A023-8ABC-400F-B7A9-B31F8DECEF04}">
      <dgm:prSet/>
      <dgm:spPr/>
      <dgm:t>
        <a:bodyPr/>
        <a:lstStyle/>
        <a:p>
          <a:endParaRPr lang="en-US"/>
        </a:p>
      </dgm:t>
    </dgm:pt>
    <dgm:pt modelId="{E36602E9-320B-4919-B936-03E88BEEEC7A}" type="sibTrans" cxnId="{1351A023-8ABC-400F-B7A9-B31F8DECEF04}">
      <dgm:prSet/>
      <dgm:spPr/>
      <dgm:t>
        <a:bodyPr/>
        <a:lstStyle/>
        <a:p>
          <a:endParaRPr lang="en-US"/>
        </a:p>
      </dgm:t>
    </dgm:pt>
    <dgm:pt modelId="{FDA3036C-3139-48AB-B9D1-FAB5A9D009E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thought leadership articles from OECD, United Nations, European Commission etc.</a:t>
          </a:r>
        </a:p>
      </dgm:t>
    </dgm:pt>
    <dgm:pt modelId="{BA3DAC25-0C29-46C7-B065-C1FD0104285B}" type="parTrans" cxnId="{8A205D37-E1CB-48B5-9B15-12717C34FCBD}">
      <dgm:prSet/>
      <dgm:spPr/>
      <dgm:t>
        <a:bodyPr/>
        <a:lstStyle/>
        <a:p>
          <a:endParaRPr lang="en-US"/>
        </a:p>
      </dgm:t>
    </dgm:pt>
    <dgm:pt modelId="{14655D8A-E784-4696-85D3-FABCCBA110A8}" type="sibTrans" cxnId="{8A205D37-E1CB-48B5-9B15-12717C34FCBD}">
      <dgm:prSet/>
      <dgm:spPr/>
      <dgm:t>
        <a:bodyPr/>
        <a:lstStyle/>
        <a:p>
          <a:endParaRPr lang="en-US"/>
        </a:p>
      </dgm:t>
    </dgm:pt>
    <dgm:pt modelId="{E8C83ADB-6E78-4412-B662-8617AE64E93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Teleconferences with professional bodies (MICPA, BCCPA, CAANZ) and academics </a:t>
          </a:r>
        </a:p>
      </dgm:t>
    </dgm:pt>
    <dgm:pt modelId="{2487F347-B0EA-409D-8BE9-238A8AFF1230}" type="parTrans" cxnId="{B6D1DE85-C4A5-4454-9D3D-A411EB4FB386}">
      <dgm:prSet/>
      <dgm:spPr/>
      <dgm:t>
        <a:bodyPr/>
        <a:lstStyle/>
        <a:p>
          <a:endParaRPr lang="en-US"/>
        </a:p>
      </dgm:t>
    </dgm:pt>
    <dgm:pt modelId="{CF21617E-48B4-4DC6-987C-18FD4C7F76DC}" type="sibTrans" cxnId="{B6D1DE85-C4A5-4454-9D3D-A411EB4FB386}">
      <dgm:prSet/>
      <dgm:spPr/>
      <dgm:t>
        <a:bodyPr/>
        <a:lstStyle/>
        <a:p>
          <a:endParaRPr lang="en-US"/>
        </a:p>
      </dgm:t>
    </dgm:pt>
    <dgm:pt modelId="{EDC61290-2B0E-4A77-A308-C061393C154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In person meetings with OECD, Accountancy Europe, Members of European Parliament, UK Professional Bodies and Global Tax Leaders of Big 4 firms</a:t>
          </a:r>
        </a:p>
      </dgm:t>
    </dgm:pt>
    <dgm:pt modelId="{BC57474F-89C7-405B-97BD-B00045C20B9A}" type="parTrans" cxnId="{F81FB494-7066-4969-99C3-8C9C4F1CD01E}">
      <dgm:prSet/>
      <dgm:spPr/>
      <dgm:t>
        <a:bodyPr/>
        <a:lstStyle/>
        <a:p>
          <a:endParaRPr lang="en-US"/>
        </a:p>
      </dgm:t>
    </dgm:pt>
    <dgm:pt modelId="{BBE4FABB-B913-4139-8501-66CF7E723139}" type="sibTrans" cxnId="{F81FB494-7066-4969-99C3-8C9C4F1CD01E}">
      <dgm:prSet/>
      <dgm:spPr/>
      <dgm:t>
        <a:bodyPr/>
        <a:lstStyle/>
        <a:p>
          <a:endParaRPr lang="en-US"/>
        </a:p>
      </dgm:t>
    </dgm:pt>
    <dgm:pt modelId="{B0F922A1-2539-4B49-9E5F-548AF9221079}" type="pres">
      <dgm:prSet presAssocID="{721300DA-E1A6-41F8-8616-92CC330CAAEB}" presName="root" presStyleCnt="0">
        <dgm:presLayoutVars>
          <dgm:dir/>
          <dgm:resizeHandles val="exact"/>
        </dgm:presLayoutVars>
      </dgm:prSet>
      <dgm:spPr/>
    </dgm:pt>
    <dgm:pt modelId="{372C1FE5-9231-4CFF-8C60-ECF14EB6FFD7}" type="pres">
      <dgm:prSet presAssocID="{498928B5-9EBF-4E08-B73C-2EFB4DC68B91}" presName="compNode" presStyleCnt="0"/>
      <dgm:spPr/>
    </dgm:pt>
    <dgm:pt modelId="{4F337D74-B7F7-40C5-B8ED-3C9B5DE9EB36}" type="pres">
      <dgm:prSet presAssocID="{498928B5-9EBF-4E08-B73C-2EFB4DC68B9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8437F576-4C1A-4833-A702-3E2404165D05}" type="pres">
      <dgm:prSet presAssocID="{498928B5-9EBF-4E08-B73C-2EFB4DC68B91}" presName="iconSpace" presStyleCnt="0"/>
      <dgm:spPr/>
    </dgm:pt>
    <dgm:pt modelId="{AB8C4E99-E8CF-4DB9-B3F9-1BA7C6C4B8A7}" type="pres">
      <dgm:prSet presAssocID="{498928B5-9EBF-4E08-B73C-2EFB4DC68B91}" presName="parTx" presStyleLbl="revTx" presStyleIdx="0" presStyleCnt="6">
        <dgm:presLayoutVars>
          <dgm:chMax val="0"/>
          <dgm:chPref val="0"/>
        </dgm:presLayoutVars>
      </dgm:prSet>
      <dgm:spPr/>
    </dgm:pt>
    <dgm:pt modelId="{201C9622-48E1-4AD3-9E28-8B450A1069B9}" type="pres">
      <dgm:prSet presAssocID="{498928B5-9EBF-4E08-B73C-2EFB4DC68B91}" presName="txSpace" presStyleCnt="0"/>
      <dgm:spPr/>
    </dgm:pt>
    <dgm:pt modelId="{2AB1A253-F549-4653-8BBF-4315E9C07CA1}" type="pres">
      <dgm:prSet presAssocID="{498928B5-9EBF-4E08-B73C-2EFB4DC68B91}" presName="desTx" presStyleLbl="revTx" presStyleIdx="1" presStyleCnt="6" custLinFactNeighborX="2499" custLinFactNeighborY="-37847">
        <dgm:presLayoutVars/>
      </dgm:prSet>
      <dgm:spPr/>
    </dgm:pt>
    <dgm:pt modelId="{F263AD2C-5473-4D9C-A3A2-84D9CDA7035F}" type="pres">
      <dgm:prSet presAssocID="{4ECF68CB-6DCB-4C4F-9F35-2C4D3B9691E2}" presName="sibTrans" presStyleCnt="0"/>
      <dgm:spPr/>
    </dgm:pt>
    <dgm:pt modelId="{F0DBE4C3-759C-4967-BB91-7D76C88939C6}" type="pres">
      <dgm:prSet presAssocID="{E8C83ADB-6E78-4412-B662-8617AE64E93D}" presName="compNode" presStyleCnt="0"/>
      <dgm:spPr/>
    </dgm:pt>
    <dgm:pt modelId="{0F0B7796-123C-42B6-AE8C-AE3875D8F204}" type="pres">
      <dgm:prSet presAssocID="{E8C83ADB-6E78-4412-B662-8617AE64E93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6000" b="-6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490C5CA0-052F-4C4F-A132-E62A4668118B}" type="pres">
      <dgm:prSet presAssocID="{E8C83ADB-6E78-4412-B662-8617AE64E93D}" presName="iconSpace" presStyleCnt="0"/>
      <dgm:spPr/>
    </dgm:pt>
    <dgm:pt modelId="{141C86B6-5A65-4708-B057-4A360BB6C0B1}" type="pres">
      <dgm:prSet presAssocID="{E8C83ADB-6E78-4412-B662-8617AE64E93D}" presName="parTx" presStyleLbl="revTx" presStyleIdx="2" presStyleCnt="6">
        <dgm:presLayoutVars>
          <dgm:chMax val="0"/>
          <dgm:chPref val="0"/>
        </dgm:presLayoutVars>
      </dgm:prSet>
      <dgm:spPr/>
    </dgm:pt>
    <dgm:pt modelId="{C139EF23-F8D3-40A8-955C-866C82F8016C}" type="pres">
      <dgm:prSet presAssocID="{E8C83ADB-6E78-4412-B662-8617AE64E93D}" presName="txSpace" presStyleCnt="0"/>
      <dgm:spPr/>
    </dgm:pt>
    <dgm:pt modelId="{71E9CE4E-455E-434E-8E63-CD191A197799}" type="pres">
      <dgm:prSet presAssocID="{E8C83ADB-6E78-4412-B662-8617AE64E93D}" presName="desTx" presStyleLbl="revTx" presStyleIdx="3" presStyleCnt="6">
        <dgm:presLayoutVars/>
      </dgm:prSet>
      <dgm:spPr/>
    </dgm:pt>
    <dgm:pt modelId="{ED1D13F8-4EA3-40C4-AA06-121000E55B31}" type="pres">
      <dgm:prSet presAssocID="{CF21617E-48B4-4DC6-987C-18FD4C7F76DC}" presName="sibTrans" presStyleCnt="0"/>
      <dgm:spPr/>
    </dgm:pt>
    <dgm:pt modelId="{2A489324-B4EE-46C5-80C8-ED1BF997596D}" type="pres">
      <dgm:prSet presAssocID="{EDC61290-2B0E-4A77-A308-C061393C154C}" presName="compNode" presStyleCnt="0"/>
      <dgm:spPr/>
    </dgm:pt>
    <dgm:pt modelId="{989EFDBB-BF88-4025-BDCF-3B62D1CFF1A8}" type="pres">
      <dgm:prSet presAssocID="{EDC61290-2B0E-4A77-A308-C061393C154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C145ED4D-4AA3-4984-8E29-2BFBC3C0DFD5}" type="pres">
      <dgm:prSet presAssocID="{EDC61290-2B0E-4A77-A308-C061393C154C}" presName="iconSpace" presStyleCnt="0"/>
      <dgm:spPr/>
    </dgm:pt>
    <dgm:pt modelId="{FD515BF4-E2B1-4501-940A-E52BFFF26E2B}" type="pres">
      <dgm:prSet presAssocID="{EDC61290-2B0E-4A77-A308-C061393C154C}" presName="parTx" presStyleLbl="revTx" presStyleIdx="4" presStyleCnt="6">
        <dgm:presLayoutVars>
          <dgm:chMax val="0"/>
          <dgm:chPref val="0"/>
        </dgm:presLayoutVars>
      </dgm:prSet>
      <dgm:spPr/>
    </dgm:pt>
    <dgm:pt modelId="{FEC5AA76-32E4-4CF4-8769-A853594AED59}" type="pres">
      <dgm:prSet presAssocID="{EDC61290-2B0E-4A77-A308-C061393C154C}" presName="txSpace" presStyleCnt="0"/>
      <dgm:spPr/>
    </dgm:pt>
    <dgm:pt modelId="{6734CEF0-0063-4374-A8DB-FC77FDE3C312}" type="pres">
      <dgm:prSet presAssocID="{EDC61290-2B0E-4A77-A308-C061393C154C}" presName="desTx" presStyleLbl="revTx" presStyleIdx="5" presStyleCnt="6">
        <dgm:presLayoutVars/>
      </dgm:prSet>
      <dgm:spPr/>
    </dgm:pt>
  </dgm:ptLst>
  <dgm:cxnLst>
    <dgm:cxn modelId="{1351A023-8ABC-400F-B7A9-B31F8DECEF04}" srcId="{498928B5-9EBF-4E08-B73C-2EFB4DC68B91}" destId="{E1A42B45-AB9F-4D31-9F6B-C1C931C89FEE}" srcOrd="2" destOrd="0" parTransId="{99D41336-E668-47C5-965E-119C5D726E01}" sibTransId="{E36602E9-320B-4919-B936-03E88BEEEC7A}"/>
    <dgm:cxn modelId="{1A3B472C-EFFC-4041-8DD1-06A848A8620D}" srcId="{721300DA-E1A6-41F8-8616-92CC330CAAEB}" destId="{498928B5-9EBF-4E08-B73C-2EFB4DC68B91}" srcOrd="0" destOrd="0" parTransId="{E0D6114F-D88B-47F1-81D9-198B57975860}" sibTransId="{4ECF68CB-6DCB-4C4F-9F35-2C4D3B9691E2}"/>
    <dgm:cxn modelId="{8A205D37-E1CB-48B5-9B15-12717C34FCBD}" srcId="{498928B5-9EBF-4E08-B73C-2EFB4DC68B91}" destId="{FDA3036C-3139-48AB-B9D1-FAB5A9D009ED}" srcOrd="3" destOrd="0" parTransId="{BA3DAC25-0C29-46C7-B065-C1FD0104285B}" sibTransId="{14655D8A-E784-4696-85D3-FABCCBA110A8}"/>
    <dgm:cxn modelId="{90B4F664-4474-4007-8B3D-73FDA5D435F1}" type="presOf" srcId="{498928B5-9EBF-4E08-B73C-2EFB4DC68B91}" destId="{AB8C4E99-E8CF-4DB9-B3F9-1BA7C6C4B8A7}" srcOrd="0" destOrd="0" presId="urn:microsoft.com/office/officeart/2018/5/layout/CenteredIconLabelDescriptionList"/>
    <dgm:cxn modelId="{A291CE45-F1E7-43F8-B040-20EE19EE8EA9}" type="presOf" srcId="{DA0FB9E4-1307-448E-B012-CDF77D691C0D}" destId="{2AB1A253-F549-4653-8BBF-4315E9C07CA1}" srcOrd="0" destOrd="1" presId="urn:microsoft.com/office/officeart/2018/5/layout/CenteredIconLabelDescriptionList"/>
    <dgm:cxn modelId="{C4DEFC5A-D188-4C46-B7AD-8A75D9925267}" type="presOf" srcId="{721300DA-E1A6-41F8-8616-92CC330CAAEB}" destId="{B0F922A1-2539-4B49-9E5F-548AF9221079}" srcOrd="0" destOrd="0" presId="urn:microsoft.com/office/officeart/2018/5/layout/CenteredIconLabelDescriptionList"/>
    <dgm:cxn modelId="{B6D1DE85-C4A5-4454-9D3D-A411EB4FB386}" srcId="{721300DA-E1A6-41F8-8616-92CC330CAAEB}" destId="{E8C83ADB-6E78-4412-B662-8617AE64E93D}" srcOrd="1" destOrd="0" parTransId="{2487F347-B0EA-409D-8BE9-238A8AFF1230}" sibTransId="{CF21617E-48B4-4DC6-987C-18FD4C7F76DC}"/>
    <dgm:cxn modelId="{D5958F8F-3255-47C4-95F0-E2045140DAA5}" type="presOf" srcId="{E8C83ADB-6E78-4412-B662-8617AE64E93D}" destId="{141C86B6-5A65-4708-B057-4A360BB6C0B1}" srcOrd="0" destOrd="0" presId="urn:microsoft.com/office/officeart/2018/5/layout/CenteredIconLabelDescriptionList"/>
    <dgm:cxn modelId="{D3070C93-B7B4-4DFA-8E10-7B92D6029A83}" type="presOf" srcId="{FDA3036C-3139-48AB-B9D1-FAB5A9D009ED}" destId="{2AB1A253-F549-4653-8BBF-4315E9C07CA1}" srcOrd="0" destOrd="3" presId="urn:microsoft.com/office/officeart/2018/5/layout/CenteredIconLabelDescriptionList"/>
    <dgm:cxn modelId="{F81FB494-7066-4969-99C3-8C9C4F1CD01E}" srcId="{721300DA-E1A6-41F8-8616-92CC330CAAEB}" destId="{EDC61290-2B0E-4A77-A308-C061393C154C}" srcOrd="2" destOrd="0" parTransId="{BC57474F-89C7-405B-97BD-B00045C20B9A}" sibTransId="{BBE4FABB-B913-4139-8501-66CF7E723139}"/>
    <dgm:cxn modelId="{06A41DAF-E2D2-413D-A542-2EAAEF43B6F8}" srcId="{498928B5-9EBF-4E08-B73C-2EFB4DC68B91}" destId="{FE09CEBC-B11D-45A8-ABBA-E7F3AE06A56E}" srcOrd="0" destOrd="0" parTransId="{D7902C8D-8561-4E77-A75E-275C908A5517}" sibTransId="{5B3AF2F5-B3BE-4F2E-87E3-7595A5C5C280}"/>
    <dgm:cxn modelId="{964333B9-EFE0-42F4-B981-15B3CF4F71BE}" srcId="{498928B5-9EBF-4E08-B73C-2EFB4DC68B91}" destId="{DA0FB9E4-1307-448E-B012-CDF77D691C0D}" srcOrd="1" destOrd="0" parTransId="{3EC7B913-8DD7-4DE1-B8A6-798100962477}" sibTransId="{EE2C7046-4C16-43CC-AF93-6D80C00833E3}"/>
    <dgm:cxn modelId="{0A38F5C0-DC45-4B83-8D95-805C851AC54A}" type="presOf" srcId="{FE09CEBC-B11D-45A8-ABBA-E7F3AE06A56E}" destId="{2AB1A253-F549-4653-8BBF-4315E9C07CA1}" srcOrd="0" destOrd="0" presId="urn:microsoft.com/office/officeart/2018/5/layout/CenteredIconLabelDescriptionList"/>
    <dgm:cxn modelId="{BF2518C4-2B72-4123-A3E8-FA0557C29D87}" type="presOf" srcId="{EDC61290-2B0E-4A77-A308-C061393C154C}" destId="{FD515BF4-E2B1-4501-940A-E52BFFF26E2B}" srcOrd="0" destOrd="0" presId="urn:microsoft.com/office/officeart/2018/5/layout/CenteredIconLabelDescriptionList"/>
    <dgm:cxn modelId="{82AA11F1-EE91-4C59-8EE8-3FCFF14D4617}" type="presOf" srcId="{E1A42B45-AB9F-4D31-9F6B-C1C931C89FEE}" destId="{2AB1A253-F549-4653-8BBF-4315E9C07CA1}" srcOrd="0" destOrd="2" presId="urn:microsoft.com/office/officeart/2018/5/layout/CenteredIconLabelDescriptionList"/>
    <dgm:cxn modelId="{ED1CE4E8-20ED-47BA-B8D0-2B5D42AC834A}" type="presParOf" srcId="{B0F922A1-2539-4B49-9E5F-548AF9221079}" destId="{372C1FE5-9231-4CFF-8C60-ECF14EB6FFD7}" srcOrd="0" destOrd="0" presId="urn:microsoft.com/office/officeart/2018/5/layout/CenteredIconLabelDescriptionList"/>
    <dgm:cxn modelId="{E26043EC-361B-40A5-B669-6EEFE925FFC8}" type="presParOf" srcId="{372C1FE5-9231-4CFF-8C60-ECF14EB6FFD7}" destId="{4F337D74-B7F7-40C5-B8ED-3C9B5DE9EB36}" srcOrd="0" destOrd="0" presId="urn:microsoft.com/office/officeart/2018/5/layout/CenteredIconLabelDescriptionList"/>
    <dgm:cxn modelId="{EFBDA830-5AEE-42F7-AF19-186EFBE36CA1}" type="presParOf" srcId="{372C1FE5-9231-4CFF-8C60-ECF14EB6FFD7}" destId="{8437F576-4C1A-4833-A702-3E2404165D05}" srcOrd="1" destOrd="0" presId="urn:microsoft.com/office/officeart/2018/5/layout/CenteredIconLabelDescriptionList"/>
    <dgm:cxn modelId="{F4693F87-64DA-461A-91B4-6DDA940F3F95}" type="presParOf" srcId="{372C1FE5-9231-4CFF-8C60-ECF14EB6FFD7}" destId="{AB8C4E99-E8CF-4DB9-B3F9-1BA7C6C4B8A7}" srcOrd="2" destOrd="0" presId="urn:microsoft.com/office/officeart/2018/5/layout/CenteredIconLabelDescriptionList"/>
    <dgm:cxn modelId="{460C9BC4-C7E6-4A47-9496-02C5FA96C8AA}" type="presParOf" srcId="{372C1FE5-9231-4CFF-8C60-ECF14EB6FFD7}" destId="{201C9622-48E1-4AD3-9E28-8B450A1069B9}" srcOrd="3" destOrd="0" presId="urn:microsoft.com/office/officeart/2018/5/layout/CenteredIconLabelDescriptionList"/>
    <dgm:cxn modelId="{ADD2A8A6-E394-4E1F-8418-EBAE7D904DE1}" type="presParOf" srcId="{372C1FE5-9231-4CFF-8C60-ECF14EB6FFD7}" destId="{2AB1A253-F549-4653-8BBF-4315E9C07CA1}" srcOrd="4" destOrd="0" presId="urn:microsoft.com/office/officeart/2018/5/layout/CenteredIconLabelDescriptionList"/>
    <dgm:cxn modelId="{B48C5642-53E7-4374-B371-B4611EFDE947}" type="presParOf" srcId="{B0F922A1-2539-4B49-9E5F-548AF9221079}" destId="{F263AD2C-5473-4D9C-A3A2-84D9CDA7035F}" srcOrd="1" destOrd="0" presId="urn:microsoft.com/office/officeart/2018/5/layout/CenteredIconLabelDescriptionList"/>
    <dgm:cxn modelId="{3D39C0DE-CEE0-4CF2-9159-C5ADBAAACCB8}" type="presParOf" srcId="{B0F922A1-2539-4B49-9E5F-548AF9221079}" destId="{F0DBE4C3-759C-4967-BB91-7D76C88939C6}" srcOrd="2" destOrd="0" presId="urn:microsoft.com/office/officeart/2018/5/layout/CenteredIconLabelDescriptionList"/>
    <dgm:cxn modelId="{08270626-1FF4-4403-83A2-86C42F300EE7}" type="presParOf" srcId="{F0DBE4C3-759C-4967-BB91-7D76C88939C6}" destId="{0F0B7796-123C-42B6-AE8C-AE3875D8F204}" srcOrd="0" destOrd="0" presId="urn:microsoft.com/office/officeart/2018/5/layout/CenteredIconLabelDescriptionList"/>
    <dgm:cxn modelId="{9966AA3E-E188-4CF2-95B0-6183A3710773}" type="presParOf" srcId="{F0DBE4C3-759C-4967-BB91-7D76C88939C6}" destId="{490C5CA0-052F-4C4F-A132-E62A4668118B}" srcOrd="1" destOrd="0" presId="urn:microsoft.com/office/officeart/2018/5/layout/CenteredIconLabelDescriptionList"/>
    <dgm:cxn modelId="{53AE1402-4855-429E-9ED6-A588832A8854}" type="presParOf" srcId="{F0DBE4C3-759C-4967-BB91-7D76C88939C6}" destId="{141C86B6-5A65-4708-B057-4A360BB6C0B1}" srcOrd="2" destOrd="0" presId="urn:microsoft.com/office/officeart/2018/5/layout/CenteredIconLabelDescriptionList"/>
    <dgm:cxn modelId="{4419632D-45BF-42FC-88F5-D2DED1BF3556}" type="presParOf" srcId="{F0DBE4C3-759C-4967-BB91-7D76C88939C6}" destId="{C139EF23-F8D3-40A8-955C-866C82F8016C}" srcOrd="3" destOrd="0" presId="urn:microsoft.com/office/officeart/2018/5/layout/CenteredIconLabelDescriptionList"/>
    <dgm:cxn modelId="{1456E288-A2E1-482D-8C4F-B54A5DDC2333}" type="presParOf" srcId="{F0DBE4C3-759C-4967-BB91-7D76C88939C6}" destId="{71E9CE4E-455E-434E-8E63-CD191A197799}" srcOrd="4" destOrd="0" presId="urn:microsoft.com/office/officeart/2018/5/layout/CenteredIconLabelDescriptionList"/>
    <dgm:cxn modelId="{30DB8BE3-DED8-46D4-8BC9-746A44A6B77B}" type="presParOf" srcId="{B0F922A1-2539-4B49-9E5F-548AF9221079}" destId="{ED1D13F8-4EA3-40C4-AA06-121000E55B31}" srcOrd="3" destOrd="0" presId="urn:microsoft.com/office/officeart/2018/5/layout/CenteredIconLabelDescriptionList"/>
    <dgm:cxn modelId="{64E367D7-6354-47A1-B1C0-9B3F49ADA62F}" type="presParOf" srcId="{B0F922A1-2539-4B49-9E5F-548AF9221079}" destId="{2A489324-B4EE-46C5-80C8-ED1BF997596D}" srcOrd="4" destOrd="0" presId="urn:microsoft.com/office/officeart/2018/5/layout/CenteredIconLabelDescriptionList"/>
    <dgm:cxn modelId="{EEA5596B-7D92-46B9-9C05-C7AE621C43FD}" type="presParOf" srcId="{2A489324-B4EE-46C5-80C8-ED1BF997596D}" destId="{989EFDBB-BF88-4025-BDCF-3B62D1CFF1A8}" srcOrd="0" destOrd="0" presId="urn:microsoft.com/office/officeart/2018/5/layout/CenteredIconLabelDescriptionList"/>
    <dgm:cxn modelId="{64D29306-9EF1-4BA8-B4FE-8C431D2E64D3}" type="presParOf" srcId="{2A489324-B4EE-46C5-80C8-ED1BF997596D}" destId="{C145ED4D-4AA3-4984-8E29-2BFBC3C0DFD5}" srcOrd="1" destOrd="0" presId="urn:microsoft.com/office/officeart/2018/5/layout/CenteredIconLabelDescriptionList"/>
    <dgm:cxn modelId="{8DD0DB18-DCAF-4153-B009-188945EB4C77}" type="presParOf" srcId="{2A489324-B4EE-46C5-80C8-ED1BF997596D}" destId="{FD515BF4-E2B1-4501-940A-E52BFFF26E2B}" srcOrd="2" destOrd="0" presId="urn:microsoft.com/office/officeart/2018/5/layout/CenteredIconLabelDescriptionList"/>
    <dgm:cxn modelId="{2E49BA72-0385-43A1-885D-C5B6D4E93CEF}" type="presParOf" srcId="{2A489324-B4EE-46C5-80C8-ED1BF997596D}" destId="{FEC5AA76-32E4-4CF4-8769-A853594AED59}" srcOrd="3" destOrd="0" presId="urn:microsoft.com/office/officeart/2018/5/layout/CenteredIconLabelDescriptionList"/>
    <dgm:cxn modelId="{42F49ECE-DA19-4745-8053-EA9670088AC7}" type="presParOf" srcId="{2A489324-B4EE-46C5-80C8-ED1BF997596D}" destId="{6734CEF0-0063-4374-A8DB-FC77FDE3C312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72E4D4-9AE7-4EBB-B072-626D505A505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2667BA-D7FF-474D-8B97-5749C8AFCB6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No “one set” of ethical principles applicable to professional accountants (PAs) across jurisdictions</a:t>
          </a:r>
        </a:p>
        <a:p>
          <a:pPr>
            <a:lnSpc>
              <a:spcPct val="100000"/>
            </a:lnSpc>
          </a:pPr>
          <a:r>
            <a:rPr lang="en-US" dirty="0"/>
            <a:t>Tax Planning impacts ethical behaviors across all the fundamental principles (FPs)</a:t>
          </a:r>
        </a:p>
      </dgm:t>
    </dgm:pt>
    <dgm:pt modelId="{315046AB-3755-4893-9162-5993080C86B3}" type="parTrans" cxnId="{0D84EBE4-3FE6-4963-9768-5F83E27A1946}">
      <dgm:prSet/>
      <dgm:spPr/>
      <dgm:t>
        <a:bodyPr/>
        <a:lstStyle/>
        <a:p>
          <a:endParaRPr lang="en-US"/>
        </a:p>
      </dgm:t>
    </dgm:pt>
    <dgm:pt modelId="{7D61E8B2-0AB1-460B-A9E9-3830523D9EDF}" type="sibTrans" cxnId="{0D84EBE4-3FE6-4963-9768-5F83E27A1946}">
      <dgm:prSet/>
      <dgm:spPr/>
      <dgm:t>
        <a:bodyPr/>
        <a:lstStyle/>
        <a:p>
          <a:endParaRPr lang="en-US"/>
        </a:p>
      </dgm:t>
    </dgm:pt>
    <dgm:pt modelId="{877A31A4-466A-4DAB-AF1B-424E73873DF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/>
            <a:t>Criticality of Professional Development in Assisting the PA Exercise Professional Judgment</a:t>
          </a:r>
        </a:p>
      </dgm:t>
    </dgm:pt>
    <dgm:pt modelId="{9CF2C8EF-F722-4EFF-A0A0-D2C108F3B53D}" type="parTrans" cxnId="{FA2E69A2-3BD6-4F5B-A857-C72029EB125F}">
      <dgm:prSet/>
      <dgm:spPr/>
      <dgm:t>
        <a:bodyPr/>
        <a:lstStyle/>
        <a:p>
          <a:endParaRPr lang="en-US"/>
        </a:p>
      </dgm:t>
    </dgm:pt>
    <dgm:pt modelId="{EA80418E-842E-45F0-966C-156F0B5D509F}" type="sibTrans" cxnId="{FA2E69A2-3BD6-4F5B-A857-C72029EB125F}">
      <dgm:prSet/>
      <dgm:spPr/>
      <dgm:t>
        <a:bodyPr/>
        <a:lstStyle/>
        <a:p>
          <a:endParaRPr lang="en-US"/>
        </a:p>
      </dgm:t>
    </dgm:pt>
    <dgm:pt modelId="{4A3001F5-07E5-4F31-86DE-E428DE92AD2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Concepts of “Fairness” and “Transparency” are expected and necessary elements</a:t>
          </a:r>
        </a:p>
      </dgm:t>
    </dgm:pt>
    <dgm:pt modelId="{EF8637EA-ED22-4CF2-AA4C-8690533E89FD}" type="parTrans" cxnId="{01953694-DEF4-4F53-A020-B96FB3895B88}">
      <dgm:prSet/>
      <dgm:spPr/>
      <dgm:t>
        <a:bodyPr/>
        <a:lstStyle/>
        <a:p>
          <a:endParaRPr lang="en-US"/>
        </a:p>
      </dgm:t>
    </dgm:pt>
    <dgm:pt modelId="{25132C4C-2B82-458A-9028-DEEBC366D2CE}" type="sibTrans" cxnId="{01953694-DEF4-4F53-A020-B96FB3895B88}">
      <dgm:prSet/>
      <dgm:spPr/>
      <dgm:t>
        <a:bodyPr/>
        <a:lstStyle/>
        <a:p>
          <a:endParaRPr lang="en-US"/>
        </a:p>
      </dgm:t>
    </dgm:pt>
    <dgm:pt modelId="{79A8C698-F20B-4B0E-84A0-6E256CFCE84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An increased focus on Environmental, Social and Corporate Governance (ESG) reporting</a:t>
          </a:r>
        </a:p>
      </dgm:t>
    </dgm:pt>
    <dgm:pt modelId="{413F2717-A77C-4148-A012-8B41B4082CD5}" type="parTrans" cxnId="{86EAB9AF-8405-46A6-9080-69A662469238}">
      <dgm:prSet/>
      <dgm:spPr/>
      <dgm:t>
        <a:bodyPr/>
        <a:lstStyle/>
        <a:p>
          <a:endParaRPr lang="en-US"/>
        </a:p>
      </dgm:t>
    </dgm:pt>
    <dgm:pt modelId="{894E1E94-8612-4BEC-A460-3D0DA4F90F6A}" type="sibTrans" cxnId="{86EAB9AF-8405-46A6-9080-69A662469238}">
      <dgm:prSet/>
      <dgm:spPr/>
      <dgm:t>
        <a:bodyPr/>
        <a:lstStyle/>
        <a:p>
          <a:endParaRPr lang="en-US"/>
        </a:p>
      </dgm:t>
    </dgm:pt>
    <dgm:pt modelId="{B02025FC-D988-4922-8568-C2B1036718C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Threats to compliance with the FPs do not obviously capture the “complexity” risk associated with the multi-faceted discipline of tax planning</a:t>
          </a:r>
        </a:p>
      </dgm:t>
    </dgm:pt>
    <dgm:pt modelId="{C25C4FA8-9D00-470A-AC9F-A17F418CE40C}" type="parTrans" cxnId="{92B88974-315B-4384-B402-762D841F0333}">
      <dgm:prSet/>
      <dgm:spPr/>
      <dgm:t>
        <a:bodyPr/>
        <a:lstStyle/>
        <a:p>
          <a:endParaRPr lang="en-US"/>
        </a:p>
      </dgm:t>
    </dgm:pt>
    <dgm:pt modelId="{CFD269EE-6247-4372-BF4E-BF581863C1A4}" type="sibTrans" cxnId="{92B88974-315B-4384-B402-762D841F0333}">
      <dgm:prSet/>
      <dgm:spPr/>
      <dgm:t>
        <a:bodyPr/>
        <a:lstStyle/>
        <a:p>
          <a:endParaRPr lang="en-US"/>
        </a:p>
      </dgm:t>
    </dgm:pt>
    <dgm:pt modelId="{B33C2DBD-DCFF-45EF-A697-4E4C4E372DE4}" type="pres">
      <dgm:prSet presAssocID="{F072E4D4-9AE7-4EBB-B072-626D505A5053}" presName="root" presStyleCnt="0">
        <dgm:presLayoutVars>
          <dgm:dir/>
          <dgm:resizeHandles val="exact"/>
        </dgm:presLayoutVars>
      </dgm:prSet>
      <dgm:spPr/>
    </dgm:pt>
    <dgm:pt modelId="{4DB2B635-CE5F-4E5D-9BDB-C6F829B7AD0C}" type="pres">
      <dgm:prSet presAssocID="{292667BA-D7FF-474D-8B97-5749C8AFCB6C}" presName="compNode" presStyleCnt="0"/>
      <dgm:spPr/>
    </dgm:pt>
    <dgm:pt modelId="{44F657B8-D798-4658-A598-959FFE7567CE}" type="pres">
      <dgm:prSet presAssocID="{292667BA-D7FF-474D-8B97-5749C8AFCB6C}" presName="bgRect" presStyleLbl="bgShp" presStyleIdx="0" presStyleCnt="5" custScaleY="174512"/>
      <dgm:spPr/>
    </dgm:pt>
    <dgm:pt modelId="{B8891B08-7CE8-426D-8959-0CFEBBF79CAB}" type="pres">
      <dgm:prSet presAssocID="{292667BA-D7FF-474D-8B97-5749C8AFCB6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993BEB81-7B0B-41E1-BC0C-DDD36AB10561}" type="pres">
      <dgm:prSet presAssocID="{292667BA-D7FF-474D-8B97-5749C8AFCB6C}" presName="spaceRect" presStyleCnt="0"/>
      <dgm:spPr/>
    </dgm:pt>
    <dgm:pt modelId="{7AA216A2-E913-4BCB-98BA-5DE7F68F8694}" type="pres">
      <dgm:prSet presAssocID="{292667BA-D7FF-474D-8B97-5749C8AFCB6C}" presName="parTx" presStyleLbl="revTx" presStyleIdx="0" presStyleCnt="5" custLinFactNeighborX="-114" custLinFactNeighborY="-15342">
        <dgm:presLayoutVars>
          <dgm:chMax val="0"/>
          <dgm:chPref val="0"/>
        </dgm:presLayoutVars>
      </dgm:prSet>
      <dgm:spPr/>
    </dgm:pt>
    <dgm:pt modelId="{A9739378-BF0C-4BD4-A11D-05CF74254C53}" type="pres">
      <dgm:prSet presAssocID="{7D61E8B2-0AB1-460B-A9E9-3830523D9EDF}" presName="sibTrans" presStyleCnt="0"/>
      <dgm:spPr/>
    </dgm:pt>
    <dgm:pt modelId="{1FEFAB77-AF03-4612-9B7C-3ED9544ED171}" type="pres">
      <dgm:prSet presAssocID="{4A3001F5-07E5-4F31-86DE-E428DE92AD21}" presName="compNode" presStyleCnt="0"/>
      <dgm:spPr/>
    </dgm:pt>
    <dgm:pt modelId="{9A6F54FE-2BCB-4BFB-92BC-06781739C343}" type="pres">
      <dgm:prSet presAssocID="{4A3001F5-07E5-4F31-86DE-E428DE92AD21}" presName="bgRect" presStyleLbl="bgShp" presStyleIdx="1" presStyleCnt="5" custLinFactNeighborX="-808" custLinFactNeighborY="24647"/>
      <dgm:spPr/>
    </dgm:pt>
    <dgm:pt modelId="{E9615F1F-9DAE-49E9-BEF0-B8907C6E885C}" type="pres">
      <dgm:prSet presAssocID="{4A3001F5-07E5-4F31-86DE-E428DE92AD21}" presName="iconRect" presStyleLbl="node1" presStyleIdx="1" presStyleCnt="5" custLinFactNeighborX="-8308" custLinFactNeighborY="4567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C5F88F1E-9209-428B-B7CE-ECAB118E7CB8}" type="pres">
      <dgm:prSet presAssocID="{4A3001F5-07E5-4F31-86DE-E428DE92AD21}" presName="spaceRect" presStyleCnt="0"/>
      <dgm:spPr/>
    </dgm:pt>
    <dgm:pt modelId="{EE52A35C-0402-4074-95FE-0FBE256384A0}" type="pres">
      <dgm:prSet presAssocID="{4A3001F5-07E5-4F31-86DE-E428DE92AD21}" presName="parTx" presStyleLbl="revTx" presStyleIdx="1" presStyleCnt="5" custScaleX="99502" custLinFactNeighborX="-723" custLinFactNeighborY="-2596">
        <dgm:presLayoutVars>
          <dgm:chMax val="0"/>
          <dgm:chPref val="0"/>
        </dgm:presLayoutVars>
      </dgm:prSet>
      <dgm:spPr/>
    </dgm:pt>
    <dgm:pt modelId="{4659C9F1-AE51-4071-B0F6-D2D017905237}" type="pres">
      <dgm:prSet presAssocID="{25132C4C-2B82-458A-9028-DEEBC366D2CE}" presName="sibTrans" presStyleCnt="0"/>
      <dgm:spPr/>
    </dgm:pt>
    <dgm:pt modelId="{AD8CB184-CEB9-4151-9731-5DC218313C0E}" type="pres">
      <dgm:prSet presAssocID="{79A8C698-F20B-4B0E-84A0-6E256CFCE849}" presName="compNode" presStyleCnt="0"/>
      <dgm:spPr/>
    </dgm:pt>
    <dgm:pt modelId="{C21C4C17-B4B9-416D-A1C7-3559F3901E7C}" type="pres">
      <dgm:prSet presAssocID="{79A8C698-F20B-4B0E-84A0-6E256CFCE849}" presName="bgRect" presStyleLbl="bgShp" presStyleIdx="2" presStyleCnt="5" custLinFactNeighborY="21986"/>
      <dgm:spPr/>
    </dgm:pt>
    <dgm:pt modelId="{30E8FA7E-820E-40C6-BBA1-411AC5A0199E}" type="pres">
      <dgm:prSet presAssocID="{79A8C698-F20B-4B0E-84A0-6E256CFCE849}" presName="iconRect" presStyleLbl="node1" presStyleIdx="2" presStyleCnt="5" custLinFactNeighborX="-8309" custLinFactNeighborY="4575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rest scene"/>
        </a:ext>
      </dgm:extLst>
    </dgm:pt>
    <dgm:pt modelId="{C49937C3-9889-4567-99F5-751E0917B80C}" type="pres">
      <dgm:prSet presAssocID="{79A8C698-F20B-4B0E-84A0-6E256CFCE849}" presName="spaceRect" presStyleCnt="0"/>
      <dgm:spPr/>
    </dgm:pt>
    <dgm:pt modelId="{B9AA6E50-550A-4A9A-8FD9-6472DB2A12D5}" type="pres">
      <dgm:prSet presAssocID="{79A8C698-F20B-4B0E-84A0-6E256CFCE849}" presName="parTx" presStyleLbl="revTx" presStyleIdx="2" presStyleCnt="5" custLinFactNeighborX="-474" custLinFactNeighborY="-2566">
        <dgm:presLayoutVars>
          <dgm:chMax val="0"/>
          <dgm:chPref val="0"/>
        </dgm:presLayoutVars>
      </dgm:prSet>
      <dgm:spPr/>
    </dgm:pt>
    <dgm:pt modelId="{42AC4094-360E-4471-A419-3A45C67EC832}" type="pres">
      <dgm:prSet presAssocID="{894E1E94-8612-4BEC-A460-3D0DA4F90F6A}" presName="sibTrans" presStyleCnt="0"/>
      <dgm:spPr/>
    </dgm:pt>
    <dgm:pt modelId="{4B7812D2-535A-4077-BC6A-7678530AEDC6}" type="pres">
      <dgm:prSet presAssocID="{877A31A4-466A-4DAB-AF1B-424E73873DF3}" presName="compNode" presStyleCnt="0"/>
      <dgm:spPr/>
    </dgm:pt>
    <dgm:pt modelId="{4F364381-B9AE-4C51-954A-180B033700BE}" type="pres">
      <dgm:prSet presAssocID="{877A31A4-466A-4DAB-AF1B-424E73873DF3}" presName="bgRect" presStyleLbl="bgShp" presStyleIdx="3" presStyleCnt="5" custLinFactNeighborX="-15766" custLinFactNeighborY="-3646"/>
      <dgm:spPr/>
    </dgm:pt>
    <dgm:pt modelId="{94638264-33FB-42A4-AACD-856958096C86}" type="pres">
      <dgm:prSet presAssocID="{877A31A4-466A-4DAB-AF1B-424E73873DF3}" presName="iconRect" presStyleLbl="node1" presStyleIdx="3" presStyleCnt="5" custLinFactNeighborX="-8308" custLinFactNeighborY="-856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9E33C0A0-2B22-477B-9B3E-F975D588C4BC}" type="pres">
      <dgm:prSet presAssocID="{877A31A4-466A-4DAB-AF1B-424E73873DF3}" presName="spaceRect" presStyleCnt="0"/>
      <dgm:spPr/>
    </dgm:pt>
    <dgm:pt modelId="{E38D8CC1-6AD8-4C26-8361-3599F33EB0EA}" type="pres">
      <dgm:prSet presAssocID="{877A31A4-466A-4DAB-AF1B-424E73873DF3}" presName="parTx" presStyleLbl="revTx" presStyleIdx="3" presStyleCnt="5" custLinFactNeighborX="-474" custLinFactNeighborY="-20398">
        <dgm:presLayoutVars>
          <dgm:chMax val="0"/>
          <dgm:chPref val="0"/>
        </dgm:presLayoutVars>
      </dgm:prSet>
      <dgm:spPr/>
    </dgm:pt>
    <dgm:pt modelId="{B8C82A52-4B4C-4177-BD8C-E7ACFF2A9DCD}" type="pres">
      <dgm:prSet presAssocID="{EA80418E-842E-45F0-966C-156F0B5D509F}" presName="sibTrans" presStyleCnt="0"/>
      <dgm:spPr/>
    </dgm:pt>
    <dgm:pt modelId="{7AA4FC28-402C-4CE9-BC2A-F170490787F2}" type="pres">
      <dgm:prSet presAssocID="{B02025FC-D988-4922-8568-C2B1036718C5}" presName="compNode" presStyleCnt="0"/>
      <dgm:spPr/>
    </dgm:pt>
    <dgm:pt modelId="{8A56CA24-9AE5-4E10-8FDC-77184D07E490}" type="pres">
      <dgm:prSet presAssocID="{B02025FC-D988-4922-8568-C2B1036718C5}" presName="bgRect" presStyleLbl="bgShp" presStyleIdx="4" presStyleCnt="5" custScaleY="175866"/>
      <dgm:spPr/>
    </dgm:pt>
    <dgm:pt modelId="{1F431D02-FC8C-466E-AA1C-9E94D40A07AC}" type="pres">
      <dgm:prSet presAssocID="{B02025FC-D988-4922-8568-C2B1036718C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F4D8FE99-8999-4AD5-8B72-D3E1B7013EDA}" type="pres">
      <dgm:prSet presAssocID="{B02025FC-D988-4922-8568-C2B1036718C5}" presName="spaceRect" presStyleCnt="0"/>
      <dgm:spPr/>
    </dgm:pt>
    <dgm:pt modelId="{2121C77D-6234-46D7-8CCE-F74ED02E7A85}" type="pres">
      <dgm:prSet presAssocID="{B02025FC-D988-4922-8568-C2B1036718C5}" presName="parTx" presStyleLbl="revTx" presStyleIdx="4" presStyleCnt="5" custLinFactNeighborX="-474" custLinFactNeighborY="-11034">
        <dgm:presLayoutVars>
          <dgm:chMax val="0"/>
          <dgm:chPref val="0"/>
        </dgm:presLayoutVars>
      </dgm:prSet>
      <dgm:spPr/>
    </dgm:pt>
  </dgm:ptLst>
  <dgm:cxnLst>
    <dgm:cxn modelId="{7B3C1200-E712-405A-BBD6-C7904F3C059B}" type="presOf" srcId="{B02025FC-D988-4922-8568-C2B1036718C5}" destId="{2121C77D-6234-46D7-8CCE-F74ED02E7A85}" srcOrd="0" destOrd="0" presId="urn:microsoft.com/office/officeart/2018/2/layout/IconVerticalSolidList"/>
    <dgm:cxn modelId="{A5D8BD02-AA29-4CAE-9A05-D270ECD2C89D}" type="presOf" srcId="{79A8C698-F20B-4B0E-84A0-6E256CFCE849}" destId="{B9AA6E50-550A-4A9A-8FD9-6472DB2A12D5}" srcOrd="0" destOrd="0" presId="urn:microsoft.com/office/officeart/2018/2/layout/IconVerticalSolidList"/>
    <dgm:cxn modelId="{2F5E9F14-4170-4077-A6D8-44D0A329C5C3}" type="presOf" srcId="{4A3001F5-07E5-4F31-86DE-E428DE92AD21}" destId="{EE52A35C-0402-4074-95FE-0FBE256384A0}" srcOrd="0" destOrd="0" presId="urn:microsoft.com/office/officeart/2018/2/layout/IconVerticalSolidList"/>
    <dgm:cxn modelId="{5915AB28-DC04-4165-AF72-0BE485984CEB}" type="presOf" srcId="{292667BA-D7FF-474D-8B97-5749C8AFCB6C}" destId="{7AA216A2-E913-4BCB-98BA-5DE7F68F8694}" srcOrd="0" destOrd="0" presId="urn:microsoft.com/office/officeart/2018/2/layout/IconVerticalSolidList"/>
    <dgm:cxn modelId="{92B88974-315B-4384-B402-762D841F0333}" srcId="{F072E4D4-9AE7-4EBB-B072-626D505A5053}" destId="{B02025FC-D988-4922-8568-C2B1036718C5}" srcOrd="4" destOrd="0" parTransId="{C25C4FA8-9D00-470A-AC9F-A17F418CE40C}" sibTransId="{CFD269EE-6247-4372-BF4E-BF581863C1A4}"/>
    <dgm:cxn modelId="{BC92CF7B-2E5E-494D-9BF9-ED7FFED7E37B}" type="presOf" srcId="{F072E4D4-9AE7-4EBB-B072-626D505A5053}" destId="{B33C2DBD-DCFF-45EF-A697-4E4C4E372DE4}" srcOrd="0" destOrd="0" presId="urn:microsoft.com/office/officeart/2018/2/layout/IconVerticalSolidList"/>
    <dgm:cxn modelId="{4F174E82-43E2-496A-AA30-94153AB65C7B}" type="presOf" srcId="{877A31A4-466A-4DAB-AF1B-424E73873DF3}" destId="{E38D8CC1-6AD8-4C26-8361-3599F33EB0EA}" srcOrd="0" destOrd="0" presId="urn:microsoft.com/office/officeart/2018/2/layout/IconVerticalSolidList"/>
    <dgm:cxn modelId="{01953694-DEF4-4F53-A020-B96FB3895B88}" srcId="{F072E4D4-9AE7-4EBB-B072-626D505A5053}" destId="{4A3001F5-07E5-4F31-86DE-E428DE92AD21}" srcOrd="1" destOrd="0" parTransId="{EF8637EA-ED22-4CF2-AA4C-8690533E89FD}" sibTransId="{25132C4C-2B82-458A-9028-DEEBC366D2CE}"/>
    <dgm:cxn modelId="{FA2E69A2-3BD6-4F5B-A857-C72029EB125F}" srcId="{F072E4D4-9AE7-4EBB-B072-626D505A5053}" destId="{877A31A4-466A-4DAB-AF1B-424E73873DF3}" srcOrd="3" destOrd="0" parTransId="{9CF2C8EF-F722-4EFF-A0A0-D2C108F3B53D}" sibTransId="{EA80418E-842E-45F0-966C-156F0B5D509F}"/>
    <dgm:cxn modelId="{86EAB9AF-8405-46A6-9080-69A662469238}" srcId="{F072E4D4-9AE7-4EBB-B072-626D505A5053}" destId="{79A8C698-F20B-4B0E-84A0-6E256CFCE849}" srcOrd="2" destOrd="0" parTransId="{413F2717-A77C-4148-A012-8B41B4082CD5}" sibTransId="{894E1E94-8612-4BEC-A460-3D0DA4F90F6A}"/>
    <dgm:cxn modelId="{0D84EBE4-3FE6-4963-9768-5F83E27A1946}" srcId="{F072E4D4-9AE7-4EBB-B072-626D505A5053}" destId="{292667BA-D7FF-474D-8B97-5749C8AFCB6C}" srcOrd="0" destOrd="0" parTransId="{315046AB-3755-4893-9162-5993080C86B3}" sibTransId="{7D61E8B2-0AB1-460B-A9E9-3830523D9EDF}"/>
    <dgm:cxn modelId="{7ED56FA4-07AF-4B6D-8B64-26D01D9E9932}" type="presParOf" srcId="{B33C2DBD-DCFF-45EF-A697-4E4C4E372DE4}" destId="{4DB2B635-CE5F-4E5D-9BDB-C6F829B7AD0C}" srcOrd="0" destOrd="0" presId="urn:microsoft.com/office/officeart/2018/2/layout/IconVerticalSolidList"/>
    <dgm:cxn modelId="{69AAC117-B03C-475A-83DD-C965E48C8C7D}" type="presParOf" srcId="{4DB2B635-CE5F-4E5D-9BDB-C6F829B7AD0C}" destId="{44F657B8-D798-4658-A598-959FFE7567CE}" srcOrd="0" destOrd="0" presId="urn:microsoft.com/office/officeart/2018/2/layout/IconVerticalSolidList"/>
    <dgm:cxn modelId="{D95DB2EF-AF63-4EF7-997B-0402413469A1}" type="presParOf" srcId="{4DB2B635-CE5F-4E5D-9BDB-C6F829B7AD0C}" destId="{B8891B08-7CE8-426D-8959-0CFEBBF79CAB}" srcOrd="1" destOrd="0" presId="urn:microsoft.com/office/officeart/2018/2/layout/IconVerticalSolidList"/>
    <dgm:cxn modelId="{EEEE3EE3-E2F9-4F82-BC2C-7889FB7E966D}" type="presParOf" srcId="{4DB2B635-CE5F-4E5D-9BDB-C6F829B7AD0C}" destId="{993BEB81-7B0B-41E1-BC0C-DDD36AB10561}" srcOrd="2" destOrd="0" presId="urn:microsoft.com/office/officeart/2018/2/layout/IconVerticalSolidList"/>
    <dgm:cxn modelId="{9BB842B8-DCAF-46F2-8135-6FE8012AD976}" type="presParOf" srcId="{4DB2B635-CE5F-4E5D-9BDB-C6F829B7AD0C}" destId="{7AA216A2-E913-4BCB-98BA-5DE7F68F8694}" srcOrd="3" destOrd="0" presId="urn:microsoft.com/office/officeart/2018/2/layout/IconVerticalSolidList"/>
    <dgm:cxn modelId="{7D4B8823-F866-4AE7-A866-05A674B82F89}" type="presParOf" srcId="{B33C2DBD-DCFF-45EF-A697-4E4C4E372DE4}" destId="{A9739378-BF0C-4BD4-A11D-05CF74254C53}" srcOrd="1" destOrd="0" presId="urn:microsoft.com/office/officeart/2018/2/layout/IconVerticalSolidList"/>
    <dgm:cxn modelId="{6E078E31-CC13-4BA9-B5A6-69EC6C2371ED}" type="presParOf" srcId="{B33C2DBD-DCFF-45EF-A697-4E4C4E372DE4}" destId="{1FEFAB77-AF03-4612-9B7C-3ED9544ED171}" srcOrd="2" destOrd="0" presId="urn:microsoft.com/office/officeart/2018/2/layout/IconVerticalSolidList"/>
    <dgm:cxn modelId="{4EE51F94-D67C-4326-8734-BCC37DADFA16}" type="presParOf" srcId="{1FEFAB77-AF03-4612-9B7C-3ED9544ED171}" destId="{9A6F54FE-2BCB-4BFB-92BC-06781739C343}" srcOrd="0" destOrd="0" presId="urn:microsoft.com/office/officeart/2018/2/layout/IconVerticalSolidList"/>
    <dgm:cxn modelId="{64F93654-91B9-4A99-86D8-284707BB1E7F}" type="presParOf" srcId="{1FEFAB77-AF03-4612-9B7C-3ED9544ED171}" destId="{E9615F1F-9DAE-49E9-BEF0-B8907C6E885C}" srcOrd="1" destOrd="0" presId="urn:microsoft.com/office/officeart/2018/2/layout/IconVerticalSolidList"/>
    <dgm:cxn modelId="{A24E4B1E-101D-4943-A70D-840E9F30EC43}" type="presParOf" srcId="{1FEFAB77-AF03-4612-9B7C-3ED9544ED171}" destId="{C5F88F1E-9209-428B-B7CE-ECAB118E7CB8}" srcOrd="2" destOrd="0" presId="urn:microsoft.com/office/officeart/2018/2/layout/IconVerticalSolidList"/>
    <dgm:cxn modelId="{745C87CB-0F2D-4D72-B8BC-070C93104A04}" type="presParOf" srcId="{1FEFAB77-AF03-4612-9B7C-3ED9544ED171}" destId="{EE52A35C-0402-4074-95FE-0FBE256384A0}" srcOrd="3" destOrd="0" presId="urn:microsoft.com/office/officeart/2018/2/layout/IconVerticalSolidList"/>
    <dgm:cxn modelId="{1915324D-D453-4102-9C1A-E9D7DD570D9B}" type="presParOf" srcId="{B33C2DBD-DCFF-45EF-A697-4E4C4E372DE4}" destId="{4659C9F1-AE51-4071-B0F6-D2D017905237}" srcOrd="3" destOrd="0" presId="urn:microsoft.com/office/officeart/2018/2/layout/IconVerticalSolidList"/>
    <dgm:cxn modelId="{828F9D94-0848-435B-B7A3-CE6C3C218ADC}" type="presParOf" srcId="{B33C2DBD-DCFF-45EF-A697-4E4C4E372DE4}" destId="{AD8CB184-CEB9-4151-9731-5DC218313C0E}" srcOrd="4" destOrd="0" presId="urn:microsoft.com/office/officeart/2018/2/layout/IconVerticalSolidList"/>
    <dgm:cxn modelId="{F767C27D-76A6-409E-A7CB-D332D3AB1571}" type="presParOf" srcId="{AD8CB184-CEB9-4151-9731-5DC218313C0E}" destId="{C21C4C17-B4B9-416D-A1C7-3559F3901E7C}" srcOrd="0" destOrd="0" presId="urn:microsoft.com/office/officeart/2018/2/layout/IconVerticalSolidList"/>
    <dgm:cxn modelId="{68D85C11-C83B-43C9-85AD-683A2BC9D684}" type="presParOf" srcId="{AD8CB184-CEB9-4151-9731-5DC218313C0E}" destId="{30E8FA7E-820E-40C6-BBA1-411AC5A0199E}" srcOrd="1" destOrd="0" presId="urn:microsoft.com/office/officeart/2018/2/layout/IconVerticalSolidList"/>
    <dgm:cxn modelId="{304234E4-D9E6-4D33-AF70-A3B1C8474069}" type="presParOf" srcId="{AD8CB184-CEB9-4151-9731-5DC218313C0E}" destId="{C49937C3-9889-4567-99F5-751E0917B80C}" srcOrd="2" destOrd="0" presId="urn:microsoft.com/office/officeart/2018/2/layout/IconVerticalSolidList"/>
    <dgm:cxn modelId="{DDA2D645-E360-4953-A83B-3EBEA0FBB7E3}" type="presParOf" srcId="{AD8CB184-CEB9-4151-9731-5DC218313C0E}" destId="{B9AA6E50-550A-4A9A-8FD9-6472DB2A12D5}" srcOrd="3" destOrd="0" presId="urn:microsoft.com/office/officeart/2018/2/layout/IconVerticalSolidList"/>
    <dgm:cxn modelId="{27ACA1E7-90E2-4836-9642-106BC216E9F6}" type="presParOf" srcId="{B33C2DBD-DCFF-45EF-A697-4E4C4E372DE4}" destId="{42AC4094-360E-4471-A419-3A45C67EC832}" srcOrd="5" destOrd="0" presId="urn:microsoft.com/office/officeart/2018/2/layout/IconVerticalSolidList"/>
    <dgm:cxn modelId="{094B9DD3-311B-4750-B47D-22B0ACB7889F}" type="presParOf" srcId="{B33C2DBD-DCFF-45EF-A697-4E4C4E372DE4}" destId="{4B7812D2-535A-4077-BC6A-7678530AEDC6}" srcOrd="6" destOrd="0" presId="urn:microsoft.com/office/officeart/2018/2/layout/IconVerticalSolidList"/>
    <dgm:cxn modelId="{7BE6F1D5-E68A-4097-BD92-E42AC76B7781}" type="presParOf" srcId="{4B7812D2-535A-4077-BC6A-7678530AEDC6}" destId="{4F364381-B9AE-4C51-954A-180B033700BE}" srcOrd="0" destOrd="0" presId="urn:microsoft.com/office/officeart/2018/2/layout/IconVerticalSolidList"/>
    <dgm:cxn modelId="{26A0877B-FCC0-45D8-8C4E-0B279CD281DB}" type="presParOf" srcId="{4B7812D2-535A-4077-BC6A-7678530AEDC6}" destId="{94638264-33FB-42A4-AACD-856958096C86}" srcOrd="1" destOrd="0" presId="urn:microsoft.com/office/officeart/2018/2/layout/IconVerticalSolidList"/>
    <dgm:cxn modelId="{1728BE83-2DCD-42C0-BDD8-9B4DCD72606C}" type="presParOf" srcId="{4B7812D2-535A-4077-BC6A-7678530AEDC6}" destId="{9E33C0A0-2B22-477B-9B3E-F975D588C4BC}" srcOrd="2" destOrd="0" presId="urn:microsoft.com/office/officeart/2018/2/layout/IconVerticalSolidList"/>
    <dgm:cxn modelId="{4447B895-F885-43D8-8FDC-027C26FB85BA}" type="presParOf" srcId="{4B7812D2-535A-4077-BC6A-7678530AEDC6}" destId="{E38D8CC1-6AD8-4C26-8361-3599F33EB0EA}" srcOrd="3" destOrd="0" presId="urn:microsoft.com/office/officeart/2018/2/layout/IconVerticalSolidList"/>
    <dgm:cxn modelId="{38624DC7-E3FB-413C-82B2-227446C28DE8}" type="presParOf" srcId="{B33C2DBD-DCFF-45EF-A697-4E4C4E372DE4}" destId="{B8C82A52-4B4C-4177-BD8C-E7ACFF2A9DCD}" srcOrd="7" destOrd="0" presId="urn:microsoft.com/office/officeart/2018/2/layout/IconVerticalSolidList"/>
    <dgm:cxn modelId="{447D7308-9D47-4424-A2EB-253C4B9F4AA6}" type="presParOf" srcId="{B33C2DBD-DCFF-45EF-A697-4E4C4E372DE4}" destId="{7AA4FC28-402C-4CE9-BC2A-F170490787F2}" srcOrd="8" destOrd="0" presId="urn:microsoft.com/office/officeart/2018/2/layout/IconVerticalSolidList"/>
    <dgm:cxn modelId="{EC6BE73A-492D-4D25-B94F-A334EE8BDF0F}" type="presParOf" srcId="{7AA4FC28-402C-4CE9-BC2A-F170490787F2}" destId="{8A56CA24-9AE5-4E10-8FDC-77184D07E490}" srcOrd="0" destOrd="0" presId="urn:microsoft.com/office/officeart/2018/2/layout/IconVerticalSolidList"/>
    <dgm:cxn modelId="{2F67304C-5DFF-40CA-8F93-C25918D16D2E}" type="presParOf" srcId="{7AA4FC28-402C-4CE9-BC2A-F170490787F2}" destId="{1F431D02-FC8C-466E-AA1C-9E94D40A07AC}" srcOrd="1" destOrd="0" presId="urn:microsoft.com/office/officeart/2018/2/layout/IconVerticalSolidList"/>
    <dgm:cxn modelId="{E5B9F32C-B8E0-4B61-A5B3-9DCBED554CAF}" type="presParOf" srcId="{7AA4FC28-402C-4CE9-BC2A-F170490787F2}" destId="{F4D8FE99-8999-4AD5-8B72-D3E1B7013EDA}" srcOrd="2" destOrd="0" presId="urn:microsoft.com/office/officeart/2018/2/layout/IconVerticalSolidList"/>
    <dgm:cxn modelId="{AA0980D5-BEEF-4343-B0F7-2C62885B10EE}" type="presParOf" srcId="{7AA4FC28-402C-4CE9-BC2A-F170490787F2}" destId="{2121C77D-6234-46D7-8CCE-F74ED02E7A8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46F8EA-664D-476D-B2B4-322723138893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E7F892-ED54-4447-8FCA-E98F3D154F7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rPr>
            <a:t>Views on, or reactions to, Working Group’s </a:t>
          </a: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thinking?  </a:t>
          </a:r>
        </a:p>
      </dgm:t>
    </dgm:pt>
    <dgm:pt modelId="{5BE53D67-63ED-4234-AF22-271B69E87331}" type="parTrans" cxnId="{728C4A20-BB2B-428B-9238-620188475F0A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2F560622-44DE-4805-94FB-BC3AD81C1041}" type="sibTrans" cxnId="{728C4A20-BB2B-428B-9238-620188475F0A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540EF417-CEAD-4621-90AC-8389FF1CE86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>
              <a:solidFill>
                <a:schemeClr val="tx2">
                  <a:lumMod val="65000"/>
                  <a:lumOff val="35000"/>
                </a:schemeClr>
              </a:solidFill>
            </a:rPr>
            <a:t>Any other comments?</a:t>
          </a:r>
        </a:p>
      </dgm:t>
    </dgm:pt>
    <dgm:pt modelId="{0578F05B-E84A-426F-9750-8D4099EBE3F7}" type="parTrans" cxnId="{2992E5E7-6DEC-4F9C-B505-F55553643C33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0ACADAC0-4E4C-4EC6-B1F2-8D3B74A51FD2}" type="sibTrans" cxnId="{2992E5E7-6DEC-4F9C-B505-F55553643C33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266D212F-7CCF-48BB-A584-165429F22FCF}" type="pres">
      <dgm:prSet presAssocID="{F446F8EA-664D-476D-B2B4-322723138893}" presName="root" presStyleCnt="0">
        <dgm:presLayoutVars>
          <dgm:dir/>
          <dgm:resizeHandles val="exact"/>
        </dgm:presLayoutVars>
      </dgm:prSet>
      <dgm:spPr/>
    </dgm:pt>
    <dgm:pt modelId="{6D72F987-B76E-4B26-AA3B-2FBE84C49549}" type="pres">
      <dgm:prSet presAssocID="{02E7F892-ED54-4447-8FCA-E98F3D154F75}" presName="compNode" presStyleCnt="0"/>
      <dgm:spPr/>
    </dgm:pt>
    <dgm:pt modelId="{48D7283B-D583-4578-8E6E-D900100EE2CA}" type="pres">
      <dgm:prSet presAssocID="{02E7F892-ED54-4447-8FCA-E98F3D154F75}" presName="iconRect" presStyleLbl="node1" presStyleIdx="0" presStyleCnt="2" custLinFactNeighborX="1600" custLinFactNeighborY="883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6F1547A1-32ED-45F0-B8E2-E7CEBCFD521D}" type="pres">
      <dgm:prSet presAssocID="{02E7F892-ED54-4447-8FCA-E98F3D154F75}" presName="spaceRect" presStyleCnt="0"/>
      <dgm:spPr/>
    </dgm:pt>
    <dgm:pt modelId="{51EA30B5-7CE8-4994-AD9D-18299DE2F899}" type="pres">
      <dgm:prSet presAssocID="{02E7F892-ED54-4447-8FCA-E98F3D154F75}" presName="textRect" presStyleLbl="revTx" presStyleIdx="0" presStyleCnt="2" custScaleX="126010">
        <dgm:presLayoutVars>
          <dgm:chMax val="1"/>
          <dgm:chPref val="1"/>
        </dgm:presLayoutVars>
      </dgm:prSet>
      <dgm:spPr/>
    </dgm:pt>
    <dgm:pt modelId="{6B2FC215-8116-4233-A58A-2C22BC71A8A7}" type="pres">
      <dgm:prSet presAssocID="{2F560622-44DE-4805-94FB-BC3AD81C1041}" presName="sibTrans" presStyleCnt="0"/>
      <dgm:spPr/>
    </dgm:pt>
    <dgm:pt modelId="{74156B82-C5DF-4694-882E-19A8BDFF2D1E}" type="pres">
      <dgm:prSet presAssocID="{540EF417-CEAD-4621-90AC-8389FF1CE861}" presName="compNode" presStyleCnt="0"/>
      <dgm:spPr/>
    </dgm:pt>
    <dgm:pt modelId="{F6B3EDAE-FF85-4785-B327-612AEDD53F5F}" type="pres">
      <dgm:prSet presAssocID="{540EF417-CEAD-4621-90AC-8389FF1CE861}" presName="iconRect" presStyleLbl="node1" presStyleIdx="1" presStyleCnt="2" custLinFactNeighborX="342" custLinFactNeighborY="1373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659577C0-A65E-428F-B4EA-AA6CE126F523}" type="pres">
      <dgm:prSet presAssocID="{540EF417-CEAD-4621-90AC-8389FF1CE861}" presName="spaceRect" presStyleCnt="0"/>
      <dgm:spPr/>
    </dgm:pt>
    <dgm:pt modelId="{6C8195F9-8B79-4966-90DB-76468CD8E210}" type="pres">
      <dgm:prSet presAssocID="{540EF417-CEAD-4621-90AC-8389FF1CE861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728C4A20-BB2B-428B-9238-620188475F0A}" srcId="{F446F8EA-664D-476D-B2B4-322723138893}" destId="{02E7F892-ED54-4447-8FCA-E98F3D154F75}" srcOrd="0" destOrd="0" parTransId="{5BE53D67-63ED-4234-AF22-271B69E87331}" sibTransId="{2F560622-44DE-4805-94FB-BC3AD81C1041}"/>
    <dgm:cxn modelId="{FFB2A037-AF5A-4D7D-9135-2B6D5E55CCAC}" type="presOf" srcId="{02E7F892-ED54-4447-8FCA-E98F3D154F75}" destId="{51EA30B5-7CE8-4994-AD9D-18299DE2F899}" srcOrd="0" destOrd="0" presId="urn:microsoft.com/office/officeart/2018/2/layout/IconLabelList"/>
    <dgm:cxn modelId="{FA3E8CA1-A417-488F-A2D6-3C0B95A1E1C4}" type="presOf" srcId="{540EF417-CEAD-4621-90AC-8389FF1CE861}" destId="{6C8195F9-8B79-4966-90DB-76468CD8E210}" srcOrd="0" destOrd="0" presId="urn:microsoft.com/office/officeart/2018/2/layout/IconLabelList"/>
    <dgm:cxn modelId="{346CDEE5-CF57-4409-AD01-71B518B88782}" type="presOf" srcId="{F446F8EA-664D-476D-B2B4-322723138893}" destId="{266D212F-7CCF-48BB-A584-165429F22FCF}" srcOrd="0" destOrd="0" presId="urn:microsoft.com/office/officeart/2018/2/layout/IconLabelList"/>
    <dgm:cxn modelId="{2992E5E7-6DEC-4F9C-B505-F55553643C33}" srcId="{F446F8EA-664D-476D-B2B4-322723138893}" destId="{540EF417-CEAD-4621-90AC-8389FF1CE861}" srcOrd="1" destOrd="0" parTransId="{0578F05B-E84A-426F-9750-8D4099EBE3F7}" sibTransId="{0ACADAC0-4E4C-4EC6-B1F2-8D3B74A51FD2}"/>
    <dgm:cxn modelId="{FF737620-F1F9-4CD2-8AF0-577918F9DCBE}" type="presParOf" srcId="{266D212F-7CCF-48BB-A584-165429F22FCF}" destId="{6D72F987-B76E-4B26-AA3B-2FBE84C49549}" srcOrd="0" destOrd="0" presId="urn:microsoft.com/office/officeart/2018/2/layout/IconLabelList"/>
    <dgm:cxn modelId="{20D51036-3A8D-474A-840D-D16E33B08880}" type="presParOf" srcId="{6D72F987-B76E-4B26-AA3B-2FBE84C49549}" destId="{48D7283B-D583-4578-8E6E-D900100EE2CA}" srcOrd="0" destOrd="0" presId="urn:microsoft.com/office/officeart/2018/2/layout/IconLabelList"/>
    <dgm:cxn modelId="{57B6A72B-5FAF-4B73-B0CD-EFF088C1005A}" type="presParOf" srcId="{6D72F987-B76E-4B26-AA3B-2FBE84C49549}" destId="{6F1547A1-32ED-45F0-B8E2-E7CEBCFD521D}" srcOrd="1" destOrd="0" presId="urn:microsoft.com/office/officeart/2018/2/layout/IconLabelList"/>
    <dgm:cxn modelId="{8040D930-29F9-4513-8F93-811B8EC4148C}" type="presParOf" srcId="{6D72F987-B76E-4B26-AA3B-2FBE84C49549}" destId="{51EA30B5-7CE8-4994-AD9D-18299DE2F899}" srcOrd="2" destOrd="0" presId="urn:microsoft.com/office/officeart/2018/2/layout/IconLabelList"/>
    <dgm:cxn modelId="{A61CBA03-1D1B-41FB-9D14-A71C9402D931}" type="presParOf" srcId="{266D212F-7CCF-48BB-A584-165429F22FCF}" destId="{6B2FC215-8116-4233-A58A-2C22BC71A8A7}" srcOrd="1" destOrd="0" presId="urn:microsoft.com/office/officeart/2018/2/layout/IconLabelList"/>
    <dgm:cxn modelId="{7F1D5593-EE7F-4AF4-9560-36AC8021E2B0}" type="presParOf" srcId="{266D212F-7CCF-48BB-A584-165429F22FCF}" destId="{74156B82-C5DF-4694-882E-19A8BDFF2D1E}" srcOrd="2" destOrd="0" presId="urn:microsoft.com/office/officeart/2018/2/layout/IconLabelList"/>
    <dgm:cxn modelId="{70AA72CC-D8E3-4940-9327-EB9B530A40CB}" type="presParOf" srcId="{74156B82-C5DF-4694-882E-19A8BDFF2D1E}" destId="{F6B3EDAE-FF85-4785-B327-612AEDD53F5F}" srcOrd="0" destOrd="0" presId="urn:microsoft.com/office/officeart/2018/2/layout/IconLabelList"/>
    <dgm:cxn modelId="{D126F02E-08D7-4674-81E8-1AA428AC9519}" type="presParOf" srcId="{74156B82-C5DF-4694-882E-19A8BDFF2D1E}" destId="{659577C0-A65E-428F-B4EA-AA6CE126F523}" srcOrd="1" destOrd="0" presId="urn:microsoft.com/office/officeart/2018/2/layout/IconLabelList"/>
    <dgm:cxn modelId="{AAB413F9-A147-44B3-8AF2-209B204E766D}" type="presParOf" srcId="{74156B82-C5DF-4694-882E-19A8BDFF2D1E}" destId="{6C8195F9-8B79-4966-90DB-76468CD8E21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F9B8BC-7462-4E70-B96E-D0095EDC985A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3E0D44-813D-44AC-BF9A-E781953E347E}">
      <dgm:prSet/>
      <dgm:spPr>
        <a:solidFill>
          <a:srgbClr val="92D050"/>
        </a:solidFill>
      </dgm:spPr>
      <dgm:t>
        <a:bodyPr/>
        <a:lstStyle/>
        <a:p>
          <a:r>
            <a:rPr lang="en-US" b="1" dirty="0"/>
            <a:t>OECD/G20’s Inclusive Framework on Base Erosion and Profit Shifting (BEPS) and country by country reporting rules</a:t>
          </a:r>
        </a:p>
      </dgm:t>
    </dgm:pt>
    <dgm:pt modelId="{D4A321EB-1615-4D9C-9184-F6E3D1578522}" type="parTrans" cxnId="{DAF7177A-DB7C-4D92-A634-E242D5F1C7AE}">
      <dgm:prSet/>
      <dgm:spPr/>
      <dgm:t>
        <a:bodyPr/>
        <a:lstStyle/>
        <a:p>
          <a:endParaRPr lang="en-US"/>
        </a:p>
      </dgm:t>
    </dgm:pt>
    <dgm:pt modelId="{CDAB5852-2B89-4D70-BD62-205DA2E717C5}" type="sibTrans" cxnId="{DAF7177A-DB7C-4D92-A634-E242D5F1C7AE}">
      <dgm:prSet/>
      <dgm:spPr/>
      <dgm:t>
        <a:bodyPr/>
        <a:lstStyle/>
        <a:p>
          <a:endParaRPr lang="en-US"/>
        </a:p>
      </dgm:t>
    </dgm:pt>
    <dgm:pt modelId="{855BFA38-2AB9-4C5A-8D9A-9CAE8C1CD499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n-US" b="1" u="none" dirty="0"/>
            <a:t>Principles for Responsible Investment (PRI)</a:t>
          </a:r>
        </a:p>
      </dgm:t>
    </dgm:pt>
    <dgm:pt modelId="{E893E027-2C8D-460C-AE4D-3689FAE17F5A}" type="parTrans" cxnId="{8A3F3644-8D3D-4F89-B90D-68DAC29D07DC}">
      <dgm:prSet/>
      <dgm:spPr/>
      <dgm:t>
        <a:bodyPr/>
        <a:lstStyle/>
        <a:p>
          <a:endParaRPr lang="en-US"/>
        </a:p>
      </dgm:t>
    </dgm:pt>
    <dgm:pt modelId="{52DA35F8-7D63-4860-9245-EC806B67858D}" type="sibTrans" cxnId="{8A3F3644-8D3D-4F89-B90D-68DAC29D07DC}">
      <dgm:prSet/>
      <dgm:spPr/>
      <dgm:t>
        <a:bodyPr/>
        <a:lstStyle/>
        <a:p>
          <a:endParaRPr lang="en-US"/>
        </a:p>
      </dgm:t>
    </dgm:pt>
    <dgm:pt modelId="{E5D75D07-BAE0-465C-81B4-D7E0D2E8934C}">
      <dgm:prSet/>
      <dgm:spPr>
        <a:solidFill>
          <a:srgbClr val="FFCA21"/>
        </a:solidFill>
      </dgm:spPr>
      <dgm:t>
        <a:bodyPr/>
        <a:lstStyle/>
        <a:p>
          <a:r>
            <a:rPr lang="en-US" b="1" i="0" dirty="0"/>
            <a:t>DAC 6 EU Tax Directive 2018/822</a:t>
          </a:r>
        </a:p>
      </dgm:t>
    </dgm:pt>
    <dgm:pt modelId="{E64FD1BB-5500-489D-A5DE-A1731DEF9ACE}" type="parTrans" cxnId="{1DAB244F-2D3F-46ED-BF47-FFE53543ED4C}">
      <dgm:prSet/>
      <dgm:spPr/>
      <dgm:t>
        <a:bodyPr/>
        <a:lstStyle/>
        <a:p>
          <a:endParaRPr lang="en-US"/>
        </a:p>
      </dgm:t>
    </dgm:pt>
    <dgm:pt modelId="{A5044FA9-29B2-49F0-8740-3A0C96FFFEDE}" type="sibTrans" cxnId="{1DAB244F-2D3F-46ED-BF47-FFE53543ED4C}">
      <dgm:prSet/>
      <dgm:spPr/>
      <dgm:t>
        <a:bodyPr/>
        <a:lstStyle/>
        <a:p>
          <a:endParaRPr lang="en-US"/>
        </a:p>
      </dgm:t>
    </dgm:pt>
    <dgm:pt modelId="{8F026D0E-9978-41FA-9528-1F007D45FFB5}">
      <dgm:prSet/>
      <dgm:spPr/>
      <dgm:t>
        <a:bodyPr/>
        <a:lstStyle/>
        <a:p>
          <a:r>
            <a:rPr lang="en-US" b="1" dirty="0"/>
            <a:t>Global Reporting Initiative (GRI)</a:t>
          </a:r>
        </a:p>
      </dgm:t>
    </dgm:pt>
    <dgm:pt modelId="{F55AADC5-C849-4177-B39E-4712AA2819CD}" type="parTrans" cxnId="{AEF86896-518B-403F-A48A-40C6132BDDB9}">
      <dgm:prSet/>
      <dgm:spPr/>
      <dgm:t>
        <a:bodyPr/>
        <a:lstStyle/>
        <a:p>
          <a:endParaRPr lang="en-US"/>
        </a:p>
      </dgm:t>
    </dgm:pt>
    <dgm:pt modelId="{007C9290-B0A8-460E-9BE4-E9B071690BF4}" type="sibTrans" cxnId="{AEF86896-518B-403F-A48A-40C6132BDDB9}">
      <dgm:prSet/>
      <dgm:spPr/>
      <dgm:t>
        <a:bodyPr/>
        <a:lstStyle/>
        <a:p>
          <a:endParaRPr lang="en-US"/>
        </a:p>
      </dgm:t>
    </dgm:pt>
    <dgm:pt modelId="{2D90B22B-52C2-4792-A40C-69F16D9F6122}" type="pres">
      <dgm:prSet presAssocID="{9BF9B8BC-7462-4E70-B96E-D0095EDC985A}" presName="Name0" presStyleCnt="0">
        <dgm:presLayoutVars>
          <dgm:dir/>
          <dgm:resizeHandles val="exact"/>
        </dgm:presLayoutVars>
      </dgm:prSet>
      <dgm:spPr/>
    </dgm:pt>
    <dgm:pt modelId="{B04846E2-54F0-4A78-A46F-102344DE3041}" type="pres">
      <dgm:prSet presAssocID="{9BF9B8BC-7462-4E70-B96E-D0095EDC985A}" presName="fgShape" presStyleLbl="fgShp" presStyleIdx="0" presStyleCnt="1"/>
      <dgm:spPr>
        <a:noFill/>
        <a:ln>
          <a:noFill/>
        </a:ln>
      </dgm:spPr>
    </dgm:pt>
    <dgm:pt modelId="{3D0F39B1-52C6-42D2-97B7-34230E798410}" type="pres">
      <dgm:prSet presAssocID="{9BF9B8BC-7462-4E70-B96E-D0095EDC985A}" presName="linComp" presStyleCnt="0"/>
      <dgm:spPr/>
    </dgm:pt>
    <dgm:pt modelId="{E6649E6C-11BF-467B-8575-38847ABC16E5}" type="pres">
      <dgm:prSet presAssocID="{E63E0D44-813D-44AC-BF9A-E781953E347E}" presName="compNode" presStyleCnt="0"/>
      <dgm:spPr/>
    </dgm:pt>
    <dgm:pt modelId="{30CFE78A-C612-4249-871F-086DF70C998B}" type="pres">
      <dgm:prSet presAssocID="{E63E0D44-813D-44AC-BF9A-E781953E347E}" presName="bkgdShape" presStyleLbl="node1" presStyleIdx="0" presStyleCnt="4"/>
      <dgm:spPr/>
    </dgm:pt>
    <dgm:pt modelId="{0E0E5D30-EA54-428B-8854-2EAA656BC135}" type="pres">
      <dgm:prSet presAssocID="{E63E0D44-813D-44AC-BF9A-E781953E347E}" presName="nodeTx" presStyleLbl="node1" presStyleIdx="0" presStyleCnt="4">
        <dgm:presLayoutVars>
          <dgm:bulletEnabled val="1"/>
        </dgm:presLayoutVars>
      </dgm:prSet>
      <dgm:spPr/>
    </dgm:pt>
    <dgm:pt modelId="{D1486D59-66D0-4360-9DDA-E929DC4F086B}" type="pres">
      <dgm:prSet presAssocID="{E63E0D44-813D-44AC-BF9A-E781953E347E}" presName="invisiNode" presStyleLbl="node1" presStyleIdx="0" presStyleCnt="4"/>
      <dgm:spPr/>
    </dgm:pt>
    <dgm:pt modelId="{3789F591-590C-4B8F-BF84-B64B95A478E7}" type="pres">
      <dgm:prSet presAssocID="{E63E0D44-813D-44AC-BF9A-E781953E347E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1000" r="-1000"/>
          </a:stretch>
        </a:blipFill>
      </dgm:spPr>
    </dgm:pt>
    <dgm:pt modelId="{7620239B-3C30-40D7-922E-1A9B985EB628}" type="pres">
      <dgm:prSet presAssocID="{CDAB5852-2B89-4D70-BD62-205DA2E717C5}" presName="sibTrans" presStyleLbl="sibTrans2D1" presStyleIdx="0" presStyleCnt="0"/>
      <dgm:spPr/>
    </dgm:pt>
    <dgm:pt modelId="{F39F09F9-47CC-4C99-B542-8AD965F1273B}" type="pres">
      <dgm:prSet presAssocID="{855BFA38-2AB9-4C5A-8D9A-9CAE8C1CD499}" presName="compNode" presStyleCnt="0"/>
      <dgm:spPr/>
    </dgm:pt>
    <dgm:pt modelId="{308B761F-583C-4E91-86C8-E396AD8D6D7E}" type="pres">
      <dgm:prSet presAssocID="{855BFA38-2AB9-4C5A-8D9A-9CAE8C1CD499}" presName="bkgdShape" presStyleLbl="node1" presStyleIdx="1" presStyleCnt="4"/>
      <dgm:spPr/>
    </dgm:pt>
    <dgm:pt modelId="{37027F8C-8621-4319-AF07-B8DF762E94B1}" type="pres">
      <dgm:prSet presAssocID="{855BFA38-2AB9-4C5A-8D9A-9CAE8C1CD499}" presName="nodeTx" presStyleLbl="node1" presStyleIdx="1" presStyleCnt="4">
        <dgm:presLayoutVars>
          <dgm:bulletEnabled val="1"/>
        </dgm:presLayoutVars>
      </dgm:prSet>
      <dgm:spPr/>
    </dgm:pt>
    <dgm:pt modelId="{DF81825B-E645-4856-9760-430A57C12A24}" type="pres">
      <dgm:prSet presAssocID="{855BFA38-2AB9-4C5A-8D9A-9CAE8C1CD499}" presName="invisiNode" presStyleLbl="node1" presStyleIdx="1" presStyleCnt="4"/>
      <dgm:spPr/>
    </dgm:pt>
    <dgm:pt modelId="{C5E046A2-EEC0-487B-824C-34AE490F8BA2}" type="pres">
      <dgm:prSet presAssocID="{855BFA38-2AB9-4C5A-8D9A-9CAE8C1CD499}" presName="imagNode" presStyleLbl="fgImgPlace1" presStyleIdx="1" presStyleCnt="4"/>
      <dgm:spPr>
        <a:blipFill>
          <a:blip xmlns:r="http://schemas.openxmlformats.org/officeDocument/2006/relationships" r:embed="rId3"/>
          <a:srcRect/>
          <a:stretch>
            <a:fillRect l="-45000" r="-45000"/>
          </a:stretch>
        </a:blipFill>
      </dgm:spPr>
    </dgm:pt>
    <dgm:pt modelId="{03587E7C-CD5A-4254-9F99-470578BE1276}" type="pres">
      <dgm:prSet presAssocID="{52DA35F8-7D63-4860-9245-EC806B67858D}" presName="sibTrans" presStyleLbl="sibTrans2D1" presStyleIdx="0" presStyleCnt="0"/>
      <dgm:spPr/>
    </dgm:pt>
    <dgm:pt modelId="{C0547170-D1F1-4E07-B1BC-FAA7111FB3DA}" type="pres">
      <dgm:prSet presAssocID="{E5D75D07-BAE0-465C-81B4-D7E0D2E8934C}" presName="compNode" presStyleCnt="0"/>
      <dgm:spPr/>
    </dgm:pt>
    <dgm:pt modelId="{B0A5DCE6-34ED-46BF-AB7B-3B61C9DF2E68}" type="pres">
      <dgm:prSet presAssocID="{E5D75D07-BAE0-465C-81B4-D7E0D2E8934C}" presName="bkgdShape" presStyleLbl="node1" presStyleIdx="2" presStyleCnt="4"/>
      <dgm:spPr/>
    </dgm:pt>
    <dgm:pt modelId="{7906FB6D-2B13-4186-AD77-1699C4A7F6FA}" type="pres">
      <dgm:prSet presAssocID="{E5D75D07-BAE0-465C-81B4-D7E0D2E8934C}" presName="nodeTx" presStyleLbl="node1" presStyleIdx="2" presStyleCnt="4">
        <dgm:presLayoutVars>
          <dgm:bulletEnabled val="1"/>
        </dgm:presLayoutVars>
      </dgm:prSet>
      <dgm:spPr/>
    </dgm:pt>
    <dgm:pt modelId="{CE60B03D-AF01-4F3E-AD96-6CAB193ACE85}" type="pres">
      <dgm:prSet presAssocID="{E5D75D07-BAE0-465C-81B4-D7E0D2E8934C}" presName="invisiNode" presStyleLbl="node1" presStyleIdx="2" presStyleCnt="4"/>
      <dgm:spPr/>
    </dgm:pt>
    <dgm:pt modelId="{7070DF24-7A5C-4F6E-89E9-FC5360C30C2C}" type="pres">
      <dgm:prSet presAssocID="{E5D75D07-BAE0-465C-81B4-D7E0D2E8934C}" presName="imagNode" presStyleLbl="fgImgPlace1" presStyleIdx="2" presStyleCnt="4"/>
      <dgm:spPr>
        <a:blipFill>
          <a:blip xmlns:r="http://schemas.openxmlformats.org/officeDocument/2006/relationships"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>
            <a:fillRect l="-25000" r="-25000"/>
          </a:stretch>
        </a:blipFill>
      </dgm:spPr>
    </dgm:pt>
    <dgm:pt modelId="{165041EC-81CB-4804-99C6-E9B3EA377510}" type="pres">
      <dgm:prSet presAssocID="{A5044FA9-29B2-49F0-8740-3A0C96FFFEDE}" presName="sibTrans" presStyleLbl="sibTrans2D1" presStyleIdx="0" presStyleCnt="0"/>
      <dgm:spPr/>
    </dgm:pt>
    <dgm:pt modelId="{C1E9C556-DAE9-4937-BCDA-A61D72754603}" type="pres">
      <dgm:prSet presAssocID="{8F026D0E-9978-41FA-9528-1F007D45FFB5}" presName="compNode" presStyleCnt="0"/>
      <dgm:spPr/>
    </dgm:pt>
    <dgm:pt modelId="{FB3EA133-C90F-4190-B3D8-F04B6A1EFA4A}" type="pres">
      <dgm:prSet presAssocID="{8F026D0E-9978-41FA-9528-1F007D45FFB5}" presName="bkgdShape" presStyleLbl="node1" presStyleIdx="3" presStyleCnt="4"/>
      <dgm:spPr/>
    </dgm:pt>
    <dgm:pt modelId="{7120AD68-B64E-4BAA-900C-ED07CF74C8E2}" type="pres">
      <dgm:prSet presAssocID="{8F026D0E-9978-41FA-9528-1F007D45FFB5}" presName="nodeTx" presStyleLbl="node1" presStyleIdx="3" presStyleCnt="4">
        <dgm:presLayoutVars>
          <dgm:bulletEnabled val="1"/>
        </dgm:presLayoutVars>
      </dgm:prSet>
      <dgm:spPr/>
    </dgm:pt>
    <dgm:pt modelId="{25FA663E-D9B1-47F9-9C62-CC140B99C3BB}" type="pres">
      <dgm:prSet presAssocID="{8F026D0E-9978-41FA-9528-1F007D45FFB5}" presName="invisiNode" presStyleLbl="node1" presStyleIdx="3" presStyleCnt="4"/>
      <dgm:spPr/>
    </dgm:pt>
    <dgm:pt modelId="{C1044E29-D3C8-4ADE-B1A7-6F8673529464}" type="pres">
      <dgm:prSet presAssocID="{8F026D0E-9978-41FA-9528-1F007D45FFB5}" presName="imagNode" presStyleLbl="fgImgPlace1" presStyleIdx="3" presStyleCnt="4"/>
      <dgm:spPr>
        <a:blipFill>
          <a:blip xmlns:r="http://schemas.openxmlformats.org/officeDocument/2006/relationships"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/>
          <a:stretch>
            <a:fillRect/>
          </a:stretch>
        </a:blipFill>
      </dgm:spPr>
    </dgm:pt>
  </dgm:ptLst>
  <dgm:cxnLst>
    <dgm:cxn modelId="{2CA02203-A2C5-478C-AE8D-D1355037C723}" type="presOf" srcId="{E5D75D07-BAE0-465C-81B4-D7E0D2E8934C}" destId="{7906FB6D-2B13-4186-AD77-1699C4A7F6FA}" srcOrd="1" destOrd="0" presId="urn:microsoft.com/office/officeart/2005/8/layout/hList7"/>
    <dgm:cxn modelId="{A5A26E07-530D-46D1-8DDC-29120B4AD7E8}" type="presOf" srcId="{8F026D0E-9978-41FA-9528-1F007D45FFB5}" destId="{FB3EA133-C90F-4190-B3D8-F04B6A1EFA4A}" srcOrd="0" destOrd="0" presId="urn:microsoft.com/office/officeart/2005/8/layout/hList7"/>
    <dgm:cxn modelId="{1AFBFE2C-8091-4C82-8BC5-F8E9DC035E29}" type="presOf" srcId="{52DA35F8-7D63-4860-9245-EC806B67858D}" destId="{03587E7C-CD5A-4254-9F99-470578BE1276}" srcOrd="0" destOrd="0" presId="urn:microsoft.com/office/officeart/2005/8/layout/hList7"/>
    <dgm:cxn modelId="{71251464-4D92-491E-9052-1EA5936C8A9E}" type="presOf" srcId="{A5044FA9-29B2-49F0-8740-3A0C96FFFEDE}" destId="{165041EC-81CB-4804-99C6-E9B3EA377510}" srcOrd="0" destOrd="0" presId="urn:microsoft.com/office/officeart/2005/8/layout/hList7"/>
    <dgm:cxn modelId="{8A3F3644-8D3D-4F89-B90D-68DAC29D07DC}" srcId="{9BF9B8BC-7462-4E70-B96E-D0095EDC985A}" destId="{855BFA38-2AB9-4C5A-8D9A-9CAE8C1CD499}" srcOrd="1" destOrd="0" parTransId="{E893E027-2C8D-460C-AE4D-3689FAE17F5A}" sibTransId="{52DA35F8-7D63-4860-9245-EC806B67858D}"/>
    <dgm:cxn modelId="{10C85945-AEF8-47EC-9314-51B0727D826F}" type="presOf" srcId="{E63E0D44-813D-44AC-BF9A-E781953E347E}" destId="{0E0E5D30-EA54-428B-8854-2EAA656BC135}" srcOrd="1" destOrd="0" presId="urn:microsoft.com/office/officeart/2005/8/layout/hList7"/>
    <dgm:cxn modelId="{64E3F64B-3344-4C29-A2F7-71C442F083B9}" type="presOf" srcId="{8F026D0E-9978-41FA-9528-1F007D45FFB5}" destId="{7120AD68-B64E-4BAA-900C-ED07CF74C8E2}" srcOrd="1" destOrd="0" presId="urn:microsoft.com/office/officeart/2005/8/layout/hList7"/>
    <dgm:cxn modelId="{1DAB244F-2D3F-46ED-BF47-FFE53543ED4C}" srcId="{9BF9B8BC-7462-4E70-B96E-D0095EDC985A}" destId="{E5D75D07-BAE0-465C-81B4-D7E0D2E8934C}" srcOrd="2" destOrd="0" parTransId="{E64FD1BB-5500-489D-A5DE-A1731DEF9ACE}" sibTransId="{A5044FA9-29B2-49F0-8740-3A0C96FFFEDE}"/>
    <dgm:cxn modelId="{DAF7177A-DB7C-4D92-A634-E242D5F1C7AE}" srcId="{9BF9B8BC-7462-4E70-B96E-D0095EDC985A}" destId="{E63E0D44-813D-44AC-BF9A-E781953E347E}" srcOrd="0" destOrd="0" parTransId="{D4A321EB-1615-4D9C-9184-F6E3D1578522}" sibTransId="{CDAB5852-2B89-4D70-BD62-205DA2E717C5}"/>
    <dgm:cxn modelId="{57FC9B7B-DBBD-44B0-828A-73F27F44A173}" type="presOf" srcId="{E63E0D44-813D-44AC-BF9A-E781953E347E}" destId="{30CFE78A-C612-4249-871F-086DF70C998B}" srcOrd="0" destOrd="0" presId="urn:microsoft.com/office/officeart/2005/8/layout/hList7"/>
    <dgm:cxn modelId="{EE41B780-81DB-4A95-8960-055B03B9B2C7}" type="presOf" srcId="{9BF9B8BC-7462-4E70-B96E-D0095EDC985A}" destId="{2D90B22B-52C2-4792-A40C-69F16D9F6122}" srcOrd="0" destOrd="0" presId="urn:microsoft.com/office/officeart/2005/8/layout/hList7"/>
    <dgm:cxn modelId="{D363E595-63F3-463E-895C-BA53327A21CF}" type="presOf" srcId="{855BFA38-2AB9-4C5A-8D9A-9CAE8C1CD499}" destId="{37027F8C-8621-4319-AF07-B8DF762E94B1}" srcOrd="1" destOrd="0" presId="urn:microsoft.com/office/officeart/2005/8/layout/hList7"/>
    <dgm:cxn modelId="{AEF86896-518B-403F-A48A-40C6132BDDB9}" srcId="{9BF9B8BC-7462-4E70-B96E-D0095EDC985A}" destId="{8F026D0E-9978-41FA-9528-1F007D45FFB5}" srcOrd="3" destOrd="0" parTransId="{F55AADC5-C849-4177-B39E-4712AA2819CD}" sibTransId="{007C9290-B0A8-460E-9BE4-E9B071690BF4}"/>
    <dgm:cxn modelId="{37183CCF-6C56-4D5F-B8D4-78D312F607B2}" type="presOf" srcId="{CDAB5852-2B89-4D70-BD62-205DA2E717C5}" destId="{7620239B-3C30-40D7-922E-1A9B985EB628}" srcOrd="0" destOrd="0" presId="urn:microsoft.com/office/officeart/2005/8/layout/hList7"/>
    <dgm:cxn modelId="{7D6D7DDC-2D3D-4EFD-A0F0-A0E23CF52288}" type="presOf" srcId="{855BFA38-2AB9-4C5A-8D9A-9CAE8C1CD499}" destId="{308B761F-583C-4E91-86C8-E396AD8D6D7E}" srcOrd="0" destOrd="0" presId="urn:microsoft.com/office/officeart/2005/8/layout/hList7"/>
    <dgm:cxn modelId="{C93597EE-B003-468F-BEB3-6F9C35A72EF5}" type="presOf" srcId="{E5D75D07-BAE0-465C-81B4-D7E0D2E8934C}" destId="{B0A5DCE6-34ED-46BF-AB7B-3B61C9DF2E68}" srcOrd="0" destOrd="0" presId="urn:microsoft.com/office/officeart/2005/8/layout/hList7"/>
    <dgm:cxn modelId="{BC6FCB95-AA48-4852-B144-04786FEA0F22}" type="presParOf" srcId="{2D90B22B-52C2-4792-A40C-69F16D9F6122}" destId="{B04846E2-54F0-4A78-A46F-102344DE3041}" srcOrd="0" destOrd="0" presId="urn:microsoft.com/office/officeart/2005/8/layout/hList7"/>
    <dgm:cxn modelId="{7931272D-C0B9-4228-855A-38CFD77BD000}" type="presParOf" srcId="{2D90B22B-52C2-4792-A40C-69F16D9F6122}" destId="{3D0F39B1-52C6-42D2-97B7-34230E798410}" srcOrd="1" destOrd="0" presId="urn:microsoft.com/office/officeart/2005/8/layout/hList7"/>
    <dgm:cxn modelId="{606F06B2-3A73-4F05-A779-3AA611B20387}" type="presParOf" srcId="{3D0F39B1-52C6-42D2-97B7-34230E798410}" destId="{E6649E6C-11BF-467B-8575-38847ABC16E5}" srcOrd="0" destOrd="0" presId="urn:microsoft.com/office/officeart/2005/8/layout/hList7"/>
    <dgm:cxn modelId="{BDD160B6-42E1-4A53-B821-BFA8BB047F60}" type="presParOf" srcId="{E6649E6C-11BF-467B-8575-38847ABC16E5}" destId="{30CFE78A-C612-4249-871F-086DF70C998B}" srcOrd="0" destOrd="0" presId="urn:microsoft.com/office/officeart/2005/8/layout/hList7"/>
    <dgm:cxn modelId="{2B341BF3-7338-434E-9A69-E7197DAD52D3}" type="presParOf" srcId="{E6649E6C-11BF-467B-8575-38847ABC16E5}" destId="{0E0E5D30-EA54-428B-8854-2EAA656BC135}" srcOrd="1" destOrd="0" presId="urn:microsoft.com/office/officeart/2005/8/layout/hList7"/>
    <dgm:cxn modelId="{10228247-9754-4A81-9B8D-B9B46A9DA78B}" type="presParOf" srcId="{E6649E6C-11BF-467B-8575-38847ABC16E5}" destId="{D1486D59-66D0-4360-9DDA-E929DC4F086B}" srcOrd="2" destOrd="0" presId="urn:microsoft.com/office/officeart/2005/8/layout/hList7"/>
    <dgm:cxn modelId="{6D514AC4-65D7-4B0D-9E47-D3ED4B9C15C3}" type="presParOf" srcId="{E6649E6C-11BF-467B-8575-38847ABC16E5}" destId="{3789F591-590C-4B8F-BF84-B64B95A478E7}" srcOrd="3" destOrd="0" presId="urn:microsoft.com/office/officeart/2005/8/layout/hList7"/>
    <dgm:cxn modelId="{43CBA3D2-3C9B-4A1E-82BE-52F01443817B}" type="presParOf" srcId="{3D0F39B1-52C6-42D2-97B7-34230E798410}" destId="{7620239B-3C30-40D7-922E-1A9B985EB628}" srcOrd="1" destOrd="0" presId="urn:microsoft.com/office/officeart/2005/8/layout/hList7"/>
    <dgm:cxn modelId="{3BF99442-5574-4754-88A0-3A6F9D2F08C6}" type="presParOf" srcId="{3D0F39B1-52C6-42D2-97B7-34230E798410}" destId="{F39F09F9-47CC-4C99-B542-8AD965F1273B}" srcOrd="2" destOrd="0" presId="urn:microsoft.com/office/officeart/2005/8/layout/hList7"/>
    <dgm:cxn modelId="{6B899A26-8C42-46C5-8B32-0FF4A62BEBDE}" type="presParOf" srcId="{F39F09F9-47CC-4C99-B542-8AD965F1273B}" destId="{308B761F-583C-4E91-86C8-E396AD8D6D7E}" srcOrd="0" destOrd="0" presId="urn:microsoft.com/office/officeart/2005/8/layout/hList7"/>
    <dgm:cxn modelId="{0D6AECBD-AB51-47C6-ACC5-B863B1D7081B}" type="presParOf" srcId="{F39F09F9-47CC-4C99-B542-8AD965F1273B}" destId="{37027F8C-8621-4319-AF07-B8DF762E94B1}" srcOrd="1" destOrd="0" presId="urn:microsoft.com/office/officeart/2005/8/layout/hList7"/>
    <dgm:cxn modelId="{6D51C998-CA25-46B2-80EF-B65601800487}" type="presParOf" srcId="{F39F09F9-47CC-4C99-B542-8AD965F1273B}" destId="{DF81825B-E645-4856-9760-430A57C12A24}" srcOrd="2" destOrd="0" presId="urn:microsoft.com/office/officeart/2005/8/layout/hList7"/>
    <dgm:cxn modelId="{B6ABC90D-371F-4EA5-BE33-999B28367D25}" type="presParOf" srcId="{F39F09F9-47CC-4C99-B542-8AD965F1273B}" destId="{C5E046A2-EEC0-487B-824C-34AE490F8BA2}" srcOrd="3" destOrd="0" presId="urn:microsoft.com/office/officeart/2005/8/layout/hList7"/>
    <dgm:cxn modelId="{53CB2258-557E-4403-A1C2-79328E0550E7}" type="presParOf" srcId="{3D0F39B1-52C6-42D2-97B7-34230E798410}" destId="{03587E7C-CD5A-4254-9F99-470578BE1276}" srcOrd="3" destOrd="0" presId="urn:microsoft.com/office/officeart/2005/8/layout/hList7"/>
    <dgm:cxn modelId="{EDC52F44-3685-44F3-B3F1-DBAFDE42C938}" type="presParOf" srcId="{3D0F39B1-52C6-42D2-97B7-34230E798410}" destId="{C0547170-D1F1-4E07-B1BC-FAA7111FB3DA}" srcOrd="4" destOrd="0" presId="urn:microsoft.com/office/officeart/2005/8/layout/hList7"/>
    <dgm:cxn modelId="{C8599360-DFCC-4E82-9175-2F8DB2C61EF2}" type="presParOf" srcId="{C0547170-D1F1-4E07-B1BC-FAA7111FB3DA}" destId="{B0A5DCE6-34ED-46BF-AB7B-3B61C9DF2E68}" srcOrd="0" destOrd="0" presId="urn:microsoft.com/office/officeart/2005/8/layout/hList7"/>
    <dgm:cxn modelId="{C1E86AD0-354B-45EE-9338-F0F104A430A6}" type="presParOf" srcId="{C0547170-D1F1-4E07-B1BC-FAA7111FB3DA}" destId="{7906FB6D-2B13-4186-AD77-1699C4A7F6FA}" srcOrd="1" destOrd="0" presId="urn:microsoft.com/office/officeart/2005/8/layout/hList7"/>
    <dgm:cxn modelId="{38729965-0C4D-4860-9C7B-B82A69FA4EFF}" type="presParOf" srcId="{C0547170-D1F1-4E07-B1BC-FAA7111FB3DA}" destId="{CE60B03D-AF01-4F3E-AD96-6CAB193ACE85}" srcOrd="2" destOrd="0" presId="urn:microsoft.com/office/officeart/2005/8/layout/hList7"/>
    <dgm:cxn modelId="{01AC9B65-F6F7-4A84-B5C6-128659C77B4B}" type="presParOf" srcId="{C0547170-D1F1-4E07-B1BC-FAA7111FB3DA}" destId="{7070DF24-7A5C-4F6E-89E9-FC5360C30C2C}" srcOrd="3" destOrd="0" presId="urn:microsoft.com/office/officeart/2005/8/layout/hList7"/>
    <dgm:cxn modelId="{816E75E9-11DF-4EA4-B72E-0D7197EA45AE}" type="presParOf" srcId="{3D0F39B1-52C6-42D2-97B7-34230E798410}" destId="{165041EC-81CB-4804-99C6-E9B3EA377510}" srcOrd="5" destOrd="0" presId="urn:microsoft.com/office/officeart/2005/8/layout/hList7"/>
    <dgm:cxn modelId="{1D5BB28F-DC3A-49F5-8590-C2116D1DD68D}" type="presParOf" srcId="{3D0F39B1-52C6-42D2-97B7-34230E798410}" destId="{C1E9C556-DAE9-4937-BCDA-A61D72754603}" srcOrd="6" destOrd="0" presId="urn:microsoft.com/office/officeart/2005/8/layout/hList7"/>
    <dgm:cxn modelId="{F3A4C603-FA4B-4B62-8136-5F57FED4304A}" type="presParOf" srcId="{C1E9C556-DAE9-4937-BCDA-A61D72754603}" destId="{FB3EA133-C90F-4190-B3D8-F04B6A1EFA4A}" srcOrd="0" destOrd="0" presId="urn:microsoft.com/office/officeart/2005/8/layout/hList7"/>
    <dgm:cxn modelId="{8B758EFB-1E79-4818-AADD-A3E4FE826829}" type="presParOf" srcId="{C1E9C556-DAE9-4937-BCDA-A61D72754603}" destId="{7120AD68-B64E-4BAA-900C-ED07CF74C8E2}" srcOrd="1" destOrd="0" presId="urn:microsoft.com/office/officeart/2005/8/layout/hList7"/>
    <dgm:cxn modelId="{83336DCD-2A94-4BA2-B0E3-221DFD941D22}" type="presParOf" srcId="{C1E9C556-DAE9-4937-BCDA-A61D72754603}" destId="{25FA663E-D9B1-47F9-9C62-CC140B99C3BB}" srcOrd="2" destOrd="0" presId="urn:microsoft.com/office/officeart/2005/8/layout/hList7"/>
    <dgm:cxn modelId="{59A12430-0E5B-4A0D-BB1F-21F2B9E69035}" type="presParOf" srcId="{C1E9C556-DAE9-4937-BCDA-A61D72754603}" destId="{C1044E29-D3C8-4ADE-B1A7-6F867352946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E916BB-CA52-4692-BCD1-E1B63902BCC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ABDDD9-4537-48DB-BE84-325EB1F28B1F}">
      <dgm:prSet custT="1"/>
      <dgm:spPr/>
      <dgm:t>
        <a:bodyPr/>
        <a:lstStyle/>
        <a:p>
          <a:r>
            <a:rPr lang="en-US" sz="1400" dirty="0"/>
            <a:t>Develop overarching material in the Code to assist PAs comply with FPs and apply CF</a:t>
          </a:r>
        </a:p>
      </dgm:t>
    </dgm:pt>
    <dgm:pt modelId="{1109DB05-A8C1-4E02-9755-CBB7B1B9653C}" type="parTrans" cxnId="{4408F94D-7BF6-406E-8F11-3FB435C4B3F0}">
      <dgm:prSet/>
      <dgm:spPr/>
      <dgm:t>
        <a:bodyPr/>
        <a:lstStyle/>
        <a:p>
          <a:endParaRPr lang="en-US"/>
        </a:p>
      </dgm:t>
    </dgm:pt>
    <dgm:pt modelId="{854701FB-7616-48D5-9927-FE2D67D8B85F}" type="sibTrans" cxnId="{4408F94D-7BF6-406E-8F11-3FB435C4B3F0}">
      <dgm:prSet/>
      <dgm:spPr/>
      <dgm:t>
        <a:bodyPr/>
        <a:lstStyle/>
        <a:p>
          <a:endParaRPr lang="en-US"/>
        </a:p>
      </dgm:t>
    </dgm:pt>
    <dgm:pt modelId="{DD426880-A146-4744-9E71-6A80349D03D3}">
      <dgm:prSet/>
      <dgm:spPr/>
      <dgm:t>
        <a:bodyPr/>
        <a:lstStyle/>
        <a:p>
          <a:r>
            <a:rPr lang="en-US" dirty="0"/>
            <a:t>Develop material under one or more specific FPs (e.g. objectivity and professional competence and due care) to explain the expected behavior of PAs performing tax planning activities</a:t>
          </a:r>
        </a:p>
      </dgm:t>
    </dgm:pt>
    <dgm:pt modelId="{FB71BFB4-42D7-441E-9EC0-FC7FE4B20B03}" type="parTrans" cxnId="{38BC7279-7B33-46B7-B9C3-AD8BECA448A5}">
      <dgm:prSet/>
      <dgm:spPr/>
      <dgm:t>
        <a:bodyPr/>
        <a:lstStyle/>
        <a:p>
          <a:endParaRPr lang="en-US"/>
        </a:p>
      </dgm:t>
    </dgm:pt>
    <dgm:pt modelId="{2255F6BF-A856-4EC2-85BA-93036217D6BB}" type="sibTrans" cxnId="{38BC7279-7B33-46B7-B9C3-AD8BECA448A5}">
      <dgm:prSet/>
      <dgm:spPr/>
      <dgm:t>
        <a:bodyPr/>
        <a:lstStyle/>
        <a:p>
          <a:endParaRPr lang="en-US"/>
        </a:p>
      </dgm:t>
    </dgm:pt>
    <dgm:pt modelId="{83A52680-5ABB-4414-94BB-80C9D23BDBFC}">
      <dgm:prSet custT="1"/>
      <dgm:spPr/>
      <dgm:t>
        <a:bodyPr/>
        <a:lstStyle/>
        <a:p>
          <a:r>
            <a:rPr lang="en-US" sz="1400" dirty="0"/>
            <a:t>Develop material outside of the Code itself (e.g. staff Q&amp;As or case studies) on the types and magnitude of the threats that are created when PAs perform tax planning activities</a:t>
          </a:r>
        </a:p>
      </dgm:t>
    </dgm:pt>
    <dgm:pt modelId="{E7ACF2AB-B6C7-46B4-BAC1-0CF73B5FCD1D}" type="parTrans" cxnId="{8177C1CD-E2E6-45B4-9854-D62A9CAE8EF0}">
      <dgm:prSet/>
      <dgm:spPr/>
      <dgm:t>
        <a:bodyPr/>
        <a:lstStyle/>
        <a:p>
          <a:endParaRPr lang="en-US"/>
        </a:p>
      </dgm:t>
    </dgm:pt>
    <dgm:pt modelId="{38E26C5E-B14D-4984-8030-7C1057A48571}" type="sibTrans" cxnId="{8177C1CD-E2E6-45B4-9854-D62A9CAE8EF0}">
      <dgm:prSet/>
      <dgm:spPr/>
      <dgm:t>
        <a:bodyPr/>
        <a:lstStyle/>
        <a:p>
          <a:endParaRPr lang="en-US"/>
        </a:p>
      </dgm:t>
    </dgm:pt>
    <dgm:pt modelId="{AB1E1442-2FF1-4A92-BA40-693DDF248760}" type="pres">
      <dgm:prSet presAssocID="{F9E916BB-CA52-4692-BCD1-E1B63902BCC4}" presName="Name0" presStyleCnt="0">
        <dgm:presLayoutVars>
          <dgm:chMax val="7"/>
          <dgm:chPref val="7"/>
          <dgm:dir/>
        </dgm:presLayoutVars>
      </dgm:prSet>
      <dgm:spPr/>
    </dgm:pt>
    <dgm:pt modelId="{2FE0CEDE-B3CF-4D22-B00B-2D246E14E26E}" type="pres">
      <dgm:prSet presAssocID="{F9E916BB-CA52-4692-BCD1-E1B63902BCC4}" presName="Name1" presStyleCnt="0"/>
      <dgm:spPr/>
    </dgm:pt>
    <dgm:pt modelId="{48CD1007-945C-4441-B4DC-ECC9E2FC59A0}" type="pres">
      <dgm:prSet presAssocID="{F9E916BB-CA52-4692-BCD1-E1B63902BCC4}" presName="cycle" presStyleCnt="0"/>
      <dgm:spPr/>
    </dgm:pt>
    <dgm:pt modelId="{625FFC51-CD20-420C-B58A-1E95A50B9E6E}" type="pres">
      <dgm:prSet presAssocID="{F9E916BB-CA52-4692-BCD1-E1B63902BCC4}" presName="srcNode" presStyleLbl="node1" presStyleIdx="0" presStyleCnt="3"/>
      <dgm:spPr/>
    </dgm:pt>
    <dgm:pt modelId="{11A58418-71F1-4DAE-9526-08CD1748067F}" type="pres">
      <dgm:prSet presAssocID="{F9E916BB-CA52-4692-BCD1-E1B63902BCC4}" presName="conn" presStyleLbl="parChTrans1D2" presStyleIdx="0" presStyleCnt="1"/>
      <dgm:spPr/>
    </dgm:pt>
    <dgm:pt modelId="{8EFB38D4-7DFB-402C-9271-EC9FC2320070}" type="pres">
      <dgm:prSet presAssocID="{F9E916BB-CA52-4692-BCD1-E1B63902BCC4}" presName="extraNode" presStyleLbl="node1" presStyleIdx="0" presStyleCnt="3"/>
      <dgm:spPr/>
    </dgm:pt>
    <dgm:pt modelId="{5859951D-B19C-426B-8C6F-B889412C9571}" type="pres">
      <dgm:prSet presAssocID="{F9E916BB-CA52-4692-BCD1-E1B63902BCC4}" presName="dstNode" presStyleLbl="node1" presStyleIdx="0" presStyleCnt="3"/>
      <dgm:spPr/>
    </dgm:pt>
    <dgm:pt modelId="{A6B14C98-D57B-421B-81B1-D86546067FA2}" type="pres">
      <dgm:prSet presAssocID="{F5ABDDD9-4537-48DB-BE84-325EB1F28B1F}" presName="text_1" presStyleLbl="node1" presStyleIdx="0" presStyleCnt="3">
        <dgm:presLayoutVars>
          <dgm:bulletEnabled val="1"/>
        </dgm:presLayoutVars>
      </dgm:prSet>
      <dgm:spPr/>
    </dgm:pt>
    <dgm:pt modelId="{B2D0EC60-FE6F-4419-806D-C3E3DC6EC25A}" type="pres">
      <dgm:prSet presAssocID="{F5ABDDD9-4537-48DB-BE84-325EB1F28B1F}" presName="accent_1" presStyleCnt="0"/>
      <dgm:spPr/>
    </dgm:pt>
    <dgm:pt modelId="{34A16037-C354-47A4-8D62-C43DACFFB722}" type="pres">
      <dgm:prSet presAssocID="{F5ABDDD9-4537-48DB-BE84-325EB1F28B1F}" presName="accentRepeatNode" presStyleLbl="solidFgAcc1" presStyleIdx="0" presStyleCnt="3"/>
      <dgm:spPr/>
    </dgm:pt>
    <dgm:pt modelId="{3215890D-9D83-41E6-B0D1-E5B131F6CE35}" type="pres">
      <dgm:prSet presAssocID="{DD426880-A146-4744-9E71-6A80349D03D3}" presName="text_2" presStyleLbl="node1" presStyleIdx="1" presStyleCnt="3">
        <dgm:presLayoutVars>
          <dgm:bulletEnabled val="1"/>
        </dgm:presLayoutVars>
      </dgm:prSet>
      <dgm:spPr/>
    </dgm:pt>
    <dgm:pt modelId="{9F0C5B6E-72C3-4DB7-B837-21C5BA720131}" type="pres">
      <dgm:prSet presAssocID="{DD426880-A146-4744-9E71-6A80349D03D3}" presName="accent_2" presStyleCnt="0"/>
      <dgm:spPr/>
    </dgm:pt>
    <dgm:pt modelId="{BC002D84-82DE-44CC-94C6-E9D9A95A3B6F}" type="pres">
      <dgm:prSet presAssocID="{DD426880-A146-4744-9E71-6A80349D03D3}" presName="accentRepeatNode" presStyleLbl="solidFgAcc1" presStyleIdx="1" presStyleCnt="3"/>
      <dgm:spPr/>
    </dgm:pt>
    <dgm:pt modelId="{A6443B0D-32AE-4C07-AC7E-1E5FA4F48485}" type="pres">
      <dgm:prSet presAssocID="{83A52680-5ABB-4414-94BB-80C9D23BDBFC}" presName="text_3" presStyleLbl="node1" presStyleIdx="2" presStyleCnt="3">
        <dgm:presLayoutVars>
          <dgm:bulletEnabled val="1"/>
        </dgm:presLayoutVars>
      </dgm:prSet>
      <dgm:spPr/>
    </dgm:pt>
    <dgm:pt modelId="{6FB53ED2-688C-44AB-8D51-9191D8FEBD41}" type="pres">
      <dgm:prSet presAssocID="{83A52680-5ABB-4414-94BB-80C9D23BDBFC}" presName="accent_3" presStyleCnt="0"/>
      <dgm:spPr/>
    </dgm:pt>
    <dgm:pt modelId="{B4C0D107-70A0-4838-915C-186DE69B6488}" type="pres">
      <dgm:prSet presAssocID="{83A52680-5ABB-4414-94BB-80C9D23BDBFC}" presName="accentRepeatNode" presStyleLbl="solidFgAcc1" presStyleIdx="2" presStyleCnt="3"/>
      <dgm:spPr/>
    </dgm:pt>
  </dgm:ptLst>
  <dgm:cxnLst>
    <dgm:cxn modelId="{35E10004-932D-46C7-B61C-B3F9C768E96D}" type="presOf" srcId="{F9E916BB-CA52-4692-BCD1-E1B63902BCC4}" destId="{AB1E1442-2FF1-4A92-BA40-693DDF248760}" srcOrd="0" destOrd="0" presId="urn:microsoft.com/office/officeart/2008/layout/VerticalCurvedList"/>
    <dgm:cxn modelId="{4BACCE0D-2CCE-477B-9768-08D2100D2A64}" type="presOf" srcId="{83A52680-5ABB-4414-94BB-80C9D23BDBFC}" destId="{A6443B0D-32AE-4C07-AC7E-1E5FA4F48485}" srcOrd="0" destOrd="0" presId="urn:microsoft.com/office/officeart/2008/layout/VerticalCurvedList"/>
    <dgm:cxn modelId="{6BC06511-30CB-48A8-9962-8C8F401DE2F9}" type="presOf" srcId="{DD426880-A146-4744-9E71-6A80349D03D3}" destId="{3215890D-9D83-41E6-B0D1-E5B131F6CE35}" srcOrd="0" destOrd="0" presId="urn:microsoft.com/office/officeart/2008/layout/VerticalCurvedList"/>
    <dgm:cxn modelId="{8C876C41-07C7-4ED8-85AC-BB3DCE2AB794}" type="presOf" srcId="{F5ABDDD9-4537-48DB-BE84-325EB1F28B1F}" destId="{A6B14C98-D57B-421B-81B1-D86546067FA2}" srcOrd="0" destOrd="0" presId="urn:microsoft.com/office/officeart/2008/layout/VerticalCurvedList"/>
    <dgm:cxn modelId="{4408F94D-7BF6-406E-8F11-3FB435C4B3F0}" srcId="{F9E916BB-CA52-4692-BCD1-E1B63902BCC4}" destId="{F5ABDDD9-4537-48DB-BE84-325EB1F28B1F}" srcOrd="0" destOrd="0" parTransId="{1109DB05-A8C1-4E02-9755-CBB7B1B9653C}" sibTransId="{854701FB-7616-48D5-9927-FE2D67D8B85F}"/>
    <dgm:cxn modelId="{B3C56F6E-7EBB-4DA9-88AE-B913493BDE01}" type="presOf" srcId="{854701FB-7616-48D5-9927-FE2D67D8B85F}" destId="{11A58418-71F1-4DAE-9526-08CD1748067F}" srcOrd="0" destOrd="0" presId="urn:microsoft.com/office/officeart/2008/layout/VerticalCurvedList"/>
    <dgm:cxn modelId="{38BC7279-7B33-46B7-B9C3-AD8BECA448A5}" srcId="{F9E916BB-CA52-4692-BCD1-E1B63902BCC4}" destId="{DD426880-A146-4744-9E71-6A80349D03D3}" srcOrd="1" destOrd="0" parTransId="{FB71BFB4-42D7-441E-9EC0-FC7FE4B20B03}" sibTransId="{2255F6BF-A856-4EC2-85BA-93036217D6BB}"/>
    <dgm:cxn modelId="{8177C1CD-E2E6-45B4-9854-D62A9CAE8EF0}" srcId="{F9E916BB-CA52-4692-BCD1-E1B63902BCC4}" destId="{83A52680-5ABB-4414-94BB-80C9D23BDBFC}" srcOrd="2" destOrd="0" parTransId="{E7ACF2AB-B6C7-46B4-BAC1-0CF73B5FCD1D}" sibTransId="{38E26C5E-B14D-4984-8030-7C1057A48571}"/>
    <dgm:cxn modelId="{E595BC36-B749-4889-A7DD-106E78B95403}" type="presParOf" srcId="{AB1E1442-2FF1-4A92-BA40-693DDF248760}" destId="{2FE0CEDE-B3CF-4D22-B00B-2D246E14E26E}" srcOrd="0" destOrd="0" presId="urn:microsoft.com/office/officeart/2008/layout/VerticalCurvedList"/>
    <dgm:cxn modelId="{1F15A2FD-087D-4C8A-862B-2E1FCFD65C34}" type="presParOf" srcId="{2FE0CEDE-B3CF-4D22-B00B-2D246E14E26E}" destId="{48CD1007-945C-4441-B4DC-ECC9E2FC59A0}" srcOrd="0" destOrd="0" presId="urn:microsoft.com/office/officeart/2008/layout/VerticalCurvedList"/>
    <dgm:cxn modelId="{A5DB364A-AC8B-4B89-83B8-E3F9988AC187}" type="presParOf" srcId="{48CD1007-945C-4441-B4DC-ECC9E2FC59A0}" destId="{625FFC51-CD20-420C-B58A-1E95A50B9E6E}" srcOrd="0" destOrd="0" presId="urn:microsoft.com/office/officeart/2008/layout/VerticalCurvedList"/>
    <dgm:cxn modelId="{AE592E5D-FE5D-4845-B226-060B93022B90}" type="presParOf" srcId="{48CD1007-945C-4441-B4DC-ECC9E2FC59A0}" destId="{11A58418-71F1-4DAE-9526-08CD1748067F}" srcOrd="1" destOrd="0" presId="urn:microsoft.com/office/officeart/2008/layout/VerticalCurvedList"/>
    <dgm:cxn modelId="{6FF957C5-CB15-423A-815C-E3C42563542C}" type="presParOf" srcId="{48CD1007-945C-4441-B4DC-ECC9E2FC59A0}" destId="{8EFB38D4-7DFB-402C-9271-EC9FC2320070}" srcOrd="2" destOrd="0" presId="urn:microsoft.com/office/officeart/2008/layout/VerticalCurvedList"/>
    <dgm:cxn modelId="{BB906072-D3A7-4901-87AE-0F55B580C188}" type="presParOf" srcId="{48CD1007-945C-4441-B4DC-ECC9E2FC59A0}" destId="{5859951D-B19C-426B-8C6F-B889412C9571}" srcOrd="3" destOrd="0" presId="urn:microsoft.com/office/officeart/2008/layout/VerticalCurvedList"/>
    <dgm:cxn modelId="{555843A1-D58E-49EC-A6FE-6EEF5F5CBFAD}" type="presParOf" srcId="{2FE0CEDE-B3CF-4D22-B00B-2D246E14E26E}" destId="{A6B14C98-D57B-421B-81B1-D86546067FA2}" srcOrd="1" destOrd="0" presId="urn:microsoft.com/office/officeart/2008/layout/VerticalCurvedList"/>
    <dgm:cxn modelId="{1175D0EB-7CA0-4E27-9E63-855F3D75F54E}" type="presParOf" srcId="{2FE0CEDE-B3CF-4D22-B00B-2D246E14E26E}" destId="{B2D0EC60-FE6F-4419-806D-C3E3DC6EC25A}" srcOrd="2" destOrd="0" presId="urn:microsoft.com/office/officeart/2008/layout/VerticalCurvedList"/>
    <dgm:cxn modelId="{6782809B-B4C6-4A6F-8060-4B438032F31A}" type="presParOf" srcId="{B2D0EC60-FE6F-4419-806D-C3E3DC6EC25A}" destId="{34A16037-C354-47A4-8D62-C43DACFFB722}" srcOrd="0" destOrd="0" presId="urn:microsoft.com/office/officeart/2008/layout/VerticalCurvedList"/>
    <dgm:cxn modelId="{CC6E1B9C-C0B9-4F0A-BC81-77C3B3CA31AB}" type="presParOf" srcId="{2FE0CEDE-B3CF-4D22-B00B-2D246E14E26E}" destId="{3215890D-9D83-41E6-B0D1-E5B131F6CE35}" srcOrd="3" destOrd="0" presId="urn:microsoft.com/office/officeart/2008/layout/VerticalCurvedList"/>
    <dgm:cxn modelId="{5FE7E9DA-9D6B-4F32-A8F4-009CC5865E7A}" type="presParOf" srcId="{2FE0CEDE-B3CF-4D22-B00B-2D246E14E26E}" destId="{9F0C5B6E-72C3-4DB7-B837-21C5BA720131}" srcOrd="4" destOrd="0" presId="urn:microsoft.com/office/officeart/2008/layout/VerticalCurvedList"/>
    <dgm:cxn modelId="{730A2626-B1EE-4159-BDDB-F7A98E31B03D}" type="presParOf" srcId="{9F0C5B6E-72C3-4DB7-B837-21C5BA720131}" destId="{BC002D84-82DE-44CC-94C6-E9D9A95A3B6F}" srcOrd="0" destOrd="0" presId="urn:microsoft.com/office/officeart/2008/layout/VerticalCurvedList"/>
    <dgm:cxn modelId="{284FDF28-9EEE-46BE-9BBD-9C3B7E87D546}" type="presParOf" srcId="{2FE0CEDE-B3CF-4D22-B00B-2D246E14E26E}" destId="{A6443B0D-32AE-4C07-AC7E-1E5FA4F48485}" srcOrd="5" destOrd="0" presId="urn:microsoft.com/office/officeart/2008/layout/VerticalCurvedList"/>
    <dgm:cxn modelId="{AB3DD927-D39A-41C8-8DC2-F5F002B22533}" type="presParOf" srcId="{2FE0CEDE-B3CF-4D22-B00B-2D246E14E26E}" destId="{6FB53ED2-688C-44AB-8D51-9191D8FEBD41}" srcOrd="6" destOrd="0" presId="urn:microsoft.com/office/officeart/2008/layout/VerticalCurvedList"/>
    <dgm:cxn modelId="{FE8096EA-BFA7-4E0F-B214-1F101A58C3E3}" type="presParOf" srcId="{6FB53ED2-688C-44AB-8D51-9191D8FEBD41}" destId="{B4C0D107-70A0-4838-915C-186DE69B64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46F8EA-664D-476D-B2B4-322723138893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E7F892-ED54-4447-8FCA-E98F3D154F7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rPr>
            <a:t>Views on, or reactions to, Working Group’s </a:t>
          </a: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thinking?</a:t>
          </a:r>
        </a:p>
      </dgm:t>
    </dgm:pt>
    <dgm:pt modelId="{5BE53D67-63ED-4234-AF22-271B69E87331}" type="parTrans" cxnId="{728C4A20-BB2B-428B-9238-620188475F0A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2F560622-44DE-4805-94FB-BC3AD81C1041}" type="sibTrans" cxnId="{728C4A20-BB2B-428B-9238-620188475F0A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540EF417-CEAD-4621-90AC-8389FF1CE86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>
              <a:solidFill>
                <a:schemeClr val="tx2">
                  <a:lumMod val="65000"/>
                  <a:lumOff val="35000"/>
                </a:schemeClr>
              </a:solidFill>
            </a:rPr>
            <a:t>Any other comments?</a:t>
          </a:r>
        </a:p>
      </dgm:t>
    </dgm:pt>
    <dgm:pt modelId="{0578F05B-E84A-426F-9750-8D4099EBE3F7}" type="parTrans" cxnId="{2992E5E7-6DEC-4F9C-B505-F55553643C33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0ACADAC0-4E4C-4EC6-B1F2-8D3B74A51FD2}" type="sibTrans" cxnId="{2992E5E7-6DEC-4F9C-B505-F55553643C33}">
      <dgm:prSet/>
      <dgm:spPr/>
      <dgm:t>
        <a:bodyPr/>
        <a:lstStyle/>
        <a:p>
          <a:endParaRPr lang="en-US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266D212F-7CCF-48BB-A584-165429F22FCF}" type="pres">
      <dgm:prSet presAssocID="{F446F8EA-664D-476D-B2B4-322723138893}" presName="root" presStyleCnt="0">
        <dgm:presLayoutVars>
          <dgm:dir/>
          <dgm:resizeHandles val="exact"/>
        </dgm:presLayoutVars>
      </dgm:prSet>
      <dgm:spPr/>
    </dgm:pt>
    <dgm:pt modelId="{6D72F987-B76E-4B26-AA3B-2FBE84C49549}" type="pres">
      <dgm:prSet presAssocID="{02E7F892-ED54-4447-8FCA-E98F3D154F75}" presName="compNode" presStyleCnt="0"/>
      <dgm:spPr/>
    </dgm:pt>
    <dgm:pt modelId="{48D7283B-D583-4578-8E6E-D900100EE2CA}" type="pres">
      <dgm:prSet presAssocID="{02E7F892-ED54-4447-8FCA-E98F3D154F75}" presName="iconRect" presStyleLbl="node1" presStyleIdx="0" presStyleCnt="2" custLinFactNeighborX="1600" custLinFactNeighborY="883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6F1547A1-32ED-45F0-B8E2-E7CEBCFD521D}" type="pres">
      <dgm:prSet presAssocID="{02E7F892-ED54-4447-8FCA-E98F3D154F75}" presName="spaceRect" presStyleCnt="0"/>
      <dgm:spPr/>
    </dgm:pt>
    <dgm:pt modelId="{51EA30B5-7CE8-4994-AD9D-18299DE2F899}" type="pres">
      <dgm:prSet presAssocID="{02E7F892-ED54-4447-8FCA-E98F3D154F75}" presName="textRect" presStyleLbl="revTx" presStyleIdx="0" presStyleCnt="2">
        <dgm:presLayoutVars>
          <dgm:chMax val="1"/>
          <dgm:chPref val="1"/>
        </dgm:presLayoutVars>
      </dgm:prSet>
      <dgm:spPr/>
    </dgm:pt>
    <dgm:pt modelId="{6B2FC215-8116-4233-A58A-2C22BC71A8A7}" type="pres">
      <dgm:prSet presAssocID="{2F560622-44DE-4805-94FB-BC3AD81C1041}" presName="sibTrans" presStyleCnt="0"/>
      <dgm:spPr/>
    </dgm:pt>
    <dgm:pt modelId="{74156B82-C5DF-4694-882E-19A8BDFF2D1E}" type="pres">
      <dgm:prSet presAssocID="{540EF417-CEAD-4621-90AC-8389FF1CE861}" presName="compNode" presStyleCnt="0"/>
      <dgm:spPr/>
    </dgm:pt>
    <dgm:pt modelId="{F6B3EDAE-FF85-4785-B327-612AEDD53F5F}" type="pres">
      <dgm:prSet presAssocID="{540EF417-CEAD-4621-90AC-8389FF1CE861}" presName="iconRect" presStyleLbl="node1" presStyleIdx="1" presStyleCnt="2" custLinFactNeighborX="342" custLinFactNeighborY="1373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659577C0-A65E-428F-B4EA-AA6CE126F523}" type="pres">
      <dgm:prSet presAssocID="{540EF417-CEAD-4621-90AC-8389FF1CE861}" presName="spaceRect" presStyleCnt="0"/>
      <dgm:spPr/>
    </dgm:pt>
    <dgm:pt modelId="{6C8195F9-8B79-4966-90DB-76468CD8E210}" type="pres">
      <dgm:prSet presAssocID="{540EF417-CEAD-4621-90AC-8389FF1CE861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728C4A20-BB2B-428B-9238-620188475F0A}" srcId="{F446F8EA-664D-476D-B2B4-322723138893}" destId="{02E7F892-ED54-4447-8FCA-E98F3D154F75}" srcOrd="0" destOrd="0" parTransId="{5BE53D67-63ED-4234-AF22-271B69E87331}" sibTransId="{2F560622-44DE-4805-94FB-BC3AD81C1041}"/>
    <dgm:cxn modelId="{FFB2A037-AF5A-4D7D-9135-2B6D5E55CCAC}" type="presOf" srcId="{02E7F892-ED54-4447-8FCA-E98F3D154F75}" destId="{51EA30B5-7CE8-4994-AD9D-18299DE2F899}" srcOrd="0" destOrd="0" presId="urn:microsoft.com/office/officeart/2018/2/layout/IconLabelList"/>
    <dgm:cxn modelId="{FA3E8CA1-A417-488F-A2D6-3C0B95A1E1C4}" type="presOf" srcId="{540EF417-CEAD-4621-90AC-8389FF1CE861}" destId="{6C8195F9-8B79-4966-90DB-76468CD8E210}" srcOrd="0" destOrd="0" presId="urn:microsoft.com/office/officeart/2018/2/layout/IconLabelList"/>
    <dgm:cxn modelId="{346CDEE5-CF57-4409-AD01-71B518B88782}" type="presOf" srcId="{F446F8EA-664D-476D-B2B4-322723138893}" destId="{266D212F-7CCF-48BB-A584-165429F22FCF}" srcOrd="0" destOrd="0" presId="urn:microsoft.com/office/officeart/2018/2/layout/IconLabelList"/>
    <dgm:cxn modelId="{2992E5E7-6DEC-4F9C-B505-F55553643C33}" srcId="{F446F8EA-664D-476D-B2B4-322723138893}" destId="{540EF417-CEAD-4621-90AC-8389FF1CE861}" srcOrd="1" destOrd="0" parTransId="{0578F05B-E84A-426F-9750-8D4099EBE3F7}" sibTransId="{0ACADAC0-4E4C-4EC6-B1F2-8D3B74A51FD2}"/>
    <dgm:cxn modelId="{FF737620-F1F9-4CD2-8AF0-577918F9DCBE}" type="presParOf" srcId="{266D212F-7CCF-48BB-A584-165429F22FCF}" destId="{6D72F987-B76E-4B26-AA3B-2FBE84C49549}" srcOrd="0" destOrd="0" presId="urn:microsoft.com/office/officeart/2018/2/layout/IconLabelList"/>
    <dgm:cxn modelId="{20D51036-3A8D-474A-840D-D16E33B08880}" type="presParOf" srcId="{6D72F987-B76E-4B26-AA3B-2FBE84C49549}" destId="{48D7283B-D583-4578-8E6E-D900100EE2CA}" srcOrd="0" destOrd="0" presId="urn:microsoft.com/office/officeart/2018/2/layout/IconLabelList"/>
    <dgm:cxn modelId="{57B6A72B-5FAF-4B73-B0CD-EFF088C1005A}" type="presParOf" srcId="{6D72F987-B76E-4B26-AA3B-2FBE84C49549}" destId="{6F1547A1-32ED-45F0-B8E2-E7CEBCFD521D}" srcOrd="1" destOrd="0" presId="urn:microsoft.com/office/officeart/2018/2/layout/IconLabelList"/>
    <dgm:cxn modelId="{8040D930-29F9-4513-8F93-811B8EC4148C}" type="presParOf" srcId="{6D72F987-B76E-4B26-AA3B-2FBE84C49549}" destId="{51EA30B5-7CE8-4994-AD9D-18299DE2F899}" srcOrd="2" destOrd="0" presId="urn:microsoft.com/office/officeart/2018/2/layout/IconLabelList"/>
    <dgm:cxn modelId="{A61CBA03-1D1B-41FB-9D14-A71C9402D931}" type="presParOf" srcId="{266D212F-7CCF-48BB-A584-165429F22FCF}" destId="{6B2FC215-8116-4233-A58A-2C22BC71A8A7}" srcOrd="1" destOrd="0" presId="urn:microsoft.com/office/officeart/2018/2/layout/IconLabelList"/>
    <dgm:cxn modelId="{7F1D5593-EE7F-4AF4-9560-36AC8021E2B0}" type="presParOf" srcId="{266D212F-7CCF-48BB-A584-165429F22FCF}" destId="{74156B82-C5DF-4694-882E-19A8BDFF2D1E}" srcOrd="2" destOrd="0" presId="urn:microsoft.com/office/officeart/2018/2/layout/IconLabelList"/>
    <dgm:cxn modelId="{70AA72CC-D8E3-4940-9327-EB9B530A40CB}" type="presParOf" srcId="{74156B82-C5DF-4694-882E-19A8BDFF2D1E}" destId="{F6B3EDAE-FF85-4785-B327-612AEDD53F5F}" srcOrd="0" destOrd="0" presId="urn:microsoft.com/office/officeart/2018/2/layout/IconLabelList"/>
    <dgm:cxn modelId="{D126F02E-08D7-4674-81E8-1AA428AC9519}" type="presParOf" srcId="{74156B82-C5DF-4694-882E-19A8BDFF2D1E}" destId="{659577C0-A65E-428F-B4EA-AA6CE126F523}" srcOrd="1" destOrd="0" presId="urn:microsoft.com/office/officeart/2018/2/layout/IconLabelList"/>
    <dgm:cxn modelId="{AAB413F9-A147-44B3-8AF2-209B204E766D}" type="presParOf" srcId="{74156B82-C5DF-4694-882E-19A8BDFF2D1E}" destId="{6C8195F9-8B79-4966-90DB-76468CD8E21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7CA52-5F10-4F49-9ECB-4DD735B60A79}">
      <dsp:nvSpPr>
        <dsp:cNvPr id="0" name=""/>
        <dsp:cNvSpPr/>
      </dsp:nvSpPr>
      <dsp:spPr>
        <a:xfrm>
          <a:off x="0" y="0"/>
          <a:ext cx="8458200" cy="87499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18E0CD-FB6D-4F3B-B4B8-66193DB8F9D9}">
      <dsp:nvSpPr>
        <dsp:cNvPr id="0" name=""/>
        <dsp:cNvSpPr/>
      </dsp:nvSpPr>
      <dsp:spPr>
        <a:xfrm>
          <a:off x="264686" y="197248"/>
          <a:ext cx="481248" cy="4812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B130B-008A-433B-8AE0-B81BC16D6321}">
      <dsp:nvSpPr>
        <dsp:cNvPr id="0" name=""/>
        <dsp:cNvSpPr/>
      </dsp:nvSpPr>
      <dsp:spPr>
        <a:xfrm>
          <a:off x="1010622" y="373"/>
          <a:ext cx="7447577" cy="874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604" tIns="92604" rIns="92604" bIns="92604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Gather an understanding of regulatory, practice and other developments in corporate and individual tax planning by PAIBs and PAPPs</a:t>
          </a:r>
        </a:p>
      </dsp:txBody>
      <dsp:txXfrm>
        <a:off x="1010622" y="373"/>
        <a:ext cx="7447577" cy="874997"/>
      </dsp:txXfrm>
    </dsp:sp>
    <dsp:sp modelId="{7E5D5CC3-8CAC-4BF8-9027-2DBD0259EDB4}">
      <dsp:nvSpPr>
        <dsp:cNvPr id="0" name=""/>
        <dsp:cNvSpPr/>
      </dsp:nvSpPr>
      <dsp:spPr>
        <a:xfrm>
          <a:off x="0" y="1094121"/>
          <a:ext cx="8458200" cy="87499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C565A-3C7E-4DD8-A732-03BC3CA56134}">
      <dsp:nvSpPr>
        <dsp:cNvPr id="0" name=""/>
        <dsp:cNvSpPr/>
      </dsp:nvSpPr>
      <dsp:spPr>
        <a:xfrm>
          <a:off x="264686" y="1290995"/>
          <a:ext cx="481248" cy="4812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9397B-13CB-47DA-A05C-EE8B88B27BE2}">
      <dsp:nvSpPr>
        <dsp:cNvPr id="0" name=""/>
        <dsp:cNvSpPr/>
      </dsp:nvSpPr>
      <dsp:spPr>
        <a:xfrm>
          <a:off x="1010622" y="1094121"/>
          <a:ext cx="7447577" cy="874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604" tIns="92604" rIns="92604" bIns="92604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Identify and analyze the ethical implications of those developments and determine whether there is a need for enhancements to the Code or further actions</a:t>
          </a:r>
          <a:endParaRPr lang="en-US" sz="1500" kern="1200" dirty="0">
            <a:solidFill>
              <a:schemeClr val="tx2">
                <a:lumMod val="65000"/>
                <a:lumOff val="35000"/>
              </a:schemeClr>
            </a:solidFill>
          </a:endParaRPr>
        </a:p>
      </dsp:txBody>
      <dsp:txXfrm>
        <a:off x="1010622" y="1094121"/>
        <a:ext cx="7447577" cy="874997"/>
      </dsp:txXfrm>
    </dsp:sp>
    <dsp:sp modelId="{6E982702-AB80-4A33-B699-9AA3173787C9}">
      <dsp:nvSpPr>
        <dsp:cNvPr id="0" name=""/>
        <dsp:cNvSpPr/>
      </dsp:nvSpPr>
      <dsp:spPr>
        <a:xfrm>
          <a:off x="0" y="2187868"/>
          <a:ext cx="8458200" cy="87499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0B086-16C9-4270-9030-C0B0DCB71C74}">
      <dsp:nvSpPr>
        <dsp:cNvPr id="0" name=""/>
        <dsp:cNvSpPr/>
      </dsp:nvSpPr>
      <dsp:spPr>
        <a:xfrm>
          <a:off x="264686" y="2384742"/>
          <a:ext cx="481248" cy="4812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37DDA-EDC3-4A34-A06A-F809A514FA13}">
      <dsp:nvSpPr>
        <dsp:cNvPr id="0" name=""/>
        <dsp:cNvSpPr/>
      </dsp:nvSpPr>
      <dsp:spPr>
        <a:xfrm>
          <a:off x="1010622" y="2187868"/>
          <a:ext cx="7447577" cy="874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604" tIns="92604" rIns="92604" bIns="92604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Develop a report and recommendations to the IESBA</a:t>
          </a:r>
        </a:p>
      </dsp:txBody>
      <dsp:txXfrm>
        <a:off x="1010622" y="2187868"/>
        <a:ext cx="7447577" cy="874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42B22-ED4E-42EE-8E8A-A1E18B9C4084}">
      <dsp:nvSpPr>
        <dsp:cNvPr id="0" name=""/>
        <dsp:cNvSpPr/>
      </dsp:nvSpPr>
      <dsp:spPr>
        <a:xfrm>
          <a:off x="239020" y="809159"/>
          <a:ext cx="734501" cy="73450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AED45F-AED0-4D66-A37B-ADD03263F51C}">
      <dsp:nvSpPr>
        <dsp:cNvPr id="0" name=""/>
        <dsp:cNvSpPr/>
      </dsp:nvSpPr>
      <dsp:spPr>
        <a:xfrm>
          <a:off x="395553" y="965692"/>
          <a:ext cx="421435" cy="4214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EFBA2-986E-4E25-BF40-3F863AEC8689}">
      <dsp:nvSpPr>
        <dsp:cNvPr id="0" name=""/>
        <dsp:cNvSpPr/>
      </dsp:nvSpPr>
      <dsp:spPr>
        <a:xfrm>
          <a:off x="4220" y="1772440"/>
          <a:ext cx="1204101" cy="48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cap="all" dirty="0">
              <a:latin typeface="Arial"/>
              <a:ea typeface="+mn-ea"/>
              <a:cs typeface="+mn-cs"/>
              <a:hlinkClick xmlns:r="http://schemas.openxmlformats.org/officeDocument/2006/relationships" r:id="" action="ppaction://noaction"/>
            </a:rPr>
            <a:t>Key information gathering activities 2020</a:t>
          </a:r>
          <a:endParaRPr lang="en-US" sz="1100" b="1" kern="1200" cap="all" dirty="0">
            <a:latin typeface="Arial"/>
            <a:ea typeface="+mn-ea"/>
            <a:cs typeface="+mn-cs"/>
          </a:endParaRPr>
        </a:p>
      </dsp:txBody>
      <dsp:txXfrm>
        <a:off x="4220" y="1772440"/>
        <a:ext cx="1204101" cy="481640"/>
      </dsp:txXfrm>
    </dsp:sp>
    <dsp:sp modelId="{09748149-5361-4F16-927E-FC5F8A0F55DC}">
      <dsp:nvSpPr>
        <dsp:cNvPr id="0" name=""/>
        <dsp:cNvSpPr/>
      </dsp:nvSpPr>
      <dsp:spPr>
        <a:xfrm>
          <a:off x="1653839" y="809159"/>
          <a:ext cx="734501" cy="73450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0C0ED8-F29A-463E-89B0-AE2BD695250E}">
      <dsp:nvSpPr>
        <dsp:cNvPr id="0" name=""/>
        <dsp:cNvSpPr/>
      </dsp:nvSpPr>
      <dsp:spPr>
        <a:xfrm>
          <a:off x="1810373" y="965692"/>
          <a:ext cx="421435" cy="4214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7D8D8-C3B1-4F9C-8F7F-5007080CDB45}">
      <dsp:nvSpPr>
        <dsp:cNvPr id="0" name=""/>
        <dsp:cNvSpPr/>
      </dsp:nvSpPr>
      <dsp:spPr>
        <a:xfrm>
          <a:off x="1419040" y="1772440"/>
          <a:ext cx="1204101" cy="48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dirty="0">
              <a:hlinkClick xmlns:r="http://schemas.openxmlformats.org/officeDocument/2006/relationships" r:id="" action="ppaction://noaction"/>
            </a:rPr>
            <a:t>Key emerging themes June 2020 iesba meeting</a:t>
          </a:r>
          <a:endParaRPr lang="en-US" sz="1100" b="1" kern="1200" cap="all" dirty="0">
            <a:latin typeface="Arial"/>
            <a:ea typeface="+mn-ea"/>
            <a:cs typeface="+mn-cs"/>
          </a:endParaRPr>
        </a:p>
      </dsp:txBody>
      <dsp:txXfrm>
        <a:off x="1419040" y="1772440"/>
        <a:ext cx="1204101" cy="481640"/>
      </dsp:txXfrm>
    </dsp:sp>
    <dsp:sp modelId="{C964587B-E32C-40FD-8EA3-B9C4AEA0FB8D}">
      <dsp:nvSpPr>
        <dsp:cNvPr id="0" name=""/>
        <dsp:cNvSpPr/>
      </dsp:nvSpPr>
      <dsp:spPr>
        <a:xfrm>
          <a:off x="3068659" y="809159"/>
          <a:ext cx="734501" cy="73450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B670A5-B947-4A07-B328-34B6C9D2E2C9}">
      <dsp:nvSpPr>
        <dsp:cNvPr id="0" name=""/>
        <dsp:cNvSpPr/>
      </dsp:nvSpPr>
      <dsp:spPr>
        <a:xfrm>
          <a:off x="3225192" y="965692"/>
          <a:ext cx="421435" cy="4214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54B07B-AC18-41CF-8CDB-B9B52F6273EC}">
      <dsp:nvSpPr>
        <dsp:cNvPr id="0" name=""/>
        <dsp:cNvSpPr/>
      </dsp:nvSpPr>
      <dsp:spPr>
        <a:xfrm>
          <a:off x="2833859" y="1772440"/>
          <a:ext cx="1204101" cy="48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cap="all" dirty="0">
              <a:latin typeface="Arial"/>
              <a:ea typeface="+mn-ea"/>
              <a:cs typeface="+mn-cs"/>
              <a:hlinkClick xmlns:r="http://schemas.openxmlformats.org/officeDocument/2006/relationships" r:id="" action="ppaction://noaction"/>
            </a:rPr>
            <a:t>Tax Planning – described terms</a:t>
          </a:r>
          <a:endParaRPr lang="en-US" sz="1100" b="1" kern="1200" cap="all" dirty="0">
            <a:latin typeface="Arial"/>
            <a:ea typeface="+mn-ea"/>
            <a:cs typeface="+mn-cs"/>
          </a:endParaRPr>
        </a:p>
      </dsp:txBody>
      <dsp:txXfrm>
        <a:off x="2833859" y="1772440"/>
        <a:ext cx="1204101" cy="481640"/>
      </dsp:txXfrm>
    </dsp:sp>
    <dsp:sp modelId="{A98D7D30-378A-4B01-AFC7-03A3BA360D60}">
      <dsp:nvSpPr>
        <dsp:cNvPr id="0" name=""/>
        <dsp:cNvSpPr/>
      </dsp:nvSpPr>
      <dsp:spPr>
        <a:xfrm>
          <a:off x="4569258" y="809159"/>
          <a:ext cx="734501" cy="73450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3EAABE-6531-433B-886A-4EA52B26E2EC}">
      <dsp:nvSpPr>
        <dsp:cNvPr id="0" name=""/>
        <dsp:cNvSpPr/>
      </dsp:nvSpPr>
      <dsp:spPr>
        <a:xfrm>
          <a:off x="4725791" y="965692"/>
          <a:ext cx="421435" cy="42143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B515D-1DEA-4998-A2A6-7D6E07616B46}">
      <dsp:nvSpPr>
        <dsp:cNvPr id="0" name=""/>
        <dsp:cNvSpPr/>
      </dsp:nvSpPr>
      <dsp:spPr>
        <a:xfrm>
          <a:off x="4248678" y="1772440"/>
          <a:ext cx="1375661" cy="48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cap="all" dirty="0">
              <a:latin typeface="Arial"/>
              <a:ea typeface="+mn-ea"/>
              <a:cs typeface="+mn-cs"/>
              <a:hlinkClick xmlns:r="http://schemas.openxmlformats.org/officeDocument/2006/relationships" r:id="" action="ppaction://noaction"/>
            </a:rPr>
            <a:t>Transparency and accountability </a:t>
          </a:r>
          <a:endParaRPr lang="en-US" sz="1100" b="1" kern="1200" cap="all" dirty="0">
            <a:latin typeface="Arial"/>
            <a:ea typeface="+mn-ea"/>
            <a:cs typeface="+mn-cs"/>
          </a:endParaRPr>
        </a:p>
      </dsp:txBody>
      <dsp:txXfrm>
        <a:off x="4248678" y="1772440"/>
        <a:ext cx="1375661" cy="481640"/>
      </dsp:txXfrm>
    </dsp:sp>
    <dsp:sp modelId="{63346F64-AB88-49A2-AFE4-05FA7FD34821}">
      <dsp:nvSpPr>
        <dsp:cNvPr id="0" name=""/>
        <dsp:cNvSpPr/>
      </dsp:nvSpPr>
      <dsp:spPr>
        <a:xfrm>
          <a:off x="6069858" y="809159"/>
          <a:ext cx="734501" cy="73450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BFD0A-587C-4DDD-9611-04C8166C5198}">
      <dsp:nvSpPr>
        <dsp:cNvPr id="0" name=""/>
        <dsp:cNvSpPr/>
      </dsp:nvSpPr>
      <dsp:spPr>
        <a:xfrm>
          <a:off x="6226391" y="965692"/>
          <a:ext cx="421435" cy="4214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1DEB96-E970-4176-9FC1-1749D8A80B27}">
      <dsp:nvSpPr>
        <dsp:cNvPr id="0" name=""/>
        <dsp:cNvSpPr/>
      </dsp:nvSpPr>
      <dsp:spPr>
        <a:xfrm>
          <a:off x="5835058" y="1772440"/>
          <a:ext cx="1204101" cy="48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" action="ppaction://noaction"/>
            </a:rPr>
            <a:t>Ethical Behaviors of Professional Accountants in Tax Planning </a:t>
          </a:r>
          <a:endParaRPr lang="en-US" sz="1100" b="1" kern="1200" dirty="0"/>
        </a:p>
      </dsp:txBody>
      <dsp:txXfrm>
        <a:off x="5835058" y="1772440"/>
        <a:ext cx="1204101" cy="481640"/>
      </dsp:txXfrm>
    </dsp:sp>
    <dsp:sp modelId="{01A3C05B-1653-43FB-A17E-F63838EE3858}">
      <dsp:nvSpPr>
        <dsp:cNvPr id="0" name=""/>
        <dsp:cNvSpPr/>
      </dsp:nvSpPr>
      <dsp:spPr>
        <a:xfrm>
          <a:off x="7484677" y="809159"/>
          <a:ext cx="734501" cy="73450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5D730-F425-42EF-BF55-365902B0487C}">
      <dsp:nvSpPr>
        <dsp:cNvPr id="0" name=""/>
        <dsp:cNvSpPr/>
      </dsp:nvSpPr>
      <dsp:spPr>
        <a:xfrm>
          <a:off x="7641210" y="965692"/>
          <a:ext cx="421435" cy="42143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CA6A6C-05D0-4479-A39F-292467F1258D}">
      <dsp:nvSpPr>
        <dsp:cNvPr id="0" name=""/>
        <dsp:cNvSpPr/>
      </dsp:nvSpPr>
      <dsp:spPr>
        <a:xfrm>
          <a:off x="7249877" y="1772440"/>
          <a:ext cx="1204101" cy="48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dirty="0">
              <a:hlinkClick xmlns:r="http://schemas.openxmlformats.org/officeDocument/2006/relationships" r:id="" action="ppaction://hlinksldjump"/>
            </a:rPr>
            <a:t>Matters for future consideration</a:t>
          </a:r>
          <a:endParaRPr lang="en-US" sz="1100" b="1" kern="1200" cap="all" dirty="0">
            <a:latin typeface="Arial"/>
            <a:ea typeface="+mn-ea"/>
            <a:cs typeface="+mn-cs"/>
          </a:endParaRPr>
        </a:p>
      </dsp:txBody>
      <dsp:txXfrm>
        <a:off x="7249877" y="1772440"/>
        <a:ext cx="1204101" cy="4816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37D74-B7F7-40C5-B8ED-3C9B5DE9EB36}">
      <dsp:nvSpPr>
        <dsp:cNvPr id="0" name=""/>
        <dsp:cNvSpPr/>
      </dsp:nvSpPr>
      <dsp:spPr>
        <a:xfrm>
          <a:off x="829951" y="0"/>
          <a:ext cx="881260" cy="70141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8C4E99-E8CF-4DB9-B3F9-1BA7C6C4B8A7}">
      <dsp:nvSpPr>
        <dsp:cNvPr id="0" name=""/>
        <dsp:cNvSpPr/>
      </dsp:nvSpPr>
      <dsp:spPr>
        <a:xfrm>
          <a:off x="11638" y="806152"/>
          <a:ext cx="2517887" cy="990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Desk research involving:  </a:t>
          </a:r>
        </a:p>
      </dsp:txBody>
      <dsp:txXfrm>
        <a:off x="11638" y="806152"/>
        <a:ext cx="2517887" cy="990255"/>
      </dsp:txXfrm>
    </dsp:sp>
    <dsp:sp modelId="{2AB1A253-F549-4653-8BBF-4315E9C07CA1}">
      <dsp:nvSpPr>
        <dsp:cNvPr id="0" name=""/>
        <dsp:cNvSpPr/>
      </dsp:nvSpPr>
      <dsp:spPr>
        <a:xfrm>
          <a:off x="74560" y="1384102"/>
          <a:ext cx="2517887" cy="1218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published articles and journals;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webcasts/webinars/podcasts;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materials prepared by other professional bodies;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and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thought leadership articles from OECD, United Nations, European Commission etc.</a:t>
          </a:r>
        </a:p>
      </dsp:txBody>
      <dsp:txXfrm>
        <a:off x="74560" y="1384102"/>
        <a:ext cx="2517887" cy="1218117"/>
      </dsp:txXfrm>
    </dsp:sp>
    <dsp:sp modelId="{0F0B7796-123C-42B6-AE8C-AE3875D8F204}">
      <dsp:nvSpPr>
        <dsp:cNvPr id="0" name=""/>
        <dsp:cNvSpPr/>
      </dsp:nvSpPr>
      <dsp:spPr>
        <a:xfrm>
          <a:off x="3788469" y="0"/>
          <a:ext cx="881260" cy="70141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6000" b="-6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1C86B6-5A65-4708-B057-4A360BB6C0B1}">
      <dsp:nvSpPr>
        <dsp:cNvPr id="0" name=""/>
        <dsp:cNvSpPr/>
      </dsp:nvSpPr>
      <dsp:spPr>
        <a:xfrm>
          <a:off x="2970156" y="806152"/>
          <a:ext cx="2517887" cy="990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Teleconferences with professional bodies (MICPA, BCCPA, CAANZ) and academics </a:t>
          </a:r>
        </a:p>
      </dsp:txBody>
      <dsp:txXfrm>
        <a:off x="2970156" y="806152"/>
        <a:ext cx="2517887" cy="990255"/>
      </dsp:txXfrm>
    </dsp:sp>
    <dsp:sp modelId="{71E9CE4E-455E-434E-8E63-CD191A197799}">
      <dsp:nvSpPr>
        <dsp:cNvPr id="0" name=""/>
        <dsp:cNvSpPr/>
      </dsp:nvSpPr>
      <dsp:spPr>
        <a:xfrm>
          <a:off x="2970156" y="1845122"/>
          <a:ext cx="2517887" cy="1218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EFDBB-BF88-4025-BDCF-3B62D1CFF1A8}">
      <dsp:nvSpPr>
        <dsp:cNvPr id="0" name=""/>
        <dsp:cNvSpPr/>
      </dsp:nvSpPr>
      <dsp:spPr>
        <a:xfrm>
          <a:off x="6746987" y="0"/>
          <a:ext cx="881260" cy="70141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15BF4-E2B1-4501-940A-E52BFFF26E2B}">
      <dsp:nvSpPr>
        <dsp:cNvPr id="0" name=""/>
        <dsp:cNvSpPr/>
      </dsp:nvSpPr>
      <dsp:spPr>
        <a:xfrm>
          <a:off x="5928674" y="806152"/>
          <a:ext cx="2517887" cy="990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In person meetings with OECD, Accountancy Europe, Members of European Parliament, UK Professional Bodies and Global Tax Leaders of Big 4 firms</a:t>
          </a:r>
        </a:p>
      </dsp:txBody>
      <dsp:txXfrm>
        <a:off x="5928674" y="806152"/>
        <a:ext cx="2517887" cy="990255"/>
      </dsp:txXfrm>
    </dsp:sp>
    <dsp:sp modelId="{6734CEF0-0063-4374-A8DB-FC77FDE3C312}">
      <dsp:nvSpPr>
        <dsp:cNvPr id="0" name=""/>
        <dsp:cNvSpPr/>
      </dsp:nvSpPr>
      <dsp:spPr>
        <a:xfrm>
          <a:off x="5928674" y="1845122"/>
          <a:ext cx="2517887" cy="1218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657B8-D798-4658-A598-959FFE7567CE}">
      <dsp:nvSpPr>
        <dsp:cNvPr id="0" name=""/>
        <dsp:cNvSpPr/>
      </dsp:nvSpPr>
      <dsp:spPr>
        <a:xfrm>
          <a:off x="0" y="207036"/>
          <a:ext cx="8458200" cy="4740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91B08-7CE8-426D-8959-0CFEBBF79CAB}">
      <dsp:nvSpPr>
        <dsp:cNvPr id="0" name=""/>
        <dsp:cNvSpPr/>
      </dsp:nvSpPr>
      <dsp:spPr>
        <a:xfrm>
          <a:off x="82176" y="369367"/>
          <a:ext cx="149557" cy="1494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216A2-E913-4BCB-98BA-5DE7F68F8694}">
      <dsp:nvSpPr>
        <dsp:cNvPr id="0" name=""/>
        <dsp:cNvSpPr/>
      </dsp:nvSpPr>
      <dsp:spPr>
        <a:xfrm>
          <a:off x="304710" y="245728"/>
          <a:ext cx="8069350" cy="407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26" tIns="43126" rIns="43126" bIns="4312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No “one set” of ethical principles applicable to professional accountants (PAs) across jurisdictions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Tax Planning impacts ethical behaviors across all the fundamental principles (FPs)</a:t>
          </a:r>
        </a:p>
      </dsp:txBody>
      <dsp:txXfrm>
        <a:off x="304710" y="245728"/>
        <a:ext cx="8069350" cy="407485"/>
      </dsp:txXfrm>
    </dsp:sp>
    <dsp:sp modelId="{9A6F54FE-2BCB-4BFB-92BC-06781739C343}">
      <dsp:nvSpPr>
        <dsp:cNvPr id="0" name=""/>
        <dsp:cNvSpPr/>
      </dsp:nvSpPr>
      <dsp:spPr>
        <a:xfrm>
          <a:off x="0" y="884556"/>
          <a:ext cx="8458200" cy="27165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15F1F-9DAE-49E9-BEF0-B8907C6E885C}">
      <dsp:nvSpPr>
        <dsp:cNvPr id="0" name=""/>
        <dsp:cNvSpPr/>
      </dsp:nvSpPr>
      <dsp:spPr>
        <a:xfrm>
          <a:off x="69750" y="946963"/>
          <a:ext cx="149557" cy="1494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2A35C-0402-4074-95FE-0FBE256384A0}">
      <dsp:nvSpPr>
        <dsp:cNvPr id="0" name=""/>
        <dsp:cNvSpPr/>
      </dsp:nvSpPr>
      <dsp:spPr>
        <a:xfrm>
          <a:off x="275660" y="807022"/>
          <a:ext cx="8029165" cy="407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26" tIns="43126" rIns="43126" bIns="4312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Concepts of “Fairness” and “Transparency” are expected and necessary elements</a:t>
          </a:r>
        </a:p>
      </dsp:txBody>
      <dsp:txXfrm>
        <a:off x="275660" y="807022"/>
        <a:ext cx="8029165" cy="407485"/>
      </dsp:txXfrm>
    </dsp:sp>
    <dsp:sp modelId="{C21C4C17-B4B9-416D-A1C7-3559F3901E7C}">
      <dsp:nvSpPr>
        <dsp:cNvPr id="0" name=""/>
        <dsp:cNvSpPr/>
      </dsp:nvSpPr>
      <dsp:spPr>
        <a:xfrm>
          <a:off x="0" y="1386684"/>
          <a:ext cx="8458200" cy="27165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8FA7E-820E-40C6-BBA1-411AC5A0199E}">
      <dsp:nvSpPr>
        <dsp:cNvPr id="0" name=""/>
        <dsp:cNvSpPr/>
      </dsp:nvSpPr>
      <dsp:spPr>
        <a:xfrm>
          <a:off x="69749" y="1456436"/>
          <a:ext cx="149557" cy="1494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AA6E50-550A-4A9A-8FD9-6472DB2A12D5}">
      <dsp:nvSpPr>
        <dsp:cNvPr id="0" name=""/>
        <dsp:cNvSpPr/>
      </dsp:nvSpPr>
      <dsp:spPr>
        <a:xfrm>
          <a:off x="275660" y="1316501"/>
          <a:ext cx="8069350" cy="407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26" tIns="43126" rIns="43126" bIns="4312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An increased focus on Environmental, Social and Corporate Governance (ESG) reporting</a:t>
          </a:r>
        </a:p>
      </dsp:txBody>
      <dsp:txXfrm>
        <a:off x="275660" y="1316501"/>
        <a:ext cx="8069350" cy="407485"/>
      </dsp:txXfrm>
    </dsp:sp>
    <dsp:sp modelId="{4F364381-B9AE-4C51-954A-180B033700BE}">
      <dsp:nvSpPr>
        <dsp:cNvPr id="0" name=""/>
        <dsp:cNvSpPr/>
      </dsp:nvSpPr>
      <dsp:spPr>
        <a:xfrm>
          <a:off x="0" y="1826409"/>
          <a:ext cx="8458200" cy="27165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638264-33FB-42A4-AACD-856958096C86}">
      <dsp:nvSpPr>
        <dsp:cNvPr id="0" name=""/>
        <dsp:cNvSpPr/>
      </dsp:nvSpPr>
      <dsp:spPr>
        <a:xfrm>
          <a:off x="69750" y="1896158"/>
          <a:ext cx="149557" cy="14941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D8CC1-6AD8-4C26-8361-3599F33EB0EA}">
      <dsp:nvSpPr>
        <dsp:cNvPr id="0" name=""/>
        <dsp:cNvSpPr/>
      </dsp:nvSpPr>
      <dsp:spPr>
        <a:xfrm>
          <a:off x="275660" y="1753195"/>
          <a:ext cx="8069350" cy="407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26" tIns="43126" rIns="43126" bIns="4312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Criticality of Professional Development in Assisting the PA Exercise Professional Judgment</a:t>
          </a:r>
        </a:p>
      </dsp:txBody>
      <dsp:txXfrm>
        <a:off x="275660" y="1753195"/>
        <a:ext cx="8069350" cy="407485"/>
      </dsp:txXfrm>
    </dsp:sp>
    <dsp:sp modelId="{8A56CA24-9AE5-4E10-8FDC-77184D07E490}">
      <dsp:nvSpPr>
        <dsp:cNvPr id="0" name=""/>
        <dsp:cNvSpPr/>
      </dsp:nvSpPr>
      <dsp:spPr>
        <a:xfrm>
          <a:off x="0" y="2345670"/>
          <a:ext cx="8458200" cy="47775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31D02-FC8C-466E-AA1C-9E94D40A07AC}">
      <dsp:nvSpPr>
        <dsp:cNvPr id="0" name=""/>
        <dsp:cNvSpPr/>
      </dsp:nvSpPr>
      <dsp:spPr>
        <a:xfrm>
          <a:off x="82176" y="2509841"/>
          <a:ext cx="149557" cy="14941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21C77D-6234-46D7-8CCE-F74ED02E7A85}">
      <dsp:nvSpPr>
        <dsp:cNvPr id="0" name=""/>
        <dsp:cNvSpPr/>
      </dsp:nvSpPr>
      <dsp:spPr>
        <a:xfrm>
          <a:off x="275660" y="2403756"/>
          <a:ext cx="8069350" cy="407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26" tIns="43126" rIns="43126" bIns="4312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Threats to compliance with the FPs do not obviously capture the “complexity” risk associated with the multi-faceted discipline of tax planning</a:t>
          </a:r>
        </a:p>
      </dsp:txBody>
      <dsp:txXfrm>
        <a:off x="275660" y="2403756"/>
        <a:ext cx="8069350" cy="4074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7283B-D583-4578-8E6E-D900100EE2CA}">
      <dsp:nvSpPr>
        <dsp:cNvPr id="0" name=""/>
        <dsp:cNvSpPr/>
      </dsp:nvSpPr>
      <dsp:spPr>
        <a:xfrm>
          <a:off x="1447795" y="317768"/>
          <a:ext cx="1554187" cy="1554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A30B5-7CE8-4994-AD9D-18299DE2F899}">
      <dsp:nvSpPr>
        <dsp:cNvPr id="0" name=""/>
        <dsp:cNvSpPr/>
      </dsp:nvSpPr>
      <dsp:spPr>
        <a:xfrm>
          <a:off x="23986" y="2140283"/>
          <a:ext cx="435207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rPr>
            <a:t>Views on, or reactions to, Working Group’s </a:t>
          </a: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thinking?  </a:t>
          </a:r>
        </a:p>
      </dsp:txBody>
      <dsp:txXfrm>
        <a:off x="23986" y="2140283"/>
        <a:ext cx="4352070" cy="742500"/>
      </dsp:txXfrm>
    </dsp:sp>
    <dsp:sp modelId="{F6B3EDAE-FF85-4785-B327-612AEDD53F5F}">
      <dsp:nvSpPr>
        <dsp:cNvPr id="0" name=""/>
        <dsp:cNvSpPr/>
      </dsp:nvSpPr>
      <dsp:spPr>
        <a:xfrm>
          <a:off x="5935559" y="393970"/>
          <a:ext cx="1554187" cy="1554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8195F9-8B79-4966-90DB-76468CD8E210}">
      <dsp:nvSpPr>
        <dsp:cNvPr id="0" name=""/>
        <dsp:cNvSpPr/>
      </dsp:nvSpPr>
      <dsp:spPr>
        <a:xfrm>
          <a:off x="4980463" y="2140283"/>
          <a:ext cx="345375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</a:rPr>
            <a:t>Any other comments?</a:t>
          </a:r>
        </a:p>
      </dsp:txBody>
      <dsp:txXfrm>
        <a:off x="4980463" y="2140283"/>
        <a:ext cx="3453750" cy="7425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FE78A-C612-4249-871F-086DF70C998B}">
      <dsp:nvSpPr>
        <dsp:cNvPr id="0" name=""/>
        <dsp:cNvSpPr/>
      </dsp:nvSpPr>
      <dsp:spPr>
        <a:xfrm>
          <a:off x="1918" y="0"/>
          <a:ext cx="2011188" cy="2308324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OECD/G20’s Inclusive Framework on Base Erosion and Profit Shifting (BEPS) and country by country reporting rules</a:t>
          </a:r>
        </a:p>
      </dsp:txBody>
      <dsp:txXfrm>
        <a:off x="1918" y="923329"/>
        <a:ext cx="2011188" cy="923329"/>
      </dsp:txXfrm>
    </dsp:sp>
    <dsp:sp modelId="{3789F591-590C-4B8F-BF84-B64B95A478E7}">
      <dsp:nvSpPr>
        <dsp:cNvPr id="0" name=""/>
        <dsp:cNvSpPr/>
      </dsp:nvSpPr>
      <dsp:spPr>
        <a:xfrm>
          <a:off x="623177" y="138499"/>
          <a:ext cx="768671" cy="7686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B761F-583C-4E91-86C8-E396AD8D6D7E}">
      <dsp:nvSpPr>
        <dsp:cNvPr id="0" name=""/>
        <dsp:cNvSpPr/>
      </dsp:nvSpPr>
      <dsp:spPr>
        <a:xfrm>
          <a:off x="2073443" y="0"/>
          <a:ext cx="2011188" cy="230832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u="none" kern="1200" dirty="0"/>
            <a:t>Principles for Responsible Investment (PRI)</a:t>
          </a:r>
        </a:p>
      </dsp:txBody>
      <dsp:txXfrm>
        <a:off x="2073443" y="923329"/>
        <a:ext cx="2011188" cy="923329"/>
      </dsp:txXfrm>
    </dsp:sp>
    <dsp:sp modelId="{C5E046A2-EEC0-487B-824C-34AE490F8BA2}">
      <dsp:nvSpPr>
        <dsp:cNvPr id="0" name=""/>
        <dsp:cNvSpPr/>
      </dsp:nvSpPr>
      <dsp:spPr>
        <a:xfrm>
          <a:off x="2694701" y="138499"/>
          <a:ext cx="768671" cy="768671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45000" r="-4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5DCE6-34ED-46BF-AB7B-3B61C9DF2E68}">
      <dsp:nvSpPr>
        <dsp:cNvPr id="0" name=""/>
        <dsp:cNvSpPr/>
      </dsp:nvSpPr>
      <dsp:spPr>
        <a:xfrm>
          <a:off x="4144967" y="0"/>
          <a:ext cx="2011188" cy="2308324"/>
        </a:xfrm>
        <a:prstGeom prst="roundRect">
          <a:avLst>
            <a:gd name="adj" fmla="val 10000"/>
          </a:avLst>
        </a:prstGeom>
        <a:solidFill>
          <a:srgbClr val="FFCA2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i="0" kern="1200" dirty="0"/>
            <a:t>DAC 6 EU Tax Directive 2018/822</a:t>
          </a:r>
        </a:p>
      </dsp:txBody>
      <dsp:txXfrm>
        <a:off x="4144967" y="923329"/>
        <a:ext cx="2011188" cy="923329"/>
      </dsp:txXfrm>
    </dsp:sp>
    <dsp:sp modelId="{7070DF24-7A5C-4F6E-89E9-FC5360C30C2C}">
      <dsp:nvSpPr>
        <dsp:cNvPr id="0" name=""/>
        <dsp:cNvSpPr/>
      </dsp:nvSpPr>
      <dsp:spPr>
        <a:xfrm>
          <a:off x="4766226" y="138499"/>
          <a:ext cx="768671" cy="768671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3EA133-C90F-4190-B3D8-F04B6A1EFA4A}">
      <dsp:nvSpPr>
        <dsp:cNvPr id="0" name=""/>
        <dsp:cNvSpPr/>
      </dsp:nvSpPr>
      <dsp:spPr>
        <a:xfrm>
          <a:off x="6216492" y="0"/>
          <a:ext cx="2011188" cy="23083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Global Reporting Initiative (GRI)</a:t>
          </a:r>
        </a:p>
      </dsp:txBody>
      <dsp:txXfrm>
        <a:off x="6216492" y="923329"/>
        <a:ext cx="2011188" cy="923329"/>
      </dsp:txXfrm>
    </dsp:sp>
    <dsp:sp modelId="{C1044E29-D3C8-4ADE-B1A7-6F8673529464}">
      <dsp:nvSpPr>
        <dsp:cNvPr id="0" name=""/>
        <dsp:cNvSpPr/>
      </dsp:nvSpPr>
      <dsp:spPr>
        <a:xfrm>
          <a:off x="6837750" y="138499"/>
          <a:ext cx="768671" cy="768671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4846E2-54F0-4A78-A46F-102344DE3041}">
      <dsp:nvSpPr>
        <dsp:cNvPr id="0" name=""/>
        <dsp:cNvSpPr/>
      </dsp:nvSpPr>
      <dsp:spPr>
        <a:xfrm>
          <a:off x="329183" y="1846659"/>
          <a:ext cx="7571232" cy="346248"/>
        </a:xfrm>
        <a:prstGeom prst="leftRight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58418-71F1-4DAE-9526-08CD1748067F}">
      <dsp:nvSpPr>
        <dsp:cNvPr id="0" name=""/>
        <dsp:cNvSpPr/>
      </dsp:nvSpPr>
      <dsp:spPr>
        <a:xfrm>
          <a:off x="-3444851" y="-529655"/>
          <a:ext cx="4107312" cy="4107312"/>
        </a:xfrm>
        <a:prstGeom prst="blockArc">
          <a:avLst>
            <a:gd name="adj1" fmla="val 18900000"/>
            <a:gd name="adj2" fmla="val 2700000"/>
            <a:gd name="adj3" fmla="val 52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B14C98-D57B-421B-81B1-D86546067FA2}">
      <dsp:nvSpPr>
        <dsp:cNvPr id="0" name=""/>
        <dsp:cNvSpPr/>
      </dsp:nvSpPr>
      <dsp:spPr>
        <a:xfrm>
          <a:off x="425984" y="304800"/>
          <a:ext cx="7916875" cy="60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870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Develop overarching material in the Code to assist PAs comply with FPs and apply CF</a:t>
          </a:r>
        </a:p>
      </dsp:txBody>
      <dsp:txXfrm>
        <a:off x="425984" y="304800"/>
        <a:ext cx="7916875" cy="609600"/>
      </dsp:txXfrm>
    </dsp:sp>
    <dsp:sp modelId="{34A16037-C354-47A4-8D62-C43DACFFB722}">
      <dsp:nvSpPr>
        <dsp:cNvPr id="0" name=""/>
        <dsp:cNvSpPr/>
      </dsp:nvSpPr>
      <dsp:spPr>
        <a:xfrm>
          <a:off x="44984" y="228600"/>
          <a:ext cx="762000" cy="762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5890D-9D83-41E6-B0D1-E5B131F6CE35}">
      <dsp:nvSpPr>
        <dsp:cNvPr id="0" name=""/>
        <dsp:cNvSpPr/>
      </dsp:nvSpPr>
      <dsp:spPr>
        <a:xfrm>
          <a:off x="647574" y="1219200"/>
          <a:ext cx="7695285" cy="60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870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Develop material under one or more specific FPs (e.g. objectivity and professional competence and due care) to explain the expected behavior of PAs performing tax planning activities</a:t>
          </a:r>
        </a:p>
      </dsp:txBody>
      <dsp:txXfrm>
        <a:off x="647574" y="1219200"/>
        <a:ext cx="7695285" cy="609600"/>
      </dsp:txXfrm>
    </dsp:sp>
    <dsp:sp modelId="{BC002D84-82DE-44CC-94C6-E9D9A95A3B6F}">
      <dsp:nvSpPr>
        <dsp:cNvPr id="0" name=""/>
        <dsp:cNvSpPr/>
      </dsp:nvSpPr>
      <dsp:spPr>
        <a:xfrm>
          <a:off x="266574" y="1143000"/>
          <a:ext cx="762000" cy="762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43B0D-32AE-4C07-AC7E-1E5FA4F48485}">
      <dsp:nvSpPr>
        <dsp:cNvPr id="0" name=""/>
        <dsp:cNvSpPr/>
      </dsp:nvSpPr>
      <dsp:spPr>
        <a:xfrm>
          <a:off x="425984" y="2133600"/>
          <a:ext cx="7916875" cy="60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870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Develop material outside of the Code itself (e.g. staff Q&amp;As or case studies) on the types and magnitude of the threats that are created when PAs perform tax planning activities</a:t>
          </a:r>
        </a:p>
      </dsp:txBody>
      <dsp:txXfrm>
        <a:off x="425984" y="2133600"/>
        <a:ext cx="7916875" cy="609600"/>
      </dsp:txXfrm>
    </dsp:sp>
    <dsp:sp modelId="{B4C0D107-70A0-4838-915C-186DE69B6488}">
      <dsp:nvSpPr>
        <dsp:cNvPr id="0" name=""/>
        <dsp:cNvSpPr/>
      </dsp:nvSpPr>
      <dsp:spPr>
        <a:xfrm>
          <a:off x="44984" y="2057400"/>
          <a:ext cx="762000" cy="762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7283B-D583-4578-8E6E-D900100EE2CA}">
      <dsp:nvSpPr>
        <dsp:cNvPr id="0" name=""/>
        <dsp:cNvSpPr/>
      </dsp:nvSpPr>
      <dsp:spPr>
        <a:xfrm>
          <a:off x="1130708" y="242438"/>
          <a:ext cx="1731375" cy="17313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A30B5-7CE8-4994-AD9D-18299DE2F899}">
      <dsp:nvSpPr>
        <dsp:cNvPr id="0" name=""/>
        <dsp:cNvSpPr/>
      </dsp:nvSpPr>
      <dsp:spPr>
        <a:xfrm>
          <a:off x="44943" y="2253768"/>
          <a:ext cx="384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rPr>
            <a:t>Views on, or reactions to, Working Group’s </a:t>
          </a: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thinking?</a:t>
          </a:r>
        </a:p>
      </dsp:txBody>
      <dsp:txXfrm>
        <a:off x="44943" y="2253768"/>
        <a:ext cx="3847500" cy="720000"/>
      </dsp:txXfrm>
    </dsp:sp>
    <dsp:sp modelId="{F6B3EDAE-FF85-4785-B327-612AEDD53F5F}">
      <dsp:nvSpPr>
        <dsp:cNvPr id="0" name=""/>
        <dsp:cNvSpPr/>
      </dsp:nvSpPr>
      <dsp:spPr>
        <a:xfrm>
          <a:off x="5629740" y="327327"/>
          <a:ext cx="1731375" cy="17313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8195F9-8B79-4966-90DB-76468CD8E210}">
      <dsp:nvSpPr>
        <dsp:cNvPr id="0" name=""/>
        <dsp:cNvSpPr/>
      </dsp:nvSpPr>
      <dsp:spPr>
        <a:xfrm>
          <a:off x="4565756" y="2253768"/>
          <a:ext cx="384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2">
                  <a:lumMod val="65000"/>
                  <a:lumOff val="35000"/>
                </a:schemeClr>
              </a:solidFill>
            </a:rPr>
            <a:t>Any other comments?</a:t>
          </a:r>
        </a:p>
      </dsp:txBody>
      <dsp:txXfrm>
        <a:off x="4565756" y="2253768"/>
        <a:ext cx="384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03-May-21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03-May-21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488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86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40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77E17-8958-4EF3-B0C8-C767D80FFF7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</p:spTree>
    <p:extLst>
      <p:ext uri="{BB962C8B-B14F-4D97-AF65-F5344CB8AC3E}">
        <p14:creationId xmlns:p14="http://schemas.microsoft.com/office/powerpoint/2010/main" val="1311543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1FE4B2-5783-4658-89FD-1350FF676B1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ED81CF-B064-4980-BDFB-D9DF751A6D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410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50B31-7E24-48F8-8861-5D376EB3737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77A1F6-E9CE-418F-B2F4-5EB8F9EE0E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2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8BA0F3-10E9-4163-8046-11E9EF4880C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DDAEE8-3F85-4FEA-A94D-E036ED39E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023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F64274-EF30-4A25-BFF4-116B455CA95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63C319-7905-4EB9-82C9-F274BA1A9C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815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621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70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28087" indent="-328087" algn="just">
              <a:lnSpc>
                <a:spcPts val="1340"/>
              </a:lnSpc>
              <a:spcBef>
                <a:spcPts val="574"/>
              </a:spcBef>
              <a:spcAft>
                <a:spcPts val="0"/>
              </a:spcAft>
              <a:buSzPts val="1000"/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B616D1-C4A4-4209-A58D-6F40CBBDEE3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</p:spTree>
    <p:extLst>
      <p:ext uri="{BB962C8B-B14F-4D97-AF65-F5344CB8AC3E}">
        <p14:creationId xmlns:p14="http://schemas.microsoft.com/office/powerpoint/2010/main" val="3760656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28087" indent="-328087" algn="just">
              <a:lnSpc>
                <a:spcPts val="1340"/>
              </a:lnSpc>
              <a:spcBef>
                <a:spcPts val="574"/>
              </a:spcBef>
              <a:spcAft>
                <a:spcPts val="0"/>
              </a:spcAft>
              <a:buSzPts val="1000"/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B616D1-C4A4-4209-A58D-6F40CBBDEE3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</p:spTree>
    <p:extLst>
      <p:ext uri="{BB962C8B-B14F-4D97-AF65-F5344CB8AC3E}">
        <p14:creationId xmlns:p14="http://schemas.microsoft.com/office/powerpoint/2010/main" val="2605073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77E17-8958-4EF3-B0C8-C767D80FFF7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Wednesday June 10, 2020</a:t>
            </a:r>
          </a:p>
        </p:txBody>
      </p:sp>
    </p:spTree>
    <p:extLst>
      <p:ext uri="{BB962C8B-B14F-4D97-AF65-F5344CB8AC3E}">
        <p14:creationId xmlns:p14="http://schemas.microsoft.com/office/powerpoint/2010/main" val="1995358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629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hyperlink" Target="https://www.instagram.com/ifacpresident/" TargetMode="External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linkedin.com/company/ifac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s://twitter.com/IFAC_Update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www.facebook.com/InternationalFederationOfAccountants" TargetMode="External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06012" y="4883295"/>
            <a:ext cx="2080788" cy="2283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75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013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642890" indent="-171438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37" indent="-171438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28852" y="4883297"/>
            <a:ext cx="2757948" cy="228309"/>
          </a:xfrm>
          <a:prstGeom prst="rect">
            <a:avLst/>
          </a:prstGeom>
        </p:spPr>
        <p:txBody>
          <a:bodyPr/>
          <a:lstStyle>
            <a:lvl1pPr marL="0" marR="0" indent="0" algn="r" defTabSz="342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75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r>
              <a:rPr lang="en-US" dirty="0">
                <a:latin typeface="Arial" panose="020B0604020202020204" pitchFamily="34" charset="0"/>
                <a:cs typeface="MS PGothic" charset="0"/>
              </a:rPr>
              <a:t>  |  Confidential and Proprietary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120508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nci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501973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" b="45900"/>
          <a:stretch/>
        </p:blipFill>
        <p:spPr>
          <a:xfrm>
            <a:off x="0" y="3628571"/>
            <a:ext cx="9144000" cy="1533979"/>
          </a:xfrm>
          <a:prstGeom prst="rect">
            <a:avLst/>
          </a:prstGeom>
        </p:spPr>
      </p:pic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5858"/>
            <a:ext cx="2527384" cy="90524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4048" y="3181350"/>
            <a:ext cx="3099816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10400" y="3181350"/>
            <a:ext cx="2020824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7911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08"/>
          <a:stretch/>
        </p:blipFill>
        <p:spPr>
          <a:xfrm>
            <a:off x="0" y="1428751"/>
            <a:ext cx="914400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590550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/>
              <a:t>Transition slide / new topic</a:t>
            </a:r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5410200" y="4824412"/>
            <a:ext cx="3429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FFFFFF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FFFFFF"/>
                </a:solidFill>
              </a:rPr>
              <a:pPr algn="r">
                <a:defRPr/>
              </a:pPr>
              <a:t>‹#›</a:t>
            </a:fld>
            <a:r>
              <a:rPr lang="en-US" sz="900" dirty="0">
                <a:solidFill>
                  <a:srgbClr val="FFFFFF"/>
                </a:solidFill>
                <a:cs typeface="MS PGothic" charset="0"/>
              </a:rPr>
              <a:t> | IFAC Council Meeting 2017 | Brussels Belgium</a:t>
            </a:r>
          </a:p>
        </p:txBody>
      </p:sp>
      <p:sp>
        <p:nvSpPr>
          <p:cNvPr id="10" name="Slide Number Placeholder 3"/>
          <p:cNvSpPr txBox="1">
            <a:spLocks noGrp="1"/>
          </p:cNvSpPr>
          <p:nvPr userDrawn="1"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82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39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5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70496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3820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>
                <a:solidFill>
                  <a:srgbClr val="595959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70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16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696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00349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3452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25611" y="3955018"/>
            <a:ext cx="15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2D8EC2"/>
                </a:solidFill>
                <a:hlinkClick r:id="rId2"/>
              </a:rPr>
              <a:t>www.ifac.org</a:t>
            </a:r>
            <a:endParaRPr lang="en-US" sz="1800" dirty="0">
              <a:solidFill>
                <a:srgbClr val="2D8EC2"/>
              </a:solidFill>
            </a:endParaRPr>
          </a:p>
        </p:txBody>
      </p:sp>
      <p:pic>
        <p:nvPicPr>
          <p:cNvPr id="5" name="Picture 4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47" y="438150"/>
            <a:ext cx="3037706" cy="108802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5240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4"/>
              </a:rPr>
              <a:t>@InternationalFederation</a:t>
            </a:r>
            <a:br>
              <a:rPr lang="en-US" sz="1600" dirty="0">
                <a:solidFill>
                  <a:srgbClr val="000000"/>
                </a:solidFill>
                <a:hlinkClick r:id="rId4"/>
              </a:rPr>
            </a:br>
            <a:r>
              <a:rPr lang="en-US" sz="1600" dirty="0" err="1">
                <a:solidFill>
                  <a:srgbClr val="000000"/>
                </a:solidFill>
                <a:hlinkClick r:id="rId4"/>
              </a:rPr>
              <a:t>OfAccountants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524000" y="3257550"/>
            <a:ext cx="905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  <a:hlinkClick r:id="rId5"/>
              </a:rPr>
              <a:t>@IFAC 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8674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000000"/>
                </a:solidFill>
                <a:hlinkClick r:id="rId6"/>
              </a:rPr>
              <a:t>International Federation</a:t>
            </a:r>
            <a:br>
              <a:rPr lang="en-US" sz="1600">
                <a:solidFill>
                  <a:srgbClr val="000000"/>
                </a:solidFill>
                <a:hlinkClick r:id="rId6"/>
              </a:rPr>
            </a:br>
            <a:r>
              <a:rPr lang="en-US" sz="1600">
                <a:solidFill>
                  <a:srgbClr val="000000"/>
                </a:solidFill>
                <a:hlinkClick r:id="rId6"/>
              </a:rPr>
              <a:t>of Accountants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867400" y="333375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0000"/>
                </a:solidFill>
                <a:hlinkClick r:id="rId7"/>
              </a:rPr>
              <a:t>ifacpresident</a:t>
            </a:r>
            <a:endParaRPr lang="en-US" sz="160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91775"/>
            <a:ext cx="685800" cy="685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3" r="10638"/>
          <a:stretch/>
        </p:blipFill>
        <p:spPr>
          <a:xfrm>
            <a:off x="4800600" y="2291775"/>
            <a:ext cx="723649" cy="685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28950"/>
            <a:ext cx="1066800" cy="1066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4303" r="14444" b="14319"/>
          <a:stretch/>
        </p:blipFill>
        <p:spPr>
          <a:xfrm>
            <a:off x="4781973" y="3111045"/>
            <a:ext cx="789629" cy="792598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0" y="158115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rgbClr val="595959"/>
                </a:solidFill>
              </a:rPr>
              <a:t>Follow us!</a:t>
            </a:r>
          </a:p>
        </p:txBody>
      </p:sp>
    </p:spTree>
    <p:extLst>
      <p:ext uri="{BB962C8B-B14F-4D97-AF65-F5344CB8AC3E}">
        <p14:creationId xmlns:p14="http://schemas.microsoft.com/office/powerpoint/2010/main" val="178765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59" r:id="rId11"/>
    <p:sldLayoutId id="21474838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p-banner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1114"/>
          </a:xfrm>
          <a:prstGeom prst="rect">
            <a:avLst/>
          </a:prstGeom>
        </p:spPr>
      </p:pic>
      <p:sp>
        <p:nvSpPr>
          <p:cNvPr id="11267" name="Rectangle 5"/>
          <p:cNvSpPr>
            <a:spLocks noChangeArrowheads="1"/>
          </p:cNvSpPr>
          <p:nvPr userDrawn="1"/>
        </p:nvSpPr>
        <p:spPr bwMode="auto">
          <a:xfrm flipH="1" flipV="1">
            <a:off x="381000" y="4552950"/>
            <a:ext cx="8763000" cy="4571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7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taxation_customs/sites/taxation/files/taxation_papers_71_atp_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fac.org/knowledge-gateway/building-trust-ethics/publications/guide-professional-accountancy-organizations-developing-good-practices-members-providing-tax-advice" TargetMode="External"/><Relationship Id="rId4" Type="http://schemas.openxmlformats.org/officeDocument/2006/relationships/hyperlink" Target="https://www.icaew.com/-/media/corporate/files/technical/tax/pcrt/pcrt.ashx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3.png"/><Relationship Id="rId5" Type="http://schemas.openxmlformats.org/officeDocument/2006/relationships/hyperlink" Target="https://www.ifac.org/system/files/publications/files/IESBA-English-2020-IESBA-Handbook_Web-LOCKED.pdf" TargetMode="Externa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810000" y="1352550"/>
            <a:ext cx="5105400" cy="742950"/>
          </a:xfrm>
        </p:spPr>
        <p:txBody>
          <a:bodyPr/>
          <a:lstStyle/>
          <a:p>
            <a:pPr algn="ctr"/>
            <a:r>
              <a:rPr lang="en-US" dirty="0"/>
              <a:t>Tax Planning and Related Services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771773"/>
            <a:ext cx="4724400" cy="94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Arial" charset="0"/>
              </a:rPr>
              <a:t>Jens Poll, IESBA Member and Working Group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48470" y="3895723"/>
            <a:ext cx="4876800" cy="990600"/>
          </a:xfrm>
        </p:spPr>
        <p:txBody>
          <a:bodyPr/>
          <a:lstStyle/>
          <a:p>
            <a:pPr marL="236538" indent="-236538"/>
            <a:r>
              <a:rPr lang="en-US" dirty="0"/>
              <a:t>IESBA CAG Meeting</a:t>
            </a:r>
          </a:p>
          <a:p>
            <a:pPr marL="236538" indent="-236538"/>
            <a:r>
              <a:rPr lang="en-US" dirty="0"/>
              <a:t>Virtual Meeting</a:t>
            </a:r>
          </a:p>
          <a:p>
            <a:pPr marL="236538" indent="-236538"/>
            <a:r>
              <a:rPr lang="en-US" dirty="0"/>
              <a:t>May 17</a:t>
            </a:r>
            <a:r>
              <a:rPr lang="en-US" baseline="30000" dirty="0"/>
              <a:t>th</a:t>
            </a:r>
            <a:r>
              <a:rPr lang="en-US" dirty="0"/>
              <a:t>, 2021</a:t>
            </a:r>
          </a:p>
          <a:p>
            <a:pPr marL="236538" indent="-236538"/>
            <a:endParaRPr lang="en-US" sz="1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B11045C-8B18-4C51-AC8B-DF686B217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021495"/>
              </p:ext>
            </p:extLst>
          </p:nvPr>
        </p:nvGraphicFramePr>
        <p:xfrm>
          <a:off x="6354233" y="141830"/>
          <a:ext cx="2590800" cy="1010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1069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2700" kern="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Agenda Item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12825" algn="l"/>
                        </a:tabLs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97367" marR="9736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041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557924D8-7307-544C-9610-1D96E6711DB8}"/>
              </a:ext>
            </a:extLst>
          </p:cNvPr>
          <p:cNvSpPr/>
          <p:nvPr/>
        </p:nvSpPr>
        <p:spPr bwMode="auto">
          <a:xfrm>
            <a:off x="6380965" y="3433445"/>
            <a:ext cx="1481981" cy="676910"/>
          </a:xfrm>
          <a:prstGeom prst="roundRect">
            <a:avLst>
              <a:gd name="adj" fmla="val 9091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endParaRPr lang="en-US" sz="1200" b="1" kern="0" dirty="0">
              <a:solidFill>
                <a:schemeClr val="bg1"/>
              </a:solidFill>
              <a:latin typeface="+mn-lt"/>
              <a:ea typeface="ＭＳ Ｐゴシック" charset="0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4671B61B-5720-644F-A166-0D08899E949C}"/>
              </a:ext>
            </a:extLst>
          </p:cNvPr>
          <p:cNvSpPr/>
          <p:nvPr/>
        </p:nvSpPr>
        <p:spPr bwMode="auto">
          <a:xfrm>
            <a:off x="1336635" y="3433445"/>
            <a:ext cx="1481981" cy="676910"/>
          </a:xfrm>
          <a:prstGeom prst="roundRect">
            <a:avLst>
              <a:gd name="adj" fmla="val 9091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endParaRPr lang="en-US" sz="1200" b="1" kern="0" dirty="0">
              <a:solidFill>
                <a:schemeClr val="bg1"/>
              </a:solidFill>
              <a:latin typeface="+mn-lt"/>
              <a:ea typeface="ＭＳ Ｐゴシック" charset="0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996AA8B-A11B-764E-B5E8-7194CBE37174}"/>
              </a:ext>
            </a:extLst>
          </p:cNvPr>
          <p:cNvSpPr/>
          <p:nvPr/>
        </p:nvSpPr>
        <p:spPr bwMode="auto">
          <a:xfrm>
            <a:off x="5805078" y="2439421"/>
            <a:ext cx="1481981" cy="676910"/>
          </a:xfrm>
          <a:prstGeom prst="roundRect">
            <a:avLst>
              <a:gd name="adj" fmla="val 9091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endParaRPr lang="en-US" sz="1200" b="1" kern="0" dirty="0">
              <a:solidFill>
                <a:schemeClr val="bg1"/>
              </a:solidFill>
              <a:latin typeface="+mn-lt"/>
              <a:ea typeface="ＭＳ Ｐゴシック" charset="0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10E3749-8010-9C41-8E2C-3386C6317914}"/>
              </a:ext>
            </a:extLst>
          </p:cNvPr>
          <p:cNvSpPr/>
          <p:nvPr/>
        </p:nvSpPr>
        <p:spPr bwMode="auto">
          <a:xfrm>
            <a:off x="1878734" y="2439421"/>
            <a:ext cx="1481981" cy="676910"/>
          </a:xfrm>
          <a:prstGeom prst="roundRect">
            <a:avLst>
              <a:gd name="adj" fmla="val 9091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endParaRPr lang="en-US" sz="1200" b="1" kern="0" dirty="0">
              <a:solidFill>
                <a:schemeClr val="bg1"/>
              </a:solidFill>
              <a:latin typeface="+mn-lt"/>
              <a:ea typeface="ＭＳ Ｐゴシック" charset="0"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4452051-BB68-DF47-B80B-C6E67DDB8ADB}"/>
              </a:ext>
            </a:extLst>
          </p:cNvPr>
          <p:cNvSpPr/>
          <p:nvPr/>
        </p:nvSpPr>
        <p:spPr bwMode="auto">
          <a:xfrm>
            <a:off x="2910894" y="1445260"/>
            <a:ext cx="1481981" cy="676910"/>
          </a:xfrm>
          <a:prstGeom prst="roundRect">
            <a:avLst>
              <a:gd name="adj" fmla="val 9091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endParaRPr lang="en-US" sz="1200" b="1" kern="0" dirty="0">
              <a:solidFill>
                <a:schemeClr val="bg1"/>
              </a:solidFill>
              <a:latin typeface="+mn-lt"/>
              <a:ea typeface="ＭＳ Ｐゴシック" charset="0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5C04E255-EA36-8F40-B51F-C2D2F75D02F0}"/>
              </a:ext>
            </a:extLst>
          </p:cNvPr>
          <p:cNvSpPr/>
          <p:nvPr/>
        </p:nvSpPr>
        <p:spPr bwMode="auto">
          <a:xfrm>
            <a:off x="4777794" y="1445260"/>
            <a:ext cx="1481981" cy="676910"/>
          </a:xfrm>
          <a:prstGeom prst="roundRect">
            <a:avLst>
              <a:gd name="adj" fmla="val 9091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endParaRPr lang="en-US" sz="1200" b="1" kern="0" dirty="0">
              <a:solidFill>
                <a:schemeClr val="bg1"/>
              </a:solidFill>
              <a:latin typeface="+mn-lt"/>
              <a:ea typeface="ＭＳ Ｐゴシック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D221A2B-E7CE-6241-9708-0E0100A2DFF7}"/>
              </a:ext>
            </a:extLst>
          </p:cNvPr>
          <p:cNvCxnSpPr>
            <a:cxnSpLocks/>
          </p:cNvCxnSpPr>
          <p:nvPr/>
        </p:nvCxnSpPr>
        <p:spPr bwMode="auto">
          <a:xfrm>
            <a:off x="381000" y="2780235"/>
            <a:ext cx="195834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F69539-718F-E84B-AC61-64D32AB4473C}"/>
              </a:ext>
            </a:extLst>
          </p:cNvPr>
          <p:cNvCxnSpPr>
            <a:cxnSpLocks/>
          </p:cNvCxnSpPr>
          <p:nvPr/>
        </p:nvCxnSpPr>
        <p:spPr bwMode="auto">
          <a:xfrm>
            <a:off x="6979920" y="2780235"/>
            <a:ext cx="1752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DEBBBAC-7632-AA4C-B8DC-339C4AAA2051}"/>
              </a:ext>
            </a:extLst>
          </p:cNvPr>
          <p:cNvCxnSpPr>
            <a:cxnSpLocks/>
          </p:cNvCxnSpPr>
          <p:nvPr/>
        </p:nvCxnSpPr>
        <p:spPr bwMode="auto">
          <a:xfrm>
            <a:off x="381000" y="3778455"/>
            <a:ext cx="195834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08CB6DB-7D76-AC48-861F-47BD8113D065}"/>
              </a:ext>
            </a:extLst>
          </p:cNvPr>
          <p:cNvCxnSpPr>
            <a:cxnSpLocks/>
          </p:cNvCxnSpPr>
          <p:nvPr/>
        </p:nvCxnSpPr>
        <p:spPr bwMode="auto">
          <a:xfrm>
            <a:off x="6979920" y="3778455"/>
            <a:ext cx="1752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EF21CF8-8696-E148-AB4B-CE0CBCC018A9}"/>
              </a:ext>
            </a:extLst>
          </p:cNvPr>
          <p:cNvCxnSpPr>
            <a:cxnSpLocks/>
          </p:cNvCxnSpPr>
          <p:nvPr/>
        </p:nvCxnSpPr>
        <p:spPr bwMode="auto">
          <a:xfrm>
            <a:off x="5246842" y="1769520"/>
            <a:ext cx="348567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1225F7-BCC8-5443-BFDF-FE792110DD8D}"/>
              </a:ext>
            </a:extLst>
          </p:cNvPr>
          <p:cNvCxnSpPr>
            <a:cxnSpLocks/>
          </p:cNvCxnSpPr>
          <p:nvPr/>
        </p:nvCxnSpPr>
        <p:spPr bwMode="auto">
          <a:xfrm>
            <a:off x="381000" y="1769520"/>
            <a:ext cx="348567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Donut 15">
            <a:extLst>
              <a:ext uri="{FF2B5EF4-FFF2-40B4-BE49-F238E27FC236}">
                <a16:creationId xmlns:a16="http://schemas.microsoft.com/office/drawing/2014/main" id="{7C913A1B-A5E6-4949-ABE7-3EB4771B5D92}"/>
              </a:ext>
            </a:extLst>
          </p:cNvPr>
          <p:cNvSpPr/>
          <p:nvPr/>
        </p:nvSpPr>
        <p:spPr bwMode="auto">
          <a:xfrm>
            <a:off x="2522220" y="1569720"/>
            <a:ext cx="4130040" cy="4130040"/>
          </a:xfrm>
          <a:prstGeom prst="donut">
            <a:avLst>
              <a:gd name="adj" fmla="val 9211"/>
            </a:avLst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53000">
                <a:schemeClr val="bg2">
                  <a:lumMod val="20000"/>
                  <a:lumOff val="80000"/>
                </a:schemeClr>
              </a:gs>
              <a:gs pos="72000">
                <a:schemeClr val="bg2">
                  <a:lumMod val="20000"/>
                  <a:lumOff val="80000"/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0C585FDC-293A-D740-BCCA-595136D9A562}"/>
              </a:ext>
            </a:extLst>
          </p:cNvPr>
          <p:cNvSpPr/>
          <p:nvPr/>
        </p:nvSpPr>
        <p:spPr bwMode="auto">
          <a:xfrm>
            <a:off x="2667000" y="1714500"/>
            <a:ext cx="3840480" cy="3840480"/>
          </a:xfrm>
          <a:prstGeom prst="donut">
            <a:avLst>
              <a:gd name="adj" fmla="val 2182"/>
            </a:avLst>
          </a:prstGeom>
          <a:gradFill>
            <a:gsLst>
              <a:gs pos="0">
                <a:schemeClr val="bg2">
                  <a:lumMod val="40000"/>
                  <a:lumOff val="60000"/>
                </a:schemeClr>
              </a:gs>
              <a:gs pos="44000">
                <a:schemeClr val="bg2">
                  <a:lumMod val="40000"/>
                  <a:lumOff val="60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016" y="358755"/>
            <a:ext cx="7543800" cy="448343"/>
          </a:xfrm>
        </p:spPr>
        <p:txBody>
          <a:bodyPr/>
          <a:lstStyle/>
          <a:p>
            <a:pPr marR="0" lvl="0" algn="just">
              <a:lnSpc>
                <a:spcPts val="16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kern="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C. Ethical Behaviors of PAs in Tax Planning </a:t>
            </a:r>
            <a:endParaRPr lang="en-US" sz="20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A8F19F2A-D506-8345-92FE-0422AEFE40AF}"/>
              </a:ext>
            </a:extLst>
          </p:cNvPr>
          <p:cNvSpPr/>
          <p:nvPr/>
        </p:nvSpPr>
        <p:spPr bwMode="auto">
          <a:xfrm rot="5400000">
            <a:off x="3363381" y="3185002"/>
            <a:ext cx="351273" cy="1173797"/>
          </a:xfrm>
          <a:prstGeom prst="downArrow">
            <a:avLst/>
          </a:prstGeom>
          <a:gradFill>
            <a:gsLst>
              <a:gs pos="4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C4DB653A-A590-0E4D-BE11-B9D536E1E17F}"/>
              </a:ext>
            </a:extLst>
          </p:cNvPr>
          <p:cNvSpPr/>
          <p:nvPr/>
        </p:nvSpPr>
        <p:spPr bwMode="auto">
          <a:xfrm rot="16200000" flipH="1">
            <a:off x="5454600" y="3185002"/>
            <a:ext cx="351273" cy="1173797"/>
          </a:xfrm>
          <a:prstGeom prst="downArrow">
            <a:avLst/>
          </a:prstGeom>
          <a:gradFill>
            <a:gsLst>
              <a:gs pos="4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A284B295-C38A-4B4E-ADA3-C6785009DAEA}"/>
              </a:ext>
            </a:extLst>
          </p:cNvPr>
          <p:cNvSpPr/>
          <p:nvPr/>
        </p:nvSpPr>
        <p:spPr bwMode="auto">
          <a:xfrm rot="7200000" flipH="1">
            <a:off x="3747428" y="2550870"/>
            <a:ext cx="351273" cy="1173797"/>
          </a:xfrm>
          <a:prstGeom prst="downArrow">
            <a:avLst/>
          </a:prstGeom>
          <a:gradFill>
            <a:gsLst>
              <a:gs pos="4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60830DA1-E1FE-2D49-93F4-7D2EBDE123C7}"/>
              </a:ext>
            </a:extLst>
          </p:cNvPr>
          <p:cNvSpPr/>
          <p:nvPr/>
        </p:nvSpPr>
        <p:spPr bwMode="auto">
          <a:xfrm rot="12335437">
            <a:off x="4707279" y="2181109"/>
            <a:ext cx="351273" cy="1173797"/>
          </a:xfrm>
          <a:prstGeom prst="downArrow">
            <a:avLst/>
          </a:prstGeom>
          <a:gradFill>
            <a:gsLst>
              <a:gs pos="4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9DD34CB-F2E5-1741-AA0B-97EF3FD560CD}"/>
              </a:ext>
            </a:extLst>
          </p:cNvPr>
          <p:cNvSpPr/>
          <p:nvPr/>
        </p:nvSpPr>
        <p:spPr bwMode="auto">
          <a:xfrm>
            <a:off x="5875553" y="2439353"/>
            <a:ext cx="1348740" cy="676910"/>
          </a:xfrm>
          <a:prstGeom prst="roundRect">
            <a:avLst>
              <a:gd name="adj" fmla="val 9091"/>
            </a:avLst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Professional Behavior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4B866A0-549A-9F4C-BCCD-271B5C7C81DB}"/>
              </a:ext>
            </a:extLst>
          </p:cNvPr>
          <p:cNvSpPr/>
          <p:nvPr/>
        </p:nvSpPr>
        <p:spPr bwMode="auto">
          <a:xfrm>
            <a:off x="6447586" y="3433445"/>
            <a:ext cx="1348740" cy="676910"/>
          </a:xfrm>
          <a:prstGeom prst="roundRect">
            <a:avLst>
              <a:gd name="adj" fmla="val 9091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Independence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01F3B4B-3556-9B48-BD2B-87AF098F0AFB}"/>
              </a:ext>
            </a:extLst>
          </p:cNvPr>
          <p:cNvSpPr/>
          <p:nvPr/>
        </p:nvSpPr>
        <p:spPr bwMode="auto">
          <a:xfrm>
            <a:off x="4844415" y="1445260"/>
            <a:ext cx="1348740" cy="676910"/>
          </a:xfrm>
          <a:prstGeom prst="roundRect">
            <a:avLst>
              <a:gd name="adj" fmla="val 9091"/>
            </a:avLst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Confidentiality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80D0C2F-3DDA-784B-86CD-4B6836B31090}"/>
              </a:ext>
            </a:extLst>
          </p:cNvPr>
          <p:cNvSpPr/>
          <p:nvPr/>
        </p:nvSpPr>
        <p:spPr bwMode="auto">
          <a:xfrm>
            <a:off x="1940190" y="2439353"/>
            <a:ext cx="1348740" cy="676910"/>
          </a:xfrm>
          <a:prstGeom prst="roundRect">
            <a:avLst>
              <a:gd name="adj" fmla="val 9091"/>
            </a:avLst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Integrity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BE06672-7A0D-EA42-BF46-659D44C258D8}"/>
              </a:ext>
            </a:extLst>
          </p:cNvPr>
          <p:cNvSpPr/>
          <p:nvPr/>
        </p:nvSpPr>
        <p:spPr bwMode="auto">
          <a:xfrm>
            <a:off x="1403256" y="3433445"/>
            <a:ext cx="1348740" cy="676910"/>
          </a:xfrm>
          <a:prstGeom prst="roundRect">
            <a:avLst>
              <a:gd name="adj" fmla="val 9091"/>
            </a:avLst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Professional Competence </a:t>
            </a:r>
            <a:b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</a:b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and Due Care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703441B-8DBE-3348-8809-426DD02164D5}"/>
              </a:ext>
            </a:extLst>
          </p:cNvPr>
          <p:cNvSpPr/>
          <p:nvPr/>
        </p:nvSpPr>
        <p:spPr bwMode="auto">
          <a:xfrm>
            <a:off x="2977515" y="1445260"/>
            <a:ext cx="1348740" cy="676910"/>
          </a:xfrm>
          <a:prstGeom prst="roundRect">
            <a:avLst>
              <a:gd name="adj" fmla="val 9091"/>
            </a:avLst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2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Objectivity</a:t>
            </a:r>
          </a:p>
        </p:txBody>
      </p:sp>
      <p:sp>
        <p:nvSpPr>
          <p:cNvPr id="33" name="Down Arrow 32">
            <a:extLst>
              <a:ext uri="{FF2B5EF4-FFF2-40B4-BE49-F238E27FC236}">
                <a16:creationId xmlns:a16="http://schemas.microsoft.com/office/drawing/2014/main" id="{F93CBDF4-FA91-FF42-B51E-D1B1F60F6B09}"/>
              </a:ext>
            </a:extLst>
          </p:cNvPr>
          <p:cNvSpPr/>
          <p:nvPr/>
        </p:nvSpPr>
        <p:spPr bwMode="auto">
          <a:xfrm rot="14400000">
            <a:off x="5041064" y="2550869"/>
            <a:ext cx="351273" cy="1173797"/>
          </a:xfrm>
          <a:prstGeom prst="downArrow">
            <a:avLst/>
          </a:prstGeom>
          <a:gradFill>
            <a:gsLst>
              <a:gs pos="4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57C23D92-664A-4D4C-A8A9-9C38CAF4490F}"/>
              </a:ext>
            </a:extLst>
          </p:cNvPr>
          <p:cNvSpPr/>
          <p:nvPr/>
        </p:nvSpPr>
        <p:spPr bwMode="auto">
          <a:xfrm rot="9264563" flipH="1">
            <a:off x="4098948" y="2181109"/>
            <a:ext cx="351273" cy="1173797"/>
          </a:xfrm>
          <a:prstGeom prst="downArrow">
            <a:avLst/>
          </a:prstGeom>
          <a:gradFill>
            <a:gsLst>
              <a:gs pos="400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D9CFF1-288E-894B-8467-275CF1E32304}"/>
              </a:ext>
            </a:extLst>
          </p:cNvPr>
          <p:cNvSpPr/>
          <p:nvPr/>
        </p:nvSpPr>
        <p:spPr bwMode="auto">
          <a:xfrm>
            <a:off x="3866678" y="2923540"/>
            <a:ext cx="1422400" cy="142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rot="0" spcFirstLastPara="0" vertOverflow="overflow" horzOverflow="overflow" vert="horz" wrap="none" lIns="0" tIns="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4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THE </a:t>
            </a:r>
            <a:br>
              <a:rPr lang="en-US" sz="14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</a:br>
            <a:r>
              <a:rPr lang="en-US" sz="14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CONCEPTUAL</a:t>
            </a:r>
            <a:br>
              <a:rPr lang="en-US" sz="14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</a:br>
            <a:r>
              <a:rPr lang="en-US" sz="1400" b="1" kern="0" dirty="0">
                <a:solidFill>
                  <a:schemeClr val="bg1"/>
                </a:solidFill>
                <a:latin typeface="+mn-lt"/>
                <a:ea typeface="ＭＳ Ｐゴシック" charset="0"/>
              </a:rPr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458803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5656B574-9397-476F-B461-16CA1014C5F7}"/>
              </a:ext>
            </a:extLst>
          </p:cNvPr>
          <p:cNvSpPr>
            <a:spLocks noGrp="1"/>
          </p:cNvSpPr>
          <p:nvPr>
            <p:ph type="subTitle" idx="10"/>
          </p:nvPr>
        </p:nvSpPr>
        <p:spPr bwMode="auto">
          <a:xfrm>
            <a:off x="445898" y="76746"/>
            <a:ext cx="4724400" cy="182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00" kern="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Ethical Behaviors of Professional Accountants in Tax Planning </a:t>
            </a:r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 bwMode="auto">
          <a:xfrm>
            <a:off x="440429" y="455787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normAutofit/>
          </a:bodyPr>
          <a:lstStyle/>
          <a:p>
            <a:r>
              <a:rPr lang="en-US" dirty="0"/>
              <a:t>Options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B25FEA6A-CDF6-4B71-8544-1F5BBC27D3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9109542"/>
              </p:ext>
            </p:extLst>
          </p:nvPr>
        </p:nvGraphicFramePr>
        <p:xfrm>
          <a:off x="385187" y="1352550"/>
          <a:ext cx="83820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CD654AF-20AE-4160-9111-A34FE3892F71}"/>
              </a:ext>
            </a:extLst>
          </p:cNvPr>
          <p:cNvSpPr txBox="1"/>
          <p:nvPr/>
        </p:nvSpPr>
        <p:spPr>
          <a:xfrm>
            <a:off x="407489" y="1809750"/>
            <a:ext cx="831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Option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CC6E63-EA55-4B91-9F4E-D40BDEEF69A9}"/>
              </a:ext>
            </a:extLst>
          </p:cNvPr>
          <p:cNvSpPr txBox="1"/>
          <p:nvPr/>
        </p:nvSpPr>
        <p:spPr>
          <a:xfrm>
            <a:off x="609600" y="27380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Option 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743361-7FBE-43B6-A8AF-5C66297589D7}"/>
              </a:ext>
            </a:extLst>
          </p:cNvPr>
          <p:cNvSpPr txBox="1"/>
          <p:nvPr/>
        </p:nvSpPr>
        <p:spPr>
          <a:xfrm>
            <a:off x="407489" y="366635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</a:rPr>
              <a:t>Option C</a:t>
            </a:r>
          </a:p>
        </p:txBody>
      </p:sp>
    </p:spTree>
    <p:extLst>
      <p:ext uri="{BB962C8B-B14F-4D97-AF65-F5344CB8AC3E}">
        <p14:creationId xmlns:p14="http://schemas.microsoft.com/office/powerpoint/2010/main" val="3540860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381000" y="400050"/>
            <a:ext cx="7543800" cy="4000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noAutofit/>
          </a:bodyPr>
          <a:lstStyle/>
          <a:p>
            <a:r>
              <a:rPr lang="en-US" sz="2100" dirty="0"/>
              <a:t>Matters for Consideration: Options</a:t>
            </a:r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FCD2CF78-FC61-452B-9831-40D87E711B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696701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9696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6E22F80-3E09-4B93-8ECB-4E83C41FE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917" y="394437"/>
            <a:ext cx="7543800" cy="400050"/>
          </a:xfrm>
        </p:spPr>
        <p:txBody>
          <a:bodyPr/>
          <a:lstStyle/>
          <a:p>
            <a:r>
              <a:rPr lang="en-US" sz="2100" dirty="0"/>
              <a:t>Matters for Future Consideration</a:t>
            </a:r>
            <a:endParaRPr lang="en-US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A72CEF-8AF2-4CC6-8BE5-6DCCAA8EC160}"/>
              </a:ext>
            </a:extLst>
          </p:cNvPr>
          <p:cNvGrpSpPr/>
          <p:nvPr/>
        </p:nvGrpSpPr>
        <p:grpSpPr>
          <a:xfrm>
            <a:off x="1143000" y="1461199"/>
            <a:ext cx="6763705" cy="1796351"/>
            <a:chOff x="156765" y="1983989"/>
            <a:chExt cx="3715777" cy="176999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ED29F85-61E6-4C76-958B-E4DB1BC5193A}"/>
                </a:ext>
              </a:extLst>
            </p:cNvPr>
            <p:cNvSpPr/>
            <p:nvPr/>
          </p:nvSpPr>
          <p:spPr>
            <a:xfrm>
              <a:off x="156765" y="1999664"/>
              <a:ext cx="1771889" cy="1567748"/>
            </a:xfrm>
            <a:custGeom>
              <a:avLst/>
              <a:gdLst>
                <a:gd name="connsiteX0" fmla="*/ 0 w 808004"/>
                <a:gd name="connsiteY0" fmla="*/ 351482 h 702963"/>
                <a:gd name="connsiteX1" fmla="*/ 175741 w 808004"/>
                <a:gd name="connsiteY1" fmla="*/ 0 h 702963"/>
                <a:gd name="connsiteX2" fmla="*/ 632263 w 808004"/>
                <a:gd name="connsiteY2" fmla="*/ 0 h 702963"/>
                <a:gd name="connsiteX3" fmla="*/ 808004 w 808004"/>
                <a:gd name="connsiteY3" fmla="*/ 351482 h 702963"/>
                <a:gd name="connsiteX4" fmla="*/ 632263 w 808004"/>
                <a:gd name="connsiteY4" fmla="*/ 702963 h 702963"/>
                <a:gd name="connsiteX5" fmla="*/ 175741 w 808004"/>
                <a:gd name="connsiteY5" fmla="*/ 702963 h 702963"/>
                <a:gd name="connsiteX6" fmla="*/ 0 w 808004"/>
                <a:gd name="connsiteY6" fmla="*/ 351482 h 70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8004" h="702963">
                  <a:moveTo>
                    <a:pt x="404001" y="0"/>
                  </a:moveTo>
                  <a:lnTo>
                    <a:pt x="808003" y="152895"/>
                  </a:lnTo>
                  <a:lnTo>
                    <a:pt x="808003" y="550068"/>
                  </a:lnTo>
                  <a:lnTo>
                    <a:pt x="404001" y="702963"/>
                  </a:lnTo>
                  <a:lnTo>
                    <a:pt x="1" y="550068"/>
                  </a:lnTo>
                  <a:lnTo>
                    <a:pt x="1" y="152895"/>
                  </a:lnTo>
                  <a:lnTo>
                    <a:pt x="40400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446" tIns="108724" rIns="96447" bIns="108723" numCol="1" spcCol="1270" anchor="ctr" anchorCtr="0">
              <a:noAutofit/>
            </a:bodyPr>
            <a:lstStyle/>
            <a:p>
              <a:pPr algn="ctr" defTabSz="166688">
                <a:lnSpc>
                  <a:spcPct val="90000"/>
                </a:lnSpc>
                <a:spcAft>
                  <a:spcPct val="35000"/>
                </a:spcAft>
              </a:pPr>
              <a:r>
                <a:rPr lang="en-US" sz="1600" u="sng" dirty="0">
                  <a:solidFill>
                    <a:srgbClr val="0000FF"/>
                  </a:solidFill>
                  <a:effectLst/>
                  <a:latin typeface="Arial" panose="020B060402020202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3"/>
                </a:rPr>
                <a:t>Aggressive Tax Planning Indicators</a:t>
              </a:r>
              <a:r>
                <a:rPr lang="en-US" sz="1600" dirty="0">
                  <a:effectLst/>
                  <a:latin typeface="Arial" panose="020B0604020202020204" pitchFamily="34" charset="0"/>
                  <a:ea typeface="MS Mincho" panose="02020609040205080304" pitchFamily="49" charset="-128"/>
                </a:rPr>
                <a:t> as published by the European Commission</a:t>
              </a:r>
              <a:endParaRPr lang="en-US" sz="1600" b="1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3A5C0916-6CA3-4524-9BE1-5630A303875A}"/>
                </a:ext>
              </a:extLst>
            </p:cNvPr>
            <p:cNvSpPr/>
            <p:nvPr/>
          </p:nvSpPr>
          <p:spPr>
            <a:xfrm>
              <a:off x="2041264" y="1983989"/>
              <a:ext cx="1747309" cy="1583423"/>
            </a:xfrm>
            <a:custGeom>
              <a:avLst/>
              <a:gdLst>
                <a:gd name="connsiteX0" fmla="*/ 0 w 808004"/>
                <a:gd name="connsiteY0" fmla="*/ 351482 h 702963"/>
                <a:gd name="connsiteX1" fmla="*/ 175741 w 808004"/>
                <a:gd name="connsiteY1" fmla="*/ 0 h 702963"/>
                <a:gd name="connsiteX2" fmla="*/ 632263 w 808004"/>
                <a:gd name="connsiteY2" fmla="*/ 0 h 702963"/>
                <a:gd name="connsiteX3" fmla="*/ 808004 w 808004"/>
                <a:gd name="connsiteY3" fmla="*/ 351482 h 702963"/>
                <a:gd name="connsiteX4" fmla="*/ 632263 w 808004"/>
                <a:gd name="connsiteY4" fmla="*/ 702963 h 702963"/>
                <a:gd name="connsiteX5" fmla="*/ 175741 w 808004"/>
                <a:gd name="connsiteY5" fmla="*/ 702963 h 702963"/>
                <a:gd name="connsiteX6" fmla="*/ 0 w 808004"/>
                <a:gd name="connsiteY6" fmla="*/ 351482 h 70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8004" h="702963">
                  <a:moveTo>
                    <a:pt x="404001" y="0"/>
                  </a:moveTo>
                  <a:lnTo>
                    <a:pt x="808003" y="152895"/>
                  </a:lnTo>
                  <a:lnTo>
                    <a:pt x="808003" y="550068"/>
                  </a:lnTo>
                  <a:lnTo>
                    <a:pt x="404001" y="702963"/>
                  </a:lnTo>
                  <a:lnTo>
                    <a:pt x="1" y="550068"/>
                  </a:lnTo>
                  <a:lnTo>
                    <a:pt x="1" y="152895"/>
                  </a:lnTo>
                  <a:lnTo>
                    <a:pt x="40400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343210"/>
                <a:satOff val="-28086"/>
                <a:lumOff val="21085"/>
                <a:alphaOff val="0"/>
              </a:schemeClr>
            </a:fillRef>
            <a:effectRef idx="2">
              <a:schemeClr val="accent1">
                <a:shade val="50000"/>
                <a:hueOff val="343210"/>
                <a:satOff val="-28086"/>
                <a:lumOff val="210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446" tIns="108724" rIns="96447" bIns="108723" numCol="1" spcCol="1270" anchor="ctr" anchorCtr="0">
              <a:noAutofit/>
            </a:bodyPr>
            <a:lstStyle/>
            <a:p>
              <a:pPr algn="ctr" defTabSz="166688">
                <a:lnSpc>
                  <a:spcPct val="90000"/>
                </a:lnSpc>
                <a:spcAft>
                  <a:spcPct val="35000"/>
                </a:spcAft>
              </a:pPr>
              <a:r>
                <a:rPr lang="en-US" sz="1600" dirty="0">
                  <a:latin typeface="Arial" panose="020B0604020202020204" pitchFamily="34" charset="0"/>
                  <a:ea typeface="MS Mincho" panose="02020609040205080304" pitchFamily="49" charset="-128"/>
                </a:rPr>
                <a:t>F</a:t>
              </a:r>
              <a:r>
                <a:rPr lang="en-US" sz="1600" dirty="0">
                  <a:effectLst/>
                  <a:latin typeface="Arial" panose="020B0604020202020204" pitchFamily="34" charset="0"/>
                  <a:ea typeface="MS Mincho" panose="02020609040205080304" pitchFamily="49" charset="-128"/>
                </a:rPr>
                <a:t>undamental principles as set out in the UK guidance </a:t>
              </a:r>
              <a:r>
                <a:rPr lang="en-US" sz="1600" u="sng" dirty="0">
                  <a:solidFill>
                    <a:srgbClr val="0000FF"/>
                  </a:solidFill>
                  <a:effectLst/>
                  <a:latin typeface="Arial" panose="020B0604020202020204" pitchFamily="34" charset="0"/>
                  <a:ea typeface="MS Mincho" panose="02020609040205080304" pitchFamily="49" charset="-128"/>
                  <a:cs typeface="Arial" panose="020B0604020202020204" pitchFamily="34" charset="0"/>
                  <a:hlinkClick r:id="rId4"/>
                </a:rPr>
                <a:t>Professional Conduct in Relation to Taxation (PCRT)</a:t>
              </a:r>
              <a:endParaRPr lang="en-US" sz="1600" b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9A1240B-9C29-4521-B997-7DBCF3391DB7}"/>
                </a:ext>
              </a:extLst>
            </p:cNvPr>
            <p:cNvSpPr/>
            <p:nvPr/>
          </p:nvSpPr>
          <p:spPr>
            <a:xfrm>
              <a:off x="2999898" y="3269182"/>
              <a:ext cx="872644" cy="484802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7" name="Freeform 8">
            <a:extLst>
              <a:ext uri="{FF2B5EF4-FFF2-40B4-BE49-F238E27FC236}">
                <a16:creationId xmlns:a16="http://schemas.microsoft.com/office/drawing/2014/main" id="{DD85DD17-4687-40F3-9A92-DE9DAFBDE243}"/>
              </a:ext>
            </a:extLst>
          </p:cNvPr>
          <p:cNvSpPr/>
          <p:nvPr/>
        </p:nvSpPr>
        <p:spPr>
          <a:xfrm>
            <a:off x="2850743" y="2843713"/>
            <a:ext cx="3180568" cy="1556837"/>
          </a:xfrm>
          <a:custGeom>
            <a:avLst/>
            <a:gdLst>
              <a:gd name="connsiteX0" fmla="*/ 0 w 808004"/>
              <a:gd name="connsiteY0" fmla="*/ 351482 h 702963"/>
              <a:gd name="connsiteX1" fmla="*/ 175741 w 808004"/>
              <a:gd name="connsiteY1" fmla="*/ 0 h 702963"/>
              <a:gd name="connsiteX2" fmla="*/ 632263 w 808004"/>
              <a:gd name="connsiteY2" fmla="*/ 0 h 702963"/>
              <a:gd name="connsiteX3" fmla="*/ 808004 w 808004"/>
              <a:gd name="connsiteY3" fmla="*/ 351482 h 702963"/>
              <a:gd name="connsiteX4" fmla="*/ 632263 w 808004"/>
              <a:gd name="connsiteY4" fmla="*/ 702963 h 702963"/>
              <a:gd name="connsiteX5" fmla="*/ 175741 w 808004"/>
              <a:gd name="connsiteY5" fmla="*/ 702963 h 702963"/>
              <a:gd name="connsiteX6" fmla="*/ 0 w 808004"/>
              <a:gd name="connsiteY6" fmla="*/ 351482 h 702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8004" h="702963">
                <a:moveTo>
                  <a:pt x="404001" y="0"/>
                </a:moveTo>
                <a:lnTo>
                  <a:pt x="808003" y="152895"/>
                </a:lnTo>
                <a:lnTo>
                  <a:pt x="808003" y="550068"/>
                </a:lnTo>
                <a:lnTo>
                  <a:pt x="404001" y="702963"/>
                </a:lnTo>
                <a:lnTo>
                  <a:pt x="1" y="550068"/>
                </a:lnTo>
                <a:lnTo>
                  <a:pt x="1" y="152895"/>
                </a:lnTo>
                <a:lnTo>
                  <a:pt x="40400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343210"/>
              <a:satOff val="-28086"/>
              <a:lumOff val="21085"/>
              <a:alphaOff val="0"/>
            </a:schemeClr>
          </a:fillRef>
          <a:effectRef idx="2">
            <a:schemeClr val="accent1">
              <a:shade val="50000"/>
              <a:hueOff val="343210"/>
              <a:satOff val="-28086"/>
              <a:lumOff val="2108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446" tIns="108724" rIns="96447" bIns="108723" numCol="1" spcCol="1270" anchor="ctr" anchorCtr="0">
            <a:noAutofit/>
          </a:bodyPr>
          <a:lstStyle/>
          <a:p>
            <a:pPr algn="ctr" defTabSz="166688">
              <a:lnSpc>
                <a:spcPct val="90000"/>
              </a:lnSpc>
              <a:spcAft>
                <a:spcPct val="35000"/>
              </a:spcAft>
            </a:pPr>
            <a:r>
              <a:rPr lang="en-US" sz="1600" dirty="0">
                <a:latin typeface="Arial" panose="020B0604020202020204" pitchFamily="34" charset="0"/>
                <a:ea typeface="MS Mincho" panose="02020609040205080304" pitchFamily="49" charset="-128"/>
              </a:rPr>
              <a:t>IFAC Guide for PAOs – </a:t>
            </a:r>
            <a:r>
              <a:rPr lang="en-US" sz="1600" dirty="0">
                <a:latin typeface="Arial" panose="020B0604020202020204" pitchFamily="34" charset="0"/>
                <a:ea typeface="MS Mincho" panose="02020609040205080304" pitchFamily="49" charset="-128"/>
                <a:hlinkClick r:id="rId5"/>
              </a:rPr>
              <a:t>Developing Good Practices for Members Providing Tax Advice</a:t>
            </a:r>
            <a:endParaRPr lang="en-US" sz="1600" dirty="0"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pPr algn="ctr" defTabSz="166688">
              <a:lnSpc>
                <a:spcPct val="90000"/>
              </a:lnSpc>
              <a:spcAft>
                <a:spcPct val="35000"/>
              </a:spcAft>
            </a:pPr>
            <a:endParaRPr lang="en-US" sz="1600" dirty="0">
              <a:latin typeface="Arial" panose="020B0604020202020204" pitchFamily="34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1240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Picture 8">
            <a:extLst>
              <a:ext uri="{FF2B5EF4-FFF2-40B4-BE49-F238E27FC236}">
                <a16:creationId xmlns:a16="http://schemas.microsoft.com/office/drawing/2014/main" id="{6D230FA8-C0D2-46A5-A109-0BD429CFB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4632" y="250742"/>
            <a:ext cx="2025912" cy="22183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1" descr="Picture 1">
            <a:extLst>
              <a:ext uri="{FF2B5EF4-FFF2-40B4-BE49-F238E27FC236}">
                <a16:creationId xmlns:a16="http://schemas.microsoft.com/office/drawing/2014/main" id="{7EA649F1-B654-4682-8B33-920CB1F92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200" y="4225925"/>
            <a:ext cx="3238501" cy="3238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>
            <a:hlinkClick r:id="rId5"/>
            <a:extLst>
              <a:ext uri="{FF2B5EF4-FFF2-40B4-BE49-F238E27FC236}">
                <a16:creationId xmlns:a16="http://schemas.microsoft.com/office/drawing/2014/main" id="{09394DE5-E8D5-40DE-B156-D5FCC4B750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1" y="209551"/>
            <a:ext cx="1523999" cy="205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2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C78BAC-5E20-4EBE-B955-A9C952F82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8150"/>
            <a:ext cx="7543800" cy="400050"/>
          </a:xfrm>
        </p:spPr>
        <p:txBody>
          <a:bodyPr wrap="square" anchor="ctr">
            <a:normAutofit/>
          </a:bodyPr>
          <a:lstStyle/>
          <a:p>
            <a:r>
              <a:rPr lang="en-US" sz="2100" dirty="0"/>
              <a:t>Objectives of the Tax Planning Initiative </a:t>
            </a:r>
          </a:p>
        </p:txBody>
      </p:sp>
      <p:graphicFrame>
        <p:nvGraphicFramePr>
          <p:cNvPr id="13" name="Content Placeholder 1">
            <a:extLst>
              <a:ext uri="{FF2B5EF4-FFF2-40B4-BE49-F238E27FC236}">
                <a16:creationId xmlns:a16="http://schemas.microsoft.com/office/drawing/2014/main" id="{489D9415-7DF4-4556-965E-3164DDD032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416272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145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2A4C9-B02A-47CA-8D3F-0FB265A7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61930"/>
            <a:ext cx="7543800" cy="400050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Agenda of the Session</a:t>
            </a:r>
          </a:p>
        </p:txBody>
      </p:sp>
      <p:graphicFrame>
        <p:nvGraphicFramePr>
          <p:cNvPr id="12" name="TextBox 2">
            <a:extLst>
              <a:ext uri="{FF2B5EF4-FFF2-40B4-BE49-F238E27FC236}">
                <a16:creationId xmlns:a16="http://schemas.microsoft.com/office/drawing/2014/main" id="{9EF4049B-A893-48FF-A93F-6384DCCD23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7979623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389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 bwMode="auto">
          <a:xfrm>
            <a:off x="368239" y="3619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normAutofit/>
          </a:bodyPr>
          <a:lstStyle/>
          <a:p>
            <a:r>
              <a:rPr lang="en-US" dirty="0"/>
              <a:t>Key Information Gathering Activities in 2020 </a:t>
            </a:r>
          </a:p>
        </p:txBody>
      </p:sp>
      <p:graphicFrame>
        <p:nvGraphicFramePr>
          <p:cNvPr id="15" name="Content Placeholder 1">
            <a:extLst>
              <a:ext uri="{FF2B5EF4-FFF2-40B4-BE49-F238E27FC236}">
                <a16:creationId xmlns:a16="http://schemas.microsoft.com/office/drawing/2014/main" id="{C1EB25AF-CA45-436A-902A-CB57DE6C50B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81000" y="1428750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6007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 bwMode="auto">
          <a:xfrm>
            <a:off x="381000" y="361950"/>
            <a:ext cx="7848600" cy="4000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normAutofit fontScale="90000"/>
          </a:bodyPr>
          <a:lstStyle/>
          <a:p>
            <a:r>
              <a:rPr lang="en-US" dirty="0"/>
              <a:t>Key Emerging Themes – March 2020 IESBA CAG Meeting</a:t>
            </a:r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4191FE31-9470-40C6-8D45-18B6A0E9EB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732502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582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216"/>
            <a:ext cx="7829550" cy="400050"/>
          </a:xfrm>
        </p:spPr>
        <p:txBody>
          <a:bodyPr/>
          <a:lstStyle/>
          <a:p>
            <a:br>
              <a:rPr lang="en-US" sz="2100" dirty="0"/>
            </a:br>
            <a:br>
              <a:rPr lang="en-US" sz="2100" dirty="0"/>
            </a:br>
            <a:endParaRPr lang="en-US" sz="2100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097514" y="4883300"/>
            <a:ext cx="1560591" cy="22830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75" dirty="0">
                <a:latin typeface="Arial" panose="020B0604020202020204" pitchFamily="34" charset="0"/>
                <a:cs typeface="MS PGothic" charset="0"/>
              </a:rPr>
              <a:t>Page </a:t>
            </a:r>
            <a:fld id="{53CD5F42-02DE-44B4-A2E5-4D62A1A07C24}" type="slidenum">
              <a:rPr lang="en-US" sz="675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 sz="6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8BA4752-CA27-44D9-A4EF-6398D704BBF1}"/>
              </a:ext>
            </a:extLst>
          </p:cNvPr>
          <p:cNvSpPr txBox="1">
            <a:spLocks/>
          </p:cNvSpPr>
          <p:nvPr/>
        </p:nvSpPr>
        <p:spPr bwMode="auto">
          <a:xfrm>
            <a:off x="390746" y="380216"/>
            <a:ext cx="7829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957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121914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2438278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br>
              <a:rPr lang="en-US" sz="2100" kern="0" dirty="0"/>
            </a:br>
            <a:r>
              <a:rPr lang="en-US" sz="2100" kern="0" dirty="0"/>
              <a:t>A. </a:t>
            </a:r>
            <a:r>
              <a:rPr lang="en-US" sz="2100" dirty="0"/>
              <a:t>Tax Planning – Described Terms</a:t>
            </a:r>
          </a:p>
          <a:p>
            <a:endParaRPr lang="en-US" sz="2100" kern="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74A721-1F1F-4D8E-B5EC-CC05C7592398}"/>
              </a:ext>
            </a:extLst>
          </p:cNvPr>
          <p:cNvSpPr txBox="1">
            <a:spLocks/>
          </p:cNvSpPr>
          <p:nvPr/>
        </p:nvSpPr>
        <p:spPr>
          <a:xfrm>
            <a:off x="382514" y="13742"/>
            <a:ext cx="5715000" cy="228600"/>
          </a:xfrm>
          <a:prstGeom prst="rect">
            <a:avLst/>
          </a:prstGeom>
        </p:spPr>
        <p:txBody>
          <a:bodyPr/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2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EE6636-B80B-46F8-9BAC-C64617F17D24}"/>
              </a:ext>
            </a:extLst>
          </p:cNvPr>
          <p:cNvSpPr txBox="1"/>
          <p:nvPr/>
        </p:nvSpPr>
        <p:spPr>
          <a:xfrm>
            <a:off x="390746" y="1437465"/>
            <a:ext cx="7962457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 defTabSz="766763"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There is no clear line between Tax Planning and Aggressive Tax Planning</a:t>
            </a:r>
          </a:p>
          <a:p>
            <a:pPr marL="257175" indent="-257175" algn="just" defTabSz="766763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Some jurisdictions may use several approaches to encourage tax compliance and to discourage unacceptable tax planning practices:</a:t>
            </a:r>
          </a:p>
          <a:p>
            <a:pPr marL="600075" lvl="1" indent="-257175" algn="just" defTabSz="766763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Tax regulations to deal with </a:t>
            </a:r>
            <a:r>
              <a:rPr lang="en-US" sz="1500" u="sng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unacceptable tax planning</a:t>
            </a:r>
            <a:r>
              <a:rPr lang="en-US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 practices such as the General Anti-Avoidance Rules, and Targeted Anti-Avoidance and Mandatory Disclosure Rules</a:t>
            </a:r>
          </a:p>
          <a:p>
            <a:pPr marL="285750" indent="-285750" algn="just" defTabSz="766763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Acceptable versus unacceptable tax planning</a:t>
            </a:r>
          </a:p>
        </p:txBody>
      </p:sp>
    </p:spTree>
    <p:extLst>
      <p:ext uri="{BB962C8B-B14F-4D97-AF65-F5344CB8AC3E}">
        <p14:creationId xmlns:p14="http://schemas.microsoft.com/office/powerpoint/2010/main" val="3840890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216"/>
            <a:ext cx="7829550" cy="400050"/>
          </a:xfrm>
        </p:spPr>
        <p:txBody>
          <a:bodyPr/>
          <a:lstStyle/>
          <a:p>
            <a:br>
              <a:rPr lang="en-US" sz="2100" dirty="0"/>
            </a:br>
            <a:br>
              <a:rPr lang="en-US" sz="2100" dirty="0"/>
            </a:br>
            <a:endParaRPr lang="en-US" sz="2100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097514" y="4883300"/>
            <a:ext cx="1560591" cy="22830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75" dirty="0">
                <a:latin typeface="Arial" panose="020B0604020202020204" pitchFamily="34" charset="0"/>
                <a:cs typeface="MS PGothic" charset="0"/>
              </a:rPr>
              <a:t>Page </a:t>
            </a:r>
            <a:fld id="{53CD5F42-02DE-44B4-A2E5-4D62A1A07C24}" type="slidenum">
              <a:rPr lang="en-US" sz="675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 sz="6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8BA4752-CA27-44D9-A4EF-6398D704BBF1}"/>
              </a:ext>
            </a:extLst>
          </p:cNvPr>
          <p:cNvSpPr txBox="1">
            <a:spLocks/>
          </p:cNvSpPr>
          <p:nvPr/>
        </p:nvSpPr>
        <p:spPr bwMode="auto">
          <a:xfrm>
            <a:off x="390746" y="380216"/>
            <a:ext cx="7829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957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121914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2438278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br>
              <a:rPr lang="en-US" sz="2100" kern="0" dirty="0"/>
            </a:br>
            <a:r>
              <a:rPr lang="en-US" sz="2100" dirty="0"/>
              <a:t>Working Group – Preliminary Views</a:t>
            </a:r>
          </a:p>
          <a:p>
            <a:endParaRPr lang="en-US" sz="2100" kern="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74A721-1F1F-4D8E-B5EC-CC05C7592398}"/>
              </a:ext>
            </a:extLst>
          </p:cNvPr>
          <p:cNvSpPr txBox="1">
            <a:spLocks/>
          </p:cNvSpPr>
          <p:nvPr/>
        </p:nvSpPr>
        <p:spPr>
          <a:xfrm>
            <a:off x="382514" y="13742"/>
            <a:ext cx="5715000" cy="228600"/>
          </a:xfrm>
          <a:prstGeom prst="rect">
            <a:avLst/>
          </a:prstGeom>
        </p:spPr>
        <p:txBody>
          <a:bodyPr/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2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EE6636-B80B-46F8-9BAC-C64617F17D24}"/>
              </a:ext>
            </a:extLst>
          </p:cNvPr>
          <p:cNvSpPr txBox="1"/>
          <p:nvPr/>
        </p:nvSpPr>
        <p:spPr>
          <a:xfrm>
            <a:off x="390746" y="1437465"/>
            <a:ext cx="7962457" cy="2787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 defTabSz="766763"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It is difficult to adequately define aggressive tax planning on a global scale</a:t>
            </a:r>
          </a:p>
          <a:p>
            <a:pPr marL="257175" indent="-257175" algn="just" defTabSz="766763"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Tax planning is a defined term in most jurisdictions</a:t>
            </a:r>
          </a:p>
          <a:p>
            <a:pPr marL="257175" indent="-257175" algn="just" defTabSz="766763"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There is a lack of authoritative literature that clearly defines aggressive tax planning</a:t>
            </a:r>
          </a:p>
          <a:p>
            <a:pPr marL="285750" indent="-285750" algn="just" defTabSz="766763"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To explore the merit of a principles-based decision-making framework to guide PAs:</a:t>
            </a:r>
          </a:p>
          <a:p>
            <a:pPr marL="600075" lvl="1" indent="-257175" algn="just" defTabSz="766763">
              <a:spcAft>
                <a:spcPct val="35000"/>
              </a:spcAft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</a:rPr>
              <a:t>Identify what would be deemed acceptable or unacceptable tax planning behavior/indicator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B289EE2-2BDD-47BE-9C7E-63DFC7D53069}"/>
              </a:ext>
            </a:extLst>
          </p:cNvPr>
          <p:cNvSpPr txBox="1">
            <a:spLocks/>
          </p:cNvSpPr>
          <p:nvPr/>
        </p:nvSpPr>
        <p:spPr bwMode="auto">
          <a:xfrm>
            <a:off x="381000" y="57150"/>
            <a:ext cx="26670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05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29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6858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0287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3716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17145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kern="0" dirty="0"/>
              <a:t>Tax Planning – Described Terms</a:t>
            </a:r>
          </a:p>
        </p:txBody>
      </p:sp>
    </p:spTree>
    <p:extLst>
      <p:ext uri="{BB962C8B-B14F-4D97-AF65-F5344CB8AC3E}">
        <p14:creationId xmlns:p14="http://schemas.microsoft.com/office/powerpoint/2010/main" val="388547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381000" y="400050"/>
            <a:ext cx="7543800" cy="4000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noAutofit/>
          </a:bodyPr>
          <a:lstStyle/>
          <a:p>
            <a:r>
              <a:rPr lang="en-US" sz="2100" dirty="0"/>
              <a:t>Matters for Consideration: </a:t>
            </a:r>
            <a:br>
              <a:rPr lang="en-US" sz="2100" dirty="0"/>
            </a:br>
            <a:r>
              <a:rPr lang="en-US" sz="2100" dirty="0"/>
              <a:t>Tax Planning – Described Terms</a:t>
            </a:r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FCD2CF78-FC61-452B-9831-40D87E711B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589068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9189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9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AC7BB2-FCFD-4094-84DE-5772BF022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72058"/>
            <a:ext cx="7543800" cy="400050"/>
          </a:xfrm>
        </p:spPr>
        <p:txBody>
          <a:bodyPr/>
          <a:lstStyle/>
          <a:p>
            <a:r>
              <a:rPr lang="en-US" sz="2100" dirty="0"/>
              <a:t>B. Transparency and Accountability</a:t>
            </a:r>
            <a:br>
              <a:rPr lang="en-US" sz="2100" dirty="0"/>
            </a:br>
            <a:r>
              <a:rPr lang="en-US" sz="2100" dirty="0"/>
              <a:t>Examples of International Initiatives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EA63AC5-9074-4D11-8030-8771B2A57A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2100318"/>
              </p:ext>
            </p:extLst>
          </p:nvPr>
        </p:nvGraphicFramePr>
        <p:xfrm>
          <a:off x="457200" y="1602254"/>
          <a:ext cx="8229600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74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IFAC_Powerpoint_template_BLUE RIBBON">
  <a:themeElements>
    <a:clrScheme name="Custom 3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8DC63F"/>
      </a:accent3>
      <a:accent4>
        <a:srgbClr val="0D9C4A"/>
      </a:accent4>
      <a:accent5>
        <a:srgbClr val="F15A22"/>
      </a:accent5>
      <a:accent6>
        <a:srgbClr val="FAA61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AC_Powerpoint-template-40th anniversary" id="{B8EE7C03-20A7-4C88-9541-802B207A39D5}" vid="{73A0FBE4-9799-4086-8FE8-04A75866D0B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768</Words>
  <Application>Microsoft Office PowerPoint</Application>
  <PresentationFormat>On-screen Show (16:9)</PresentationFormat>
  <Paragraphs>105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Bauer Bodoni Std</vt:lpstr>
      <vt:lpstr>Calibri</vt:lpstr>
      <vt:lpstr>Courier New</vt:lpstr>
      <vt:lpstr>IESBA_Powerpoint_template_GREEN RIBBON_WIDESCREEN</vt:lpstr>
      <vt:lpstr>IFAC_Powerpoint_template_BLUE RIBBON</vt:lpstr>
      <vt:lpstr>Tax Planning and Related Services</vt:lpstr>
      <vt:lpstr>Objectives of the Tax Planning Initiative </vt:lpstr>
      <vt:lpstr>Agenda of the Session</vt:lpstr>
      <vt:lpstr>Key Information Gathering Activities in 2020 </vt:lpstr>
      <vt:lpstr>Key Emerging Themes – March 2020 IESBA CAG Meeting</vt:lpstr>
      <vt:lpstr>  </vt:lpstr>
      <vt:lpstr>  </vt:lpstr>
      <vt:lpstr>Matters for Consideration:  Tax Planning – Described Terms</vt:lpstr>
      <vt:lpstr>B. Transparency and Accountability Examples of International Initiatives </vt:lpstr>
      <vt:lpstr>C. Ethical Behaviors of PAs in Tax Planning </vt:lpstr>
      <vt:lpstr>Options</vt:lpstr>
      <vt:lpstr>Matters for Consideration: Options</vt:lpstr>
      <vt:lpstr>Matters for Future Consideration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 Planning and Related Services</dc:title>
  <dc:creator>Carla Vijian</dc:creator>
  <cp:lastModifiedBy>Carla Vijian</cp:lastModifiedBy>
  <cp:revision>7</cp:revision>
  <dcterms:created xsi:type="dcterms:W3CDTF">2020-05-25T17:24:42Z</dcterms:created>
  <dcterms:modified xsi:type="dcterms:W3CDTF">2021-05-03T19:24:04Z</dcterms:modified>
</cp:coreProperties>
</file>