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841" r:id="rId1"/>
    <p:sldMasterId id="2147483852" r:id="rId2"/>
    <p:sldMasterId id="2147483862" r:id="rId3"/>
    <p:sldMasterId id="2147483878" r:id="rId4"/>
  </p:sldMasterIdLst>
  <p:notesMasterIdLst>
    <p:notesMasterId r:id="rId27"/>
  </p:notesMasterIdLst>
  <p:handoutMasterIdLst>
    <p:handoutMasterId r:id="rId28"/>
  </p:handoutMasterIdLst>
  <p:sldIdLst>
    <p:sldId id="290" r:id="rId5"/>
    <p:sldId id="738" r:id="rId6"/>
    <p:sldId id="803" r:id="rId7"/>
    <p:sldId id="841" r:id="rId8"/>
    <p:sldId id="892" r:id="rId9"/>
    <p:sldId id="807" r:id="rId10"/>
    <p:sldId id="883" r:id="rId11"/>
    <p:sldId id="896" r:id="rId12"/>
    <p:sldId id="904" r:id="rId13"/>
    <p:sldId id="914" r:id="rId14"/>
    <p:sldId id="898" r:id="rId15"/>
    <p:sldId id="921" r:id="rId16"/>
    <p:sldId id="912" r:id="rId17"/>
    <p:sldId id="918" r:id="rId18"/>
    <p:sldId id="917" r:id="rId19"/>
    <p:sldId id="920" r:id="rId20"/>
    <p:sldId id="922" r:id="rId21"/>
    <p:sldId id="853" r:id="rId22"/>
    <p:sldId id="871" r:id="rId23"/>
    <p:sldId id="823" r:id="rId24"/>
    <p:sldId id="817" r:id="rId25"/>
    <p:sldId id="420" r:id="rId26"/>
  </p:sldIdLst>
  <p:sldSz cx="12192000" cy="6858000"/>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016" userDrawn="1">
          <p15:clr>
            <a:srgbClr val="A4A3A4"/>
          </p15:clr>
        </p15:guide>
        <p15:guide id="2" pos="3584"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chuyler Simms" initials="SS" lastIdx="12" clrIdx="6">
    <p:extLst>
      <p:ext uri="{19B8F6BF-5375-455C-9EA6-DF929625EA0E}">
        <p15:presenceInfo xmlns:p15="http://schemas.microsoft.com/office/powerpoint/2012/main" userId="S-1-5-21-1801674531-1972579041-839522115-10269" providerId="AD"/>
      </p:ext>
    </p:extLst>
  </p:cmAuthor>
  <p:cmAuthor id="1" name="Jasper van den Hout" initials="JvdH" lastIdx="23" clrIdx="0"/>
  <p:cmAuthor id="8" name="Natalie Klonaridis" initials="NK" lastIdx="15" clrIdx="7">
    <p:extLst>
      <p:ext uri="{19B8F6BF-5375-455C-9EA6-DF929625EA0E}">
        <p15:presenceInfo xmlns:p15="http://schemas.microsoft.com/office/powerpoint/2012/main" userId="S-1-5-21-1801674531-1972579041-839522115-13323" providerId="AD"/>
      </p:ext>
    </p:extLst>
  </p:cmAuthor>
  <p:cmAuthor id="2" name="Diane Jules" initials="DJ" lastIdx="18" clrIdx="1"/>
  <p:cmAuthor id="9" name="Phil Minnaar" initials="PM" lastIdx="1" clrIdx="8">
    <p:extLst>
      <p:ext uri="{19B8F6BF-5375-455C-9EA6-DF929625EA0E}">
        <p15:presenceInfo xmlns:p15="http://schemas.microsoft.com/office/powerpoint/2012/main" userId="Phil Minnaar" providerId="None"/>
      </p:ext>
    </p:extLst>
  </p:cmAuthor>
  <p:cmAuthor id="3" name="Kathleen Healy" initials="KH" lastIdx="70" clrIdx="2"/>
  <p:cmAuthor id="10" name="Carla Vijian" initials="CV" lastIdx="21" clrIdx="9">
    <p:extLst>
      <p:ext uri="{19B8F6BF-5375-455C-9EA6-DF929625EA0E}">
        <p15:presenceInfo xmlns:p15="http://schemas.microsoft.com/office/powerpoint/2012/main" userId="0685818c105fcfa6" providerId="Windows Live"/>
      </p:ext>
    </p:extLst>
  </p:cmAuthor>
  <p:cmAuthor id="4" name="Dan Montgomery" initials="" lastIdx="12" clrIdx="3"/>
  <p:cmAuthor id="11" name="Ken Siong" initials="KS" lastIdx="48" clrIdx="10">
    <p:extLst>
      <p:ext uri="{19B8F6BF-5375-455C-9EA6-DF929625EA0E}">
        <p15:presenceInfo xmlns:p15="http://schemas.microsoft.com/office/powerpoint/2012/main" userId="S::KenSiong@ethicsboard.org::f7679ae9-de6b-4f69-a967-87584c14b709" providerId="AD"/>
      </p:ext>
    </p:extLst>
  </p:cmAuthor>
  <p:cmAuthor id="5" name="Zietsman, Megan " initials="MZ " lastIdx="38" clrIdx="4"/>
  <p:cmAuthor id="6" name="Bradley Williams" initials="BW" lastIdx="22" clrIdx="5">
    <p:extLst>
      <p:ext uri="{19B8F6BF-5375-455C-9EA6-DF929625EA0E}">
        <p15:presenceInfo xmlns:p15="http://schemas.microsoft.com/office/powerpoint/2012/main" userId="S-1-5-21-1801674531-1972579041-839522115-132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005BAA"/>
    <a:srgbClr val="0000FF"/>
    <a:srgbClr val="013C80"/>
    <a:srgbClr val="2D8EC2"/>
    <a:srgbClr val="FF6600"/>
    <a:srgbClr val="12A9D9"/>
    <a:srgbClr val="E58D23"/>
    <a:srgbClr val="1A276D"/>
    <a:srgbClr val="68B1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6AD00F-CA99-4302-9A6F-ED176200C63C}" v="77" dt="2021-05-03T16:22:41.6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95182" autoAdjust="0"/>
  </p:normalViewPr>
  <p:slideViewPr>
    <p:cSldViewPr snapToGrid="0">
      <p:cViewPr varScale="1">
        <p:scale>
          <a:sx n="108" d="100"/>
          <a:sy n="108" d="100"/>
        </p:scale>
        <p:origin x="1038" y="78"/>
      </p:cViewPr>
      <p:guideLst>
        <p:guide orient="horz" pos="2016"/>
        <p:guide pos="3584"/>
      </p:guideLst>
    </p:cSldViewPr>
  </p:slideViewPr>
  <p:notesTextViewPr>
    <p:cViewPr>
      <p:scale>
        <a:sx n="1" d="1"/>
        <a:sy n="1" d="1"/>
      </p:scale>
      <p:origin x="0" y="0"/>
    </p:cViewPr>
  </p:notesTextViewPr>
  <p:sorterViewPr>
    <p:cViewPr>
      <p:scale>
        <a:sx n="100" d="100"/>
        <a:sy n="100" d="100"/>
      </p:scale>
      <p:origin x="0" y="-606"/>
    </p:cViewPr>
  </p:sorterViewPr>
  <p:notesViewPr>
    <p:cSldViewPr snapToGrid="0">
      <p:cViewPr>
        <p:scale>
          <a:sx n="1" d="2"/>
          <a:sy n="1" d="2"/>
        </p:scale>
        <p:origin x="0" y="0"/>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a Vijian" userId="0685818c105fcfa6" providerId="LiveId" clId="{1A60406E-E01C-4725-A9CB-6339BC6F0B2C}"/>
    <pc:docChg chg="undo redo custSel addSld delSld modSld sldOrd modNotesMaster modHandout">
      <pc:chgData name="Carla Vijian" userId="0685818c105fcfa6" providerId="LiveId" clId="{1A60406E-E01C-4725-A9CB-6339BC6F0B2C}" dt="2021-02-26T18:31:11.168" v="3628" actId="1076"/>
      <pc:docMkLst>
        <pc:docMk/>
      </pc:docMkLst>
      <pc:sldChg chg="addSp delSp modSp add del mod ord setBg setClrOvrMap">
        <pc:chgData name="Carla Vijian" userId="0685818c105fcfa6" providerId="LiveId" clId="{1A60406E-E01C-4725-A9CB-6339BC6F0B2C}" dt="2021-02-26T18:30:56.617" v="3626" actId="1076"/>
        <pc:sldMkLst>
          <pc:docMk/>
          <pc:sldMk cId="778686718" sldId="256"/>
        </pc:sldMkLst>
        <pc:spChg chg="del">
          <ac:chgData name="Carla Vijian" userId="0685818c105fcfa6" providerId="LiveId" clId="{1A60406E-E01C-4725-A9CB-6339BC6F0B2C}" dt="2021-02-24T21:32:42.358" v="1377" actId="478"/>
          <ac:spMkLst>
            <pc:docMk/>
            <pc:sldMk cId="778686718" sldId="256"/>
            <ac:spMk id="2" creationId="{943E6F66-60A5-4CBB-96B3-CED1CFDE157F}"/>
          </ac:spMkLst>
        </pc:spChg>
        <pc:spChg chg="del">
          <ac:chgData name="Carla Vijian" userId="0685818c105fcfa6" providerId="LiveId" clId="{1A60406E-E01C-4725-A9CB-6339BC6F0B2C}" dt="2021-02-24T21:32:43.693" v="1378" actId="478"/>
          <ac:spMkLst>
            <pc:docMk/>
            <pc:sldMk cId="778686718" sldId="256"/>
            <ac:spMk id="3" creationId="{293CEAFC-99C2-4C2D-AAA5-0B229FDCDA22}"/>
          </ac:spMkLst>
        </pc:spChg>
        <pc:spChg chg="add mod">
          <ac:chgData name="Carla Vijian" userId="0685818c105fcfa6" providerId="LiveId" clId="{1A60406E-E01C-4725-A9CB-6339BC6F0B2C}" dt="2021-02-26T18:30:12.739" v="3622" actId="255"/>
          <ac:spMkLst>
            <pc:docMk/>
            <pc:sldMk cId="778686718" sldId="256"/>
            <ac:spMk id="5" creationId="{687F650A-7F68-4CC0-8E0D-E404F773AD7E}"/>
          </ac:spMkLst>
        </pc:spChg>
        <pc:spChg chg="add mod">
          <ac:chgData name="Carla Vijian" userId="0685818c105fcfa6" providerId="LiveId" clId="{1A60406E-E01C-4725-A9CB-6339BC6F0B2C}" dt="2021-02-26T18:30:56.617" v="3626" actId="1076"/>
          <ac:spMkLst>
            <pc:docMk/>
            <pc:sldMk cId="778686718" sldId="256"/>
            <ac:spMk id="6" creationId="{17A66D0D-A372-44B3-AAD5-0577A65F6749}"/>
          </ac:spMkLst>
        </pc:spChg>
        <pc:spChg chg="add del">
          <ac:chgData name="Carla Vijian" userId="0685818c105fcfa6" providerId="LiveId" clId="{1A60406E-E01C-4725-A9CB-6339BC6F0B2C}" dt="2021-02-24T21:34:49.718" v="1423" actId="26606"/>
          <ac:spMkLst>
            <pc:docMk/>
            <pc:sldMk cId="778686718" sldId="256"/>
            <ac:spMk id="9" creationId="{57845966-6EFC-468A-9CC7-BAB4B95854E7}"/>
          </ac:spMkLst>
        </pc:spChg>
        <pc:spChg chg="add del">
          <ac:chgData name="Carla Vijian" userId="0685818c105fcfa6" providerId="LiveId" clId="{1A60406E-E01C-4725-A9CB-6339BC6F0B2C}" dt="2021-02-24T21:34:49.718" v="1423" actId="26606"/>
          <ac:spMkLst>
            <pc:docMk/>
            <pc:sldMk cId="778686718" sldId="256"/>
            <ac:spMk id="13" creationId="{ADAD1991-FFD1-4E94-ABAB-7560D33008E4}"/>
          </ac:spMkLst>
        </pc:spChg>
        <pc:spChg chg="add del">
          <ac:chgData name="Carla Vijian" userId="0685818c105fcfa6" providerId="LiveId" clId="{1A60406E-E01C-4725-A9CB-6339BC6F0B2C}" dt="2021-02-24T21:33:09.999" v="1394" actId="26606"/>
          <ac:spMkLst>
            <pc:docMk/>
            <pc:sldMk cId="778686718" sldId="256"/>
            <ac:spMk id="15" creationId="{F3060C83-F051-4F0E-ABAD-AA0DFC48B218}"/>
          </ac:spMkLst>
        </pc:spChg>
        <pc:spChg chg="add del">
          <ac:chgData name="Carla Vijian" userId="0685818c105fcfa6" providerId="LiveId" clId="{1A60406E-E01C-4725-A9CB-6339BC6F0B2C}" dt="2021-02-24T21:33:09.999" v="1394" actId="26606"/>
          <ac:spMkLst>
            <pc:docMk/>
            <pc:sldMk cId="778686718" sldId="256"/>
            <ac:spMk id="16" creationId="{83C98ABE-055B-441F-B07E-44F97F083C39}"/>
          </ac:spMkLst>
        </pc:spChg>
        <pc:spChg chg="add del">
          <ac:chgData name="Carla Vijian" userId="0685818c105fcfa6" providerId="LiveId" clId="{1A60406E-E01C-4725-A9CB-6339BC6F0B2C}" dt="2021-02-24T21:33:09.999" v="1394" actId="26606"/>
          <ac:spMkLst>
            <pc:docMk/>
            <pc:sldMk cId="778686718" sldId="256"/>
            <ac:spMk id="17" creationId="{29FDB030-9B49-4CED-8CCD-4D99382388AC}"/>
          </ac:spMkLst>
        </pc:spChg>
        <pc:spChg chg="add del">
          <ac:chgData name="Carla Vijian" userId="0685818c105fcfa6" providerId="LiveId" clId="{1A60406E-E01C-4725-A9CB-6339BC6F0B2C}" dt="2021-02-24T21:32:59.791" v="1384" actId="26606"/>
          <ac:spMkLst>
            <pc:docMk/>
            <pc:sldMk cId="778686718" sldId="256"/>
            <ac:spMk id="18" creationId="{57845966-6EFC-468A-9CC7-BAB4B95854E7}"/>
          </ac:spMkLst>
        </pc:spChg>
        <pc:spChg chg="add del">
          <ac:chgData name="Carla Vijian" userId="0685818c105fcfa6" providerId="LiveId" clId="{1A60406E-E01C-4725-A9CB-6339BC6F0B2C}" dt="2021-02-24T21:33:09.999" v="1394" actId="26606"/>
          <ac:spMkLst>
            <pc:docMk/>
            <pc:sldMk cId="778686718" sldId="256"/>
            <ac:spMk id="19" creationId="{3783CA14-24A1-485C-8B30-D6A5D87987AD}"/>
          </ac:spMkLst>
        </pc:spChg>
        <pc:spChg chg="add del">
          <ac:chgData name="Carla Vijian" userId="0685818c105fcfa6" providerId="LiveId" clId="{1A60406E-E01C-4725-A9CB-6339BC6F0B2C}" dt="2021-02-24T21:33:09.999" v="1394" actId="26606"/>
          <ac:spMkLst>
            <pc:docMk/>
            <pc:sldMk cId="778686718" sldId="256"/>
            <ac:spMk id="21" creationId="{9A97C86A-04D6-40F7-AE84-31AB43E6A846}"/>
          </ac:spMkLst>
        </pc:spChg>
        <pc:spChg chg="add del">
          <ac:chgData name="Carla Vijian" userId="0685818c105fcfa6" providerId="LiveId" clId="{1A60406E-E01C-4725-A9CB-6339BC6F0B2C}" dt="2021-02-24T21:32:59.791" v="1384" actId="26606"/>
          <ac:spMkLst>
            <pc:docMk/>
            <pc:sldMk cId="778686718" sldId="256"/>
            <ac:spMk id="22" creationId="{ADAD1991-FFD1-4E94-ABAB-7560D33008E4}"/>
          </ac:spMkLst>
        </pc:spChg>
        <pc:spChg chg="add del">
          <ac:chgData name="Carla Vijian" userId="0685818c105fcfa6" providerId="LiveId" clId="{1A60406E-E01C-4725-A9CB-6339BC6F0B2C}" dt="2021-02-24T21:33:09.999" v="1394" actId="26606"/>
          <ac:spMkLst>
            <pc:docMk/>
            <pc:sldMk cId="778686718" sldId="256"/>
            <ac:spMk id="23" creationId="{3ECA69A1-7536-43AC-85EF-C7106179F5ED}"/>
          </ac:spMkLst>
        </pc:spChg>
        <pc:spChg chg="add del">
          <ac:chgData name="Carla Vijian" userId="0685818c105fcfa6" providerId="LiveId" clId="{1A60406E-E01C-4725-A9CB-6339BC6F0B2C}" dt="2021-02-24T21:33:02.054" v="1386" actId="26606"/>
          <ac:spMkLst>
            <pc:docMk/>
            <pc:sldMk cId="778686718" sldId="256"/>
            <ac:spMk id="24" creationId="{A8D57A06-A426-446D-B02C-A2DC6B62E45E}"/>
          </ac:spMkLst>
        </pc:spChg>
        <pc:spChg chg="add del">
          <ac:chgData name="Carla Vijian" userId="0685818c105fcfa6" providerId="LiveId" clId="{1A60406E-E01C-4725-A9CB-6339BC6F0B2C}" dt="2021-02-24T21:33:02.054" v="1386" actId="26606"/>
          <ac:spMkLst>
            <pc:docMk/>
            <pc:sldMk cId="778686718" sldId="256"/>
            <ac:spMk id="25" creationId="{AB8C311F-7253-4AED-9701-7FC0708C41C7}"/>
          </ac:spMkLst>
        </pc:spChg>
        <pc:spChg chg="add del">
          <ac:chgData name="Carla Vijian" userId="0685818c105fcfa6" providerId="LiveId" clId="{1A60406E-E01C-4725-A9CB-6339BC6F0B2C}" dt="2021-02-24T21:33:02.054" v="1386" actId="26606"/>
          <ac:spMkLst>
            <pc:docMk/>
            <pc:sldMk cId="778686718" sldId="256"/>
            <ac:spMk id="26" creationId="{E2384209-CB15-4CDF-9D31-C44FD9A3F20D}"/>
          </ac:spMkLst>
        </pc:spChg>
        <pc:spChg chg="add del">
          <ac:chgData name="Carla Vijian" userId="0685818c105fcfa6" providerId="LiveId" clId="{1A60406E-E01C-4725-A9CB-6339BC6F0B2C}" dt="2021-02-24T21:33:02.054" v="1386" actId="26606"/>
          <ac:spMkLst>
            <pc:docMk/>
            <pc:sldMk cId="778686718" sldId="256"/>
            <ac:spMk id="27" creationId="{2633B3B5-CC90-43F0-8714-D31D1F3F0209}"/>
          </ac:spMkLst>
        </pc:spChg>
        <pc:spChg chg="add del">
          <ac:chgData name="Carla Vijian" userId="0685818c105fcfa6" providerId="LiveId" clId="{1A60406E-E01C-4725-A9CB-6339BC6F0B2C}" dt="2021-02-24T21:33:09.999" v="1394" actId="26606"/>
          <ac:spMkLst>
            <pc:docMk/>
            <pc:sldMk cId="778686718" sldId="256"/>
            <ac:spMk id="28" creationId="{FF9F2414-84E8-453E-B1F3-389FDE8192D9}"/>
          </ac:spMkLst>
        </pc:spChg>
        <pc:spChg chg="add del">
          <ac:chgData name="Carla Vijian" userId="0685818c105fcfa6" providerId="LiveId" clId="{1A60406E-E01C-4725-A9CB-6339BC6F0B2C}" dt="2021-02-24T21:33:03.552" v="1388" actId="26606"/>
          <ac:spMkLst>
            <pc:docMk/>
            <pc:sldMk cId="778686718" sldId="256"/>
            <ac:spMk id="29" creationId="{22F15A2D-2324-487D-A02A-BF46C5C580EB}"/>
          </ac:spMkLst>
        </pc:spChg>
        <pc:spChg chg="add del">
          <ac:chgData name="Carla Vijian" userId="0685818c105fcfa6" providerId="LiveId" clId="{1A60406E-E01C-4725-A9CB-6339BC6F0B2C}" dt="2021-02-24T21:33:03.552" v="1388" actId="26606"/>
          <ac:spMkLst>
            <pc:docMk/>
            <pc:sldMk cId="778686718" sldId="256"/>
            <ac:spMk id="30" creationId="{17A7F34E-D418-47E2-9F86-2C45BBC31210}"/>
          </ac:spMkLst>
        </pc:spChg>
        <pc:spChg chg="add del">
          <ac:chgData name="Carla Vijian" userId="0685818c105fcfa6" providerId="LiveId" clId="{1A60406E-E01C-4725-A9CB-6339BC6F0B2C}" dt="2021-02-24T21:33:03.552" v="1388" actId="26606"/>
          <ac:spMkLst>
            <pc:docMk/>
            <pc:sldMk cId="778686718" sldId="256"/>
            <ac:spMk id="31" creationId="{2AEAFA59-923A-4F54-8B49-44C970BCC323}"/>
          </ac:spMkLst>
        </pc:spChg>
        <pc:spChg chg="add del">
          <ac:chgData name="Carla Vijian" userId="0685818c105fcfa6" providerId="LiveId" clId="{1A60406E-E01C-4725-A9CB-6339BC6F0B2C}" dt="2021-02-24T21:33:11.213" v="1396" actId="26606"/>
          <ac:spMkLst>
            <pc:docMk/>
            <pc:sldMk cId="778686718" sldId="256"/>
            <ac:spMk id="32" creationId="{C7F55EAC-550A-4BDD-9099-3F20B8FA0EBC}"/>
          </ac:spMkLst>
        </pc:spChg>
        <pc:spChg chg="add del">
          <ac:chgData name="Carla Vijian" userId="0685818c105fcfa6" providerId="LiveId" clId="{1A60406E-E01C-4725-A9CB-6339BC6F0B2C}" dt="2021-02-24T21:33:05.532" v="1390" actId="26606"/>
          <ac:spMkLst>
            <pc:docMk/>
            <pc:sldMk cId="778686718" sldId="256"/>
            <ac:spMk id="33" creationId="{7BDAC5B6-20CE-447F-8BA1-F2274AC7AE5B}"/>
          </ac:spMkLst>
        </pc:spChg>
        <pc:spChg chg="add del">
          <ac:chgData name="Carla Vijian" userId="0685818c105fcfa6" providerId="LiveId" clId="{1A60406E-E01C-4725-A9CB-6339BC6F0B2C}" dt="2021-02-24T21:33:05.532" v="1390" actId="26606"/>
          <ac:spMkLst>
            <pc:docMk/>
            <pc:sldMk cId="778686718" sldId="256"/>
            <ac:spMk id="34" creationId="{D1D22B31-BF8F-446B-9009-8A251FB177CB}"/>
          </ac:spMkLst>
        </pc:spChg>
        <pc:spChg chg="add del">
          <ac:chgData name="Carla Vijian" userId="0685818c105fcfa6" providerId="LiveId" clId="{1A60406E-E01C-4725-A9CB-6339BC6F0B2C}" dt="2021-02-24T21:33:11.213" v="1396" actId="26606"/>
          <ac:spMkLst>
            <pc:docMk/>
            <pc:sldMk cId="778686718" sldId="256"/>
            <ac:spMk id="35" creationId="{DC4F5A5F-493F-49AE-89B6-D5AF5EBC8B0E}"/>
          </ac:spMkLst>
        </pc:spChg>
        <pc:spChg chg="add del">
          <ac:chgData name="Carla Vijian" userId="0685818c105fcfa6" providerId="LiveId" clId="{1A60406E-E01C-4725-A9CB-6339BC6F0B2C}" dt="2021-02-24T21:34:49.715" v="1422" actId="26606"/>
          <ac:spMkLst>
            <pc:docMk/>
            <pc:sldMk cId="778686718" sldId="256"/>
            <ac:spMk id="36" creationId="{CA815F2C-4E80-4019-8E59-FAD3F7F8473D}"/>
          </ac:spMkLst>
        </pc:spChg>
        <pc:spChg chg="add del">
          <ac:chgData name="Carla Vijian" userId="0685818c105fcfa6" providerId="LiveId" clId="{1A60406E-E01C-4725-A9CB-6339BC6F0B2C}" dt="2021-02-24T21:33:21.804" v="1398" actId="26606"/>
          <ac:spMkLst>
            <pc:docMk/>
            <pc:sldMk cId="778686718" sldId="256"/>
            <ac:spMk id="37" creationId="{0B761509-3B9A-49A6-A84B-C3D86811697D}"/>
          </ac:spMkLst>
        </pc:spChg>
        <pc:spChg chg="add del">
          <ac:chgData name="Carla Vijian" userId="0685818c105fcfa6" providerId="LiveId" clId="{1A60406E-E01C-4725-A9CB-6339BC6F0B2C}" dt="2021-02-24T21:33:21.804" v="1398" actId="26606"/>
          <ac:spMkLst>
            <pc:docMk/>
            <pc:sldMk cId="778686718" sldId="256"/>
            <ac:spMk id="38" creationId="{91DE43FD-EB47-414A-B0AB-169B0FFFA527}"/>
          </ac:spMkLst>
        </pc:spChg>
        <pc:spChg chg="add del">
          <ac:chgData name="Carla Vijian" userId="0685818c105fcfa6" providerId="LiveId" clId="{1A60406E-E01C-4725-A9CB-6339BC6F0B2C}" dt="2021-02-24T21:33:23.936" v="1400" actId="26606"/>
          <ac:spMkLst>
            <pc:docMk/>
            <pc:sldMk cId="778686718" sldId="256"/>
            <ac:spMk id="43" creationId="{32BC26D8-82FB-445E-AA49-62A77D7C1EE0}"/>
          </ac:spMkLst>
        </pc:spChg>
        <pc:spChg chg="add del">
          <ac:chgData name="Carla Vijian" userId="0685818c105fcfa6" providerId="LiveId" clId="{1A60406E-E01C-4725-A9CB-6339BC6F0B2C}" dt="2021-02-24T21:33:23.936" v="1400" actId="26606"/>
          <ac:spMkLst>
            <pc:docMk/>
            <pc:sldMk cId="778686718" sldId="256"/>
            <ac:spMk id="44" creationId="{CB44330D-EA18-4254-AA95-EB49948539B8}"/>
          </ac:spMkLst>
        </pc:spChg>
        <pc:spChg chg="add del">
          <ac:chgData name="Carla Vijian" userId="0685818c105fcfa6" providerId="LiveId" clId="{1A60406E-E01C-4725-A9CB-6339BC6F0B2C}" dt="2021-02-24T21:33:25.125" v="1402" actId="26606"/>
          <ac:spMkLst>
            <pc:docMk/>
            <pc:sldMk cId="778686718" sldId="256"/>
            <ac:spMk id="46" creationId="{C3862298-AF85-4572-BED3-52E573EBD410}"/>
          </ac:spMkLst>
        </pc:spChg>
        <pc:spChg chg="add del">
          <ac:chgData name="Carla Vijian" userId="0685818c105fcfa6" providerId="LiveId" clId="{1A60406E-E01C-4725-A9CB-6339BC6F0B2C}" dt="2021-02-24T21:33:25.125" v="1402" actId="26606"/>
          <ac:spMkLst>
            <pc:docMk/>
            <pc:sldMk cId="778686718" sldId="256"/>
            <ac:spMk id="47" creationId="{03E485DD-0C12-45BC-A361-28152A03BB93}"/>
          </ac:spMkLst>
        </pc:spChg>
        <pc:spChg chg="add del">
          <ac:chgData name="Carla Vijian" userId="0685818c105fcfa6" providerId="LiveId" clId="{1A60406E-E01C-4725-A9CB-6339BC6F0B2C}" dt="2021-02-24T21:33:25.125" v="1402" actId="26606"/>
          <ac:spMkLst>
            <pc:docMk/>
            <pc:sldMk cId="778686718" sldId="256"/>
            <ac:spMk id="48" creationId="{6D6B998F-CA62-4EE6-B7E7-046377D4F7EF}"/>
          </ac:spMkLst>
        </pc:spChg>
        <pc:spChg chg="add del">
          <ac:chgData name="Carla Vijian" userId="0685818c105fcfa6" providerId="LiveId" clId="{1A60406E-E01C-4725-A9CB-6339BC6F0B2C}" dt="2021-02-24T21:33:28.572" v="1404" actId="26606"/>
          <ac:spMkLst>
            <pc:docMk/>
            <pc:sldMk cId="778686718" sldId="256"/>
            <ac:spMk id="50" creationId="{B670DBD5-770C-4383-9F54-5B86E86BD5BB}"/>
          </ac:spMkLst>
        </pc:spChg>
        <pc:spChg chg="add del">
          <ac:chgData name="Carla Vijian" userId="0685818c105fcfa6" providerId="LiveId" clId="{1A60406E-E01C-4725-A9CB-6339BC6F0B2C}" dt="2021-02-24T21:33:47.342" v="1406" actId="26606"/>
          <ac:spMkLst>
            <pc:docMk/>
            <pc:sldMk cId="778686718" sldId="256"/>
            <ac:spMk id="52" creationId="{B649E800-A5C8-49A0-A453-ED537DA3156A}"/>
          </ac:spMkLst>
        </pc:spChg>
        <pc:spChg chg="add del">
          <ac:chgData name="Carla Vijian" userId="0685818c105fcfa6" providerId="LiveId" clId="{1A60406E-E01C-4725-A9CB-6339BC6F0B2C}" dt="2021-02-24T21:33:47.342" v="1406" actId="26606"/>
          <ac:spMkLst>
            <pc:docMk/>
            <pc:sldMk cId="778686718" sldId="256"/>
            <ac:spMk id="53" creationId="{8BA67DD7-B75D-4A30-90A4-EEA9F64AF11B}"/>
          </ac:spMkLst>
        </pc:spChg>
        <pc:spChg chg="add del">
          <ac:chgData name="Carla Vijian" userId="0685818c105fcfa6" providerId="LiveId" clId="{1A60406E-E01C-4725-A9CB-6339BC6F0B2C}" dt="2021-02-24T21:33:55.966" v="1408" actId="26606"/>
          <ac:spMkLst>
            <pc:docMk/>
            <pc:sldMk cId="778686718" sldId="256"/>
            <ac:spMk id="58" creationId="{7C1E5815-D54C-487F-A054-6D4930ADE3DF}"/>
          </ac:spMkLst>
        </pc:spChg>
        <pc:spChg chg="add del">
          <ac:chgData name="Carla Vijian" userId="0685818c105fcfa6" providerId="LiveId" clId="{1A60406E-E01C-4725-A9CB-6339BC6F0B2C}" dt="2021-02-24T21:33:55.966" v="1408" actId="26606"/>
          <ac:spMkLst>
            <pc:docMk/>
            <pc:sldMk cId="778686718" sldId="256"/>
            <ac:spMk id="59" creationId="{736F0DFD-0954-464F-BF12-DD2E6F6E0380}"/>
          </ac:spMkLst>
        </pc:spChg>
        <pc:spChg chg="add del">
          <ac:chgData name="Carla Vijian" userId="0685818c105fcfa6" providerId="LiveId" clId="{1A60406E-E01C-4725-A9CB-6339BC6F0B2C}" dt="2021-02-24T21:34:35.158" v="1418" actId="26606"/>
          <ac:spMkLst>
            <pc:docMk/>
            <pc:sldMk cId="778686718" sldId="256"/>
            <ac:spMk id="61" creationId="{57845966-6EFC-468A-9CC7-BAB4B95854E7}"/>
          </ac:spMkLst>
        </pc:spChg>
        <pc:spChg chg="add del">
          <ac:chgData name="Carla Vijian" userId="0685818c105fcfa6" providerId="LiveId" clId="{1A60406E-E01C-4725-A9CB-6339BC6F0B2C}" dt="2021-02-24T21:34:35.158" v="1418" actId="26606"/>
          <ac:spMkLst>
            <pc:docMk/>
            <pc:sldMk cId="778686718" sldId="256"/>
            <ac:spMk id="63" creationId="{ADAD1991-FFD1-4E94-ABAB-7560D33008E4}"/>
          </ac:spMkLst>
        </pc:spChg>
        <pc:grpChg chg="add del">
          <ac:chgData name="Carla Vijian" userId="0685818c105fcfa6" providerId="LiveId" clId="{1A60406E-E01C-4725-A9CB-6339BC6F0B2C}" dt="2021-02-24T21:33:21.804" v="1398" actId="26606"/>
          <ac:grpSpMkLst>
            <pc:docMk/>
            <pc:sldMk cId="778686718" sldId="256"/>
            <ac:grpSpMk id="39" creationId="{58495BCC-CE77-4CC2-952E-846F41119FD5}"/>
          </ac:grpSpMkLst>
        </pc:grpChg>
        <pc:grpChg chg="add del">
          <ac:chgData name="Carla Vijian" userId="0685818c105fcfa6" providerId="LiveId" clId="{1A60406E-E01C-4725-A9CB-6339BC6F0B2C}" dt="2021-02-24T21:33:47.342" v="1406" actId="26606"/>
          <ac:grpSpMkLst>
            <pc:docMk/>
            <pc:sldMk cId="778686718" sldId="256"/>
            <ac:grpSpMk id="54" creationId="{E8C5FC48-0A3C-4D6D-A0D5-EEE93213DBBE}"/>
          </ac:grpSpMkLst>
        </pc:grpChg>
        <pc:picChg chg="add mod">
          <ac:chgData name="Carla Vijian" userId="0685818c105fcfa6" providerId="LiveId" clId="{1A60406E-E01C-4725-A9CB-6339BC6F0B2C}" dt="2021-02-26T18:23:49.673" v="3595" actId="14100"/>
          <ac:picMkLst>
            <pc:docMk/>
            <pc:sldMk cId="778686718" sldId="256"/>
            <ac:picMk id="4" creationId="{A207D3AB-65EE-46F0-A0CA-DC73561A1031}"/>
          </ac:picMkLst>
        </pc:picChg>
        <pc:picChg chg="add del">
          <ac:chgData name="Carla Vijian" userId="0685818c105fcfa6" providerId="LiveId" clId="{1A60406E-E01C-4725-A9CB-6339BC6F0B2C}" dt="2021-02-24T21:34:49.718" v="1423" actId="26606"/>
          <ac:picMkLst>
            <pc:docMk/>
            <pc:sldMk cId="778686718" sldId="256"/>
            <ac:picMk id="11" creationId="{75554383-98AF-4A47-BB65-705FAAA4BE6A}"/>
          </ac:picMkLst>
        </pc:picChg>
        <pc:picChg chg="add del">
          <ac:chgData name="Carla Vijian" userId="0685818c105fcfa6" providerId="LiveId" clId="{1A60406E-E01C-4725-A9CB-6339BC6F0B2C}" dt="2021-02-24T21:32:59.791" v="1384" actId="26606"/>
          <ac:picMkLst>
            <pc:docMk/>
            <pc:sldMk cId="778686718" sldId="256"/>
            <ac:picMk id="20" creationId="{75554383-98AF-4A47-BB65-705FAAA4BE6A}"/>
          </ac:picMkLst>
        </pc:picChg>
        <pc:picChg chg="add del">
          <ac:chgData name="Carla Vijian" userId="0685818c105fcfa6" providerId="LiveId" clId="{1A60406E-E01C-4725-A9CB-6339BC6F0B2C}" dt="2021-02-24T21:34:35.158" v="1418" actId="26606"/>
          <ac:picMkLst>
            <pc:docMk/>
            <pc:sldMk cId="778686718" sldId="256"/>
            <ac:picMk id="62" creationId="{75554383-98AF-4A47-BB65-705FAAA4BE6A}"/>
          </ac:picMkLst>
        </pc:picChg>
      </pc:sldChg>
      <pc:sldChg chg="modSp mod modNotes">
        <pc:chgData name="Carla Vijian" userId="0685818c105fcfa6" providerId="LiveId" clId="{1A60406E-E01C-4725-A9CB-6339BC6F0B2C}" dt="2021-02-26T16:21:17.592" v="3310"/>
        <pc:sldMkLst>
          <pc:docMk/>
          <pc:sldMk cId="1198616308" sldId="290"/>
        </pc:sldMkLst>
        <pc:spChg chg="mod">
          <ac:chgData name="Carla Vijian" userId="0685818c105fcfa6" providerId="LiveId" clId="{1A60406E-E01C-4725-A9CB-6339BC6F0B2C}" dt="2021-02-24T19:24:15.646" v="16" actId="20577"/>
          <ac:spMkLst>
            <pc:docMk/>
            <pc:sldMk cId="1198616308" sldId="290"/>
            <ac:spMk id="5" creationId="{85317EA3-050E-475C-A2C8-07D0C9432E58}"/>
          </ac:spMkLst>
        </pc:spChg>
        <pc:graphicFrameChg chg="modGraphic">
          <ac:chgData name="Carla Vijian" userId="0685818c105fcfa6" providerId="LiveId" clId="{1A60406E-E01C-4725-A9CB-6339BC6F0B2C}" dt="2021-02-24T19:21:40.282" v="1" actId="20577"/>
          <ac:graphicFrameMkLst>
            <pc:docMk/>
            <pc:sldMk cId="1198616308" sldId="290"/>
            <ac:graphicFrameMk id="4" creationId="{BFA4F35A-9CB4-47CC-A6A5-2776B3BB6C23}"/>
          </ac:graphicFrameMkLst>
        </pc:graphicFrameChg>
      </pc:sldChg>
      <pc:sldChg chg="modSp modNotes">
        <pc:chgData name="Carla Vijian" userId="0685818c105fcfa6" providerId="LiveId" clId="{1A60406E-E01C-4725-A9CB-6339BC6F0B2C}" dt="2021-02-26T18:28:47.176" v="3621" actId="1076"/>
        <pc:sldMkLst>
          <pc:docMk/>
          <pc:sldMk cId="2781454392" sldId="738"/>
        </pc:sldMkLst>
        <pc:spChg chg="mod">
          <ac:chgData name="Carla Vijian" userId="0685818c105fcfa6" providerId="LiveId" clId="{1A60406E-E01C-4725-A9CB-6339BC6F0B2C}" dt="2021-02-26T18:28:47.176" v="3621" actId="1076"/>
          <ac:spMkLst>
            <pc:docMk/>
            <pc:sldMk cId="2781454392" sldId="738"/>
            <ac:spMk id="4" creationId="{1FC78BAC-5E20-4EBE-B955-A9C952F8238C}"/>
          </ac:spMkLst>
        </pc:spChg>
        <pc:graphicFrameChg chg="mod">
          <ac:chgData name="Carla Vijian" userId="0685818c105fcfa6" providerId="LiveId" clId="{1A60406E-E01C-4725-A9CB-6339BC6F0B2C}" dt="2021-02-24T19:25:45.831" v="27" actId="20577"/>
          <ac:graphicFrameMkLst>
            <pc:docMk/>
            <pc:sldMk cId="2781454392" sldId="738"/>
            <ac:graphicFrameMk id="13" creationId="{489D9415-7DF4-4556-965E-3164DDD032F9}"/>
          </ac:graphicFrameMkLst>
        </pc:graphicFrameChg>
      </pc:sldChg>
      <pc:sldChg chg="modSp mod modNotes">
        <pc:chgData name="Carla Vijian" userId="0685818c105fcfa6" providerId="LiveId" clId="{1A60406E-E01C-4725-A9CB-6339BC6F0B2C}" dt="2021-02-26T16:21:17.592" v="3310"/>
        <pc:sldMkLst>
          <pc:docMk/>
          <pc:sldMk cId="4193899695" sldId="803"/>
        </pc:sldMkLst>
        <pc:graphicFrameChg chg="mod">
          <ac:chgData name="Carla Vijian" userId="0685818c105fcfa6" providerId="LiveId" clId="{1A60406E-E01C-4725-A9CB-6339BC6F0B2C}" dt="2021-02-26T16:18:38.987" v="3308" actId="1076"/>
          <ac:graphicFrameMkLst>
            <pc:docMk/>
            <pc:sldMk cId="4193899695" sldId="803"/>
            <ac:graphicFrameMk id="12" creationId="{9EF4049B-A893-48FF-A93F-6384DCCD230C}"/>
          </ac:graphicFrameMkLst>
        </pc:graphicFrameChg>
      </pc:sldChg>
      <pc:sldChg chg="addSp delSp modSp mod modNotes">
        <pc:chgData name="Carla Vijian" userId="0685818c105fcfa6" providerId="LiveId" clId="{1A60406E-E01C-4725-A9CB-6339BC6F0B2C}" dt="2021-02-26T17:48:23.458" v="3395" actId="20577"/>
        <pc:sldMkLst>
          <pc:docMk/>
          <pc:sldMk cId="944863492" sldId="807"/>
        </pc:sldMkLst>
        <pc:spChg chg="mod">
          <ac:chgData name="Carla Vijian" userId="0685818c105fcfa6" providerId="LiveId" clId="{1A60406E-E01C-4725-A9CB-6339BC6F0B2C}" dt="2021-02-26T17:48:23.458" v="3395" actId="20577"/>
          <ac:spMkLst>
            <pc:docMk/>
            <pc:sldMk cId="944863492" sldId="807"/>
            <ac:spMk id="2" creationId="{00000000-0000-0000-0000-000000000000}"/>
          </ac:spMkLst>
        </pc:spChg>
        <pc:graphicFrameChg chg="add del mod">
          <ac:chgData name="Carla Vijian" userId="0685818c105fcfa6" providerId="LiveId" clId="{1A60406E-E01C-4725-A9CB-6339BC6F0B2C}" dt="2021-02-24T20:31:03.856" v="1098"/>
          <ac:graphicFrameMkLst>
            <pc:docMk/>
            <pc:sldMk cId="944863492" sldId="807"/>
            <ac:graphicFrameMk id="3" creationId="{59371938-EB43-4261-8F2C-FC3E61D8C8F0}"/>
          </ac:graphicFrameMkLst>
        </pc:graphicFrameChg>
        <pc:graphicFrameChg chg="add del mod">
          <ac:chgData name="Carla Vijian" userId="0685818c105fcfa6" providerId="LiveId" clId="{1A60406E-E01C-4725-A9CB-6339BC6F0B2C}" dt="2021-02-24T20:31:08.220" v="1100"/>
          <ac:graphicFrameMkLst>
            <pc:docMk/>
            <pc:sldMk cId="944863492" sldId="807"/>
            <ac:graphicFrameMk id="4" creationId="{16E781A7-E2AC-43D0-9839-F6DB3B91100F}"/>
          </ac:graphicFrameMkLst>
        </pc:graphicFrameChg>
        <pc:graphicFrameChg chg="del">
          <ac:chgData name="Carla Vijian" userId="0685818c105fcfa6" providerId="LiveId" clId="{1A60406E-E01C-4725-A9CB-6339BC6F0B2C}" dt="2021-02-24T19:27:25.313" v="72" actId="478"/>
          <ac:graphicFrameMkLst>
            <pc:docMk/>
            <pc:sldMk cId="944863492" sldId="807"/>
            <ac:graphicFrameMk id="5" creationId="{690EEA74-09D5-4FE1-81BD-37A81D40BDA7}"/>
          </ac:graphicFrameMkLst>
        </pc:graphicFrameChg>
        <pc:graphicFrameChg chg="add del mod">
          <ac:chgData name="Carla Vijian" userId="0685818c105fcfa6" providerId="LiveId" clId="{1A60406E-E01C-4725-A9CB-6339BC6F0B2C}" dt="2021-02-24T20:31:15.966" v="1104"/>
          <ac:graphicFrameMkLst>
            <pc:docMk/>
            <pc:sldMk cId="944863492" sldId="807"/>
            <ac:graphicFrameMk id="9" creationId="{5A7EB045-8192-4B34-86D0-FA64FA9E5818}"/>
          </ac:graphicFrameMkLst>
        </pc:graphicFrameChg>
        <pc:graphicFrameChg chg="add mod modGraphic">
          <ac:chgData name="Carla Vijian" userId="0685818c105fcfa6" providerId="LiveId" clId="{1A60406E-E01C-4725-A9CB-6339BC6F0B2C}" dt="2021-02-26T17:47:48.159" v="3383" actId="20577"/>
          <ac:graphicFrameMkLst>
            <pc:docMk/>
            <pc:sldMk cId="944863492" sldId="807"/>
            <ac:graphicFrameMk id="10" creationId="{9ED965AC-CF7C-4EC3-AA2C-9B2FF32F40C6}"/>
          </ac:graphicFrameMkLst>
        </pc:graphicFrameChg>
        <pc:picChg chg="add del">
          <ac:chgData name="Carla Vijian" userId="0685818c105fcfa6" providerId="LiveId" clId="{1A60406E-E01C-4725-A9CB-6339BC6F0B2C}" dt="2021-02-24T20:31:11.916" v="1102"/>
          <ac:picMkLst>
            <pc:docMk/>
            <pc:sldMk cId="944863492" sldId="807"/>
            <ac:picMk id="8" creationId="{6A44C8FB-5797-4867-9178-AD28A3B4AB2C}"/>
          </ac:picMkLst>
        </pc:picChg>
      </pc:sldChg>
      <pc:sldChg chg="modSp mod modNotes">
        <pc:chgData name="Carla Vijian" userId="0685818c105fcfa6" providerId="LiveId" clId="{1A60406E-E01C-4725-A9CB-6339BC6F0B2C}" dt="2021-02-26T16:16:08.395" v="3305" actId="1076"/>
        <pc:sldMkLst>
          <pc:docMk/>
          <pc:sldMk cId="2754208476" sldId="817"/>
        </pc:sldMkLst>
        <pc:spChg chg="mod">
          <ac:chgData name="Carla Vijian" userId="0685818c105fcfa6" providerId="LiveId" clId="{1A60406E-E01C-4725-A9CB-6339BC6F0B2C}" dt="2021-02-26T16:16:08.395" v="3305" actId="1076"/>
          <ac:spMkLst>
            <pc:docMk/>
            <pc:sldMk cId="2754208476" sldId="817"/>
            <ac:spMk id="2" creationId="{F7302A4D-CC21-4008-AF1C-003C83811740}"/>
          </ac:spMkLst>
        </pc:spChg>
        <pc:spChg chg="mod">
          <ac:chgData name="Carla Vijian" userId="0685818c105fcfa6" providerId="LiveId" clId="{1A60406E-E01C-4725-A9CB-6339BC6F0B2C}" dt="2021-02-24T19:28:39.813" v="91" actId="20577"/>
          <ac:spMkLst>
            <pc:docMk/>
            <pc:sldMk cId="2754208476" sldId="817"/>
            <ac:spMk id="4" creationId="{E6A4C27C-6989-4C77-8062-9296BF826B61}"/>
          </ac:spMkLst>
        </pc:spChg>
      </pc:sldChg>
      <pc:sldChg chg="addSp delSp modSp mod modNotes">
        <pc:chgData name="Carla Vijian" userId="0685818c105fcfa6" providerId="LiveId" clId="{1A60406E-E01C-4725-A9CB-6339BC6F0B2C}" dt="2021-02-26T18:08:11.272" v="3578" actId="1076"/>
        <pc:sldMkLst>
          <pc:docMk/>
          <pc:sldMk cId="3777115289" sldId="841"/>
        </pc:sldMkLst>
        <pc:spChg chg="add del mod">
          <ac:chgData name="Carla Vijian" userId="0685818c105fcfa6" providerId="LiveId" clId="{1A60406E-E01C-4725-A9CB-6339BC6F0B2C}" dt="2021-02-24T20:06:20.624" v="514" actId="478"/>
          <ac:spMkLst>
            <pc:docMk/>
            <pc:sldMk cId="3777115289" sldId="841"/>
            <ac:spMk id="4" creationId="{CB6045A2-7D3A-4C87-8FA2-E4B8FC02DA42}"/>
          </ac:spMkLst>
        </pc:spChg>
        <pc:spChg chg="mod">
          <ac:chgData name="Carla Vijian" userId="0685818c105fcfa6" providerId="LiveId" clId="{1A60406E-E01C-4725-A9CB-6339BC6F0B2C}" dt="2021-02-24T19:26:54.702" v="69" actId="6549"/>
          <ac:spMkLst>
            <pc:docMk/>
            <pc:sldMk cId="3777115289" sldId="841"/>
            <ac:spMk id="10" creationId="{34B0A903-7044-47F4-B600-50D439861E5C}"/>
          </ac:spMkLst>
        </pc:spChg>
        <pc:spChg chg="add mod">
          <ac:chgData name="Carla Vijian" userId="0685818c105fcfa6" providerId="LiveId" clId="{1A60406E-E01C-4725-A9CB-6339BC6F0B2C}" dt="2021-02-26T18:08:00.264" v="3577" actId="14100"/>
          <ac:spMkLst>
            <pc:docMk/>
            <pc:sldMk cId="3777115289" sldId="841"/>
            <ac:spMk id="12" creationId="{1F82A361-7A77-464D-AAC6-7126C05A729D}"/>
          </ac:spMkLst>
        </pc:spChg>
        <pc:spChg chg="del">
          <ac:chgData name="Carla Vijian" userId="0685818c105fcfa6" providerId="LiveId" clId="{1A60406E-E01C-4725-A9CB-6339BC6F0B2C}" dt="2021-02-24T19:33:59.862" v="132" actId="478"/>
          <ac:spMkLst>
            <pc:docMk/>
            <pc:sldMk cId="3777115289" sldId="841"/>
            <ac:spMk id="16" creationId="{83EFE6EA-EF1C-4851-BF2B-6F5FFB115556}"/>
          </ac:spMkLst>
        </pc:spChg>
        <pc:picChg chg="add mod">
          <ac:chgData name="Carla Vijian" userId="0685818c105fcfa6" providerId="LiveId" clId="{1A60406E-E01C-4725-A9CB-6339BC6F0B2C}" dt="2021-02-26T17:50:23.014" v="3405" actId="1076"/>
          <ac:picMkLst>
            <pc:docMk/>
            <pc:sldMk cId="3777115289" sldId="841"/>
            <ac:picMk id="3" creationId="{B5F4FB3E-0E2A-43E8-94AB-5C3E54A8CB7A}"/>
          </ac:picMkLst>
        </pc:picChg>
        <pc:picChg chg="del">
          <ac:chgData name="Carla Vijian" userId="0685818c105fcfa6" providerId="LiveId" clId="{1A60406E-E01C-4725-A9CB-6339BC6F0B2C}" dt="2021-02-24T19:34:02.829" v="133" actId="478"/>
          <ac:picMkLst>
            <pc:docMk/>
            <pc:sldMk cId="3777115289" sldId="841"/>
            <ac:picMk id="11" creationId="{1EB16D34-9AFC-457B-A555-373A8EB65378}"/>
          </ac:picMkLst>
        </pc:picChg>
        <pc:picChg chg="del">
          <ac:chgData name="Carla Vijian" userId="0685818c105fcfa6" providerId="LiveId" clId="{1A60406E-E01C-4725-A9CB-6339BC6F0B2C}" dt="2021-02-24T19:34:05.054" v="134" actId="478"/>
          <ac:picMkLst>
            <pc:docMk/>
            <pc:sldMk cId="3777115289" sldId="841"/>
            <ac:picMk id="13" creationId="{DC3DD6D5-325C-4D9B-9C9C-3F5E057F7396}"/>
          </ac:picMkLst>
        </pc:picChg>
        <pc:picChg chg="del">
          <ac:chgData name="Carla Vijian" userId="0685818c105fcfa6" providerId="LiveId" clId="{1A60406E-E01C-4725-A9CB-6339BC6F0B2C}" dt="2021-02-24T19:34:06.685" v="135" actId="478"/>
          <ac:picMkLst>
            <pc:docMk/>
            <pc:sldMk cId="3777115289" sldId="841"/>
            <ac:picMk id="14" creationId="{0F1B8915-2EDE-4FE9-97CD-40A9BC738AA7}"/>
          </ac:picMkLst>
        </pc:picChg>
        <pc:cxnChg chg="add mod">
          <ac:chgData name="Carla Vijian" userId="0685818c105fcfa6" providerId="LiveId" clId="{1A60406E-E01C-4725-A9CB-6339BC6F0B2C}" dt="2021-02-26T18:08:11.272" v="3578" actId="1076"/>
          <ac:cxnSpMkLst>
            <pc:docMk/>
            <pc:sldMk cId="3777115289" sldId="841"/>
            <ac:cxnSpMk id="6" creationId="{D22305DB-F587-4D16-B8DF-9033A149B649}"/>
          </ac:cxnSpMkLst>
        </pc:cxnChg>
      </pc:sldChg>
      <pc:sldChg chg="modSp mod modNotes">
        <pc:chgData name="Carla Vijian" userId="0685818c105fcfa6" providerId="LiveId" clId="{1A60406E-E01C-4725-A9CB-6339BC6F0B2C}" dt="2021-02-26T18:02:02.980" v="3539" actId="1076"/>
        <pc:sldMkLst>
          <pc:docMk/>
          <pc:sldMk cId="2281240608" sldId="853"/>
        </pc:sldMkLst>
        <pc:spChg chg="mod">
          <ac:chgData name="Carla Vijian" userId="0685818c105fcfa6" providerId="LiveId" clId="{1A60406E-E01C-4725-A9CB-6339BC6F0B2C}" dt="2021-02-26T18:02:02.980" v="3539" actId="1076"/>
          <ac:spMkLst>
            <pc:docMk/>
            <pc:sldMk cId="2281240608" sldId="853"/>
            <ac:spMk id="5" creationId="{F6E22F80-3E09-4B93-8ECB-4E83C41FEBB4}"/>
          </ac:spMkLst>
        </pc:spChg>
        <pc:spChg chg="mod">
          <ac:chgData name="Carla Vijian" userId="0685818c105fcfa6" providerId="LiveId" clId="{1A60406E-E01C-4725-A9CB-6339BC6F0B2C}" dt="2021-02-24T20:49:06.110" v="1266" actId="20577"/>
          <ac:spMkLst>
            <pc:docMk/>
            <pc:sldMk cId="2281240608" sldId="853"/>
            <ac:spMk id="16" creationId="{572AE8E9-D9A6-4531-A32C-E20B6072A0D6}"/>
          </ac:spMkLst>
        </pc:spChg>
      </pc:sldChg>
      <pc:sldChg chg="modNotes">
        <pc:chgData name="Carla Vijian" userId="0685818c105fcfa6" providerId="LiveId" clId="{1A60406E-E01C-4725-A9CB-6339BC6F0B2C}" dt="2021-02-26T16:21:17.592" v="3310"/>
        <pc:sldMkLst>
          <pc:docMk/>
          <pc:sldMk cId="55016182" sldId="871"/>
        </pc:sldMkLst>
      </pc:sldChg>
      <pc:sldChg chg="modNotes">
        <pc:chgData name="Carla Vijian" userId="0685818c105fcfa6" providerId="LiveId" clId="{1A60406E-E01C-4725-A9CB-6339BC6F0B2C}" dt="2021-02-26T16:21:17.592" v="3310"/>
        <pc:sldMkLst>
          <pc:docMk/>
          <pc:sldMk cId="2229189078" sldId="883"/>
        </pc:sldMkLst>
      </pc:sldChg>
      <pc:sldChg chg="del">
        <pc:chgData name="Carla Vijian" userId="0685818c105fcfa6" providerId="LiveId" clId="{1A60406E-E01C-4725-A9CB-6339BC6F0B2C}" dt="2021-02-24T19:36:36.430" v="136" actId="2696"/>
        <pc:sldMkLst>
          <pc:docMk/>
          <pc:sldMk cId="3435583717" sldId="884"/>
        </pc:sldMkLst>
      </pc:sldChg>
      <pc:sldChg chg="del">
        <pc:chgData name="Carla Vijian" userId="0685818c105fcfa6" providerId="LiveId" clId="{1A60406E-E01C-4725-A9CB-6339BC6F0B2C}" dt="2021-02-24T19:36:36.430" v="136" actId="2696"/>
        <pc:sldMkLst>
          <pc:docMk/>
          <pc:sldMk cId="1152301939" sldId="885"/>
        </pc:sldMkLst>
      </pc:sldChg>
      <pc:sldChg chg="del">
        <pc:chgData name="Carla Vijian" userId="0685818c105fcfa6" providerId="LiveId" clId="{1A60406E-E01C-4725-A9CB-6339BC6F0B2C}" dt="2021-02-24T19:36:36.430" v="136" actId="2696"/>
        <pc:sldMkLst>
          <pc:docMk/>
          <pc:sldMk cId="1762736538" sldId="888"/>
        </pc:sldMkLst>
      </pc:sldChg>
      <pc:sldChg chg="addSp delSp modSp add del mod">
        <pc:chgData name="Carla Vijian" userId="0685818c105fcfa6" providerId="LiveId" clId="{1A60406E-E01C-4725-A9CB-6339BC6F0B2C}" dt="2021-02-25T19:16:41.767" v="2230" actId="2696"/>
        <pc:sldMkLst>
          <pc:docMk/>
          <pc:sldMk cId="1802173536" sldId="889"/>
        </pc:sldMkLst>
        <pc:spChg chg="mod">
          <ac:chgData name="Carla Vijian" userId="0685818c105fcfa6" providerId="LiveId" clId="{1A60406E-E01C-4725-A9CB-6339BC6F0B2C}" dt="2021-02-25T19:16:36.572" v="2227"/>
          <ac:spMkLst>
            <pc:docMk/>
            <pc:sldMk cId="1802173536" sldId="889"/>
            <ac:spMk id="4" creationId="{00000000-0000-0000-0000-000000000000}"/>
          </ac:spMkLst>
        </pc:spChg>
        <pc:spChg chg="add del mod">
          <ac:chgData name="Carla Vijian" userId="0685818c105fcfa6" providerId="LiveId" clId="{1A60406E-E01C-4725-A9CB-6339BC6F0B2C}" dt="2021-02-25T19:16:37.483" v="2228"/>
          <ac:spMkLst>
            <pc:docMk/>
            <pc:sldMk cId="1802173536" sldId="889"/>
            <ac:spMk id="5" creationId="{E09AB146-2182-44DE-A1EC-278105984F55}"/>
          </ac:spMkLst>
        </pc:spChg>
        <pc:graphicFrameChg chg="add del mod">
          <ac:chgData name="Carla Vijian" userId="0685818c105fcfa6" providerId="LiveId" clId="{1A60406E-E01C-4725-A9CB-6339BC6F0B2C}" dt="2021-02-25T19:16:07.625" v="2226" actId="478"/>
          <ac:graphicFrameMkLst>
            <pc:docMk/>
            <pc:sldMk cId="1802173536" sldId="889"/>
            <ac:graphicFrameMk id="6" creationId="{31421684-CA2F-471A-B19B-FC908E98075F}"/>
          </ac:graphicFrameMkLst>
        </pc:graphicFrameChg>
      </pc:sldChg>
      <pc:sldChg chg="del">
        <pc:chgData name="Carla Vijian" userId="0685818c105fcfa6" providerId="LiveId" clId="{1A60406E-E01C-4725-A9CB-6339BC6F0B2C}" dt="2021-02-24T19:28:21.191" v="77" actId="2696"/>
        <pc:sldMkLst>
          <pc:docMk/>
          <pc:sldMk cId="1495863987" sldId="890"/>
        </pc:sldMkLst>
      </pc:sldChg>
      <pc:sldChg chg="modNotes">
        <pc:chgData name="Carla Vijian" userId="0685818c105fcfa6" providerId="LiveId" clId="{1A60406E-E01C-4725-A9CB-6339BC6F0B2C}" dt="2021-02-26T16:21:17.592" v="3310"/>
        <pc:sldMkLst>
          <pc:docMk/>
          <pc:sldMk cId="2124461528" sldId="892"/>
        </pc:sldMkLst>
      </pc:sldChg>
      <pc:sldChg chg="delSp del mod">
        <pc:chgData name="Carla Vijian" userId="0685818c105fcfa6" providerId="LiveId" clId="{1A60406E-E01C-4725-A9CB-6339BC6F0B2C}" dt="2021-02-24T20:27:38.184" v="1079" actId="2696"/>
        <pc:sldMkLst>
          <pc:docMk/>
          <pc:sldMk cId="558699434" sldId="893"/>
        </pc:sldMkLst>
        <pc:graphicFrameChg chg="del">
          <ac:chgData name="Carla Vijian" userId="0685818c105fcfa6" providerId="LiveId" clId="{1A60406E-E01C-4725-A9CB-6339BC6F0B2C}" dt="2021-02-24T19:27:29.990" v="73" actId="478"/>
          <ac:graphicFrameMkLst>
            <pc:docMk/>
            <pc:sldMk cId="558699434" sldId="893"/>
            <ac:graphicFrameMk id="7" creationId="{C83A6B13-7EAB-4E7E-ADA3-85CC416CBD4F}"/>
          </ac:graphicFrameMkLst>
        </pc:graphicFrameChg>
      </pc:sldChg>
      <pc:sldChg chg="modSp mod modNotes">
        <pc:chgData name="Carla Vijian" userId="0685818c105fcfa6" providerId="LiveId" clId="{1A60406E-E01C-4725-A9CB-6339BC6F0B2C}" dt="2021-02-26T16:24:23.220" v="3318" actId="1076"/>
        <pc:sldMkLst>
          <pc:docMk/>
          <pc:sldMk cId="3840890756" sldId="896"/>
        </pc:sldMkLst>
        <pc:picChg chg="mod">
          <ac:chgData name="Carla Vijian" userId="0685818c105fcfa6" providerId="LiveId" clId="{1A60406E-E01C-4725-A9CB-6339BC6F0B2C}" dt="2021-02-26T16:24:20.420" v="3317" actId="1076"/>
          <ac:picMkLst>
            <pc:docMk/>
            <pc:sldMk cId="3840890756" sldId="896"/>
            <ac:picMk id="5" creationId="{D7ABA6D9-EFEA-470F-9768-9929F9F81749}"/>
          </ac:picMkLst>
        </pc:picChg>
        <pc:picChg chg="mod">
          <ac:chgData name="Carla Vijian" userId="0685818c105fcfa6" providerId="LiveId" clId="{1A60406E-E01C-4725-A9CB-6339BC6F0B2C}" dt="2021-02-26T16:24:23.220" v="3318" actId="1076"/>
          <ac:picMkLst>
            <pc:docMk/>
            <pc:sldMk cId="3840890756" sldId="896"/>
            <ac:picMk id="15" creationId="{811E5613-667D-496A-ABDF-C6CA6387A1B9}"/>
          </ac:picMkLst>
        </pc:picChg>
      </pc:sldChg>
      <pc:sldChg chg="addSp delSp modSp del mod">
        <pc:chgData name="Carla Vijian" userId="0685818c105fcfa6" providerId="LiveId" clId="{1A60406E-E01C-4725-A9CB-6339BC6F0B2C}" dt="2021-02-24T20:41:19.470" v="1219" actId="2696"/>
        <pc:sldMkLst>
          <pc:docMk/>
          <pc:sldMk cId="2985771499" sldId="897"/>
        </pc:sldMkLst>
        <pc:spChg chg="add del">
          <ac:chgData name="Carla Vijian" userId="0685818c105fcfa6" providerId="LiveId" clId="{1A60406E-E01C-4725-A9CB-6339BC6F0B2C}" dt="2021-02-24T20:39:22.885" v="1200" actId="478"/>
          <ac:spMkLst>
            <pc:docMk/>
            <pc:sldMk cId="2985771499" sldId="897"/>
            <ac:spMk id="4" creationId="{6624CB66-06B5-40CE-BBAE-3F6A990B2ED3}"/>
          </ac:spMkLst>
        </pc:spChg>
        <pc:graphicFrameChg chg="add del mod">
          <ac:chgData name="Carla Vijian" userId="0685818c105fcfa6" providerId="LiveId" clId="{1A60406E-E01C-4725-A9CB-6339BC6F0B2C}" dt="2021-02-24T20:39:31.009" v="1202" actId="478"/>
          <ac:graphicFrameMkLst>
            <pc:docMk/>
            <pc:sldMk cId="2985771499" sldId="897"/>
            <ac:graphicFrameMk id="13" creationId="{E37A99ED-2D6D-4A82-828B-AB09B1B8C8B9}"/>
          </ac:graphicFrameMkLst>
        </pc:graphicFrameChg>
      </pc:sldChg>
      <pc:sldChg chg="addSp delSp modSp mod modNotes">
        <pc:chgData name="Carla Vijian" userId="0685818c105fcfa6" providerId="LiveId" clId="{1A60406E-E01C-4725-A9CB-6339BC6F0B2C}" dt="2021-02-26T18:08:26.838" v="3581" actId="2"/>
        <pc:sldMkLst>
          <pc:docMk/>
          <pc:sldMk cId="1926008986" sldId="898"/>
        </pc:sldMkLst>
        <pc:spChg chg="add del mod">
          <ac:chgData name="Carla Vijian" userId="0685818c105fcfa6" providerId="LiveId" clId="{1A60406E-E01C-4725-A9CB-6339BC6F0B2C}" dt="2021-02-24T20:45:58.737" v="1243"/>
          <ac:spMkLst>
            <pc:docMk/>
            <pc:sldMk cId="1926008986" sldId="898"/>
            <ac:spMk id="4" creationId="{EBCBE90D-43ED-458A-9492-12590C1D332B}"/>
          </ac:spMkLst>
        </pc:spChg>
        <pc:spChg chg="mod">
          <ac:chgData name="Carla Vijian" userId="0685818c105fcfa6" providerId="LiveId" clId="{1A60406E-E01C-4725-A9CB-6339BC6F0B2C}" dt="2021-02-26T17:49:36.788" v="3402" actId="1076"/>
          <ac:spMkLst>
            <pc:docMk/>
            <pc:sldMk cId="1926008986" sldId="898"/>
            <ac:spMk id="8" creationId="{55154A7C-68AA-4E7D-8D2E-5EBD9BA2EBDF}"/>
          </ac:spMkLst>
        </pc:spChg>
        <pc:spChg chg="mod">
          <ac:chgData name="Carla Vijian" userId="0685818c105fcfa6" providerId="LiveId" clId="{1A60406E-E01C-4725-A9CB-6339BC6F0B2C}" dt="2021-02-26T17:49:33.724" v="3401" actId="1076"/>
          <ac:spMkLst>
            <pc:docMk/>
            <pc:sldMk cId="1926008986" sldId="898"/>
            <ac:spMk id="9" creationId="{48BA4752-CA27-44D9-A4EF-6398D704BBF1}"/>
          </ac:spMkLst>
        </pc:spChg>
        <pc:graphicFrameChg chg="add del mod">
          <ac:chgData name="Carla Vijian" userId="0685818c105fcfa6" providerId="LiveId" clId="{1A60406E-E01C-4725-A9CB-6339BC6F0B2C}" dt="2021-02-24T20:45:31.641" v="1233"/>
          <ac:graphicFrameMkLst>
            <pc:docMk/>
            <pc:sldMk cId="1926008986" sldId="898"/>
            <ac:graphicFrameMk id="5" creationId="{7E86BD10-219E-4B82-8337-A1D31FDFEF6E}"/>
          </ac:graphicFrameMkLst>
        </pc:graphicFrameChg>
        <pc:graphicFrameChg chg="add del mod">
          <ac:chgData name="Carla Vijian" userId="0685818c105fcfa6" providerId="LiveId" clId="{1A60406E-E01C-4725-A9CB-6339BC6F0B2C}" dt="2021-02-24T20:45:48.205" v="1238"/>
          <ac:graphicFrameMkLst>
            <pc:docMk/>
            <pc:sldMk cId="1926008986" sldId="898"/>
            <ac:graphicFrameMk id="7" creationId="{AE256A51-D19D-4BC9-B673-66E5E538F722}"/>
          </ac:graphicFrameMkLst>
        </pc:graphicFrameChg>
        <pc:graphicFrameChg chg="add mod modGraphic">
          <ac:chgData name="Carla Vijian" userId="0685818c105fcfa6" providerId="LiveId" clId="{1A60406E-E01C-4725-A9CB-6339BC6F0B2C}" dt="2021-02-26T18:08:26.838" v="3581" actId="2"/>
          <ac:graphicFrameMkLst>
            <pc:docMk/>
            <pc:sldMk cId="1926008986" sldId="898"/>
            <ac:graphicFrameMk id="10" creationId="{0178B963-23EA-42CD-B2F6-21AC1E6DAF7F}"/>
          </ac:graphicFrameMkLst>
        </pc:graphicFrameChg>
        <pc:graphicFrameChg chg="add del mod">
          <ac:chgData name="Carla Vijian" userId="0685818c105fcfa6" providerId="LiveId" clId="{1A60406E-E01C-4725-A9CB-6339BC6F0B2C}" dt="2021-02-26T16:57:54.440" v="3323" actId="1076"/>
          <ac:graphicFrameMkLst>
            <pc:docMk/>
            <pc:sldMk cId="1926008986" sldId="898"/>
            <ac:graphicFrameMk id="13" creationId="{E37A99ED-2D6D-4A82-828B-AB09B1B8C8B9}"/>
          </ac:graphicFrameMkLst>
        </pc:graphicFrameChg>
      </pc:sldChg>
      <pc:sldChg chg="modNotes">
        <pc:chgData name="Carla Vijian" userId="0685818c105fcfa6" providerId="LiveId" clId="{1A60406E-E01C-4725-A9CB-6339BC6F0B2C}" dt="2021-02-26T16:21:17.592" v="3310"/>
        <pc:sldMkLst>
          <pc:docMk/>
          <pc:sldMk cId="2721522036" sldId="899"/>
        </pc:sldMkLst>
      </pc:sldChg>
      <pc:sldChg chg="del">
        <pc:chgData name="Carla Vijian" userId="0685818c105fcfa6" providerId="LiveId" clId="{1A60406E-E01C-4725-A9CB-6339BC6F0B2C}" dt="2021-02-24T19:28:24.493" v="78" actId="2696"/>
        <pc:sldMkLst>
          <pc:docMk/>
          <pc:sldMk cId="3604217384" sldId="900"/>
        </pc:sldMkLst>
      </pc:sldChg>
      <pc:sldChg chg="delSp modSp del mod">
        <pc:chgData name="Carla Vijian" userId="0685818c105fcfa6" providerId="LiveId" clId="{1A60406E-E01C-4725-A9CB-6339BC6F0B2C}" dt="2021-02-24T20:27:38.184" v="1079" actId="2696"/>
        <pc:sldMkLst>
          <pc:docMk/>
          <pc:sldMk cId="1067286967" sldId="901"/>
        </pc:sldMkLst>
        <pc:spChg chg="del mod">
          <ac:chgData name="Carla Vijian" userId="0685818c105fcfa6" providerId="LiveId" clId="{1A60406E-E01C-4725-A9CB-6339BC6F0B2C}" dt="2021-02-24T19:27:39.540" v="76"/>
          <ac:spMkLst>
            <pc:docMk/>
            <pc:sldMk cId="1067286967" sldId="901"/>
            <ac:spMk id="7" creationId="{9774867B-F9E8-4D65-906C-C5D6E0A82124}"/>
          </ac:spMkLst>
        </pc:spChg>
      </pc:sldChg>
      <pc:sldChg chg="del">
        <pc:chgData name="Carla Vijian" userId="0685818c105fcfa6" providerId="LiveId" clId="{1A60406E-E01C-4725-A9CB-6339BC6F0B2C}" dt="2021-02-24T19:28:21.191" v="77" actId="2696"/>
        <pc:sldMkLst>
          <pc:docMk/>
          <pc:sldMk cId="4252917373" sldId="902"/>
        </pc:sldMkLst>
      </pc:sldChg>
      <pc:sldChg chg="del">
        <pc:chgData name="Carla Vijian" userId="0685818c105fcfa6" providerId="LiveId" clId="{1A60406E-E01C-4725-A9CB-6339BC6F0B2C}" dt="2021-02-24T19:28:21.191" v="77" actId="2696"/>
        <pc:sldMkLst>
          <pc:docMk/>
          <pc:sldMk cId="1565118285" sldId="903"/>
        </pc:sldMkLst>
      </pc:sldChg>
      <pc:sldChg chg="addSp delSp modSp mod modNotes">
        <pc:chgData name="Carla Vijian" userId="0685818c105fcfa6" providerId="LiveId" clId="{1A60406E-E01C-4725-A9CB-6339BC6F0B2C}" dt="2021-02-26T18:25:08.015" v="3597" actId="313"/>
        <pc:sldMkLst>
          <pc:docMk/>
          <pc:sldMk cId="4154269144" sldId="904"/>
        </pc:sldMkLst>
        <pc:spChg chg="add del mod">
          <ac:chgData name="Carla Vijian" userId="0685818c105fcfa6" providerId="LiveId" clId="{1A60406E-E01C-4725-A9CB-6339BC6F0B2C}" dt="2021-02-24T20:35:24.168" v="1165"/>
          <ac:spMkLst>
            <pc:docMk/>
            <pc:sldMk cId="4154269144" sldId="904"/>
            <ac:spMk id="3" creationId="{D3A8D587-E8B3-460F-A021-2946C29F5495}"/>
          </ac:spMkLst>
        </pc:spChg>
        <pc:spChg chg="mod">
          <ac:chgData name="Carla Vijian" userId="0685818c105fcfa6" providerId="LiveId" clId="{1A60406E-E01C-4725-A9CB-6339BC6F0B2C}" dt="2021-02-26T17:49:11.548" v="3397" actId="1076"/>
          <ac:spMkLst>
            <pc:docMk/>
            <pc:sldMk cId="4154269144" sldId="904"/>
            <ac:spMk id="7" creationId="{7774A721-1F1F-4D8E-B5EC-CC05C7592398}"/>
          </ac:spMkLst>
        </pc:spChg>
        <pc:spChg chg="mod">
          <ac:chgData name="Carla Vijian" userId="0685818c105fcfa6" providerId="LiveId" clId="{1A60406E-E01C-4725-A9CB-6339BC6F0B2C}" dt="2021-02-26T17:49:04.755" v="3396" actId="1076"/>
          <ac:spMkLst>
            <pc:docMk/>
            <pc:sldMk cId="4154269144" sldId="904"/>
            <ac:spMk id="9" creationId="{48BA4752-CA27-44D9-A4EF-6398D704BBF1}"/>
          </ac:spMkLst>
        </pc:spChg>
        <pc:graphicFrameChg chg="add del mod">
          <ac:chgData name="Carla Vijian" userId="0685818c105fcfa6" providerId="LiveId" clId="{1A60406E-E01C-4725-A9CB-6339BC6F0B2C}" dt="2021-02-24T20:34:45.980" v="1153"/>
          <ac:graphicFrameMkLst>
            <pc:docMk/>
            <pc:sldMk cId="4154269144" sldId="904"/>
            <ac:graphicFrameMk id="4" creationId="{7CD97729-3DAD-4F49-BC35-AC51E7850F66}"/>
          </ac:graphicFrameMkLst>
        </pc:graphicFrameChg>
        <pc:graphicFrameChg chg="add del mod">
          <ac:chgData name="Carla Vijian" userId="0685818c105fcfa6" providerId="LiveId" clId="{1A60406E-E01C-4725-A9CB-6339BC6F0B2C}" dt="2021-02-24T20:34:55.137" v="1155"/>
          <ac:graphicFrameMkLst>
            <pc:docMk/>
            <pc:sldMk cId="4154269144" sldId="904"/>
            <ac:graphicFrameMk id="5" creationId="{FD1CF644-EEE2-4D07-8712-6D1D914D4D6F}"/>
          </ac:graphicFrameMkLst>
        </pc:graphicFrameChg>
        <pc:graphicFrameChg chg="add mod modGraphic">
          <ac:chgData name="Carla Vijian" userId="0685818c105fcfa6" providerId="LiveId" clId="{1A60406E-E01C-4725-A9CB-6339BC6F0B2C}" dt="2021-02-26T18:25:08.015" v="3597" actId="313"/>
          <ac:graphicFrameMkLst>
            <pc:docMk/>
            <pc:sldMk cId="4154269144" sldId="904"/>
            <ac:graphicFrameMk id="8" creationId="{8D038699-94F4-4B85-BD67-164478F8A392}"/>
          </ac:graphicFrameMkLst>
        </pc:graphicFrameChg>
        <pc:graphicFrameChg chg="mod">
          <ac:chgData name="Carla Vijian" userId="0685818c105fcfa6" providerId="LiveId" clId="{1A60406E-E01C-4725-A9CB-6339BC6F0B2C}" dt="2021-02-24T20:38:55.378" v="1199" actId="14100"/>
          <ac:graphicFrameMkLst>
            <pc:docMk/>
            <pc:sldMk cId="4154269144" sldId="904"/>
            <ac:graphicFrameMk id="13" creationId="{E37A99ED-2D6D-4A82-828B-AB09B1B8C8B9}"/>
          </ac:graphicFrameMkLst>
        </pc:graphicFrameChg>
      </pc:sldChg>
      <pc:sldChg chg="del">
        <pc:chgData name="Carla Vijian" userId="0685818c105fcfa6" providerId="LiveId" clId="{1A60406E-E01C-4725-A9CB-6339BC6F0B2C}" dt="2021-02-24T19:28:21.191" v="77" actId="2696"/>
        <pc:sldMkLst>
          <pc:docMk/>
          <pc:sldMk cId="2909286610" sldId="905"/>
        </pc:sldMkLst>
      </pc:sldChg>
      <pc:sldChg chg="del">
        <pc:chgData name="Carla Vijian" userId="0685818c105fcfa6" providerId="LiveId" clId="{1A60406E-E01C-4725-A9CB-6339BC6F0B2C}" dt="2021-02-24T19:28:21.191" v="77" actId="2696"/>
        <pc:sldMkLst>
          <pc:docMk/>
          <pc:sldMk cId="1214309436" sldId="906"/>
        </pc:sldMkLst>
      </pc:sldChg>
      <pc:sldChg chg="delSp modSp mod modNotes">
        <pc:chgData name="Carla Vijian" userId="0685818c105fcfa6" providerId="LiveId" clId="{1A60406E-E01C-4725-A9CB-6339BC6F0B2C}" dt="2021-02-26T16:22:19.404" v="3311" actId="1076"/>
        <pc:sldMkLst>
          <pc:docMk/>
          <pc:sldMk cId="1846072124" sldId="907"/>
        </pc:sldMkLst>
        <pc:spChg chg="mod">
          <ac:chgData name="Carla Vijian" userId="0685818c105fcfa6" providerId="LiveId" clId="{1A60406E-E01C-4725-A9CB-6339BC6F0B2C}" dt="2021-02-24T20:30:24.746" v="1096" actId="27636"/>
          <ac:spMkLst>
            <pc:docMk/>
            <pc:sldMk cId="1846072124" sldId="907"/>
            <ac:spMk id="2" creationId="{00000000-0000-0000-0000-000000000000}"/>
          </ac:spMkLst>
        </pc:spChg>
        <pc:spChg chg="mod">
          <ac:chgData name="Carla Vijian" userId="0685818c105fcfa6" providerId="LiveId" clId="{1A60406E-E01C-4725-A9CB-6339BC6F0B2C}" dt="2021-02-26T16:22:19.404" v="3311" actId="1076"/>
          <ac:spMkLst>
            <pc:docMk/>
            <pc:sldMk cId="1846072124" sldId="907"/>
            <ac:spMk id="12" creationId="{B2962885-35BC-4FD7-BF74-FAB432A89B66}"/>
          </ac:spMkLst>
        </pc:spChg>
        <pc:spChg chg="del">
          <ac:chgData name="Carla Vijian" userId="0685818c105fcfa6" providerId="LiveId" clId="{1A60406E-E01C-4725-A9CB-6339BC6F0B2C}" dt="2021-02-24T20:17:07.138" v="946" actId="478"/>
          <ac:spMkLst>
            <pc:docMk/>
            <pc:sldMk cId="1846072124" sldId="907"/>
            <ac:spMk id="15" creationId="{782E0305-B6A4-4D42-8181-A04005100BA2}"/>
          </ac:spMkLst>
        </pc:spChg>
        <pc:graphicFrameChg chg="mod">
          <ac:chgData name="Carla Vijian" userId="0685818c105fcfa6" providerId="LiveId" clId="{1A60406E-E01C-4725-A9CB-6339BC6F0B2C}" dt="2021-02-25T19:55:46.882" v="2955" actId="1076"/>
          <ac:graphicFrameMkLst>
            <pc:docMk/>
            <pc:sldMk cId="1846072124" sldId="907"/>
            <ac:graphicFrameMk id="7" creationId="{3DE4A8E7-5488-472F-84A0-E11FC1BD47B8}"/>
          </ac:graphicFrameMkLst>
        </pc:graphicFrameChg>
        <pc:graphicFrameChg chg="del">
          <ac:chgData name="Carla Vijian" userId="0685818c105fcfa6" providerId="LiveId" clId="{1A60406E-E01C-4725-A9CB-6339BC6F0B2C}" dt="2021-02-24T20:17:04.756" v="945" actId="478"/>
          <ac:graphicFrameMkLst>
            <pc:docMk/>
            <pc:sldMk cId="1846072124" sldId="907"/>
            <ac:graphicFrameMk id="18" creationId="{A40E2019-3A29-419E-9DF1-EBCCEF83A1F2}"/>
          </ac:graphicFrameMkLst>
        </pc:graphicFrameChg>
        <pc:picChg chg="mod">
          <ac:chgData name="Carla Vijian" userId="0685818c105fcfa6" providerId="LiveId" clId="{1A60406E-E01C-4725-A9CB-6339BC6F0B2C}" dt="2021-02-26T16:13:59.682" v="3304" actId="1076"/>
          <ac:picMkLst>
            <pc:docMk/>
            <pc:sldMk cId="1846072124" sldId="907"/>
            <ac:picMk id="4" creationId="{62EAFDE5-EED7-469A-A306-65F5C2DB0383}"/>
          </ac:picMkLst>
        </pc:picChg>
        <pc:picChg chg="del">
          <ac:chgData name="Carla Vijian" userId="0685818c105fcfa6" providerId="LiveId" clId="{1A60406E-E01C-4725-A9CB-6339BC6F0B2C}" dt="2021-02-24T20:17:07.881" v="947" actId="478"/>
          <ac:picMkLst>
            <pc:docMk/>
            <pc:sldMk cId="1846072124" sldId="907"/>
            <ac:picMk id="9" creationId="{8CD02CC4-093E-490D-9136-E918824272CF}"/>
          </ac:picMkLst>
        </pc:picChg>
      </pc:sldChg>
      <pc:sldChg chg="del">
        <pc:chgData name="Carla Vijian" userId="0685818c105fcfa6" providerId="LiveId" clId="{1A60406E-E01C-4725-A9CB-6339BC6F0B2C}" dt="2021-02-24T19:27:05.424" v="70" actId="2696"/>
        <pc:sldMkLst>
          <pc:docMk/>
          <pc:sldMk cId="3231565853" sldId="908"/>
        </pc:sldMkLst>
      </pc:sldChg>
      <pc:sldChg chg="del">
        <pc:chgData name="Carla Vijian" userId="0685818c105fcfa6" providerId="LiveId" clId="{1A60406E-E01C-4725-A9CB-6339BC6F0B2C}" dt="2021-02-24T19:27:05.424" v="70" actId="2696"/>
        <pc:sldMkLst>
          <pc:docMk/>
          <pc:sldMk cId="2972878481" sldId="909"/>
        </pc:sldMkLst>
      </pc:sldChg>
      <pc:sldChg chg="del">
        <pc:chgData name="Carla Vijian" userId="0685818c105fcfa6" providerId="LiveId" clId="{1A60406E-E01C-4725-A9CB-6339BC6F0B2C}" dt="2021-02-24T19:27:13.173" v="71" actId="2696"/>
        <pc:sldMkLst>
          <pc:docMk/>
          <pc:sldMk cId="305216631" sldId="910"/>
        </pc:sldMkLst>
      </pc:sldChg>
      <pc:sldChg chg="del">
        <pc:chgData name="Carla Vijian" userId="0685818c105fcfa6" providerId="LiveId" clId="{1A60406E-E01C-4725-A9CB-6339BC6F0B2C}" dt="2021-02-24T20:13:42.059" v="937" actId="2696"/>
        <pc:sldMkLst>
          <pc:docMk/>
          <pc:sldMk cId="1555928984" sldId="911"/>
        </pc:sldMkLst>
      </pc:sldChg>
      <pc:sldChg chg="addSp delSp modSp add mod ord modNotes">
        <pc:chgData name="Carla Vijian" userId="0685818c105fcfa6" providerId="LiveId" clId="{1A60406E-E01C-4725-A9CB-6339BC6F0B2C}" dt="2021-02-26T17:55:54.117" v="3414" actId="20577"/>
        <pc:sldMkLst>
          <pc:docMk/>
          <pc:sldMk cId="992515588" sldId="912"/>
        </pc:sldMkLst>
        <pc:spChg chg="mod">
          <ac:chgData name="Carla Vijian" userId="0685818c105fcfa6" providerId="LiveId" clId="{1A60406E-E01C-4725-A9CB-6339BC6F0B2C}" dt="2021-02-26T17:55:54.117" v="3414" actId="20577"/>
          <ac:spMkLst>
            <pc:docMk/>
            <pc:sldMk cId="992515588" sldId="912"/>
            <ac:spMk id="2" creationId="{00000000-0000-0000-0000-000000000000}"/>
          </ac:spMkLst>
        </pc:spChg>
        <pc:spChg chg="mod">
          <ac:chgData name="Carla Vijian" userId="0685818c105fcfa6" providerId="LiveId" clId="{1A60406E-E01C-4725-A9CB-6339BC6F0B2C}" dt="2021-02-24T19:38:20.470" v="262" actId="6549"/>
          <ac:spMkLst>
            <pc:docMk/>
            <pc:sldMk cId="992515588" sldId="912"/>
            <ac:spMk id="4" creationId="{B64C2780-4A4F-4909-95E7-8ECAE4F40A62}"/>
          </ac:spMkLst>
        </pc:spChg>
        <pc:spChg chg="add del mod">
          <ac:chgData name="Carla Vijian" userId="0685818c105fcfa6" providerId="LiveId" clId="{1A60406E-E01C-4725-A9CB-6339BC6F0B2C}" dt="2021-02-25T17:56:45.981" v="1486" actId="478"/>
          <ac:spMkLst>
            <pc:docMk/>
            <pc:sldMk cId="992515588" sldId="912"/>
            <ac:spMk id="7" creationId="{B9258269-ECB3-431D-8A58-FCCF53E8C9C7}"/>
          </ac:spMkLst>
        </pc:spChg>
        <pc:spChg chg="add del">
          <ac:chgData name="Carla Vijian" userId="0685818c105fcfa6" providerId="LiveId" clId="{1A60406E-E01C-4725-A9CB-6339BC6F0B2C}" dt="2021-02-25T17:56:52.871" v="1488" actId="22"/>
          <ac:spMkLst>
            <pc:docMk/>
            <pc:sldMk cId="992515588" sldId="912"/>
            <ac:spMk id="8" creationId="{E1E55550-98B3-494E-90B5-7FE96A57FB62}"/>
          </ac:spMkLst>
        </pc:spChg>
        <pc:spChg chg="add del mod">
          <ac:chgData name="Carla Vijian" userId="0685818c105fcfa6" providerId="LiveId" clId="{1A60406E-E01C-4725-A9CB-6339BC6F0B2C}" dt="2021-02-25T17:57:26.558" v="1495"/>
          <ac:spMkLst>
            <pc:docMk/>
            <pc:sldMk cId="992515588" sldId="912"/>
            <ac:spMk id="10" creationId="{B3CF4479-6444-4D8A-A2B2-4233D1E2F381}"/>
          </ac:spMkLst>
        </pc:spChg>
        <pc:spChg chg="add del mod">
          <ac:chgData name="Carla Vijian" userId="0685818c105fcfa6" providerId="LiveId" clId="{1A60406E-E01C-4725-A9CB-6339BC6F0B2C}" dt="2021-02-25T18:59:57.618" v="1756" actId="478"/>
          <ac:spMkLst>
            <pc:docMk/>
            <pc:sldMk cId="992515588" sldId="912"/>
            <ac:spMk id="11" creationId="{4F477354-A34D-4F58-B687-516AB9C39C6E}"/>
          </ac:spMkLst>
        </pc:spChg>
        <pc:spChg chg="add del mod">
          <ac:chgData name="Carla Vijian" userId="0685818c105fcfa6" providerId="LiveId" clId="{1A60406E-E01C-4725-A9CB-6339BC6F0B2C}" dt="2021-02-25T18:57:45.465" v="1624" actId="478"/>
          <ac:spMkLst>
            <pc:docMk/>
            <pc:sldMk cId="992515588" sldId="912"/>
            <ac:spMk id="12" creationId="{E60F4C42-D7E0-46A0-84EA-84B6CA0F9C5E}"/>
          </ac:spMkLst>
        </pc:spChg>
        <pc:spChg chg="add mod">
          <ac:chgData name="Carla Vijian" userId="0685818c105fcfa6" providerId="LiveId" clId="{1A60406E-E01C-4725-A9CB-6339BC6F0B2C}" dt="2021-02-26T16:58:11.473" v="3324" actId="1076"/>
          <ac:spMkLst>
            <pc:docMk/>
            <pc:sldMk cId="992515588" sldId="912"/>
            <ac:spMk id="17" creationId="{02AED865-5C71-413F-AD3B-A3BD61E1D6AC}"/>
          </ac:spMkLst>
        </pc:spChg>
        <pc:spChg chg="add mod">
          <ac:chgData name="Carla Vijian" userId="0685818c105fcfa6" providerId="LiveId" clId="{1A60406E-E01C-4725-A9CB-6339BC6F0B2C}" dt="2021-02-26T16:58:19.344" v="3325" actId="1076"/>
          <ac:spMkLst>
            <pc:docMk/>
            <pc:sldMk cId="992515588" sldId="912"/>
            <ac:spMk id="18" creationId="{1CA0DD69-53F4-49F8-BB6D-13F8BE931A31}"/>
          </ac:spMkLst>
        </pc:spChg>
        <pc:graphicFrameChg chg="add mod">
          <ac:chgData name="Carla Vijian" userId="0685818c105fcfa6" providerId="LiveId" clId="{1A60406E-E01C-4725-A9CB-6339BC6F0B2C}" dt="2021-02-25T19:57:55.515" v="3031" actId="20577"/>
          <ac:graphicFrameMkLst>
            <pc:docMk/>
            <pc:sldMk cId="992515588" sldId="912"/>
            <ac:graphicFrameMk id="13" creationId="{364843A0-7E4E-4313-B33D-7926F9AA6BAD}"/>
          </ac:graphicFrameMkLst>
        </pc:graphicFrameChg>
        <pc:picChg chg="add del mod">
          <ac:chgData name="Carla Vijian" userId="0685818c105fcfa6" providerId="LiveId" clId="{1A60406E-E01C-4725-A9CB-6339BC6F0B2C}" dt="2021-02-25T19:02:14.675" v="1836" actId="478"/>
          <ac:picMkLst>
            <pc:docMk/>
            <pc:sldMk cId="992515588" sldId="912"/>
            <ac:picMk id="14" creationId="{3EF661AE-BD58-4391-9558-72D7EE4CD370}"/>
          </ac:picMkLst>
        </pc:picChg>
        <pc:picChg chg="add del mod">
          <ac:chgData name="Carla Vijian" userId="0685818c105fcfa6" providerId="LiveId" clId="{1A60406E-E01C-4725-A9CB-6339BC6F0B2C}" dt="2021-02-25T19:02:16.875" v="1837" actId="478"/>
          <ac:picMkLst>
            <pc:docMk/>
            <pc:sldMk cId="992515588" sldId="912"/>
            <ac:picMk id="15" creationId="{2AE53AD4-2E7A-445C-BDF3-B65CC11CCD24}"/>
          </ac:picMkLst>
        </pc:picChg>
        <pc:picChg chg="add del mod">
          <ac:chgData name="Carla Vijian" userId="0685818c105fcfa6" providerId="LiveId" clId="{1A60406E-E01C-4725-A9CB-6339BC6F0B2C}" dt="2021-02-25T19:00:05.234" v="1758" actId="478"/>
          <ac:picMkLst>
            <pc:docMk/>
            <pc:sldMk cId="992515588" sldId="912"/>
            <ac:picMk id="16" creationId="{0ABD1F05-352D-40B1-8972-676CBE7529B0}"/>
          </ac:picMkLst>
        </pc:picChg>
      </pc:sldChg>
      <pc:sldChg chg="modSp add del mod">
        <pc:chgData name="Carla Vijian" userId="0685818c105fcfa6" providerId="LiveId" clId="{1A60406E-E01C-4725-A9CB-6339BC6F0B2C}" dt="2021-02-24T20:50:30.372" v="1307" actId="2696"/>
        <pc:sldMkLst>
          <pc:docMk/>
          <pc:sldMk cId="1892799172" sldId="913"/>
        </pc:sldMkLst>
        <pc:spChg chg="mod">
          <ac:chgData name="Carla Vijian" userId="0685818c105fcfa6" providerId="LiveId" clId="{1A60406E-E01C-4725-A9CB-6339BC6F0B2C}" dt="2021-02-24T19:41:04.692" v="274" actId="20577"/>
          <ac:spMkLst>
            <pc:docMk/>
            <pc:sldMk cId="1892799172" sldId="913"/>
            <ac:spMk id="2" creationId="{00000000-0000-0000-0000-000000000000}"/>
          </ac:spMkLst>
        </pc:spChg>
      </pc:sldChg>
      <pc:sldChg chg="modSp add mod modNotes">
        <pc:chgData name="Carla Vijian" userId="0685818c105fcfa6" providerId="LiveId" clId="{1A60406E-E01C-4725-A9CB-6339BC6F0B2C}" dt="2021-02-26T18:08:26.038" v="3580" actId="2"/>
        <pc:sldMkLst>
          <pc:docMk/>
          <pc:sldMk cId="2596489135" sldId="914"/>
        </pc:sldMkLst>
        <pc:spChg chg="mod">
          <ac:chgData name="Carla Vijian" userId="0685818c105fcfa6" providerId="LiveId" clId="{1A60406E-E01C-4725-A9CB-6339BC6F0B2C}" dt="2021-02-26T17:49:24.589" v="3400" actId="1076"/>
          <ac:spMkLst>
            <pc:docMk/>
            <pc:sldMk cId="2596489135" sldId="914"/>
            <ac:spMk id="7" creationId="{7774A721-1F1F-4D8E-B5EC-CC05C7592398}"/>
          </ac:spMkLst>
        </pc:spChg>
        <pc:spChg chg="mod">
          <ac:chgData name="Carla Vijian" userId="0685818c105fcfa6" providerId="LiveId" clId="{1A60406E-E01C-4725-A9CB-6339BC6F0B2C}" dt="2021-02-26T17:49:17.732" v="3398" actId="1076"/>
          <ac:spMkLst>
            <pc:docMk/>
            <pc:sldMk cId="2596489135" sldId="914"/>
            <ac:spMk id="9" creationId="{48BA4752-CA27-44D9-A4EF-6398D704BBF1}"/>
          </ac:spMkLst>
        </pc:spChg>
        <pc:graphicFrameChg chg="mod modGraphic">
          <ac:chgData name="Carla Vijian" userId="0685818c105fcfa6" providerId="LiveId" clId="{1A60406E-E01C-4725-A9CB-6339BC6F0B2C}" dt="2021-02-26T18:08:26.038" v="3580" actId="2"/>
          <ac:graphicFrameMkLst>
            <pc:docMk/>
            <pc:sldMk cId="2596489135" sldId="914"/>
            <ac:graphicFrameMk id="8" creationId="{8D038699-94F4-4B85-BD67-164478F8A392}"/>
          </ac:graphicFrameMkLst>
        </pc:graphicFrameChg>
        <pc:graphicFrameChg chg="mod">
          <ac:chgData name="Carla Vijian" userId="0685818c105fcfa6" providerId="LiveId" clId="{1A60406E-E01C-4725-A9CB-6339BC6F0B2C}" dt="2021-02-26T16:57:45.648" v="3321" actId="1076"/>
          <ac:graphicFrameMkLst>
            <pc:docMk/>
            <pc:sldMk cId="2596489135" sldId="914"/>
            <ac:graphicFrameMk id="13" creationId="{E37A99ED-2D6D-4A82-828B-AB09B1B8C8B9}"/>
          </ac:graphicFrameMkLst>
        </pc:graphicFrameChg>
      </pc:sldChg>
      <pc:sldChg chg="add del">
        <pc:chgData name="Carla Vijian" userId="0685818c105fcfa6" providerId="LiveId" clId="{1A60406E-E01C-4725-A9CB-6339BC6F0B2C}" dt="2021-02-24T20:35:02.952" v="1162" actId="2696"/>
        <pc:sldMkLst>
          <pc:docMk/>
          <pc:sldMk cId="3266955668" sldId="914"/>
        </pc:sldMkLst>
      </pc:sldChg>
      <pc:sldChg chg="addSp delSp modSp add del mod">
        <pc:chgData name="Carla Vijian" userId="0685818c105fcfa6" providerId="LiveId" clId="{1A60406E-E01C-4725-A9CB-6339BC6F0B2C}" dt="2021-02-25T19:14:11.448" v="2215" actId="2696"/>
        <pc:sldMkLst>
          <pc:docMk/>
          <pc:sldMk cId="975267643" sldId="915"/>
        </pc:sldMkLst>
        <pc:spChg chg="mod">
          <ac:chgData name="Carla Vijian" userId="0685818c105fcfa6" providerId="LiveId" clId="{1A60406E-E01C-4725-A9CB-6339BC6F0B2C}" dt="2021-02-25T17:53:00.187" v="1462" actId="6549"/>
          <ac:spMkLst>
            <pc:docMk/>
            <pc:sldMk cId="975267643" sldId="915"/>
            <ac:spMk id="2" creationId="{00000000-0000-0000-0000-000000000000}"/>
          </ac:spMkLst>
        </pc:spChg>
        <pc:spChg chg="add del mod">
          <ac:chgData name="Carla Vijian" userId="0685818c105fcfa6" providerId="LiveId" clId="{1A60406E-E01C-4725-A9CB-6339BC6F0B2C}" dt="2021-02-25T19:06:42.985" v="1930"/>
          <ac:spMkLst>
            <pc:docMk/>
            <pc:sldMk cId="975267643" sldId="915"/>
            <ac:spMk id="7" creationId="{88CC0B7A-73E3-4A15-B2DF-3ACC0CE3D49E}"/>
          </ac:spMkLst>
        </pc:spChg>
        <pc:spChg chg="add mod">
          <ac:chgData name="Carla Vijian" userId="0685818c105fcfa6" providerId="LiveId" clId="{1A60406E-E01C-4725-A9CB-6339BC6F0B2C}" dt="2021-02-25T18:54:20.934" v="1575"/>
          <ac:spMkLst>
            <pc:docMk/>
            <pc:sldMk cId="975267643" sldId="915"/>
            <ac:spMk id="9" creationId="{F3D89930-73A2-42E0-995F-CC78A33477F3}"/>
          </ac:spMkLst>
        </pc:spChg>
        <pc:spChg chg="add mod">
          <ac:chgData name="Carla Vijian" userId="0685818c105fcfa6" providerId="LiveId" clId="{1A60406E-E01C-4725-A9CB-6339BC6F0B2C}" dt="2021-02-25T18:54:20.934" v="1575"/>
          <ac:spMkLst>
            <pc:docMk/>
            <pc:sldMk cId="975267643" sldId="915"/>
            <ac:spMk id="10" creationId="{699C0181-80A1-4418-A844-A224CC17C1A7}"/>
          </ac:spMkLst>
        </pc:spChg>
        <pc:spChg chg="add del mod">
          <ac:chgData name="Carla Vijian" userId="0685818c105fcfa6" providerId="LiveId" clId="{1A60406E-E01C-4725-A9CB-6339BC6F0B2C}" dt="2021-02-25T19:14:07.110" v="2214" actId="478"/>
          <ac:spMkLst>
            <pc:docMk/>
            <pc:sldMk cId="975267643" sldId="915"/>
            <ac:spMk id="11" creationId="{E6DC98B0-D957-4B76-9F95-0BAECDF22737}"/>
          </ac:spMkLst>
        </pc:spChg>
        <pc:grpChg chg="add mod">
          <ac:chgData name="Carla Vijian" userId="0685818c105fcfa6" providerId="LiveId" clId="{1A60406E-E01C-4725-A9CB-6339BC6F0B2C}" dt="2021-02-25T18:54:20.934" v="1575"/>
          <ac:grpSpMkLst>
            <pc:docMk/>
            <pc:sldMk cId="975267643" sldId="915"/>
            <ac:grpSpMk id="8" creationId="{92B2FCBD-F204-4100-9316-6621963499B1}"/>
          </ac:grpSpMkLst>
        </pc:grpChg>
      </pc:sldChg>
      <pc:sldChg chg="add del">
        <pc:chgData name="Carla Vijian" userId="0685818c105fcfa6" providerId="LiveId" clId="{1A60406E-E01C-4725-A9CB-6339BC6F0B2C}" dt="2021-02-24T20:35:02.952" v="1162" actId="2696"/>
        <pc:sldMkLst>
          <pc:docMk/>
          <pc:sldMk cId="1145194451" sldId="915"/>
        </pc:sldMkLst>
      </pc:sldChg>
      <pc:sldChg chg="modSp add del mod">
        <pc:chgData name="Carla Vijian" userId="0685818c105fcfa6" providerId="LiveId" clId="{1A60406E-E01C-4725-A9CB-6339BC6F0B2C}" dt="2021-02-24T20:45:20.001" v="1231" actId="2696"/>
        <pc:sldMkLst>
          <pc:docMk/>
          <pc:sldMk cId="3598722708" sldId="915"/>
        </pc:sldMkLst>
        <pc:spChg chg="mod">
          <ac:chgData name="Carla Vijian" userId="0685818c105fcfa6" providerId="LiveId" clId="{1A60406E-E01C-4725-A9CB-6339BC6F0B2C}" dt="2021-02-24T20:41:35.981" v="1221"/>
          <ac:spMkLst>
            <pc:docMk/>
            <pc:sldMk cId="3598722708" sldId="915"/>
            <ac:spMk id="9" creationId="{48BA4752-CA27-44D9-A4EF-6398D704BBF1}"/>
          </ac:spMkLst>
        </pc:spChg>
        <pc:graphicFrameChg chg="mod modGraphic">
          <ac:chgData name="Carla Vijian" userId="0685818c105fcfa6" providerId="LiveId" clId="{1A60406E-E01C-4725-A9CB-6339BC6F0B2C}" dt="2021-02-24T20:45:03.919" v="1230"/>
          <ac:graphicFrameMkLst>
            <pc:docMk/>
            <pc:sldMk cId="3598722708" sldId="915"/>
            <ac:graphicFrameMk id="8" creationId="{8D038699-94F4-4B85-BD67-164478F8A392}"/>
          </ac:graphicFrameMkLst>
        </pc:graphicFrameChg>
        <pc:graphicFrameChg chg="mod">
          <ac:chgData name="Carla Vijian" userId="0685818c105fcfa6" providerId="LiveId" clId="{1A60406E-E01C-4725-A9CB-6339BC6F0B2C}" dt="2021-02-24T20:41:50.954" v="1225" actId="14100"/>
          <ac:graphicFrameMkLst>
            <pc:docMk/>
            <pc:sldMk cId="3598722708" sldId="915"/>
            <ac:graphicFrameMk id="13" creationId="{E37A99ED-2D6D-4A82-828B-AB09B1B8C8B9}"/>
          </ac:graphicFrameMkLst>
        </pc:graphicFrameChg>
      </pc:sldChg>
      <pc:sldChg chg="addSp delSp modSp add del mod">
        <pc:chgData name="Carla Vijian" userId="0685818c105fcfa6" providerId="LiveId" clId="{1A60406E-E01C-4725-A9CB-6339BC6F0B2C}" dt="2021-02-24T21:31:33.570" v="1367" actId="2696"/>
        <pc:sldMkLst>
          <pc:docMk/>
          <pc:sldMk cId="948329660" sldId="916"/>
        </pc:sldMkLst>
        <pc:spChg chg="del mod">
          <ac:chgData name="Carla Vijian" userId="0685818c105fcfa6" providerId="LiveId" clId="{1A60406E-E01C-4725-A9CB-6339BC6F0B2C}" dt="2021-02-24T21:29:38.892" v="1355" actId="478"/>
          <ac:spMkLst>
            <pc:docMk/>
            <pc:sldMk cId="948329660" sldId="916"/>
            <ac:spMk id="2" creationId="{00000000-0000-0000-0000-000000000000}"/>
          </ac:spMkLst>
        </pc:spChg>
        <pc:graphicFrameChg chg="add del mod">
          <ac:chgData name="Carla Vijian" userId="0685818c105fcfa6" providerId="LiveId" clId="{1A60406E-E01C-4725-A9CB-6339BC6F0B2C}" dt="2021-02-24T21:00:29.021" v="1324" actId="478"/>
          <ac:graphicFrameMkLst>
            <pc:docMk/>
            <pc:sldMk cId="948329660" sldId="916"/>
            <ac:graphicFrameMk id="3" creationId="{F9F4F580-61AB-4B0B-974B-941C3323F4FC}"/>
          </ac:graphicFrameMkLst>
        </pc:graphicFrameChg>
        <pc:picChg chg="add del mod">
          <ac:chgData name="Carla Vijian" userId="0685818c105fcfa6" providerId="LiveId" clId="{1A60406E-E01C-4725-A9CB-6339BC6F0B2C}" dt="2021-02-24T21:31:28.210" v="1366" actId="21"/>
          <ac:picMkLst>
            <pc:docMk/>
            <pc:sldMk cId="948329660" sldId="916"/>
            <ac:picMk id="7" creationId="{FFC1BF7B-D277-4E65-8405-35195E949CE0}"/>
          </ac:picMkLst>
        </pc:picChg>
      </pc:sldChg>
      <pc:sldChg chg="addSp delSp modSp add mod">
        <pc:chgData name="Carla Vijian" userId="0685818c105fcfa6" providerId="LiveId" clId="{1A60406E-E01C-4725-A9CB-6339BC6F0B2C}" dt="2021-02-26T18:31:11.168" v="3628" actId="1076"/>
        <pc:sldMkLst>
          <pc:docMk/>
          <pc:sldMk cId="1405035281" sldId="916"/>
        </pc:sldMkLst>
        <pc:spChg chg="add mod">
          <ac:chgData name="Carla Vijian" userId="0685818c105fcfa6" providerId="LiveId" clId="{1A60406E-E01C-4725-A9CB-6339BC6F0B2C}" dt="2021-02-26T18:30:23.261" v="3624" actId="255"/>
          <ac:spMkLst>
            <pc:docMk/>
            <pc:sldMk cId="1405035281" sldId="916"/>
            <ac:spMk id="3" creationId="{DC099DF4-AAC3-4DD7-A034-EFDBD5A168A4}"/>
          </ac:spMkLst>
        </pc:spChg>
        <pc:spChg chg="add mod">
          <ac:chgData name="Carla Vijian" userId="0685818c105fcfa6" providerId="LiveId" clId="{1A60406E-E01C-4725-A9CB-6339BC6F0B2C}" dt="2021-02-26T18:31:11.168" v="3628" actId="1076"/>
          <ac:spMkLst>
            <pc:docMk/>
            <pc:sldMk cId="1405035281" sldId="916"/>
            <ac:spMk id="6" creationId="{B6EC04AE-4724-4323-B184-B58395D690E8}"/>
          </ac:spMkLst>
        </pc:spChg>
        <pc:picChg chg="add del mod">
          <ac:chgData name="Carla Vijian" userId="0685818c105fcfa6" providerId="LiveId" clId="{1A60406E-E01C-4725-A9CB-6339BC6F0B2C}" dt="2021-02-26T18:23:14.888" v="3589" actId="478"/>
          <ac:picMkLst>
            <pc:docMk/>
            <pc:sldMk cId="1405035281" sldId="916"/>
            <ac:picMk id="4" creationId="{06A0E102-00A9-4E29-BD3B-31110413E140}"/>
          </ac:picMkLst>
        </pc:picChg>
        <pc:picChg chg="del">
          <ac:chgData name="Carla Vijian" userId="0685818c105fcfa6" providerId="LiveId" clId="{1A60406E-E01C-4725-A9CB-6339BC6F0B2C}" dt="2021-02-24T21:35:08.053" v="1431" actId="478"/>
          <ac:picMkLst>
            <pc:docMk/>
            <pc:sldMk cId="1405035281" sldId="916"/>
            <ac:picMk id="4" creationId="{A207D3AB-65EE-46F0-A0CA-DC73561A1031}"/>
          </ac:picMkLst>
        </pc:picChg>
        <pc:picChg chg="add del mod">
          <ac:chgData name="Carla Vijian" userId="0685818c105fcfa6" providerId="LiveId" clId="{1A60406E-E01C-4725-A9CB-6339BC6F0B2C}" dt="2021-02-26T18:17:30.371" v="3582" actId="478"/>
          <ac:picMkLst>
            <pc:docMk/>
            <pc:sldMk cId="1405035281" sldId="916"/>
            <ac:picMk id="5" creationId="{43786940-6347-4521-86C4-500D4F50A432}"/>
          </ac:picMkLst>
        </pc:picChg>
        <pc:picChg chg="add mod">
          <ac:chgData name="Carla Vijian" userId="0685818c105fcfa6" providerId="LiveId" clId="{1A60406E-E01C-4725-A9CB-6339BC6F0B2C}" dt="2021-02-26T18:23:44.625" v="3594" actId="14100"/>
          <ac:picMkLst>
            <pc:docMk/>
            <pc:sldMk cId="1405035281" sldId="916"/>
            <ac:picMk id="8" creationId="{9DFCC420-65CC-4344-BA6C-1D8ACFAB811A}"/>
          </ac:picMkLst>
        </pc:picChg>
      </pc:sldChg>
      <pc:sldChg chg="addSp delSp modSp add mod modNotes">
        <pc:chgData name="Carla Vijian" userId="0685818c105fcfa6" providerId="LiveId" clId="{1A60406E-E01C-4725-A9CB-6339BC6F0B2C}" dt="2021-02-26T17:59:03.171" v="3452" actId="207"/>
        <pc:sldMkLst>
          <pc:docMk/>
          <pc:sldMk cId="3247114295" sldId="917"/>
        </pc:sldMkLst>
        <pc:spChg chg="mod">
          <ac:chgData name="Carla Vijian" userId="0685818c105fcfa6" providerId="LiveId" clId="{1A60406E-E01C-4725-A9CB-6339BC6F0B2C}" dt="2021-02-25T20:03:38.323" v="3090" actId="6549"/>
          <ac:spMkLst>
            <pc:docMk/>
            <pc:sldMk cId="3247114295" sldId="917"/>
            <ac:spMk id="2" creationId="{00000000-0000-0000-0000-000000000000}"/>
          </ac:spMkLst>
        </pc:spChg>
        <pc:spChg chg="add mod">
          <ac:chgData name="Carla Vijian" userId="0685818c105fcfa6" providerId="LiveId" clId="{1A60406E-E01C-4725-A9CB-6339BC6F0B2C}" dt="2021-02-25T19:39:33.992" v="2530" actId="20577"/>
          <ac:spMkLst>
            <pc:docMk/>
            <pc:sldMk cId="3247114295" sldId="917"/>
            <ac:spMk id="8" creationId="{15ECCBB8-7630-40EA-B118-8E0115AFCFCD}"/>
          </ac:spMkLst>
        </pc:spChg>
        <pc:spChg chg="add del mod">
          <ac:chgData name="Carla Vijian" userId="0685818c105fcfa6" providerId="LiveId" clId="{1A60406E-E01C-4725-A9CB-6339BC6F0B2C}" dt="2021-02-25T19:07:22.869" v="1942" actId="478"/>
          <ac:spMkLst>
            <pc:docMk/>
            <pc:sldMk cId="3247114295" sldId="917"/>
            <ac:spMk id="10" creationId="{321C8241-34A9-4497-A1BF-13E025847E37}"/>
          </ac:spMkLst>
        </pc:spChg>
        <pc:spChg chg="add mod">
          <ac:chgData name="Carla Vijian" userId="0685818c105fcfa6" providerId="LiveId" clId="{1A60406E-E01C-4725-A9CB-6339BC6F0B2C}" dt="2021-02-26T17:58:59.940" v="3451" actId="207"/>
          <ac:spMkLst>
            <pc:docMk/>
            <pc:sldMk cId="3247114295" sldId="917"/>
            <ac:spMk id="11" creationId="{17ED0A68-C463-4AD8-A7C8-BEBF5F888E69}"/>
          </ac:spMkLst>
        </pc:spChg>
        <pc:spChg chg="add mod">
          <ac:chgData name="Carla Vijian" userId="0685818c105fcfa6" providerId="LiveId" clId="{1A60406E-E01C-4725-A9CB-6339BC6F0B2C}" dt="2021-02-26T17:59:03.171" v="3452" actId="207"/>
          <ac:spMkLst>
            <pc:docMk/>
            <pc:sldMk cId="3247114295" sldId="917"/>
            <ac:spMk id="12" creationId="{8592CC82-6B6B-4008-A08C-5D0BB5EE0D75}"/>
          </ac:spMkLst>
        </pc:spChg>
        <pc:spChg chg="del mod">
          <ac:chgData name="Carla Vijian" userId="0685818c105fcfa6" providerId="LiveId" clId="{1A60406E-E01C-4725-A9CB-6339BC6F0B2C}" dt="2021-02-25T19:05:54.001" v="1918"/>
          <ac:spMkLst>
            <pc:docMk/>
            <pc:sldMk cId="3247114295" sldId="917"/>
            <ac:spMk id="17" creationId="{02AED865-5C71-413F-AD3B-A3BD61E1D6AC}"/>
          </ac:spMkLst>
        </pc:spChg>
        <pc:spChg chg="mod">
          <ac:chgData name="Carla Vijian" userId="0685818c105fcfa6" providerId="LiveId" clId="{1A60406E-E01C-4725-A9CB-6339BC6F0B2C}" dt="2021-02-26T17:58:56.767" v="3450" actId="207"/>
          <ac:spMkLst>
            <pc:docMk/>
            <pc:sldMk cId="3247114295" sldId="917"/>
            <ac:spMk id="18" creationId="{1CA0DD69-53F4-49F8-BB6D-13F8BE931A31}"/>
          </ac:spMkLst>
        </pc:spChg>
        <pc:graphicFrameChg chg="mod">
          <ac:chgData name="Carla Vijian" userId="0685818c105fcfa6" providerId="LiveId" clId="{1A60406E-E01C-4725-A9CB-6339BC6F0B2C}" dt="2021-02-25T19:11:37.639" v="2157" actId="20577"/>
          <ac:graphicFrameMkLst>
            <pc:docMk/>
            <pc:sldMk cId="3247114295" sldId="917"/>
            <ac:graphicFrameMk id="13" creationId="{364843A0-7E4E-4313-B33D-7926F9AA6BAD}"/>
          </ac:graphicFrameMkLst>
        </pc:graphicFrameChg>
      </pc:sldChg>
      <pc:sldChg chg="addSp delSp modSp new add del mod">
        <pc:chgData name="Carla Vijian" userId="0685818c105fcfa6" providerId="LiveId" clId="{1A60406E-E01C-4725-A9CB-6339BC6F0B2C}" dt="2021-02-24T21:34:39.063" v="1420" actId="2696"/>
        <pc:sldMkLst>
          <pc:docMk/>
          <pc:sldMk cId="3270844536" sldId="917"/>
        </pc:sldMkLst>
        <pc:picChg chg="add del mod">
          <ac:chgData name="Carla Vijian" userId="0685818c105fcfa6" providerId="LiveId" clId="{1A60406E-E01C-4725-A9CB-6339BC6F0B2C}" dt="2021-02-24T21:32:46.344" v="1379" actId="21"/>
          <ac:picMkLst>
            <pc:docMk/>
            <pc:sldMk cId="3270844536" sldId="917"/>
            <ac:picMk id="2" creationId="{F08D6284-9CFA-433E-9DEB-602E9861514E}"/>
          </ac:picMkLst>
        </pc:picChg>
      </pc:sldChg>
      <pc:sldChg chg="addSp delSp modSp add mod ord addCm delCm modCm modNotes">
        <pc:chgData name="Carla Vijian" userId="0685818c105fcfa6" providerId="LiveId" clId="{1A60406E-E01C-4725-A9CB-6339BC6F0B2C}" dt="2021-02-26T18:25:59.296" v="3615" actId="14100"/>
        <pc:sldMkLst>
          <pc:docMk/>
          <pc:sldMk cId="2421930173" sldId="918"/>
        </pc:sldMkLst>
        <pc:spChg chg="mod">
          <ac:chgData name="Carla Vijian" userId="0685818c105fcfa6" providerId="LiveId" clId="{1A60406E-E01C-4725-A9CB-6339BC6F0B2C}" dt="2021-02-26T17:56:30.636" v="3438" actId="20577"/>
          <ac:spMkLst>
            <pc:docMk/>
            <pc:sldMk cId="2421930173" sldId="918"/>
            <ac:spMk id="2" creationId="{00000000-0000-0000-0000-000000000000}"/>
          </ac:spMkLst>
        </pc:spChg>
        <pc:spChg chg="add del">
          <ac:chgData name="Carla Vijian" userId="0685818c105fcfa6" providerId="LiveId" clId="{1A60406E-E01C-4725-A9CB-6339BC6F0B2C}" dt="2021-02-25T19:08:43.774" v="1974" actId="22"/>
          <ac:spMkLst>
            <pc:docMk/>
            <pc:sldMk cId="2421930173" sldId="918"/>
            <ac:spMk id="9" creationId="{FFA484AA-4C79-4BB3-B483-D195D9FFDDDF}"/>
          </ac:spMkLst>
        </pc:spChg>
        <pc:spChg chg="add del">
          <ac:chgData name="Carla Vijian" userId="0685818c105fcfa6" providerId="LiveId" clId="{1A60406E-E01C-4725-A9CB-6339BC6F0B2C}" dt="2021-02-25T19:08:54.603" v="1976" actId="22"/>
          <ac:spMkLst>
            <pc:docMk/>
            <pc:sldMk cId="2421930173" sldId="918"/>
            <ac:spMk id="11" creationId="{CE827B2C-683C-47D3-A4D2-77DD972E070F}"/>
          </ac:spMkLst>
        </pc:spChg>
        <pc:spChg chg="add del mod">
          <ac:chgData name="Carla Vijian" userId="0685818c105fcfa6" providerId="LiveId" clId="{1A60406E-E01C-4725-A9CB-6339BC6F0B2C}" dt="2021-02-25T19:20:25.470" v="2266" actId="478"/>
          <ac:spMkLst>
            <pc:docMk/>
            <pc:sldMk cId="2421930173" sldId="918"/>
            <ac:spMk id="14" creationId="{F27FC86F-6C21-40EC-A131-BC6756382786}"/>
          </ac:spMkLst>
        </pc:spChg>
        <pc:spChg chg="add del mod">
          <ac:chgData name="Carla Vijian" userId="0685818c105fcfa6" providerId="LiveId" clId="{1A60406E-E01C-4725-A9CB-6339BC6F0B2C}" dt="2021-02-25T19:39:26.257" v="2501" actId="20577"/>
          <ac:spMkLst>
            <pc:docMk/>
            <pc:sldMk cId="2421930173" sldId="918"/>
            <ac:spMk id="15" creationId="{91ED35CB-5C69-47B2-B122-B4FD6752EEF2}"/>
          </ac:spMkLst>
        </pc:spChg>
        <pc:spChg chg="del">
          <ac:chgData name="Carla Vijian" userId="0685818c105fcfa6" providerId="LiveId" clId="{1A60406E-E01C-4725-A9CB-6339BC6F0B2C}" dt="2021-02-25T19:08:38.365" v="1971" actId="478"/>
          <ac:spMkLst>
            <pc:docMk/>
            <pc:sldMk cId="2421930173" sldId="918"/>
            <ac:spMk id="17" creationId="{02AED865-5C71-413F-AD3B-A3BD61E1D6AC}"/>
          </ac:spMkLst>
        </pc:spChg>
        <pc:spChg chg="del">
          <ac:chgData name="Carla Vijian" userId="0685818c105fcfa6" providerId="LiveId" clId="{1A60406E-E01C-4725-A9CB-6339BC6F0B2C}" dt="2021-02-25T19:08:41.317" v="1972" actId="478"/>
          <ac:spMkLst>
            <pc:docMk/>
            <pc:sldMk cId="2421930173" sldId="918"/>
            <ac:spMk id="18" creationId="{1CA0DD69-53F4-49F8-BB6D-13F8BE931A31}"/>
          </ac:spMkLst>
        </pc:spChg>
        <pc:spChg chg="add mod">
          <ac:chgData name="Carla Vijian" userId="0685818c105fcfa6" providerId="LiveId" clId="{1A60406E-E01C-4725-A9CB-6339BC6F0B2C}" dt="2021-02-25T19:31:09.988" v="2436" actId="207"/>
          <ac:spMkLst>
            <pc:docMk/>
            <pc:sldMk cId="2421930173" sldId="918"/>
            <ac:spMk id="20" creationId="{CADEC2AF-943D-46C5-AEB8-7885F7F8E588}"/>
          </ac:spMkLst>
        </pc:spChg>
        <pc:spChg chg="add mod">
          <ac:chgData name="Carla Vijian" userId="0685818c105fcfa6" providerId="LiveId" clId="{1A60406E-E01C-4725-A9CB-6339BC6F0B2C}" dt="2021-02-26T17:56:40.599" v="3443" actId="20577"/>
          <ac:spMkLst>
            <pc:docMk/>
            <pc:sldMk cId="2421930173" sldId="918"/>
            <ac:spMk id="21" creationId="{D8D50961-B51A-4B62-879C-142617A00B7E}"/>
          </ac:spMkLst>
        </pc:spChg>
        <pc:spChg chg="add del">
          <ac:chgData name="Carla Vijian" userId="0685818c105fcfa6" providerId="LiveId" clId="{1A60406E-E01C-4725-A9CB-6339BC6F0B2C}" dt="2021-02-25T19:19:58.421" v="2256" actId="22"/>
          <ac:spMkLst>
            <pc:docMk/>
            <pc:sldMk cId="2421930173" sldId="918"/>
            <ac:spMk id="22" creationId="{56863968-6B08-44DE-83E6-62AE8A9F80FF}"/>
          </ac:spMkLst>
        </pc:spChg>
        <pc:spChg chg="add del">
          <ac:chgData name="Carla Vijian" userId="0685818c105fcfa6" providerId="LiveId" clId="{1A60406E-E01C-4725-A9CB-6339BC6F0B2C}" dt="2021-02-25T19:20:01.955" v="2258" actId="22"/>
          <ac:spMkLst>
            <pc:docMk/>
            <pc:sldMk cId="2421930173" sldId="918"/>
            <ac:spMk id="23" creationId="{BBB3CEFC-64AD-4720-935F-44C74E3A73E0}"/>
          </ac:spMkLst>
        </pc:spChg>
        <pc:spChg chg="add del">
          <ac:chgData name="Carla Vijian" userId="0685818c105fcfa6" providerId="LiveId" clId="{1A60406E-E01C-4725-A9CB-6339BC6F0B2C}" dt="2021-02-25T19:20:13.460" v="2262" actId="22"/>
          <ac:spMkLst>
            <pc:docMk/>
            <pc:sldMk cId="2421930173" sldId="918"/>
            <ac:spMk id="25" creationId="{9CDB9760-2FAC-48E1-93FE-9BB9B50084F1}"/>
          </ac:spMkLst>
        </pc:spChg>
        <pc:spChg chg="del mod topLvl">
          <ac:chgData name="Carla Vijian" userId="0685818c105fcfa6" providerId="LiveId" clId="{1A60406E-E01C-4725-A9CB-6339BC6F0B2C}" dt="2021-02-25T19:31:52.994" v="2443" actId="21"/>
          <ac:spMkLst>
            <pc:docMk/>
            <pc:sldMk cId="2421930173" sldId="918"/>
            <ac:spMk id="27" creationId="{69ACB760-758B-4405-AB8D-9D64A72E1B69}"/>
          </ac:spMkLst>
        </pc:spChg>
        <pc:spChg chg="mod topLvl">
          <ac:chgData name="Carla Vijian" userId="0685818c105fcfa6" providerId="LiveId" clId="{1A60406E-E01C-4725-A9CB-6339BC6F0B2C}" dt="2021-02-26T18:25:59.296" v="3615" actId="14100"/>
          <ac:spMkLst>
            <pc:docMk/>
            <pc:sldMk cId="2421930173" sldId="918"/>
            <ac:spMk id="28" creationId="{8CF41B7D-DAE0-4635-8DCB-6F3F02914620}"/>
          </ac:spMkLst>
        </pc:spChg>
        <pc:grpChg chg="add mod">
          <ac:chgData name="Carla Vijian" userId="0685818c105fcfa6" providerId="LiveId" clId="{1A60406E-E01C-4725-A9CB-6339BC6F0B2C}" dt="2021-02-25T19:45:32.570" v="2585" actId="1076"/>
          <ac:grpSpMkLst>
            <pc:docMk/>
            <pc:sldMk cId="2421930173" sldId="918"/>
            <ac:grpSpMk id="19" creationId="{983F3BF9-FFE9-4872-B5E6-298E7E6C5780}"/>
          </ac:grpSpMkLst>
        </pc:grpChg>
        <pc:grpChg chg="add del mod">
          <ac:chgData name="Carla Vijian" userId="0685818c105fcfa6" providerId="LiveId" clId="{1A60406E-E01C-4725-A9CB-6339BC6F0B2C}" dt="2021-02-25T19:31:52.994" v="2443" actId="21"/>
          <ac:grpSpMkLst>
            <pc:docMk/>
            <pc:sldMk cId="2421930173" sldId="918"/>
            <ac:grpSpMk id="26" creationId="{470725E5-AA17-44AD-8C3A-AF67CFD5552E}"/>
          </ac:grpSpMkLst>
        </pc:grpChg>
        <pc:graphicFrameChg chg="add del modGraphic">
          <ac:chgData name="Carla Vijian" userId="0685818c105fcfa6" providerId="LiveId" clId="{1A60406E-E01C-4725-A9CB-6339BC6F0B2C}" dt="2021-02-25T19:17:12.520" v="2232" actId="1032"/>
          <ac:graphicFrameMkLst>
            <pc:docMk/>
            <pc:sldMk cId="2421930173" sldId="918"/>
            <ac:graphicFrameMk id="8" creationId="{4E382DAC-54FF-4F45-8358-2C57E7D72FBB}"/>
          </ac:graphicFrameMkLst>
        </pc:graphicFrameChg>
        <pc:graphicFrameChg chg="add mod modGraphic">
          <ac:chgData name="Carla Vijian" userId="0685818c105fcfa6" providerId="LiveId" clId="{1A60406E-E01C-4725-A9CB-6339BC6F0B2C}" dt="2021-02-26T17:00:21.466" v="3331"/>
          <ac:graphicFrameMkLst>
            <pc:docMk/>
            <pc:sldMk cId="2421930173" sldId="918"/>
            <ac:graphicFrameMk id="10" creationId="{AA80262B-E374-49C9-AC0E-2CBAA3DE020E}"/>
          </ac:graphicFrameMkLst>
        </pc:graphicFrameChg>
        <pc:graphicFrameChg chg="del">
          <ac:chgData name="Carla Vijian" userId="0685818c105fcfa6" providerId="LiveId" clId="{1A60406E-E01C-4725-A9CB-6339BC6F0B2C}" dt="2021-02-25T19:08:35.725" v="1970" actId="478"/>
          <ac:graphicFrameMkLst>
            <pc:docMk/>
            <pc:sldMk cId="2421930173" sldId="918"/>
            <ac:graphicFrameMk id="13" creationId="{364843A0-7E4E-4313-B33D-7926F9AA6BAD}"/>
          </ac:graphicFrameMkLst>
        </pc:graphicFrameChg>
        <pc:cxnChg chg="add del mod">
          <ac:chgData name="Carla Vijian" userId="0685818c105fcfa6" providerId="LiveId" clId="{1A60406E-E01C-4725-A9CB-6339BC6F0B2C}" dt="2021-02-25T19:32:21.469" v="2446" actId="478"/>
          <ac:cxnSpMkLst>
            <pc:docMk/>
            <pc:sldMk cId="2421930173" sldId="918"/>
            <ac:cxnSpMk id="30" creationId="{ACDC3FDB-55C2-47C4-8194-0EA662B77C52}"/>
          </ac:cxnSpMkLst>
        </pc:cxnChg>
        <pc:cxnChg chg="add del">
          <ac:chgData name="Carla Vijian" userId="0685818c105fcfa6" providerId="LiveId" clId="{1A60406E-E01C-4725-A9CB-6339BC6F0B2C}" dt="2021-02-25T19:34:55.951" v="2459" actId="478"/>
          <ac:cxnSpMkLst>
            <pc:docMk/>
            <pc:sldMk cId="2421930173" sldId="918"/>
            <ac:cxnSpMk id="32" creationId="{979B7FAA-AA6A-4EEF-A25C-E5E25AE9E695}"/>
          </ac:cxnSpMkLst>
        </pc:cxnChg>
        <pc:cxnChg chg="add del mod">
          <ac:chgData name="Carla Vijian" userId="0685818c105fcfa6" providerId="LiveId" clId="{1A60406E-E01C-4725-A9CB-6339BC6F0B2C}" dt="2021-02-25T19:44:43.610" v="2577" actId="478"/>
          <ac:cxnSpMkLst>
            <pc:docMk/>
            <pc:sldMk cId="2421930173" sldId="918"/>
            <ac:cxnSpMk id="34" creationId="{7EF174B3-C0FC-42FC-B9C5-67340D8810ED}"/>
          </ac:cxnSpMkLst>
        </pc:cxnChg>
        <pc:cxnChg chg="add del mod">
          <ac:chgData name="Carla Vijian" userId="0685818c105fcfa6" providerId="LiveId" clId="{1A60406E-E01C-4725-A9CB-6339BC6F0B2C}" dt="2021-02-25T19:35:11.014" v="2461" actId="478"/>
          <ac:cxnSpMkLst>
            <pc:docMk/>
            <pc:sldMk cId="2421930173" sldId="918"/>
            <ac:cxnSpMk id="36" creationId="{B97CDD73-A54C-46B6-9796-5650D09A7E6A}"/>
          </ac:cxnSpMkLst>
        </pc:cxnChg>
        <pc:cxnChg chg="add del mod">
          <ac:chgData name="Carla Vijian" userId="0685818c105fcfa6" providerId="LiveId" clId="{1A60406E-E01C-4725-A9CB-6339BC6F0B2C}" dt="2021-02-25T19:35:24.446" v="2463" actId="478"/>
          <ac:cxnSpMkLst>
            <pc:docMk/>
            <pc:sldMk cId="2421930173" sldId="918"/>
            <ac:cxnSpMk id="38" creationId="{ACFED32E-EFD4-4D5D-B753-C9AC3987B776}"/>
          </ac:cxnSpMkLst>
        </pc:cxnChg>
        <pc:cxnChg chg="add mod">
          <ac:chgData name="Carla Vijian" userId="0685818c105fcfa6" providerId="LiveId" clId="{1A60406E-E01C-4725-A9CB-6339BC6F0B2C}" dt="2021-02-26T16:22:52.057" v="3313" actId="14100"/>
          <ac:cxnSpMkLst>
            <pc:docMk/>
            <pc:sldMk cId="2421930173" sldId="918"/>
            <ac:cxnSpMk id="40" creationId="{574F490E-C2BA-4753-B140-F59B5B3C6F55}"/>
          </ac:cxnSpMkLst>
        </pc:cxnChg>
      </pc:sldChg>
      <pc:sldChg chg="modSp add mod ord modNotes">
        <pc:chgData name="Carla Vijian" userId="0685818c105fcfa6" providerId="LiveId" clId="{1A60406E-E01C-4725-A9CB-6339BC6F0B2C}" dt="2021-02-26T16:21:17.592" v="3310"/>
        <pc:sldMkLst>
          <pc:docMk/>
          <pc:sldMk cId="2739939524" sldId="919"/>
        </pc:sldMkLst>
        <pc:spChg chg="mod">
          <ac:chgData name="Carla Vijian" userId="0685818c105fcfa6" providerId="LiveId" clId="{1A60406E-E01C-4725-A9CB-6339BC6F0B2C}" dt="2021-02-25T19:39:54.892" v="2534" actId="20577"/>
          <ac:spMkLst>
            <pc:docMk/>
            <pc:sldMk cId="2739939524" sldId="919"/>
            <ac:spMk id="4" creationId="{00000000-0000-0000-0000-000000000000}"/>
          </ac:spMkLst>
        </pc:spChg>
      </pc:sldChg>
      <pc:sldChg chg="addSp delSp modSp add mod modNotes">
        <pc:chgData name="Carla Vijian" userId="0685818c105fcfa6" providerId="LiveId" clId="{1A60406E-E01C-4725-A9CB-6339BC6F0B2C}" dt="2021-02-26T18:26:53.009" v="3620" actId="948"/>
        <pc:sldMkLst>
          <pc:docMk/>
          <pc:sldMk cId="2934190081" sldId="920"/>
        </pc:sldMkLst>
        <pc:spChg chg="mod">
          <ac:chgData name="Carla Vijian" userId="0685818c105fcfa6" providerId="LiveId" clId="{1A60406E-E01C-4725-A9CB-6339BC6F0B2C}" dt="2021-02-25T20:04:04.138" v="3143" actId="20577"/>
          <ac:spMkLst>
            <pc:docMk/>
            <pc:sldMk cId="2934190081" sldId="920"/>
            <ac:spMk id="2" creationId="{00000000-0000-0000-0000-000000000000}"/>
          </ac:spMkLst>
        </pc:spChg>
        <pc:spChg chg="mod">
          <ac:chgData name="Carla Vijian" userId="0685818c105fcfa6" providerId="LiveId" clId="{1A60406E-E01C-4725-A9CB-6339BC6F0B2C}" dt="2021-02-25T19:47:31.786" v="2654" actId="1076"/>
          <ac:spMkLst>
            <pc:docMk/>
            <pc:sldMk cId="2934190081" sldId="920"/>
            <ac:spMk id="8" creationId="{15ECCBB8-7630-40EA-B118-8E0115AFCFCD}"/>
          </ac:spMkLst>
        </pc:spChg>
        <pc:spChg chg="add mod">
          <ac:chgData name="Carla Vijian" userId="0685818c105fcfa6" providerId="LiveId" clId="{1A60406E-E01C-4725-A9CB-6339BC6F0B2C}" dt="2021-02-26T18:26:53.009" v="3620" actId="948"/>
          <ac:spMkLst>
            <pc:docMk/>
            <pc:sldMk cId="2934190081" sldId="920"/>
            <ac:spMk id="10" creationId="{8AFB5F2B-DDE0-4296-AFA4-4F103938B12F}"/>
          </ac:spMkLst>
        </pc:spChg>
        <pc:spChg chg="del">
          <ac:chgData name="Carla Vijian" userId="0685818c105fcfa6" providerId="LiveId" clId="{1A60406E-E01C-4725-A9CB-6339BC6F0B2C}" dt="2021-02-25T19:47:51.195" v="2656" actId="478"/>
          <ac:spMkLst>
            <pc:docMk/>
            <pc:sldMk cId="2934190081" sldId="920"/>
            <ac:spMk id="11" creationId="{17ED0A68-C463-4AD8-A7C8-BEBF5F888E69}"/>
          </ac:spMkLst>
        </pc:spChg>
        <pc:spChg chg="del">
          <ac:chgData name="Carla Vijian" userId="0685818c105fcfa6" providerId="LiveId" clId="{1A60406E-E01C-4725-A9CB-6339BC6F0B2C}" dt="2021-02-25T19:47:52.548" v="2657" actId="478"/>
          <ac:spMkLst>
            <pc:docMk/>
            <pc:sldMk cId="2934190081" sldId="920"/>
            <ac:spMk id="12" creationId="{8592CC82-6B6B-4008-A08C-5D0BB5EE0D75}"/>
          </ac:spMkLst>
        </pc:spChg>
        <pc:spChg chg="del">
          <ac:chgData name="Carla Vijian" userId="0685818c105fcfa6" providerId="LiveId" clId="{1A60406E-E01C-4725-A9CB-6339BC6F0B2C}" dt="2021-02-25T19:49:10.973" v="2717" actId="21"/>
          <ac:spMkLst>
            <pc:docMk/>
            <pc:sldMk cId="2934190081" sldId="920"/>
            <ac:spMk id="18" creationId="{1CA0DD69-53F4-49F8-BB6D-13F8BE931A31}"/>
          </ac:spMkLst>
        </pc:spChg>
        <pc:graphicFrameChg chg="del mod">
          <ac:chgData name="Carla Vijian" userId="0685818c105fcfa6" providerId="LiveId" clId="{1A60406E-E01C-4725-A9CB-6339BC6F0B2C}" dt="2021-02-25T19:47:46.628" v="2655" actId="478"/>
          <ac:graphicFrameMkLst>
            <pc:docMk/>
            <pc:sldMk cId="2934190081" sldId="920"/>
            <ac:graphicFrameMk id="13" creationId="{364843A0-7E4E-4313-B33D-7926F9AA6BAD}"/>
          </ac:graphicFrameMkLst>
        </pc:graphicFrameChg>
      </pc:sldChg>
    </pc:docChg>
  </pc:docChgLst>
  <pc:docChgLst>
    <pc:chgData name="Carla Vijian" userId="0685818c105fcfa6" providerId="LiveId" clId="{986E24C5-F437-4903-BD9A-FF500513F80E}"/>
    <pc:docChg chg="undo custSel addSld delSld modSld sldOrd">
      <pc:chgData name="Carla Vijian" userId="0685818c105fcfa6" providerId="LiveId" clId="{986E24C5-F437-4903-BD9A-FF500513F80E}" dt="2020-12-02T21:49:50.926" v="1307" actId="14100"/>
      <pc:docMkLst>
        <pc:docMk/>
      </pc:docMkLst>
      <pc:sldChg chg="modSp">
        <pc:chgData name="Carla Vijian" userId="0685818c105fcfa6" providerId="LiveId" clId="{986E24C5-F437-4903-BD9A-FF500513F80E}" dt="2020-12-02T20:25:08.346" v="735" actId="1076"/>
        <pc:sldMkLst>
          <pc:docMk/>
          <pc:sldMk cId="2781454392" sldId="738"/>
        </pc:sldMkLst>
        <pc:spChg chg="mod">
          <ac:chgData name="Carla Vijian" userId="0685818c105fcfa6" providerId="LiveId" clId="{986E24C5-F437-4903-BD9A-FF500513F80E}" dt="2020-12-02T20:25:08.346" v="735" actId="1076"/>
          <ac:spMkLst>
            <pc:docMk/>
            <pc:sldMk cId="2781454392" sldId="738"/>
            <ac:spMk id="4" creationId="{1FC78BAC-5E20-4EBE-B955-A9C952F8238C}"/>
          </ac:spMkLst>
        </pc:spChg>
      </pc:sldChg>
      <pc:sldChg chg="addSp delSp modSp ord">
        <pc:chgData name="Carla Vijian" userId="0685818c105fcfa6" providerId="LiveId" clId="{986E24C5-F437-4903-BD9A-FF500513F80E}" dt="2020-12-02T20:41:04.292" v="952" actId="1076"/>
        <pc:sldMkLst>
          <pc:docMk/>
          <pc:sldMk cId="944863492" sldId="807"/>
        </pc:sldMkLst>
        <pc:spChg chg="mod">
          <ac:chgData name="Carla Vijian" userId="0685818c105fcfa6" providerId="LiveId" clId="{986E24C5-F437-4903-BD9A-FF500513F80E}" dt="2020-12-02T20:41:04.292" v="952" actId="1076"/>
          <ac:spMkLst>
            <pc:docMk/>
            <pc:sldMk cId="944863492" sldId="807"/>
            <ac:spMk id="2" creationId="{00000000-0000-0000-0000-000000000000}"/>
          </ac:spMkLst>
        </pc:spChg>
        <pc:spChg chg="add mod">
          <ac:chgData name="Carla Vijian" userId="0685818c105fcfa6" providerId="LiveId" clId="{986E24C5-F437-4903-BD9A-FF500513F80E}" dt="2020-12-02T20:40:57.685" v="951" actId="20577"/>
          <ac:spMkLst>
            <pc:docMk/>
            <pc:sldMk cId="944863492" sldId="807"/>
            <ac:spMk id="7" creationId="{F4CC23C1-73B6-406B-9E8F-937384A1A998}"/>
          </ac:spMkLst>
        </pc:spChg>
        <pc:graphicFrameChg chg="del">
          <ac:chgData name="Carla Vijian" userId="0685818c105fcfa6" providerId="LiveId" clId="{986E24C5-F437-4903-BD9A-FF500513F80E}" dt="2020-12-02T19:39:17.119" v="91" actId="478"/>
          <ac:graphicFrameMkLst>
            <pc:docMk/>
            <pc:sldMk cId="944863492" sldId="807"/>
            <ac:graphicFrameMk id="3" creationId="{A1DFDDA9-4EF7-4AC9-A5AD-52EE723DB98B}"/>
          </ac:graphicFrameMkLst>
        </pc:graphicFrameChg>
        <pc:graphicFrameChg chg="add del">
          <ac:chgData name="Carla Vijian" userId="0685818c105fcfa6" providerId="LiveId" clId="{986E24C5-F437-4903-BD9A-FF500513F80E}" dt="2020-12-02T19:41:09.085" v="103"/>
          <ac:graphicFrameMkLst>
            <pc:docMk/>
            <pc:sldMk cId="944863492" sldId="807"/>
            <ac:graphicFrameMk id="4" creationId="{A1C4A5B3-CC6F-49EE-BBFA-F2AE20D400B7}"/>
          </ac:graphicFrameMkLst>
        </pc:graphicFrameChg>
        <pc:graphicFrameChg chg="add mod modGraphic">
          <ac:chgData name="Carla Vijian" userId="0685818c105fcfa6" providerId="LiveId" clId="{986E24C5-F437-4903-BD9A-FF500513F80E}" dt="2020-12-02T19:52:09.743" v="257" actId="14734"/>
          <ac:graphicFrameMkLst>
            <pc:docMk/>
            <pc:sldMk cId="944863492" sldId="807"/>
            <ac:graphicFrameMk id="5" creationId="{690EEA74-09D5-4FE1-81BD-37A81D40BDA7}"/>
          </ac:graphicFrameMkLst>
        </pc:graphicFrameChg>
      </pc:sldChg>
      <pc:sldChg chg="del">
        <pc:chgData name="Carla Vijian" userId="0685818c105fcfa6" providerId="LiveId" clId="{986E24C5-F437-4903-BD9A-FF500513F80E}" dt="2020-12-02T19:34:57.138" v="47" actId="2696"/>
        <pc:sldMkLst>
          <pc:docMk/>
          <pc:sldMk cId="1094390263" sldId="820"/>
        </pc:sldMkLst>
      </pc:sldChg>
      <pc:sldChg chg="addSp modSp">
        <pc:chgData name="Carla Vijian" userId="0685818c105fcfa6" providerId="LiveId" clId="{986E24C5-F437-4903-BD9A-FF500513F80E}" dt="2020-12-02T19:33:07.613" v="46" actId="1076"/>
        <pc:sldMkLst>
          <pc:docMk/>
          <pc:sldMk cId="3777115289" sldId="841"/>
        </pc:sldMkLst>
        <pc:spChg chg="mod">
          <ac:chgData name="Carla Vijian" userId="0685818c105fcfa6" providerId="LiveId" clId="{986E24C5-F437-4903-BD9A-FF500513F80E}" dt="2020-12-02T19:27:21.723" v="17" actId="1076"/>
          <ac:spMkLst>
            <pc:docMk/>
            <pc:sldMk cId="3777115289" sldId="841"/>
            <ac:spMk id="12" creationId="{B2962885-35BC-4FD7-BF74-FAB432A89B66}"/>
          </ac:spMkLst>
        </pc:spChg>
        <pc:spChg chg="mod">
          <ac:chgData name="Carla Vijian" userId="0685818c105fcfa6" providerId="LiveId" clId="{986E24C5-F437-4903-BD9A-FF500513F80E}" dt="2020-12-02T19:27:15.356" v="16" actId="1076"/>
          <ac:spMkLst>
            <pc:docMk/>
            <pc:sldMk cId="3777115289" sldId="841"/>
            <ac:spMk id="15" creationId="{782E0305-B6A4-4D42-8181-A04005100BA2}"/>
          </ac:spMkLst>
        </pc:spChg>
        <pc:graphicFrameChg chg="mod">
          <ac:chgData name="Carla Vijian" userId="0685818c105fcfa6" providerId="LiveId" clId="{986E24C5-F437-4903-BD9A-FF500513F80E}" dt="2020-12-02T19:27:07.774" v="14" actId="20577"/>
          <ac:graphicFrameMkLst>
            <pc:docMk/>
            <pc:sldMk cId="3777115289" sldId="841"/>
            <ac:graphicFrameMk id="18" creationId="{A40E2019-3A29-419E-9DF1-EBCCEF83A1F2}"/>
          </ac:graphicFrameMkLst>
        </pc:graphicFrameChg>
        <pc:picChg chg="add mod">
          <ac:chgData name="Carla Vijian" userId="0685818c105fcfa6" providerId="LiveId" clId="{986E24C5-F437-4903-BD9A-FF500513F80E}" dt="2020-12-02T19:32:46.669" v="41" actId="1076"/>
          <ac:picMkLst>
            <pc:docMk/>
            <pc:sldMk cId="3777115289" sldId="841"/>
            <ac:picMk id="4" creationId="{62EAFDE5-EED7-469A-A306-65F5C2DB0383}"/>
          </ac:picMkLst>
        </pc:picChg>
        <pc:picChg chg="add mod">
          <ac:chgData name="Carla Vijian" userId="0685818c105fcfa6" providerId="LiveId" clId="{986E24C5-F437-4903-BD9A-FF500513F80E}" dt="2020-12-02T19:33:07.613" v="46" actId="1076"/>
          <ac:picMkLst>
            <pc:docMk/>
            <pc:sldMk cId="3777115289" sldId="841"/>
            <ac:picMk id="9" creationId="{8CD02CC4-093E-490D-9136-E918824272CF}"/>
          </ac:picMkLst>
        </pc:picChg>
      </pc:sldChg>
      <pc:sldChg chg="del">
        <pc:chgData name="Carla Vijian" userId="0685818c105fcfa6" providerId="LiveId" clId="{986E24C5-F437-4903-BD9A-FF500513F80E}" dt="2020-12-02T20:29:50.437" v="798" actId="2696"/>
        <pc:sldMkLst>
          <pc:docMk/>
          <pc:sldMk cId="246404824" sldId="878"/>
        </pc:sldMkLst>
      </pc:sldChg>
      <pc:sldChg chg="delSp modSp del ord">
        <pc:chgData name="Carla Vijian" userId="0685818c105fcfa6" providerId="LiveId" clId="{986E24C5-F437-4903-BD9A-FF500513F80E}" dt="2020-12-02T21:06:32.488" v="1114" actId="2696"/>
        <pc:sldMkLst>
          <pc:docMk/>
          <pc:sldMk cId="2831769829" sldId="882"/>
        </pc:sldMkLst>
        <pc:spChg chg="mod">
          <ac:chgData name="Carla Vijian" userId="0685818c105fcfa6" providerId="LiveId" clId="{986E24C5-F437-4903-BD9A-FF500513F80E}" dt="2020-12-02T21:05:42.185" v="1113" actId="20577"/>
          <ac:spMkLst>
            <pc:docMk/>
            <pc:sldMk cId="2831769829" sldId="882"/>
            <ac:spMk id="2" creationId="{00000000-0000-0000-0000-000000000000}"/>
          </ac:spMkLst>
        </pc:spChg>
        <pc:spChg chg="del mod">
          <ac:chgData name="Carla Vijian" userId="0685818c105fcfa6" providerId="LiveId" clId="{986E24C5-F437-4903-BD9A-FF500513F80E}" dt="2020-12-02T20:38:14.311" v="868"/>
          <ac:spMkLst>
            <pc:docMk/>
            <pc:sldMk cId="2831769829" sldId="882"/>
            <ac:spMk id="4" creationId="{B64C2780-4A4F-4909-95E7-8ECAE4F40A62}"/>
          </ac:spMkLst>
        </pc:spChg>
        <pc:spChg chg="del">
          <ac:chgData name="Carla Vijian" userId="0685818c105fcfa6" providerId="LiveId" clId="{986E24C5-F437-4903-BD9A-FF500513F80E}" dt="2020-12-02T20:37:51.660" v="865" actId="478"/>
          <ac:spMkLst>
            <pc:docMk/>
            <pc:sldMk cId="2831769829" sldId="882"/>
            <ac:spMk id="7" creationId="{9774867B-F9E8-4D65-906C-C5D6E0A82124}"/>
          </ac:spMkLst>
        </pc:spChg>
      </pc:sldChg>
      <pc:sldChg chg="modSp ord">
        <pc:chgData name="Carla Vijian" userId="0685818c105fcfa6" providerId="LiveId" clId="{986E24C5-F437-4903-BD9A-FF500513F80E}" dt="2020-12-02T20:28:27.843" v="788"/>
        <pc:sldMkLst>
          <pc:docMk/>
          <pc:sldMk cId="2229189078" sldId="883"/>
        </pc:sldMkLst>
        <pc:spChg chg="mod">
          <ac:chgData name="Carla Vijian" userId="0685818c105fcfa6" providerId="LiveId" clId="{986E24C5-F437-4903-BD9A-FF500513F80E}" dt="2020-12-02T20:26:52.411" v="773" actId="20577"/>
          <ac:spMkLst>
            <pc:docMk/>
            <pc:sldMk cId="2229189078" sldId="883"/>
            <ac:spMk id="4" creationId="{00000000-0000-0000-0000-000000000000}"/>
          </ac:spMkLst>
        </pc:spChg>
        <pc:graphicFrameChg chg="mod">
          <ac:chgData name="Carla Vijian" userId="0685818c105fcfa6" providerId="LiveId" clId="{986E24C5-F437-4903-BD9A-FF500513F80E}" dt="2020-12-02T20:27:07.558" v="783" actId="5793"/>
          <ac:graphicFrameMkLst>
            <pc:docMk/>
            <pc:sldMk cId="2229189078" sldId="883"/>
            <ac:graphicFrameMk id="7" creationId="{FCD2CF78-FC61-452B-9831-40D87E711B98}"/>
          </ac:graphicFrameMkLst>
        </pc:graphicFrameChg>
      </pc:sldChg>
      <pc:sldChg chg="modSp">
        <pc:chgData name="Carla Vijian" userId="0685818c105fcfa6" providerId="LiveId" clId="{986E24C5-F437-4903-BD9A-FF500513F80E}" dt="2020-12-02T20:36:36.451" v="849" actId="1076"/>
        <pc:sldMkLst>
          <pc:docMk/>
          <pc:sldMk cId="3435583717" sldId="884"/>
        </pc:sldMkLst>
        <pc:spChg chg="mod">
          <ac:chgData name="Carla Vijian" userId="0685818c105fcfa6" providerId="LiveId" clId="{986E24C5-F437-4903-BD9A-FF500513F80E}" dt="2020-12-02T20:36:36.451" v="849" actId="1076"/>
          <ac:spMkLst>
            <pc:docMk/>
            <pc:sldMk cId="3435583717" sldId="884"/>
            <ac:spMk id="4" creationId="{00000000-0000-0000-0000-000000000000}"/>
          </ac:spMkLst>
        </pc:spChg>
      </pc:sldChg>
      <pc:sldChg chg="modSp">
        <pc:chgData name="Carla Vijian" userId="0685818c105fcfa6" providerId="LiveId" clId="{986E24C5-F437-4903-BD9A-FF500513F80E}" dt="2020-12-02T20:36:45.467" v="850" actId="1076"/>
        <pc:sldMkLst>
          <pc:docMk/>
          <pc:sldMk cId="1152301939" sldId="885"/>
        </pc:sldMkLst>
        <pc:spChg chg="mod">
          <ac:chgData name="Carla Vijian" userId="0685818c105fcfa6" providerId="LiveId" clId="{986E24C5-F437-4903-BD9A-FF500513F80E}" dt="2020-12-02T20:36:45.467" v="850" actId="1076"/>
          <ac:spMkLst>
            <pc:docMk/>
            <pc:sldMk cId="1152301939" sldId="885"/>
            <ac:spMk id="4" creationId="{00000000-0000-0000-0000-000000000000}"/>
          </ac:spMkLst>
        </pc:spChg>
        <pc:graphicFrameChg chg="mod modGraphic">
          <ac:chgData name="Carla Vijian" userId="0685818c105fcfa6" providerId="LiveId" clId="{986E24C5-F437-4903-BD9A-FF500513F80E}" dt="2020-12-02T20:35:20.267" v="834"/>
          <ac:graphicFrameMkLst>
            <pc:docMk/>
            <pc:sldMk cId="1152301939" sldId="885"/>
            <ac:graphicFrameMk id="3" creationId="{12842295-D6B7-4382-B870-4473393F6480}"/>
          </ac:graphicFrameMkLst>
        </pc:graphicFrameChg>
      </pc:sldChg>
      <pc:sldChg chg="del">
        <pc:chgData name="Carla Vijian" userId="0685818c105fcfa6" providerId="LiveId" clId="{986E24C5-F437-4903-BD9A-FF500513F80E}" dt="2020-12-02T20:36:55.503" v="852" actId="2696"/>
        <pc:sldMkLst>
          <pc:docMk/>
          <pc:sldMk cId="1346090336" sldId="886"/>
        </pc:sldMkLst>
      </pc:sldChg>
      <pc:sldChg chg="modSp">
        <pc:chgData name="Carla Vijian" userId="0685818c105fcfa6" providerId="LiveId" clId="{986E24C5-F437-4903-BD9A-FF500513F80E}" dt="2020-12-02T20:36:01.076" v="846" actId="20577"/>
        <pc:sldMkLst>
          <pc:docMk/>
          <pc:sldMk cId="1762736538" sldId="888"/>
        </pc:sldMkLst>
        <pc:spChg chg="mod">
          <ac:chgData name="Carla Vijian" userId="0685818c105fcfa6" providerId="LiveId" clId="{986E24C5-F437-4903-BD9A-FF500513F80E}" dt="2020-12-02T20:36:01.076" v="846" actId="20577"/>
          <ac:spMkLst>
            <pc:docMk/>
            <pc:sldMk cId="1762736538" sldId="888"/>
            <ac:spMk id="4" creationId="{00000000-0000-0000-0000-000000000000}"/>
          </ac:spMkLst>
        </pc:spChg>
      </pc:sldChg>
      <pc:sldChg chg="del">
        <pc:chgData name="Carla Vijian" userId="0685818c105fcfa6" providerId="LiveId" clId="{986E24C5-F437-4903-BD9A-FF500513F80E}" dt="2020-12-02T20:30:17.868" v="799" actId="2696"/>
        <pc:sldMkLst>
          <pc:docMk/>
          <pc:sldMk cId="1802173536" sldId="889"/>
        </pc:sldMkLst>
      </pc:sldChg>
      <pc:sldChg chg="addSp delSp modSp ord">
        <pc:chgData name="Carla Vijian" userId="0685818c105fcfa6" providerId="LiveId" clId="{986E24C5-F437-4903-BD9A-FF500513F80E}" dt="2020-12-02T21:41:57.836" v="1239" actId="1076"/>
        <pc:sldMkLst>
          <pc:docMk/>
          <pc:sldMk cId="1495863987" sldId="890"/>
        </pc:sldMkLst>
        <pc:spChg chg="mod">
          <ac:chgData name="Carla Vijian" userId="0685818c105fcfa6" providerId="LiveId" clId="{986E24C5-F437-4903-BD9A-FF500513F80E}" dt="2020-12-02T21:15:10.964" v="1161"/>
          <ac:spMkLst>
            <pc:docMk/>
            <pc:sldMk cId="1495863987" sldId="890"/>
            <ac:spMk id="2" creationId="{00000000-0000-0000-0000-000000000000}"/>
          </ac:spMkLst>
        </pc:spChg>
        <pc:spChg chg="add del">
          <ac:chgData name="Carla Vijian" userId="0685818c105fcfa6" providerId="LiveId" clId="{986E24C5-F437-4903-BD9A-FF500513F80E}" dt="2020-12-02T21:15:18.881" v="1165"/>
          <ac:spMkLst>
            <pc:docMk/>
            <pc:sldMk cId="1495863987" sldId="890"/>
            <ac:spMk id="3" creationId="{6AF935FA-9E2B-4AE4-99EA-0F422AF5D8BE}"/>
          </ac:spMkLst>
        </pc:spChg>
        <pc:spChg chg="add del">
          <ac:chgData name="Carla Vijian" userId="0685818c105fcfa6" providerId="LiveId" clId="{986E24C5-F437-4903-BD9A-FF500513F80E}" dt="2020-12-02T21:15:59.466" v="1174"/>
          <ac:spMkLst>
            <pc:docMk/>
            <pc:sldMk cId="1495863987" sldId="890"/>
            <ac:spMk id="5" creationId="{4AD18564-804F-46A9-B9B7-460C566FCC78}"/>
          </ac:spMkLst>
        </pc:spChg>
        <pc:spChg chg="mod">
          <ac:chgData name="Carla Vijian" userId="0685818c105fcfa6" providerId="LiveId" clId="{986E24C5-F437-4903-BD9A-FF500513F80E}" dt="2020-12-02T21:07:03.929" v="1141" actId="20577"/>
          <ac:spMkLst>
            <pc:docMk/>
            <pc:sldMk cId="1495863987" sldId="890"/>
            <ac:spMk id="9" creationId="{91502AC6-4969-40A9-89B1-F7238CA12047}"/>
          </ac:spMkLst>
        </pc:spChg>
        <pc:spChg chg="del">
          <ac:chgData name="Carla Vijian" userId="0685818c105fcfa6" providerId="LiveId" clId="{986E24C5-F437-4903-BD9A-FF500513F80E}" dt="2020-12-02T21:39:23.196" v="1204" actId="478"/>
          <ac:spMkLst>
            <pc:docMk/>
            <pc:sldMk cId="1495863987" sldId="890"/>
            <ac:spMk id="12" creationId="{FFEA9917-783A-40B2-8617-9C90D36ED2D3}"/>
          </ac:spMkLst>
        </pc:spChg>
        <pc:spChg chg="add del">
          <ac:chgData name="Carla Vijian" userId="0685818c105fcfa6" providerId="LiveId" clId="{986E24C5-F437-4903-BD9A-FF500513F80E}" dt="2020-12-02T21:37:32.133" v="1186"/>
          <ac:spMkLst>
            <pc:docMk/>
            <pc:sldMk cId="1495863987" sldId="890"/>
            <ac:spMk id="13" creationId="{53CD6E02-F09A-4174-A1FE-5B5A3177316D}"/>
          </ac:spMkLst>
        </pc:spChg>
        <pc:spChg chg="del">
          <ac:chgData name="Carla Vijian" userId="0685818c105fcfa6" providerId="LiveId" clId="{986E24C5-F437-4903-BD9A-FF500513F80E}" dt="2020-12-02T21:39:24.667" v="1205" actId="478"/>
          <ac:spMkLst>
            <pc:docMk/>
            <pc:sldMk cId="1495863987" sldId="890"/>
            <ac:spMk id="14" creationId="{C71630FD-9756-440C-8465-197646EBF005}"/>
          </ac:spMkLst>
        </pc:spChg>
        <pc:spChg chg="add del">
          <ac:chgData name="Carla Vijian" userId="0685818c105fcfa6" providerId="LiveId" clId="{986E24C5-F437-4903-BD9A-FF500513F80E}" dt="2020-12-02T21:37:32.133" v="1186"/>
          <ac:spMkLst>
            <pc:docMk/>
            <pc:sldMk cId="1495863987" sldId="890"/>
            <ac:spMk id="15" creationId="{E37E1C42-5E0A-4435-927C-B49CDA10381F}"/>
          </ac:spMkLst>
        </pc:spChg>
        <pc:spChg chg="del">
          <ac:chgData name="Carla Vijian" userId="0685818c105fcfa6" providerId="LiveId" clId="{986E24C5-F437-4903-BD9A-FF500513F80E}" dt="2020-12-02T21:39:25.643" v="1206" actId="478"/>
          <ac:spMkLst>
            <pc:docMk/>
            <pc:sldMk cId="1495863987" sldId="890"/>
            <ac:spMk id="16" creationId="{E7849E87-BD66-4A0F-BFBB-A10244DD995C}"/>
          </ac:spMkLst>
        </pc:spChg>
        <pc:spChg chg="add del">
          <ac:chgData name="Carla Vijian" userId="0685818c105fcfa6" providerId="LiveId" clId="{986E24C5-F437-4903-BD9A-FF500513F80E}" dt="2020-12-02T21:37:32.133" v="1186"/>
          <ac:spMkLst>
            <pc:docMk/>
            <pc:sldMk cId="1495863987" sldId="890"/>
            <ac:spMk id="17" creationId="{D33AB226-D617-4DDB-AA69-9B4D5BB656B2}"/>
          </ac:spMkLst>
        </pc:spChg>
        <pc:spChg chg="add del">
          <ac:chgData name="Carla Vijian" userId="0685818c105fcfa6" providerId="LiveId" clId="{986E24C5-F437-4903-BD9A-FF500513F80E}" dt="2020-12-02T21:37:50.785" v="1194"/>
          <ac:spMkLst>
            <pc:docMk/>
            <pc:sldMk cId="1495863987" sldId="890"/>
            <ac:spMk id="19" creationId="{6FA4C09D-60A3-4300-A4DF-35BF096587B3}"/>
          </ac:spMkLst>
        </pc:spChg>
        <pc:spChg chg="add del">
          <ac:chgData name="Carla Vijian" userId="0685818c105fcfa6" providerId="LiveId" clId="{986E24C5-F437-4903-BD9A-FF500513F80E}" dt="2020-12-02T21:37:50.785" v="1194"/>
          <ac:spMkLst>
            <pc:docMk/>
            <pc:sldMk cId="1495863987" sldId="890"/>
            <ac:spMk id="20" creationId="{FFDE3E5F-B9BB-44E4-9703-04018E39F8DD}"/>
          </ac:spMkLst>
        </pc:spChg>
        <pc:spChg chg="add del">
          <ac:chgData name="Carla Vijian" userId="0685818c105fcfa6" providerId="LiveId" clId="{986E24C5-F437-4903-BD9A-FF500513F80E}" dt="2020-12-02T21:37:50.785" v="1194"/>
          <ac:spMkLst>
            <pc:docMk/>
            <pc:sldMk cId="1495863987" sldId="890"/>
            <ac:spMk id="21" creationId="{D108A880-0AD8-4D4E-A2D6-AEBB805F8CD4}"/>
          </ac:spMkLst>
        </pc:spChg>
        <pc:spChg chg="add del">
          <ac:chgData name="Carla Vijian" userId="0685818c105fcfa6" providerId="LiveId" clId="{986E24C5-F437-4903-BD9A-FF500513F80E}" dt="2020-12-02T21:38:40.247" v="1198"/>
          <ac:spMkLst>
            <pc:docMk/>
            <pc:sldMk cId="1495863987" sldId="890"/>
            <ac:spMk id="22" creationId="{AC333CA8-D6F1-43CF-BA06-DF77E60118D9}"/>
          </ac:spMkLst>
        </pc:spChg>
        <pc:spChg chg="add mod">
          <ac:chgData name="Carla Vijian" userId="0685818c105fcfa6" providerId="LiveId" clId="{986E24C5-F437-4903-BD9A-FF500513F80E}" dt="2020-12-02T21:41:57.836" v="1239" actId="1076"/>
          <ac:spMkLst>
            <pc:docMk/>
            <pc:sldMk cId="1495863987" sldId="890"/>
            <ac:spMk id="23" creationId="{63A688EC-01D1-4052-821C-DEEAE5D85196}"/>
          </ac:spMkLst>
        </pc:spChg>
        <pc:graphicFrameChg chg="add del mod">
          <ac:chgData name="Carla Vijian" userId="0685818c105fcfa6" providerId="LiveId" clId="{986E24C5-F437-4903-BD9A-FF500513F80E}" dt="2020-12-02T21:34:12.421" v="1180"/>
          <ac:graphicFrameMkLst>
            <pc:docMk/>
            <pc:sldMk cId="1495863987" sldId="890"/>
            <ac:graphicFrameMk id="8" creationId="{28A2C8D8-2D12-4491-A995-4CFBF97CA35A}"/>
          </ac:graphicFrameMkLst>
        </pc:graphicFrameChg>
        <pc:graphicFrameChg chg="add del mod">
          <ac:chgData name="Carla Vijian" userId="0685818c105fcfa6" providerId="LiveId" clId="{986E24C5-F437-4903-BD9A-FF500513F80E}" dt="2020-12-02T21:34:48.035" v="1183" actId="478"/>
          <ac:graphicFrameMkLst>
            <pc:docMk/>
            <pc:sldMk cId="1495863987" sldId="890"/>
            <ac:graphicFrameMk id="10" creationId="{371BB696-EA96-4E6D-AE3A-980A84F4DABB}"/>
          </ac:graphicFrameMkLst>
        </pc:graphicFrameChg>
        <pc:graphicFrameChg chg="add del">
          <ac:chgData name="Carla Vijian" userId="0685818c105fcfa6" providerId="LiveId" clId="{986E24C5-F437-4903-BD9A-FF500513F80E}" dt="2020-12-02T21:37:32.133" v="1186"/>
          <ac:graphicFrameMkLst>
            <pc:docMk/>
            <pc:sldMk cId="1495863987" sldId="890"/>
            <ac:graphicFrameMk id="11" creationId="{36CF1431-7012-4C20-9237-14526847F7A5}"/>
          </ac:graphicFrameMkLst>
        </pc:graphicFrameChg>
        <pc:graphicFrameChg chg="add del mod modGraphic">
          <ac:chgData name="Carla Vijian" userId="0685818c105fcfa6" providerId="LiveId" clId="{986E24C5-F437-4903-BD9A-FF500513F80E}" dt="2020-12-02T21:37:50.785" v="1194"/>
          <ac:graphicFrameMkLst>
            <pc:docMk/>
            <pc:sldMk cId="1495863987" sldId="890"/>
            <ac:graphicFrameMk id="18" creationId="{D91B0D6C-9CD2-4998-8D57-D00544274C52}"/>
          </ac:graphicFrameMkLst>
        </pc:graphicFrameChg>
        <pc:picChg chg="add del mod">
          <ac:chgData name="Carla Vijian" userId="0685818c105fcfa6" providerId="LiveId" clId="{986E24C5-F437-4903-BD9A-FF500513F80E}" dt="2020-12-02T21:15:48.810" v="1170" actId="478"/>
          <ac:picMkLst>
            <pc:docMk/>
            <pc:sldMk cId="1495863987" sldId="890"/>
            <ac:picMk id="4" creationId="{7D550610-529D-42C8-94B3-D800965613FB}"/>
          </ac:picMkLst>
        </pc:picChg>
        <pc:picChg chg="add del mod">
          <ac:chgData name="Carla Vijian" userId="0685818c105fcfa6" providerId="LiveId" clId="{986E24C5-F437-4903-BD9A-FF500513F80E}" dt="2020-12-02T21:16:53.922" v="1178" actId="478"/>
          <ac:picMkLst>
            <pc:docMk/>
            <pc:sldMk cId="1495863987" sldId="890"/>
            <ac:picMk id="7" creationId="{927CF98E-4E7C-4D1C-8992-7ED7129C8D92}"/>
          </ac:picMkLst>
        </pc:picChg>
      </pc:sldChg>
      <pc:sldChg chg="del">
        <pc:chgData name="Carla Vijian" userId="0685818c105fcfa6" providerId="LiveId" clId="{986E24C5-F437-4903-BD9A-FF500513F80E}" dt="2020-12-02T20:36:55.495" v="851" actId="2696"/>
        <pc:sldMkLst>
          <pc:docMk/>
          <pc:sldMk cId="3112094965" sldId="891"/>
        </pc:sldMkLst>
      </pc:sldChg>
      <pc:sldChg chg="modSp add">
        <pc:chgData name="Carla Vijian" userId="0685818c105fcfa6" providerId="LiveId" clId="{986E24C5-F437-4903-BD9A-FF500513F80E}" dt="2020-12-02T19:38:47.486" v="89" actId="20577"/>
        <pc:sldMkLst>
          <pc:docMk/>
          <pc:sldMk cId="2124461528" sldId="892"/>
        </pc:sldMkLst>
        <pc:spChg chg="mod">
          <ac:chgData name="Carla Vijian" userId="0685818c105fcfa6" providerId="LiveId" clId="{986E24C5-F437-4903-BD9A-FF500513F80E}" dt="2020-12-02T19:38:47.486" v="89" actId="20577"/>
          <ac:spMkLst>
            <pc:docMk/>
            <pc:sldMk cId="2124461528" sldId="892"/>
            <ac:spMk id="2" creationId="{00000000-0000-0000-0000-000000000000}"/>
          </ac:spMkLst>
        </pc:spChg>
        <pc:graphicFrameChg chg="mod modGraphic">
          <ac:chgData name="Carla Vijian" userId="0685818c105fcfa6" providerId="LiveId" clId="{986E24C5-F437-4903-BD9A-FF500513F80E}" dt="2020-12-02T19:38:12.702" v="71"/>
          <ac:graphicFrameMkLst>
            <pc:docMk/>
            <pc:sldMk cId="2124461528" sldId="892"/>
            <ac:graphicFrameMk id="3" creationId="{A1DFDDA9-4EF7-4AC9-A5AD-52EE723DB98B}"/>
          </ac:graphicFrameMkLst>
        </pc:graphicFrameChg>
      </pc:sldChg>
      <pc:sldChg chg="addSp delSp modSp add">
        <pc:chgData name="Carla Vijian" userId="0685818c105fcfa6" providerId="LiveId" clId="{986E24C5-F437-4903-BD9A-FF500513F80E}" dt="2020-12-02T20:43:17.343" v="959" actId="20577"/>
        <pc:sldMkLst>
          <pc:docMk/>
          <pc:sldMk cId="558699434" sldId="893"/>
        </pc:sldMkLst>
        <pc:spChg chg="del mod">
          <ac:chgData name="Carla Vijian" userId="0685818c105fcfa6" providerId="LiveId" clId="{986E24C5-F437-4903-BD9A-FF500513F80E}" dt="2020-12-02T19:56:34.399" v="293" actId="478"/>
          <ac:spMkLst>
            <pc:docMk/>
            <pc:sldMk cId="558699434" sldId="893"/>
            <ac:spMk id="2" creationId="{00000000-0000-0000-0000-000000000000}"/>
          </ac:spMkLst>
        </pc:spChg>
        <pc:spChg chg="add del mod">
          <ac:chgData name="Carla Vijian" userId="0685818c105fcfa6" providerId="LiveId" clId="{986E24C5-F437-4903-BD9A-FF500513F80E}" dt="2020-12-02T19:56:37.750" v="294" actId="478"/>
          <ac:spMkLst>
            <pc:docMk/>
            <pc:sldMk cId="558699434" sldId="893"/>
            <ac:spMk id="8" creationId="{957A3E9A-17D0-49BC-A1DE-59B77C7B1882}"/>
          </ac:spMkLst>
        </pc:spChg>
        <pc:spChg chg="add mod">
          <ac:chgData name="Carla Vijian" userId="0685818c105fcfa6" providerId="LiveId" clId="{986E24C5-F437-4903-BD9A-FF500513F80E}" dt="2020-12-02T20:43:17.343" v="959" actId="20577"/>
          <ac:spMkLst>
            <pc:docMk/>
            <pc:sldMk cId="558699434" sldId="893"/>
            <ac:spMk id="9" creationId="{11A6B568-44E9-46ED-98A7-33BCCD1FF900}"/>
          </ac:spMkLst>
        </pc:spChg>
        <pc:spChg chg="add">
          <ac:chgData name="Carla Vijian" userId="0685818c105fcfa6" providerId="LiveId" clId="{986E24C5-F437-4903-BD9A-FF500513F80E}" dt="2020-12-02T20:42:46.687" v="953"/>
          <ac:spMkLst>
            <pc:docMk/>
            <pc:sldMk cId="558699434" sldId="893"/>
            <ac:spMk id="10" creationId="{9DE8568A-4972-4BDD-AE08-63BDC9D37697}"/>
          </ac:spMkLst>
        </pc:spChg>
        <pc:graphicFrameChg chg="add del">
          <ac:chgData name="Carla Vijian" userId="0685818c105fcfa6" providerId="LiveId" clId="{986E24C5-F437-4903-BD9A-FF500513F80E}" dt="2020-12-02T19:48:18.258" v="167"/>
          <ac:graphicFrameMkLst>
            <pc:docMk/>
            <pc:sldMk cId="558699434" sldId="893"/>
            <ac:graphicFrameMk id="3" creationId="{E78DB9DB-B439-4845-8BB7-F33D153CF8F5}"/>
          </ac:graphicFrameMkLst>
        </pc:graphicFrameChg>
        <pc:graphicFrameChg chg="add del mod">
          <ac:chgData name="Carla Vijian" userId="0685818c105fcfa6" providerId="LiveId" clId="{986E24C5-F437-4903-BD9A-FF500513F80E}" dt="2020-12-02T19:49:16.193" v="170" actId="478"/>
          <ac:graphicFrameMkLst>
            <pc:docMk/>
            <pc:sldMk cId="558699434" sldId="893"/>
            <ac:graphicFrameMk id="4" creationId="{5D4DD5AF-4BE0-4B05-9F5B-9840DF4FD144}"/>
          </ac:graphicFrameMkLst>
        </pc:graphicFrameChg>
        <pc:graphicFrameChg chg="del mod">
          <ac:chgData name="Carla Vijian" userId="0685818c105fcfa6" providerId="LiveId" clId="{986E24C5-F437-4903-BD9A-FF500513F80E}" dt="2020-12-02T19:47:28.368" v="162" actId="478"/>
          <ac:graphicFrameMkLst>
            <pc:docMk/>
            <pc:sldMk cId="558699434" sldId="893"/>
            <ac:graphicFrameMk id="5" creationId="{690EEA74-09D5-4FE1-81BD-37A81D40BDA7}"/>
          </ac:graphicFrameMkLst>
        </pc:graphicFrameChg>
        <pc:graphicFrameChg chg="add mod modGraphic">
          <ac:chgData name="Carla Vijian" userId="0685818c105fcfa6" providerId="LiveId" clId="{986E24C5-F437-4903-BD9A-FF500513F80E}" dt="2020-12-02T20:01:19.930" v="371" actId="20577"/>
          <ac:graphicFrameMkLst>
            <pc:docMk/>
            <pc:sldMk cId="558699434" sldId="893"/>
            <ac:graphicFrameMk id="7" creationId="{C83A6B13-7EAB-4E7E-ADA3-85CC416CBD4F}"/>
          </ac:graphicFrameMkLst>
        </pc:graphicFrameChg>
      </pc:sldChg>
      <pc:sldChg chg="addSp delSp modSp add del ord">
        <pc:chgData name="Carla Vijian" userId="0685818c105fcfa6" providerId="LiveId" clId="{986E24C5-F437-4903-BD9A-FF500513F80E}" dt="2020-12-02T21:05:20.579" v="1112" actId="2696"/>
        <pc:sldMkLst>
          <pc:docMk/>
          <pc:sldMk cId="44992441" sldId="894"/>
        </pc:sldMkLst>
        <pc:spChg chg="mod">
          <ac:chgData name="Carla Vijian" userId="0685818c105fcfa6" providerId="LiveId" clId="{986E24C5-F437-4903-BD9A-FF500513F80E}" dt="2020-12-02T19:55:44.065" v="284" actId="6549"/>
          <ac:spMkLst>
            <pc:docMk/>
            <pc:sldMk cId="44992441" sldId="894"/>
            <ac:spMk id="2" creationId="{00000000-0000-0000-0000-000000000000}"/>
          </ac:spMkLst>
        </pc:spChg>
        <pc:spChg chg="add mod">
          <ac:chgData name="Carla Vijian" userId="0685818c105fcfa6" providerId="LiveId" clId="{986E24C5-F437-4903-BD9A-FF500513F80E}" dt="2020-12-02T20:27:43.207" v="786" actId="207"/>
          <ac:spMkLst>
            <pc:docMk/>
            <pc:sldMk cId="44992441" sldId="894"/>
            <ac:spMk id="9" creationId="{48BA4752-CA27-44D9-A4EF-6398D704BBF1}"/>
          </ac:spMkLst>
        </pc:spChg>
        <pc:spChg chg="add">
          <ac:chgData name="Carla Vijian" userId="0685818c105fcfa6" providerId="LiveId" clId="{986E24C5-F437-4903-BD9A-FF500513F80E}" dt="2020-12-02T20:02:16.739" v="372"/>
          <ac:spMkLst>
            <pc:docMk/>
            <pc:sldMk cId="44992441" sldId="894"/>
            <ac:spMk id="11" creationId="{3EEC2BCA-268A-4661-A8AD-E89604873952}"/>
          </ac:spMkLst>
        </pc:spChg>
        <pc:spChg chg="add">
          <ac:chgData name="Carla Vijian" userId="0685818c105fcfa6" providerId="LiveId" clId="{986E24C5-F437-4903-BD9A-FF500513F80E}" dt="2020-12-02T20:02:16.739" v="372"/>
          <ac:spMkLst>
            <pc:docMk/>
            <pc:sldMk cId="44992441" sldId="894"/>
            <ac:spMk id="12" creationId="{E1075C39-1043-44F5-9FB3-B0600C817941}"/>
          </ac:spMkLst>
        </pc:spChg>
        <pc:spChg chg="add">
          <ac:chgData name="Carla Vijian" userId="0685818c105fcfa6" providerId="LiveId" clId="{986E24C5-F437-4903-BD9A-FF500513F80E}" dt="2020-12-02T20:28:18.571" v="787"/>
          <ac:spMkLst>
            <pc:docMk/>
            <pc:sldMk cId="44992441" sldId="894"/>
            <ac:spMk id="15" creationId="{270A5A5F-2151-4FEC-A1D4-5EF6E896E650}"/>
          </ac:spMkLst>
        </pc:spChg>
        <pc:grpChg chg="add mod">
          <ac:chgData name="Carla Vijian" userId="0685818c105fcfa6" providerId="LiveId" clId="{986E24C5-F437-4903-BD9A-FF500513F80E}" dt="2020-12-02T20:02:18.297" v="373"/>
          <ac:grpSpMkLst>
            <pc:docMk/>
            <pc:sldMk cId="44992441" sldId="894"/>
            <ac:grpSpMk id="10" creationId="{BA746197-E787-4CF0-828D-51C6759770CD}"/>
          </ac:grpSpMkLst>
        </pc:grpChg>
        <pc:graphicFrameChg chg="add del">
          <ac:chgData name="Carla Vijian" userId="0685818c105fcfa6" providerId="LiveId" clId="{986E24C5-F437-4903-BD9A-FF500513F80E}" dt="2020-12-02T19:55:12.549" v="281"/>
          <ac:graphicFrameMkLst>
            <pc:docMk/>
            <pc:sldMk cId="44992441" sldId="894"/>
            <ac:graphicFrameMk id="3" creationId="{5C014880-0F5D-44D3-AACA-32E504AD0045}"/>
          </ac:graphicFrameMkLst>
        </pc:graphicFrameChg>
        <pc:graphicFrameChg chg="add del">
          <ac:chgData name="Carla Vijian" userId="0685818c105fcfa6" providerId="LiveId" clId="{986E24C5-F437-4903-BD9A-FF500513F80E}" dt="2020-12-02T19:55:15.730" v="283"/>
          <ac:graphicFrameMkLst>
            <pc:docMk/>
            <pc:sldMk cId="44992441" sldId="894"/>
            <ac:graphicFrameMk id="4" creationId="{6FB4E5F2-3F89-4142-8FD5-F290C4C2865D}"/>
          </ac:graphicFrameMkLst>
        </pc:graphicFrameChg>
        <pc:graphicFrameChg chg="add del">
          <ac:chgData name="Carla Vijian" userId="0685818c105fcfa6" providerId="LiveId" clId="{986E24C5-F437-4903-BD9A-FF500513F80E}" dt="2020-12-02T19:56:01.936" v="286"/>
          <ac:graphicFrameMkLst>
            <pc:docMk/>
            <pc:sldMk cId="44992441" sldId="894"/>
            <ac:graphicFrameMk id="5" creationId="{627C58F8-D1DF-43EC-ABE1-2DC9E803A392}"/>
          </ac:graphicFrameMkLst>
        </pc:graphicFrameChg>
        <pc:graphicFrameChg chg="del mod">
          <ac:chgData name="Carla Vijian" userId="0685818c105fcfa6" providerId="LiveId" clId="{986E24C5-F437-4903-BD9A-FF500513F80E}" dt="2020-12-02T19:52:25.889" v="260" actId="478"/>
          <ac:graphicFrameMkLst>
            <pc:docMk/>
            <pc:sldMk cId="44992441" sldId="894"/>
            <ac:graphicFrameMk id="7" creationId="{C83A6B13-7EAB-4E7E-ADA3-85CC416CBD4F}"/>
          </ac:graphicFrameMkLst>
        </pc:graphicFrameChg>
        <pc:graphicFrameChg chg="add del">
          <ac:chgData name="Carla Vijian" userId="0685818c105fcfa6" providerId="LiveId" clId="{986E24C5-F437-4903-BD9A-FF500513F80E}" dt="2020-12-02T19:56:04.768" v="288"/>
          <ac:graphicFrameMkLst>
            <pc:docMk/>
            <pc:sldMk cId="44992441" sldId="894"/>
            <ac:graphicFrameMk id="8" creationId="{28D52105-A1B8-461F-AA92-318DD0A95AD9}"/>
          </ac:graphicFrameMkLst>
        </pc:graphicFrameChg>
        <pc:graphicFrameChg chg="add del mod">
          <ac:chgData name="Carla Vijian" userId="0685818c105fcfa6" providerId="LiveId" clId="{986E24C5-F437-4903-BD9A-FF500513F80E}" dt="2020-12-02T20:04:08.433" v="439" actId="255"/>
          <ac:graphicFrameMkLst>
            <pc:docMk/>
            <pc:sldMk cId="44992441" sldId="894"/>
            <ac:graphicFrameMk id="13" creationId="{E37A99ED-2D6D-4A82-828B-AB09B1B8C8B9}"/>
          </ac:graphicFrameMkLst>
        </pc:graphicFrameChg>
        <pc:graphicFrameChg chg="add del mod">
          <ac:chgData name="Carla Vijian" userId="0685818c105fcfa6" providerId="LiveId" clId="{986E24C5-F437-4903-BD9A-FF500513F80E}" dt="2020-12-02T20:10:50.146" v="470" actId="478"/>
          <ac:graphicFrameMkLst>
            <pc:docMk/>
            <pc:sldMk cId="44992441" sldId="894"/>
            <ac:graphicFrameMk id="14" creationId="{4C92451C-FC51-4D87-8F21-217BFAC70C9E}"/>
          </ac:graphicFrameMkLst>
        </pc:graphicFrameChg>
      </pc:sldChg>
      <pc:sldChg chg="add del">
        <pc:chgData name="Carla Vijian" userId="0685818c105fcfa6" providerId="LiveId" clId="{986E24C5-F437-4903-BD9A-FF500513F80E}" dt="2020-12-02T20:15:00.502" v="531" actId="2696"/>
        <pc:sldMkLst>
          <pc:docMk/>
          <pc:sldMk cId="4008960186" sldId="895"/>
        </pc:sldMkLst>
      </pc:sldChg>
      <pc:sldChg chg="addSp modSp add">
        <pc:chgData name="Carla Vijian" userId="0685818c105fcfa6" providerId="LiveId" clId="{986E24C5-F437-4903-BD9A-FF500513F80E}" dt="2020-12-02T21:04:41.359" v="1107" actId="1076"/>
        <pc:sldMkLst>
          <pc:docMk/>
          <pc:sldMk cId="3840890756" sldId="896"/>
        </pc:sldMkLst>
        <pc:spChg chg="add mod">
          <ac:chgData name="Carla Vijian" userId="0685818c105fcfa6" providerId="LiveId" clId="{986E24C5-F437-4903-BD9A-FF500513F80E}" dt="2020-12-02T20:23:57.925" v="687" actId="20577"/>
          <ac:spMkLst>
            <pc:docMk/>
            <pc:sldMk cId="3840890756" sldId="896"/>
            <ac:spMk id="3" creationId="{D3A8D587-E8B3-460F-A021-2946C29F5495}"/>
          </ac:spMkLst>
        </pc:spChg>
        <pc:spChg chg="add mod">
          <ac:chgData name="Carla Vijian" userId="0685818c105fcfa6" providerId="LiveId" clId="{986E24C5-F437-4903-BD9A-FF500513F80E}" dt="2020-12-02T21:02:26.303" v="1103" actId="1076"/>
          <ac:spMkLst>
            <pc:docMk/>
            <pc:sldMk cId="3840890756" sldId="896"/>
            <ac:spMk id="7" creationId="{7774A721-1F1F-4D8E-B5EC-CC05C7592398}"/>
          </ac:spMkLst>
        </pc:spChg>
        <pc:spChg chg="mod">
          <ac:chgData name="Carla Vijian" userId="0685818c105fcfa6" providerId="LiveId" clId="{986E24C5-F437-4903-BD9A-FF500513F80E}" dt="2020-12-02T21:04:41.359" v="1107" actId="1076"/>
          <ac:spMkLst>
            <pc:docMk/>
            <pc:sldMk cId="3840890756" sldId="896"/>
            <ac:spMk id="9" creationId="{48BA4752-CA27-44D9-A4EF-6398D704BBF1}"/>
          </ac:spMkLst>
        </pc:spChg>
        <pc:graphicFrameChg chg="mod">
          <ac:chgData name="Carla Vijian" userId="0685818c105fcfa6" providerId="LiveId" clId="{986E24C5-F437-4903-BD9A-FF500513F80E}" dt="2020-12-02T20:13:38.321" v="524"/>
          <ac:graphicFrameMkLst>
            <pc:docMk/>
            <pc:sldMk cId="3840890756" sldId="896"/>
            <ac:graphicFrameMk id="13" creationId="{E37A99ED-2D6D-4A82-828B-AB09B1B8C8B9}"/>
          </ac:graphicFrameMkLst>
        </pc:graphicFrameChg>
      </pc:sldChg>
      <pc:sldChg chg="addSp delSp modSp add">
        <pc:chgData name="Carla Vijian" userId="0685818c105fcfa6" providerId="LiveId" clId="{986E24C5-F437-4903-BD9A-FF500513F80E}" dt="2020-12-02T21:04:49.088" v="1109" actId="313"/>
        <pc:sldMkLst>
          <pc:docMk/>
          <pc:sldMk cId="2985771499" sldId="897"/>
        </pc:sldMkLst>
        <pc:spChg chg="del">
          <ac:chgData name="Carla Vijian" userId="0685818c105fcfa6" providerId="LiveId" clId="{986E24C5-F437-4903-BD9A-FF500513F80E}" dt="2020-12-02T20:15:41.424" v="541" actId="478"/>
          <ac:spMkLst>
            <pc:docMk/>
            <pc:sldMk cId="2985771499" sldId="897"/>
            <ac:spMk id="3" creationId="{D3A8D587-E8B3-460F-A021-2946C29F5495}"/>
          </ac:spMkLst>
        </pc:spChg>
        <pc:spChg chg="add mod">
          <ac:chgData name="Carla Vijian" userId="0685818c105fcfa6" providerId="LiveId" clId="{986E24C5-F437-4903-BD9A-FF500513F80E}" dt="2020-12-02T20:22:45.343" v="684" actId="20577"/>
          <ac:spMkLst>
            <pc:docMk/>
            <pc:sldMk cId="2985771499" sldId="897"/>
            <ac:spMk id="4" creationId="{6624CB66-06B5-40CE-BBAE-3F6A990B2ED3}"/>
          </ac:spMkLst>
        </pc:spChg>
        <pc:spChg chg="add">
          <ac:chgData name="Carla Vijian" userId="0685818c105fcfa6" providerId="LiveId" clId="{986E24C5-F437-4903-BD9A-FF500513F80E}" dt="2020-12-02T21:02:30.550" v="1104"/>
          <ac:spMkLst>
            <pc:docMk/>
            <pc:sldMk cId="2985771499" sldId="897"/>
            <ac:spMk id="8" creationId="{2D135B6A-1DC2-4B42-B3D4-4B914BA9B929}"/>
          </ac:spMkLst>
        </pc:spChg>
        <pc:spChg chg="mod">
          <ac:chgData name="Carla Vijian" userId="0685818c105fcfa6" providerId="LiveId" clId="{986E24C5-F437-4903-BD9A-FF500513F80E}" dt="2020-12-02T21:04:46.095" v="1108" actId="1076"/>
          <ac:spMkLst>
            <pc:docMk/>
            <pc:sldMk cId="2985771499" sldId="897"/>
            <ac:spMk id="9" creationId="{48BA4752-CA27-44D9-A4EF-6398D704BBF1}"/>
          </ac:spMkLst>
        </pc:spChg>
        <pc:graphicFrameChg chg="mod">
          <ac:chgData name="Carla Vijian" userId="0685818c105fcfa6" providerId="LiveId" clId="{986E24C5-F437-4903-BD9A-FF500513F80E}" dt="2020-12-02T21:04:49.088" v="1109" actId="313"/>
          <ac:graphicFrameMkLst>
            <pc:docMk/>
            <pc:sldMk cId="2985771499" sldId="897"/>
            <ac:graphicFrameMk id="13" creationId="{E37A99ED-2D6D-4A82-828B-AB09B1B8C8B9}"/>
          </ac:graphicFrameMkLst>
        </pc:graphicFrameChg>
      </pc:sldChg>
      <pc:sldChg chg="addSp delSp modSp add">
        <pc:chgData name="Carla Vijian" userId="0685818c105fcfa6" providerId="LiveId" clId="{986E24C5-F437-4903-BD9A-FF500513F80E}" dt="2020-12-02T21:05:01.444" v="1111" actId="14100"/>
        <pc:sldMkLst>
          <pc:docMk/>
          <pc:sldMk cId="1926008986" sldId="898"/>
        </pc:sldMkLst>
        <pc:spChg chg="add del mod">
          <ac:chgData name="Carla Vijian" userId="0685818c105fcfa6" providerId="LiveId" clId="{986E24C5-F437-4903-BD9A-FF500513F80E}" dt="2020-12-02T20:19:13.178" v="637" actId="1076"/>
          <ac:spMkLst>
            <pc:docMk/>
            <pc:sldMk cId="1926008986" sldId="898"/>
            <ac:spMk id="3" creationId="{D3A8D587-E8B3-460F-A021-2946C29F5495}"/>
          </ac:spMkLst>
        </pc:spChg>
        <pc:spChg chg="add del mod">
          <ac:chgData name="Carla Vijian" userId="0685818c105fcfa6" providerId="LiveId" clId="{986E24C5-F437-4903-BD9A-FF500513F80E}" dt="2020-12-02T21:04:58.936" v="1110" actId="1076"/>
          <ac:spMkLst>
            <pc:docMk/>
            <pc:sldMk cId="1926008986" sldId="898"/>
            <ac:spMk id="4" creationId="{EBCBE90D-43ED-458A-9492-12590C1D332B}"/>
          </ac:spMkLst>
        </pc:spChg>
        <pc:spChg chg="add">
          <ac:chgData name="Carla Vijian" userId="0685818c105fcfa6" providerId="LiveId" clId="{986E24C5-F437-4903-BD9A-FF500513F80E}" dt="2020-12-02T21:02:43.126" v="1106"/>
          <ac:spMkLst>
            <pc:docMk/>
            <pc:sldMk cId="1926008986" sldId="898"/>
            <ac:spMk id="8" creationId="{55154A7C-68AA-4E7D-8D2E-5EBD9BA2EBDF}"/>
          </ac:spMkLst>
        </pc:spChg>
        <pc:spChg chg="mod">
          <ac:chgData name="Carla Vijian" userId="0685818c105fcfa6" providerId="LiveId" clId="{986E24C5-F437-4903-BD9A-FF500513F80E}" dt="2020-12-02T21:02:17.824" v="1102" actId="6549"/>
          <ac:spMkLst>
            <pc:docMk/>
            <pc:sldMk cId="1926008986" sldId="898"/>
            <ac:spMk id="9" creationId="{48BA4752-CA27-44D9-A4EF-6398D704BBF1}"/>
          </ac:spMkLst>
        </pc:spChg>
        <pc:graphicFrameChg chg="mod">
          <ac:chgData name="Carla Vijian" userId="0685818c105fcfa6" providerId="LiveId" clId="{986E24C5-F437-4903-BD9A-FF500513F80E}" dt="2020-12-02T21:05:01.444" v="1111" actId="14100"/>
          <ac:graphicFrameMkLst>
            <pc:docMk/>
            <pc:sldMk cId="1926008986" sldId="898"/>
            <ac:graphicFrameMk id="13" creationId="{E37A99ED-2D6D-4A82-828B-AB09B1B8C8B9}"/>
          </ac:graphicFrameMkLst>
        </pc:graphicFrameChg>
      </pc:sldChg>
      <pc:sldChg chg="modSp add ord">
        <pc:chgData name="Carla Vijian" userId="0685818c105fcfa6" providerId="LiveId" clId="{986E24C5-F437-4903-BD9A-FF500513F80E}" dt="2020-12-02T20:29:15.500" v="797" actId="20577"/>
        <pc:sldMkLst>
          <pc:docMk/>
          <pc:sldMk cId="2721522036" sldId="899"/>
        </pc:sldMkLst>
        <pc:spChg chg="mod">
          <ac:chgData name="Carla Vijian" userId="0685818c105fcfa6" providerId="LiveId" clId="{986E24C5-F437-4903-BD9A-FF500513F80E}" dt="2020-12-02T20:29:15.500" v="797" actId="20577"/>
          <ac:spMkLst>
            <pc:docMk/>
            <pc:sldMk cId="2721522036" sldId="899"/>
            <ac:spMk id="4" creationId="{00000000-0000-0000-0000-000000000000}"/>
          </ac:spMkLst>
        </pc:spChg>
      </pc:sldChg>
      <pc:sldChg chg="modSp add">
        <pc:chgData name="Carla Vijian" userId="0685818c105fcfa6" providerId="LiveId" clId="{986E24C5-F437-4903-BD9A-FF500513F80E}" dt="2020-12-02T20:36:25.284" v="848" actId="6549"/>
        <pc:sldMkLst>
          <pc:docMk/>
          <pc:sldMk cId="3604217384" sldId="900"/>
        </pc:sldMkLst>
        <pc:spChg chg="mod">
          <ac:chgData name="Carla Vijian" userId="0685818c105fcfa6" providerId="LiveId" clId="{986E24C5-F437-4903-BD9A-FF500513F80E}" dt="2020-12-02T20:36:25.284" v="848" actId="6549"/>
          <ac:spMkLst>
            <pc:docMk/>
            <pc:sldMk cId="3604217384" sldId="900"/>
            <ac:spMk id="4" creationId="{00000000-0000-0000-0000-000000000000}"/>
          </ac:spMkLst>
        </pc:spChg>
      </pc:sldChg>
      <pc:sldChg chg="modSp add">
        <pc:chgData name="Carla Vijian" userId="0685818c105fcfa6" providerId="LiveId" clId="{986E24C5-F437-4903-BD9A-FF500513F80E}" dt="2020-12-02T21:01:08.769" v="1092" actId="6549"/>
        <pc:sldMkLst>
          <pc:docMk/>
          <pc:sldMk cId="1067286967" sldId="901"/>
        </pc:sldMkLst>
        <pc:spChg chg="mod">
          <ac:chgData name="Carla Vijian" userId="0685818c105fcfa6" providerId="LiveId" clId="{986E24C5-F437-4903-BD9A-FF500513F80E}" dt="2020-12-02T21:01:08.769" v="1092" actId="6549"/>
          <ac:spMkLst>
            <pc:docMk/>
            <pc:sldMk cId="1067286967" sldId="901"/>
            <ac:spMk id="2" creationId="{00000000-0000-0000-0000-000000000000}"/>
          </ac:spMkLst>
        </pc:spChg>
        <pc:spChg chg="mod">
          <ac:chgData name="Carla Vijian" userId="0685818c105fcfa6" providerId="LiveId" clId="{986E24C5-F437-4903-BD9A-FF500513F80E}" dt="2020-12-02T21:00:29.969" v="1089" actId="1076"/>
          <ac:spMkLst>
            <pc:docMk/>
            <pc:sldMk cId="1067286967" sldId="901"/>
            <ac:spMk id="7" creationId="{9774867B-F9E8-4D65-906C-C5D6E0A82124}"/>
          </ac:spMkLst>
        </pc:spChg>
      </pc:sldChg>
      <pc:sldChg chg="add del">
        <pc:chgData name="Carla Vijian" userId="0685818c105fcfa6" providerId="LiveId" clId="{986E24C5-F437-4903-BD9A-FF500513F80E}" dt="2020-12-02T21:36:55.355" v="1184" actId="2696"/>
        <pc:sldMkLst>
          <pc:docMk/>
          <pc:sldMk cId="1003605860" sldId="902"/>
        </pc:sldMkLst>
      </pc:sldChg>
      <pc:sldChg chg="addSp delSp modSp add">
        <pc:chgData name="Carla Vijian" userId="0685818c105fcfa6" providerId="LiveId" clId="{986E24C5-F437-4903-BD9A-FF500513F80E}" dt="2020-12-02T21:49:50.926" v="1307" actId="14100"/>
        <pc:sldMkLst>
          <pc:docMk/>
          <pc:sldMk cId="4252917373" sldId="902"/>
        </pc:sldMkLst>
        <pc:spChg chg="add del">
          <ac:chgData name="Carla Vijian" userId="0685818c105fcfa6" providerId="LiveId" clId="{986E24C5-F437-4903-BD9A-FF500513F80E}" dt="2020-12-02T21:40:08.670" v="1214"/>
          <ac:spMkLst>
            <pc:docMk/>
            <pc:sldMk cId="4252917373" sldId="902"/>
            <ac:spMk id="3" creationId="{1B6C899E-718F-4FE9-BB4D-1121F49E6331}"/>
          </ac:spMkLst>
        </pc:spChg>
        <pc:spChg chg="add mod">
          <ac:chgData name="Carla Vijian" userId="0685818c105fcfa6" providerId="LiveId" clId="{986E24C5-F437-4903-BD9A-FF500513F80E}" dt="2020-12-02T21:44:22.461" v="1248" actId="1076"/>
          <ac:spMkLst>
            <pc:docMk/>
            <pc:sldMk cId="4252917373" sldId="902"/>
            <ac:spMk id="4" creationId="{465521EE-5144-48A2-A61E-76CEFA718C29}"/>
          </ac:spMkLst>
        </pc:spChg>
        <pc:spChg chg="add del">
          <ac:chgData name="Carla Vijian" userId="0685818c105fcfa6" providerId="LiveId" clId="{986E24C5-F437-4903-BD9A-FF500513F80E}" dt="2020-12-02T21:40:33.014" v="1220"/>
          <ac:spMkLst>
            <pc:docMk/>
            <pc:sldMk cId="4252917373" sldId="902"/>
            <ac:spMk id="5" creationId="{509BCAB0-FBE5-4351-820A-C37E88183585}"/>
          </ac:spMkLst>
        </pc:spChg>
        <pc:spChg chg="add mod">
          <ac:chgData name="Carla Vijian" userId="0685818c105fcfa6" providerId="LiveId" clId="{986E24C5-F437-4903-BD9A-FF500513F80E}" dt="2020-12-02T21:44:33.577" v="1249" actId="14100"/>
          <ac:spMkLst>
            <pc:docMk/>
            <pc:sldMk cId="4252917373" sldId="902"/>
            <ac:spMk id="7" creationId="{ED6251FD-7D15-4C64-9206-5AA7FA717B72}"/>
          </ac:spMkLst>
        </pc:spChg>
        <pc:spChg chg="del">
          <ac:chgData name="Carla Vijian" userId="0685818c105fcfa6" providerId="LiveId" clId="{986E24C5-F437-4903-BD9A-FF500513F80E}" dt="2020-12-02T21:39:28.780" v="1207" actId="478"/>
          <ac:spMkLst>
            <pc:docMk/>
            <pc:sldMk cId="4252917373" sldId="902"/>
            <ac:spMk id="12" creationId="{FFEA9917-783A-40B2-8617-9C90D36ED2D3}"/>
          </ac:spMkLst>
        </pc:spChg>
        <pc:spChg chg="add mod">
          <ac:chgData name="Carla Vijian" userId="0685818c105fcfa6" providerId="LiveId" clId="{986E24C5-F437-4903-BD9A-FF500513F80E}" dt="2020-12-02T21:49:27.925" v="1300" actId="14100"/>
          <ac:spMkLst>
            <pc:docMk/>
            <pc:sldMk cId="4252917373" sldId="902"/>
            <ac:spMk id="13" creationId="{863D523C-8391-47EF-8514-E2B684161BAE}"/>
          </ac:spMkLst>
        </pc:spChg>
        <pc:spChg chg="del mod">
          <ac:chgData name="Carla Vijian" userId="0685818c105fcfa6" providerId="LiveId" clId="{986E24C5-F437-4903-BD9A-FF500513F80E}" dt="2020-12-02T21:39:29.827" v="1209" actId="478"/>
          <ac:spMkLst>
            <pc:docMk/>
            <pc:sldMk cId="4252917373" sldId="902"/>
            <ac:spMk id="14" creationId="{C71630FD-9756-440C-8465-197646EBF005}"/>
          </ac:spMkLst>
        </pc:spChg>
        <pc:spChg chg="add mod">
          <ac:chgData name="Carla Vijian" userId="0685818c105fcfa6" providerId="LiveId" clId="{986E24C5-F437-4903-BD9A-FF500513F80E}" dt="2020-12-02T21:49:34.445" v="1303" actId="14100"/>
          <ac:spMkLst>
            <pc:docMk/>
            <pc:sldMk cId="4252917373" sldId="902"/>
            <ac:spMk id="15" creationId="{DA56B69E-1F5C-481B-80DD-D0FF973D31C4}"/>
          </ac:spMkLst>
        </pc:spChg>
        <pc:spChg chg="del">
          <ac:chgData name="Carla Vijian" userId="0685818c105fcfa6" providerId="LiveId" clId="{986E24C5-F437-4903-BD9A-FF500513F80E}" dt="2020-12-02T21:39:30.755" v="1210" actId="478"/>
          <ac:spMkLst>
            <pc:docMk/>
            <pc:sldMk cId="4252917373" sldId="902"/>
            <ac:spMk id="16" creationId="{E7849E87-BD66-4A0F-BFBB-A10244DD995C}"/>
          </ac:spMkLst>
        </pc:spChg>
        <pc:spChg chg="add mod">
          <ac:chgData name="Carla Vijian" userId="0685818c105fcfa6" providerId="LiveId" clId="{986E24C5-F437-4903-BD9A-FF500513F80E}" dt="2020-12-02T21:49:50.926" v="1307" actId="14100"/>
          <ac:spMkLst>
            <pc:docMk/>
            <pc:sldMk cId="4252917373" sldId="902"/>
            <ac:spMk id="17" creationId="{F0EBDA4B-EE81-4EC1-981F-71A19F22EA41}"/>
          </ac:spMkLst>
        </pc:spChg>
        <pc:spChg chg="del">
          <ac:chgData name="Carla Vijian" userId="0685818c105fcfa6" providerId="LiveId" clId="{986E24C5-F437-4903-BD9A-FF500513F80E}" dt="2020-12-02T21:38:57.411" v="1203" actId="478"/>
          <ac:spMkLst>
            <pc:docMk/>
            <pc:sldMk cId="4252917373" sldId="902"/>
            <ac:spMk id="23" creationId="{63A688EC-01D1-4052-821C-DEEAE5D85196}"/>
          </ac:spMkLst>
        </pc:spChg>
      </pc:sldChg>
      <pc:sldChg chg="addSp delSp modSp add">
        <pc:chgData name="Carla Vijian" userId="0685818c105fcfa6" providerId="LiveId" clId="{986E24C5-F437-4903-BD9A-FF500513F80E}" dt="2020-12-02T21:45:04.308" v="1255" actId="14100"/>
        <pc:sldMkLst>
          <pc:docMk/>
          <pc:sldMk cId="1565118285" sldId="903"/>
        </pc:sldMkLst>
        <pc:spChg chg="add del">
          <ac:chgData name="Carla Vijian" userId="0685818c105fcfa6" providerId="LiveId" clId="{986E24C5-F437-4903-BD9A-FF500513F80E}" dt="2020-12-02T21:41:26.321" v="1233"/>
          <ac:spMkLst>
            <pc:docMk/>
            <pc:sldMk cId="1565118285" sldId="903"/>
            <ac:spMk id="3" creationId="{22692585-29D1-4F38-A7F0-A5A83932A119}"/>
          </ac:spMkLst>
        </pc:spChg>
        <pc:spChg chg="del">
          <ac:chgData name="Carla Vijian" userId="0685818c105fcfa6" providerId="LiveId" clId="{986E24C5-F437-4903-BD9A-FF500513F80E}" dt="2020-12-02T21:41:14.155" v="1230" actId="478"/>
          <ac:spMkLst>
            <pc:docMk/>
            <pc:sldMk cId="1565118285" sldId="903"/>
            <ac:spMk id="4" creationId="{465521EE-5144-48A2-A61E-76CEFA718C29}"/>
          </ac:spMkLst>
        </pc:spChg>
        <pc:spChg chg="add mod">
          <ac:chgData name="Carla Vijian" userId="0685818c105fcfa6" providerId="LiveId" clId="{986E24C5-F437-4903-BD9A-FF500513F80E}" dt="2020-12-02T21:45:04.308" v="1255" actId="14100"/>
          <ac:spMkLst>
            <pc:docMk/>
            <pc:sldMk cId="1565118285" sldId="903"/>
            <ac:spMk id="5" creationId="{6B8AD2AE-92D0-428F-A3AB-174BCFE94984}"/>
          </ac:spMkLst>
        </pc:spChg>
        <pc:spChg chg="del">
          <ac:chgData name="Carla Vijian" userId="0685818c105fcfa6" providerId="LiveId" clId="{986E24C5-F437-4903-BD9A-FF500513F80E}" dt="2020-12-02T21:41:15.637" v="1231" actId="478"/>
          <ac:spMkLst>
            <pc:docMk/>
            <pc:sldMk cId="1565118285" sldId="903"/>
            <ac:spMk id="7" creationId="{ED6251FD-7D15-4C64-9206-5AA7FA717B72}"/>
          </ac:spMkLst>
        </pc:spChg>
        <pc:spChg chg="add del">
          <ac:chgData name="Carla Vijian" userId="0685818c105fcfa6" providerId="LiveId" clId="{986E24C5-F437-4903-BD9A-FF500513F80E}" dt="2020-12-02T21:44:52.733" v="1253" actId="478"/>
          <ac:spMkLst>
            <pc:docMk/>
            <pc:sldMk cId="1565118285" sldId="903"/>
            <ac:spMk id="10" creationId="{8A2AA99C-4B2B-4F26-96E9-9845DC660361}"/>
          </ac:spMkLst>
        </pc:spChg>
      </pc:sldChg>
    </pc:docChg>
  </pc:docChgLst>
  <pc:docChgLst>
    <pc:chgData name="Carla Vijian" userId="0685818c105fcfa6" providerId="LiveId" clId="{7EA8699D-2450-47A1-B1C0-D6361BF72763}"/>
    <pc:docChg chg="custSel modSld">
      <pc:chgData name="Carla Vijian" userId="0685818c105fcfa6" providerId="LiveId" clId="{7EA8699D-2450-47A1-B1C0-D6361BF72763}" dt="2021-05-03T16:37:18.717" v="11" actId="478"/>
      <pc:docMkLst>
        <pc:docMk/>
      </pc:docMkLst>
      <pc:sldChg chg="modSp mod">
        <pc:chgData name="Carla Vijian" userId="0685818c105fcfa6" providerId="LiveId" clId="{7EA8699D-2450-47A1-B1C0-D6361BF72763}" dt="2021-05-03T16:26:23.338" v="1" actId="20577"/>
        <pc:sldMkLst>
          <pc:docMk/>
          <pc:sldMk cId="1198616308" sldId="290"/>
        </pc:sldMkLst>
        <pc:graphicFrameChg chg="modGraphic">
          <ac:chgData name="Carla Vijian" userId="0685818c105fcfa6" providerId="LiveId" clId="{7EA8699D-2450-47A1-B1C0-D6361BF72763}" dt="2021-05-03T16:26:23.338" v="1" actId="20577"/>
          <ac:graphicFrameMkLst>
            <pc:docMk/>
            <pc:sldMk cId="1198616308" sldId="290"/>
            <ac:graphicFrameMk id="4" creationId="{BFA4F35A-9CB4-47CC-A6A5-2776B3BB6C23}"/>
          </ac:graphicFrameMkLst>
        </pc:graphicFrameChg>
      </pc:sldChg>
      <pc:sldChg chg="delSp mod">
        <pc:chgData name="Carla Vijian" userId="0685818c105fcfa6" providerId="LiveId" clId="{7EA8699D-2450-47A1-B1C0-D6361BF72763}" dt="2021-05-03T16:36:38.086" v="3" actId="478"/>
        <pc:sldMkLst>
          <pc:docMk/>
          <pc:sldMk cId="944863492" sldId="807"/>
        </pc:sldMkLst>
        <pc:spChg chg="del">
          <ac:chgData name="Carla Vijian" userId="0685818c105fcfa6" providerId="LiveId" clId="{7EA8699D-2450-47A1-B1C0-D6361BF72763}" dt="2021-05-03T16:36:38.086" v="3" actId="478"/>
          <ac:spMkLst>
            <pc:docMk/>
            <pc:sldMk cId="944863492" sldId="807"/>
            <ac:spMk id="6" creationId="{00000000-0000-0000-0000-000000000000}"/>
          </ac:spMkLst>
        </pc:spChg>
      </pc:sldChg>
      <pc:sldChg chg="delSp mod">
        <pc:chgData name="Carla Vijian" userId="0685818c105fcfa6" providerId="LiveId" clId="{7EA8699D-2450-47A1-B1C0-D6361BF72763}" dt="2021-05-03T16:36:32.981" v="2" actId="478"/>
        <pc:sldMkLst>
          <pc:docMk/>
          <pc:sldMk cId="2124461528" sldId="892"/>
        </pc:sldMkLst>
        <pc:spChg chg="del">
          <ac:chgData name="Carla Vijian" userId="0685818c105fcfa6" providerId="LiveId" clId="{7EA8699D-2450-47A1-B1C0-D6361BF72763}" dt="2021-05-03T16:36:32.981" v="2" actId="478"/>
          <ac:spMkLst>
            <pc:docMk/>
            <pc:sldMk cId="2124461528" sldId="892"/>
            <ac:spMk id="6" creationId="{00000000-0000-0000-0000-000000000000}"/>
          </ac:spMkLst>
        </pc:spChg>
      </pc:sldChg>
      <pc:sldChg chg="delSp mod">
        <pc:chgData name="Carla Vijian" userId="0685818c105fcfa6" providerId="LiveId" clId="{7EA8699D-2450-47A1-B1C0-D6361BF72763}" dt="2021-05-03T16:36:43.826" v="4" actId="478"/>
        <pc:sldMkLst>
          <pc:docMk/>
          <pc:sldMk cId="3840890756" sldId="896"/>
        </pc:sldMkLst>
        <pc:spChg chg="del">
          <ac:chgData name="Carla Vijian" userId="0685818c105fcfa6" providerId="LiveId" clId="{7EA8699D-2450-47A1-B1C0-D6361BF72763}" dt="2021-05-03T16:36:43.826" v="4" actId="478"/>
          <ac:spMkLst>
            <pc:docMk/>
            <pc:sldMk cId="3840890756" sldId="896"/>
            <ac:spMk id="6" creationId="{00000000-0000-0000-0000-000000000000}"/>
          </ac:spMkLst>
        </pc:spChg>
      </pc:sldChg>
      <pc:sldChg chg="delSp mod">
        <pc:chgData name="Carla Vijian" userId="0685818c105fcfa6" providerId="LiveId" clId="{7EA8699D-2450-47A1-B1C0-D6361BF72763}" dt="2021-05-03T16:36:58.987" v="7" actId="478"/>
        <pc:sldMkLst>
          <pc:docMk/>
          <pc:sldMk cId="1926008986" sldId="898"/>
        </pc:sldMkLst>
        <pc:spChg chg="del">
          <ac:chgData name="Carla Vijian" userId="0685818c105fcfa6" providerId="LiveId" clId="{7EA8699D-2450-47A1-B1C0-D6361BF72763}" dt="2021-05-03T16:36:58.987" v="7" actId="478"/>
          <ac:spMkLst>
            <pc:docMk/>
            <pc:sldMk cId="1926008986" sldId="898"/>
            <ac:spMk id="6" creationId="{00000000-0000-0000-0000-000000000000}"/>
          </ac:spMkLst>
        </pc:spChg>
      </pc:sldChg>
      <pc:sldChg chg="delSp mod">
        <pc:chgData name="Carla Vijian" userId="0685818c105fcfa6" providerId="LiveId" clId="{7EA8699D-2450-47A1-B1C0-D6361BF72763}" dt="2021-05-03T16:36:48.496" v="5" actId="478"/>
        <pc:sldMkLst>
          <pc:docMk/>
          <pc:sldMk cId="4154269144" sldId="904"/>
        </pc:sldMkLst>
        <pc:spChg chg="del">
          <ac:chgData name="Carla Vijian" userId="0685818c105fcfa6" providerId="LiveId" clId="{7EA8699D-2450-47A1-B1C0-D6361BF72763}" dt="2021-05-03T16:36:48.496" v="5" actId="478"/>
          <ac:spMkLst>
            <pc:docMk/>
            <pc:sldMk cId="4154269144" sldId="904"/>
            <ac:spMk id="6" creationId="{00000000-0000-0000-0000-000000000000}"/>
          </ac:spMkLst>
        </pc:spChg>
      </pc:sldChg>
      <pc:sldChg chg="delSp mod">
        <pc:chgData name="Carla Vijian" userId="0685818c105fcfa6" providerId="LiveId" clId="{7EA8699D-2450-47A1-B1C0-D6361BF72763}" dt="2021-05-03T16:37:04.807" v="8" actId="478"/>
        <pc:sldMkLst>
          <pc:docMk/>
          <pc:sldMk cId="992515588" sldId="912"/>
        </pc:sldMkLst>
        <pc:spChg chg="del">
          <ac:chgData name="Carla Vijian" userId="0685818c105fcfa6" providerId="LiveId" clId="{7EA8699D-2450-47A1-B1C0-D6361BF72763}" dt="2021-05-03T16:37:04.807" v="8" actId="478"/>
          <ac:spMkLst>
            <pc:docMk/>
            <pc:sldMk cId="992515588" sldId="912"/>
            <ac:spMk id="6" creationId="{00000000-0000-0000-0000-000000000000}"/>
          </ac:spMkLst>
        </pc:spChg>
      </pc:sldChg>
      <pc:sldChg chg="delSp mod">
        <pc:chgData name="Carla Vijian" userId="0685818c105fcfa6" providerId="LiveId" clId="{7EA8699D-2450-47A1-B1C0-D6361BF72763}" dt="2021-05-03T16:36:52.777" v="6" actId="478"/>
        <pc:sldMkLst>
          <pc:docMk/>
          <pc:sldMk cId="2596489135" sldId="914"/>
        </pc:sldMkLst>
        <pc:spChg chg="del">
          <ac:chgData name="Carla Vijian" userId="0685818c105fcfa6" providerId="LiveId" clId="{7EA8699D-2450-47A1-B1C0-D6361BF72763}" dt="2021-05-03T16:36:52.777" v="6" actId="478"/>
          <ac:spMkLst>
            <pc:docMk/>
            <pc:sldMk cId="2596489135" sldId="914"/>
            <ac:spMk id="6" creationId="{00000000-0000-0000-0000-000000000000}"/>
          </ac:spMkLst>
        </pc:spChg>
      </pc:sldChg>
      <pc:sldChg chg="delSp mod">
        <pc:chgData name="Carla Vijian" userId="0685818c105fcfa6" providerId="LiveId" clId="{7EA8699D-2450-47A1-B1C0-D6361BF72763}" dt="2021-05-03T16:37:14.177" v="10" actId="478"/>
        <pc:sldMkLst>
          <pc:docMk/>
          <pc:sldMk cId="3247114295" sldId="917"/>
        </pc:sldMkLst>
        <pc:spChg chg="del">
          <ac:chgData name="Carla Vijian" userId="0685818c105fcfa6" providerId="LiveId" clId="{7EA8699D-2450-47A1-B1C0-D6361BF72763}" dt="2021-05-03T16:37:14.177" v="10" actId="478"/>
          <ac:spMkLst>
            <pc:docMk/>
            <pc:sldMk cId="3247114295" sldId="917"/>
            <ac:spMk id="6" creationId="{00000000-0000-0000-0000-000000000000}"/>
          </ac:spMkLst>
        </pc:spChg>
      </pc:sldChg>
      <pc:sldChg chg="delSp mod">
        <pc:chgData name="Carla Vijian" userId="0685818c105fcfa6" providerId="LiveId" clId="{7EA8699D-2450-47A1-B1C0-D6361BF72763}" dt="2021-05-03T16:37:09.377" v="9" actId="478"/>
        <pc:sldMkLst>
          <pc:docMk/>
          <pc:sldMk cId="2421930173" sldId="918"/>
        </pc:sldMkLst>
        <pc:spChg chg="del">
          <ac:chgData name="Carla Vijian" userId="0685818c105fcfa6" providerId="LiveId" clId="{7EA8699D-2450-47A1-B1C0-D6361BF72763}" dt="2021-05-03T16:37:09.377" v="9" actId="478"/>
          <ac:spMkLst>
            <pc:docMk/>
            <pc:sldMk cId="2421930173" sldId="918"/>
            <ac:spMk id="6" creationId="{00000000-0000-0000-0000-000000000000}"/>
          </ac:spMkLst>
        </pc:spChg>
      </pc:sldChg>
      <pc:sldChg chg="delSp mod">
        <pc:chgData name="Carla Vijian" userId="0685818c105fcfa6" providerId="LiveId" clId="{7EA8699D-2450-47A1-B1C0-D6361BF72763}" dt="2021-05-03T16:37:18.717" v="11" actId="478"/>
        <pc:sldMkLst>
          <pc:docMk/>
          <pc:sldMk cId="2934190081" sldId="920"/>
        </pc:sldMkLst>
        <pc:spChg chg="del">
          <ac:chgData name="Carla Vijian" userId="0685818c105fcfa6" providerId="LiveId" clId="{7EA8699D-2450-47A1-B1C0-D6361BF72763}" dt="2021-05-03T16:37:18.717" v="11" actId="478"/>
          <ac:spMkLst>
            <pc:docMk/>
            <pc:sldMk cId="2934190081" sldId="920"/>
            <ac:spMk id="6" creationId="{00000000-0000-0000-0000-000000000000}"/>
          </ac:spMkLst>
        </pc:spChg>
      </pc:sldChg>
    </pc:docChg>
  </pc:docChgLst>
  <pc:docChgLst>
    <pc:chgData name="Carla Vijian" userId="0685818c105fcfa6" providerId="LiveId" clId="{D5099749-8555-463B-A8F2-F87E0D03372D}"/>
    <pc:docChg chg="undo custSel mod addSld delSld modSld sldOrd">
      <pc:chgData name="Carla Vijian" userId="0685818c105fcfa6" providerId="LiveId" clId="{D5099749-8555-463B-A8F2-F87E0D03372D}" dt="2020-09-29T02:14:10.449" v="1018" actId="122"/>
      <pc:docMkLst>
        <pc:docMk/>
      </pc:docMkLst>
      <pc:sldChg chg="modSp mod">
        <pc:chgData name="Carla Vijian" userId="0685818c105fcfa6" providerId="LiveId" clId="{D5099749-8555-463B-A8F2-F87E0D03372D}" dt="2020-09-28T00:46:07.062" v="16" actId="20577"/>
        <pc:sldMkLst>
          <pc:docMk/>
          <pc:sldMk cId="1198616308" sldId="290"/>
        </pc:sldMkLst>
        <pc:spChg chg="mod">
          <ac:chgData name="Carla Vijian" userId="0685818c105fcfa6" providerId="LiveId" clId="{D5099749-8555-463B-A8F2-F87E0D03372D}" dt="2020-09-28T00:46:07.062" v="16" actId="20577"/>
          <ac:spMkLst>
            <pc:docMk/>
            <pc:sldMk cId="1198616308" sldId="290"/>
            <ac:spMk id="5" creationId="{85317EA3-050E-475C-A2C8-07D0C9432E58}"/>
          </ac:spMkLst>
        </pc:spChg>
        <pc:graphicFrameChg chg="modGraphic">
          <ac:chgData name="Carla Vijian" userId="0685818c105fcfa6" providerId="LiveId" clId="{D5099749-8555-463B-A8F2-F87E0D03372D}" dt="2020-09-28T00:45:57.202" v="1" actId="20577"/>
          <ac:graphicFrameMkLst>
            <pc:docMk/>
            <pc:sldMk cId="1198616308" sldId="290"/>
            <ac:graphicFrameMk id="4" creationId="{BFA4F35A-9CB4-47CC-A6A5-2776B3BB6C23}"/>
          </ac:graphicFrameMkLst>
        </pc:graphicFrameChg>
      </pc:sldChg>
      <pc:sldChg chg="modSp mod">
        <pc:chgData name="Carla Vijian" userId="0685818c105fcfa6" providerId="LiveId" clId="{D5099749-8555-463B-A8F2-F87E0D03372D}" dt="2020-09-29T01:19:39.585" v="873" actId="20577"/>
        <pc:sldMkLst>
          <pc:docMk/>
          <pc:sldMk cId="677567003" sldId="554"/>
        </pc:sldMkLst>
        <pc:spChg chg="mod">
          <ac:chgData name="Carla Vijian" userId="0685818c105fcfa6" providerId="LiveId" clId="{D5099749-8555-463B-A8F2-F87E0D03372D}" dt="2020-09-29T01:19:39.585" v="873" actId="20577"/>
          <ac:spMkLst>
            <pc:docMk/>
            <pc:sldMk cId="677567003" sldId="554"/>
            <ac:spMk id="4" creationId="{00000000-0000-0000-0000-000000000000}"/>
          </ac:spMkLst>
        </pc:spChg>
      </pc:sldChg>
      <pc:sldChg chg="modSp">
        <pc:chgData name="Carla Vijian" userId="0685818c105fcfa6" providerId="LiveId" clId="{D5099749-8555-463B-A8F2-F87E0D03372D}" dt="2020-09-28T00:47:31.244" v="31"/>
        <pc:sldMkLst>
          <pc:docMk/>
          <pc:sldMk cId="2781454392" sldId="738"/>
        </pc:sldMkLst>
        <pc:graphicFrameChg chg="mod">
          <ac:chgData name="Carla Vijian" userId="0685818c105fcfa6" providerId="LiveId" clId="{D5099749-8555-463B-A8F2-F87E0D03372D}" dt="2020-09-28T00:47:31.244" v="31"/>
          <ac:graphicFrameMkLst>
            <pc:docMk/>
            <pc:sldMk cId="2781454392" sldId="738"/>
            <ac:graphicFrameMk id="13" creationId="{489D9415-7DF4-4556-965E-3164DDD032F9}"/>
          </ac:graphicFrameMkLst>
        </pc:graphicFrameChg>
      </pc:sldChg>
      <pc:sldChg chg="modSp mod">
        <pc:chgData name="Carla Vijian" userId="0685818c105fcfa6" providerId="LiveId" clId="{D5099749-8555-463B-A8F2-F87E0D03372D}" dt="2020-09-29T00:58:00.463" v="370" actId="20577"/>
        <pc:sldMkLst>
          <pc:docMk/>
          <pc:sldMk cId="3601972290" sldId="790"/>
        </pc:sldMkLst>
        <pc:spChg chg="mod">
          <ac:chgData name="Carla Vijian" userId="0685818c105fcfa6" providerId="LiveId" clId="{D5099749-8555-463B-A8F2-F87E0D03372D}" dt="2020-09-29T00:58:00.463" v="370" actId="20577"/>
          <ac:spMkLst>
            <pc:docMk/>
            <pc:sldMk cId="3601972290" sldId="790"/>
            <ac:spMk id="5" creationId="{F6E22F80-3E09-4B93-8ECB-4E83C41FEBB4}"/>
          </ac:spMkLst>
        </pc:spChg>
      </pc:sldChg>
      <pc:sldChg chg="modSp mod modNotes">
        <pc:chgData name="Carla Vijian" userId="0685818c105fcfa6" providerId="LiveId" clId="{D5099749-8555-463B-A8F2-F87E0D03372D}" dt="2020-09-29T01:39:32.148" v="893" actId="115"/>
        <pc:sldMkLst>
          <pc:docMk/>
          <pc:sldMk cId="4193899695" sldId="803"/>
        </pc:sldMkLst>
        <pc:graphicFrameChg chg="add mod">
          <ac:chgData name="Carla Vijian" userId="0685818c105fcfa6" providerId="LiveId" clId="{D5099749-8555-463B-A8F2-F87E0D03372D}" dt="2020-09-29T01:39:32.148" v="893" actId="115"/>
          <ac:graphicFrameMkLst>
            <pc:docMk/>
            <pc:sldMk cId="4193899695" sldId="803"/>
            <ac:graphicFrameMk id="12" creationId="{9EF4049B-A893-48FF-A93F-6384DCCD230C}"/>
          </ac:graphicFrameMkLst>
        </pc:graphicFrameChg>
      </pc:sldChg>
      <pc:sldChg chg="modSp mod modNotesTx">
        <pc:chgData name="Carla Vijian" userId="0685818c105fcfa6" providerId="LiveId" clId="{D5099749-8555-463B-A8F2-F87E0D03372D}" dt="2020-09-29T02:08:02.011" v="945" actId="6549"/>
        <pc:sldMkLst>
          <pc:docMk/>
          <pc:sldMk cId="944863492" sldId="807"/>
        </pc:sldMkLst>
        <pc:graphicFrameChg chg="mod modGraphic">
          <ac:chgData name="Carla Vijian" userId="0685818c105fcfa6" providerId="LiveId" clId="{D5099749-8555-463B-A8F2-F87E0D03372D}" dt="2020-09-29T00:53:17.752" v="249" actId="255"/>
          <ac:graphicFrameMkLst>
            <pc:docMk/>
            <pc:sldMk cId="944863492" sldId="807"/>
            <ac:graphicFrameMk id="3" creationId="{A1DFDDA9-4EF7-4AC9-A5AD-52EE723DB98B}"/>
          </ac:graphicFrameMkLst>
        </pc:graphicFrameChg>
      </pc:sldChg>
      <pc:sldChg chg="del">
        <pc:chgData name="Carla Vijian" userId="0685818c105fcfa6" providerId="LiveId" clId="{D5099749-8555-463B-A8F2-F87E0D03372D}" dt="2020-09-28T15:47:25.005" v="35" actId="2696"/>
        <pc:sldMkLst>
          <pc:docMk/>
          <pc:sldMk cId="1011308088" sldId="815"/>
        </pc:sldMkLst>
      </pc:sldChg>
      <pc:sldChg chg="modSp mod">
        <pc:chgData name="Carla Vijian" userId="0685818c105fcfa6" providerId="LiveId" clId="{D5099749-8555-463B-A8F2-F87E0D03372D}" dt="2020-09-29T01:13:26.773" v="710" actId="1076"/>
        <pc:sldMkLst>
          <pc:docMk/>
          <pc:sldMk cId="2754208476" sldId="817"/>
        </pc:sldMkLst>
        <pc:spChg chg="mod">
          <ac:chgData name="Carla Vijian" userId="0685818c105fcfa6" providerId="LiveId" clId="{D5099749-8555-463B-A8F2-F87E0D03372D}" dt="2020-09-29T01:13:26.773" v="710" actId="1076"/>
          <ac:spMkLst>
            <pc:docMk/>
            <pc:sldMk cId="2754208476" sldId="817"/>
            <ac:spMk id="2" creationId="{F7302A4D-CC21-4008-AF1C-003C83811740}"/>
          </ac:spMkLst>
        </pc:spChg>
        <pc:spChg chg="mod">
          <ac:chgData name="Carla Vijian" userId="0685818c105fcfa6" providerId="LiveId" clId="{D5099749-8555-463B-A8F2-F87E0D03372D}" dt="2020-09-29T01:12:16.658" v="665" actId="20577"/>
          <ac:spMkLst>
            <pc:docMk/>
            <pc:sldMk cId="2754208476" sldId="817"/>
            <ac:spMk id="4" creationId="{E6A4C27C-6989-4C77-8062-9296BF826B61}"/>
          </ac:spMkLst>
        </pc:spChg>
      </pc:sldChg>
      <pc:sldChg chg="delSp modSp mod modNotesTx">
        <pc:chgData name="Carla Vijian" userId="0685818c105fcfa6" providerId="LiveId" clId="{D5099749-8555-463B-A8F2-F87E0D03372D}" dt="2020-09-29T01:01:59.832" v="395" actId="20577"/>
        <pc:sldMkLst>
          <pc:docMk/>
          <pc:sldMk cId="1094390263" sldId="820"/>
        </pc:sldMkLst>
        <pc:spChg chg="del">
          <ac:chgData name="Carla Vijian" userId="0685818c105fcfa6" providerId="LiveId" clId="{D5099749-8555-463B-A8F2-F87E0D03372D}" dt="2020-09-29T00:59:22.559" v="372" actId="478"/>
          <ac:spMkLst>
            <pc:docMk/>
            <pc:sldMk cId="1094390263" sldId="820"/>
            <ac:spMk id="4" creationId="{4ECC5A23-CA73-446A-A7E4-BC1510330245}"/>
          </ac:spMkLst>
        </pc:spChg>
        <pc:spChg chg="mod">
          <ac:chgData name="Carla Vijian" userId="0685818c105fcfa6" providerId="LiveId" clId="{D5099749-8555-463B-A8F2-F87E0D03372D}" dt="2020-09-29T01:01:59.832" v="395" actId="20577"/>
          <ac:spMkLst>
            <pc:docMk/>
            <pc:sldMk cId="1094390263" sldId="820"/>
            <ac:spMk id="8" creationId="{06F9DAC5-492D-461A-97EC-A38151DC3BF9}"/>
          </ac:spMkLst>
        </pc:spChg>
        <pc:graphicFrameChg chg="mod">
          <ac:chgData name="Carla Vijian" userId="0685818c105fcfa6" providerId="LiveId" clId="{D5099749-8555-463B-A8F2-F87E0D03372D}" dt="2020-09-29T01:00:00.855" v="384" actId="20577"/>
          <ac:graphicFrameMkLst>
            <pc:docMk/>
            <pc:sldMk cId="1094390263" sldId="820"/>
            <ac:graphicFrameMk id="3" creationId="{403F95C6-5186-4E30-92DA-472CFE7B0EB0}"/>
          </ac:graphicFrameMkLst>
        </pc:graphicFrameChg>
      </pc:sldChg>
      <pc:sldChg chg="del">
        <pc:chgData name="Carla Vijian" userId="0685818c105fcfa6" providerId="LiveId" clId="{D5099749-8555-463B-A8F2-F87E0D03372D}" dt="2020-09-28T00:47:54.393" v="32" actId="2696"/>
        <pc:sldMkLst>
          <pc:docMk/>
          <pc:sldMk cId="765026948" sldId="849"/>
        </pc:sldMkLst>
      </pc:sldChg>
      <pc:sldChg chg="del">
        <pc:chgData name="Carla Vijian" userId="0685818c105fcfa6" providerId="LiveId" clId="{D5099749-8555-463B-A8F2-F87E0D03372D}" dt="2020-09-28T00:47:54.393" v="32" actId="2696"/>
        <pc:sldMkLst>
          <pc:docMk/>
          <pc:sldMk cId="843328131" sldId="851"/>
        </pc:sldMkLst>
      </pc:sldChg>
      <pc:sldChg chg="addSp delSp modSp del mod ord">
        <pc:chgData name="Carla Vijian" userId="0685818c105fcfa6" providerId="LiveId" clId="{D5099749-8555-463B-A8F2-F87E0D03372D}" dt="2020-09-29T01:16:54.493" v="789" actId="2696"/>
        <pc:sldMkLst>
          <pc:docMk/>
          <pc:sldMk cId="2762889924" sldId="852"/>
        </pc:sldMkLst>
        <pc:spChg chg="add mod">
          <ac:chgData name="Carla Vijian" userId="0685818c105fcfa6" providerId="LiveId" clId="{D5099749-8555-463B-A8F2-F87E0D03372D}" dt="2020-09-29T01:15:31.529" v="759" actId="20577"/>
          <ac:spMkLst>
            <pc:docMk/>
            <pc:sldMk cId="2762889924" sldId="852"/>
            <ac:spMk id="4" creationId="{62F493BC-F8FA-41FF-B4D9-1A92B5853854}"/>
          </ac:spMkLst>
        </pc:spChg>
        <pc:spChg chg="del">
          <ac:chgData name="Carla Vijian" userId="0685818c105fcfa6" providerId="LiveId" clId="{D5099749-8555-463B-A8F2-F87E0D03372D}" dt="2020-09-29T01:14:37.954" v="717" actId="478"/>
          <ac:spMkLst>
            <pc:docMk/>
            <pc:sldMk cId="2762889924" sldId="852"/>
            <ac:spMk id="8" creationId="{F4238E95-2306-428C-B3A9-E77E55B0A426}"/>
          </ac:spMkLst>
        </pc:spChg>
      </pc:sldChg>
      <pc:sldChg chg="modSp mod modNotes">
        <pc:chgData name="Carla Vijian" userId="0685818c105fcfa6" providerId="LiveId" clId="{D5099749-8555-463B-A8F2-F87E0D03372D}" dt="2020-09-29T02:07:39.055" v="944" actId="1076"/>
        <pc:sldMkLst>
          <pc:docMk/>
          <pc:sldMk cId="2281240608" sldId="853"/>
        </pc:sldMkLst>
        <pc:spChg chg="mod">
          <ac:chgData name="Carla Vijian" userId="0685818c105fcfa6" providerId="LiveId" clId="{D5099749-8555-463B-A8F2-F87E0D03372D}" dt="2020-09-29T02:07:39.055" v="944" actId="1076"/>
          <ac:spMkLst>
            <pc:docMk/>
            <pc:sldMk cId="2281240608" sldId="853"/>
            <ac:spMk id="5" creationId="{F6E22F80-3E09-4B93-8ECB-4E83C41FEBB4}"/>
          </ac:spMkLst>
        </pc:spChg>
        <pc:spChg chg="mod">
          <ac:chgData name="Carla Vijian" userId="0685818c105fcfa6" providerId="LiveId" clId="{D5099749-8555-463B-A8F2-F87E0D03372D}" dt="2020-09-29T01:12:02.965" v="664" actId="1076"/>
          <ac:spMkLst>
            <pc:docMk/>
            <pc:sldMk cId="2281240608" sldId="853"/>
            <ac:spMk id="7" creationId="{F3D5DB7B-1DEE-43C5-99AB-E0867C769FD2}"/>
          </ac:spMkLst>
        </pc:spChg>
      </pc:sldChg>
      <pc:sldChg chg="del ord">
        <pc:chgData name="Carla Vijian" userId="0685818c105fcfa6" providerId="LiveId" clId="{D5099749-8555-463B-A8F2-F87E0D03372D}" dt="2020-09-29T01:14:19.241" v="714" actId="2696"/>
        <pc:sldMkLst>
          <pc:docMk/>
          <pc:sldMk cId="3941637610" sldId="855"/>
        </pc:sldMkLst>
      </pc:sldChg>
      <pc:sldChg chg="addSp delSp modSp mod ord modClrScheme chgLayout">
        <pc:chgData name="Carla Vijian" userId="0685818c105fcfa6" providerId="LiveId" clId="{D5099749-8555-463B-A8F2-F87E0D03372D}" dt="2020-09-29T02:12:56.831" v="1015" actId="6549"/>
        <pc:sldMkLst>
          <pc:docMk/>
          <pc:sldMk cId="3552448996" sldId="856"/>
        </pc:sldMkLst>
        <pc:spChg chg="add del mod">
          <ac:chgData name="Carla Vijian" userId="0685818c105fcfa6" providerId="LiveId" clId="{D5099749-8555-463B-A8F2-F87E0D03372D}" dt="2020-09-29T01:17:27.757" v="793" actId="478"/>
          <ac:spMkLst>
            <pc:docMk/>
            <pc:sldMk cId="3552448996" sldId="856"/>
            <ac:spMk id="3" creationId="{AB5056EE-6558-43DD-A1CE-DE3A5511DC46}"/>
          </ac:spMkLst>
        </pc:spChg>
        <pc:spChg chg="add mod">
          <ac:chgData name="Carla Vijian" userId="0685818c105fcfa6" providerId="LiveId" clId="{D5099749-8555-463B-A8F2-F87E0D03372D}" dt="2020-09-29T02:10:00.489" v="967" actId="1076"/>
          <ac:spMkLst>
            <pc:docMk/>
            <pc:sldMk cId="3552448996" sldId="856"/>
            <ac:spMk id="4" creationId="{00000000-0000-0000-0000-000000000000}"/>
          </ac:spMkLst>
        </pc:spChg>
        <pc:spChg chg="add del">
          <ac:chgData name="Carla Vijian" userId="0685818c105fcfa6" providerId="LiveId" clId="{D5099749-8555-463B-A8F2-F87E0D03372D}" dt="2020-09-29T01:17:53.223" v="802" actId="26606"/>
          <ac:spMkLst>
            <pc:docMk/>
            <pc:sldMk cId="3552448996" sldId="856"/>
            <ac:spMk id="8" creationId="{39D9869D-2218-45FE-BCF4-FDC7239FEF35}"/>
          </ac:spMkLst>
        </pc:spChg>
        <pc:spChg chg="add del mod">
          <ac:chgData name="Carla Vijian" userId="0685818c105fcfa6" providerId="LiveId" clId="{D5099749-8555-463B-A8F2-F87E0D03372D}" dt="2020-09-29T02:09:09.084" v="949" actId="26606"/>
          <ac:spMkLst>
            <pc:docMk/>
            <pc:sldMk cId="3552448996" sldId="856"/>
            <ac:spMk id="9" creationId="{8E5F44EC-36C6-4754-B424-F164EE88CE4D}"/>
          </ac:spMkLst>
        </pc:spChg>
        <pc:spChg chg="add del">
          <ac:chgData name="Carla Vijian" userId="0685818c105fcfa6" providerId="LiveId" clId="{D5099749-8555-463B-A8F2-F87E0D03372D}" dt="2020-09-29T01:17:45.350" v="798" actId="26606"/>
          <ac:spMkLst>
            <pc:docMk/>
            <pc:sldMk cId="3552448996" sldId="856"/>
            <ac:spMk id="10" creationId="{90BAE3A3-6A8A-4A94-96D7-CA3ED741A377}"/>
          </ac:spMkLst>
        </pc:spChg>
        <pc:spChg chg="add del mod">
          <ac:chgData name="Carla Vijian" userId="0685818c105fcfa6" providerId="LiveId" clId="{D5099749-8555-463B-A8F2-F87E0D03372D}" dt="2020-09-29T01:18:12.304" v="810" actId="26606"/>
          <ac:spMkLst>
            <pc:docMk/>
            <pc:sldMk cId="3552448996" sldId="856"/>
            <ac:spMk id="11" creationId="{D66EA891-AA0B-4C89-B8DF-8B5B427BEAAD}"/>
          </ac:spMkLst>
        </pc:spChg>
        <pc:spChg chg="add del mod">
          <ac:chgData name="Carla Vijian" userId="0685818c105fcfa6" providerId="LiveId" clId="{D5099749-8555-463B-A8F2-F87E0D03372D}" dt="2020-09-29T02:09:21.416" v="952" actId="26606"/>
          <ac:spMkLst>
            <pc:docMk/>
            <pc:sldMk cId="3552448996" sldId="856"/>
            <ac:spMk id="12" creationId="{673F252D-B62F-4FFC-827F-81C49B7F5B4B}"/>
          </ac:spMkLst>
        </pc:spChg>
        <pc:spChg chg="add del mod">
          <ac:chgData name="Carla Vijian" userId="0685818c105fcfa6" providerId="LiveId" clId="{D5099749-8555-463B-A8F2-F87E0D03372D}" dt="2020-09-29T02:09:24.810" v="956" actId="26606"/>
          <ac:spMkLst>
            <pc:docMk/>
            <pc:sldMk cId="3552448996" sldId="856"/>
            <ac:spMk id="13" creationId="{CD33F50A-F1AD-4546-A822-384888846EA0}"/>
          </ac:spMkLst>
        </pc:spChg>
        <pc:spChg chg="add del mod">
          <ac:chgData name="Carla Vijian" userId="0685818c105fcfa6" providerId="LiveId" clId="{D5099749-8555-463B-A8F2-F87E0D03372D}" dt="2020-09-29T02:09:28.566" v="960" actId="26606"/>
          <ac:spMkLst>
            <pc:docMk/>
            <pc:sldMk cId="3552448996" sldId="856"/>
            <ac:spMk id="14" creationId="{8F94C962-4516-4897-B728-4DD1844256BF}"/>
          </ac:spMkLst>
        </pc:spChg>
        <pc:graphicFrameChg chg="add del mod modGraphic">
          <ac:chgData name="Carla Vijian" userId="0685818c105fcfa6" providerId="LiveId" clId="{D5099749-8555-463B-A8F2-F87E0D03372D}" dt="2020-09-29T01:17:57.029" v="805"/>
          <ac:graphicFrameMkLst>
            <pc:docMk/>
            <pc:sldMk cId="3552448996" sldId="856"/>
            <ac:graphicFrameMk id="5" creationId="{EA9FCF77-CAB6-445A-97C5-F07AF9A933E7}"/>
          </ac:graphicFrameMkLst>
        </pc:graphicFrameChg>
        <pc:graphicFrameChg chg="add mod modGraphic">
          <ac:chgData name="Carla Vijian" userId="0685818c105fcfa6" providerId="LiveId" clId="{D5099749-8555-463B-A8F2-F87E0D03372D}" dt="2020-09-29T02:12:56.831" v="1015" actId="6549"/>
          <ac:graphicFrameMkLst>
            <pc:docMk/>
            <pc:sldMk cId="3552448996" sldId="856"/>
            <ac:graphicFrameMk id="6" creationId="{0872967A-B1F2-4892-8AF2-78DDC3EC39C1}"/>
          </ac:graphicFrameMkLst>
        </pc:graphicFrameChg>
        <pc:graphicFrameChg chg="del mod">
          <ac:chgData name="Carla Vijian" userId="0685818c105fcfa6" providerId="LiveId" clId="{D5099749-8555-463B-A8F2-F87E0D03372D}" dt="2020-09-29T01:17:23.361" v="792" actId="478"/>
          <ac:graphicFrameMkLst>
            <pc:docMk/>
            <pc:sldMk cId="3552448996" sldId="856"/>
            <ac:graphicFrameMk id="7" creationId="{FCD2CF78-FC61-452B-9831-40D87E711B98}"/>
          </ac:graphicFrameMkLst>
        </pc:graphicFrameChg>
      </pc:sldChg>
      <pc:sldChg chg="del">
        <pc:chgData name="Carla Vijian" userId="0685818c105fcfa6" providerId="LiveId" clId="{D5099749-8555-463B-A8F2-F87E0D03372D}" dt="2020-09-29T01:07:15.133" v="563" actId="2696"/>
        <pc:sldMkLst>
          <pc:docMk/>
          <pc:sldMk cId="2238298551" sldId="859"/>
        </pc:sldMkLst>
      </pc:sldChg>
      <pc:sldChg chg="modSp mod ord modNotesTx">
        <pc:chgData name="Carla Vijian" userId="0685818c105fcfa6" providerId="LiveId" clId="{D5099749-8555-463B-A8F2-F87E0D03372D}" dt="2020-09-29T01:05:30.842" v="559"/>
        <pc:sldMkLst>
          <pc:docMk/>
          <pc:sldMk cId="3197288542" sldId="860"/>
        </pc:sldMkLst>
        <pc:spChg chg="mod">
          <ac:chgData name="Carla Vijian" userId="0685818c105fcfa6" providerId="LiveId" clId="{D5099749-8555-463B-A8F2-F87E0D03372D}" dt="2020-09-29T01:04:46.601" v="555" actId="20577"/>
          <ac:spMkLst>
            <pc:docMk/>
            <pc:sldMk cId="3197288542" sldId="860"/>
            <ac:spMk id="5" creationId="{F6E22F80-3E09-4B93-8ECB-4E83C41FEBB4}"/>
          </ac:spMkLst>
        </pc:spChg>
        <pc:graphicFrameChg chg="mod">
          <ac:chgData name="Carla Vijian" userId="0685818c105fcfa6" providerId="LiveId" clId="{D5099749-8555-463B-A8F2-F87E0D03372D}" dt="2020-09-29T01:05:30.842" v="559"/>
          <ac:graphicFrameMkLst>
            <pc:docMk/>
            <pc:sldMk cId="3197288542" sldId="860"/>
            <ac:graphicFrameMk id="4" creationId="{EDBCAA3A-93D1-42AD-A836-8C11364B09E0}"/>
          </ac:graphicFrameMkLst>
        </pc:graphicFrameChg>
      </pc:sldChg>
      <pc:sldChg chg="del">
        <pc:chgData name="Carla Vijian" userId="0685818c105fcfa6" providerId="LiveId" clId="{D5099749-8555-463B-A8F2-F87E0D03372D}" dt="2020-09-28T00:47:54.393" v="32" actId="2696"/>
        <pc:sldMkLst>
          <pc:docMk/>
          <pc:sldMk cId="3102891896" sldId="861"/>
        </pc:sldMkLst>
      </pc:sldChg>
      <pc:sldChg chg="del">
        <pc:chgData name="Carla Vijian" userId="0685818c105fcfa6" providerId="LiveId" clId="{D5099749-8555-463B-A8F2-F87E0D03372D}" dt="2020-09-28T00:47:54.393" v="32" actId="2696"/>
        <pc:sldMkLst>
          <pc:docMk/>
          <pc:sldMk cId="1662588527" sldId="862"/>
        </pc:sldMkLst>
      </pc:sldChg>
      <pc:sldChg chg="del">
        <pc:chgData name="Carla Vijian" userId="0685818c105fcfa6" providerId="LiveId" clId="{D5099749-8555-463B-A8F2-F87E0D03372D}" dt="2020-09-28T00:47:54.393" v="32" actId="2696"/>
        <pc:sldMkLst>
          <pc:docMk/>
          <pc:sldMk cId="4125346436" sldId="863"/>
        </pc:sldMkLst>
      </pc:sldChg>
      <pc:sldChg chg="del">
        <pc:chgData name="Carla Vijian" userId="0685818c105fcfa6" providerId="LiveId" clId="{D5099749-8555-463B-A8F2-F87E0D03372D}" dt="2020-09-28T00:48:02.674" v="33" actId="2696"/>
        <pc:sldMkLst>
          <pc:docMk/>
          <pc:sldMk cId="1604281351" sldId="864"/>
        </pc:sldMkLst>
      </pc:sldChg>
      <pc:sldChg chg="del">
        <pc:chgData name="Carla Vijian" userId="0685818c105fcfa6" providerId="LiveId" clId="{D5099749-8555-463B-A8F2-F87E0D03372D}" dt="2020-09-28T00:48:02.674" v="33" actId="2696"/>
        <pc:sldMkLst>
          <pc:docMk/>
          <pc:sldMk cId="2617167504" sldId="865"/>
        </pc:sldMkLst>
      </pc:sldChg>
      <pc:sldChg chg="del">
        <pc:chgData name="Carla Vijian" userId="0685818c105fcfa6" providerId="LiveId" clId="{D5099749-8555-463B-A8F2-F87E0D03372D}" dt="2020-09-28T00:48:02.674" v="33" actId="2696"/>
        <pc:sldMkLst>
          <pc:docMk/>
          <pc:sldMk cId="2956648023" sldId="866"/>
        </pc:sldMkLst>
      </pc:sldChg>
      <pc:sldChg chg="del">
        <pc:chgData name="Carla Vijian" userId="0685818c105fcfa6" providerId="LiveId" clId="{D5099749-8555-463B-A8F2-F87E0D03372D}" dt="2020-09-28T00:48:02.674" v="33" actId="2696"/>
        <pc:sldMkLst>
          <pc:docMk/>
          <pc:sldMk cId="3669332020" sldId="867"/>
        </pc:sldMkLst>
      </pc:sldChg>
      <pc:sldChg chg="del">
        <pc:chgData name="Carla Vijian" userId="0685818c105fcfa6" providerId="LiveId" clId="{D5099749-8555-463B-A8F2-F87E0D03372D}" dt="2020-09-28T00:48:02.674" v="33" actId="2696"/>
        <pc:sldMkLst>
          <pc:docMk/>
          <pc:sldMk cId="1956353387" sldId="868"/>
        </pc:sldMkLst>
      </pc:sldChg>
      <pc:sldChg chg="del">
        <pc:chgData name="Carla Vijian" userId="0685818c105fcfa6" providerId="LiveId" clId="{D5099749-8555-463B-A8F2-F87E0D03372D}" dt="2020-09-29T01:16:50.760" v="788" actId="2696"/>
        <pc:sldMkLst>
          <pc:docMk/>
          <pc:sldMk cId="1863792636" sldId="869"/>
        </pc:sldMkLst>
      </pc:sldChg>
      <pc:sldChg chg="modNotes">
        <pc:chgData name="Carla Vijian" userId="0685818c105fcfa6" providerId="LiveId" clId="{D5099749-8555-463B-A8F2-F87E0D03372D}" dt="2020-09-29T01:13:28.635" v="711"/>
        <pc:sldMkLst>
          <pc:docMk/>
          <pc:sldMk cId="55016182" sldId="871"/>
        </pc:sldMkLst>
      </pc:sldChg>
      <pc:sldChg chg="del">
        <pc:chgData name="Carla Vijian" userId="0685818c105fcfa6" providerId="LiveId" clId="{D5099749-8555-463B-A8F2-F87E0D03372D}" dt="2020-09-28T00:48:12.610" v="34" actId="2696"/>
        <pc:sldMkLst>
          <pc:docMk/>
          <pc:sldMk cId="3552757255" sldId="872"/>
        </pc:sldMkLst>
      </pc:sldChg>
      <pc:sldChg chg="modSp mod ord">
        <pc:chgData name="Carla Vijian" userId="0685818c105fcfa6" providerId="LiveId" clId="{D5099749-8555-463B-A8F2-F87E0D03372D}" dt="2020-09-29T01:15:19.645" v="733" actId="20577"/>
        <pc:sldMkLst>
          <pc:docMk/>
          <pc:sldMk cId="1869948948" sldId="874"/>
        </pc:sldMkLst>
        <pc:spChg chg="mod">
          <ac:chgData name="Carla Vijian" userId="0685818c105fcfa6" providerId="LiveId" clId="{D5099749-8555-463B-A8F2-F87E0D03372D}" dt="2020-09-29T01:15:19.645" v="733" actId="20577"/>
          <ac:spMkLst>
            <pc:docMk/>
            <pc:sldMk cId="1869948948" sldId="874"/>
            <ac:spMk id="6" creationId="{513EC541-6476-41C8-95C5-EC21EE0B7085}"/>
          </ac:spMkLst>
        </pc:spChg>
      </pc:sldChg>
      <pc:sldChg chg="del">
        <pc:chgData name="Carla Vijian" userId="0685818c105fcfa6" providerId="LiveId" clId="{D5099749-8555-463B-A8F2-F87E0D03372D}" dt="2020-09-29T01:16:36.791" v="786" actId="2696"/>
        <pc:sldMkLst>
          <pc:docMk/>
          <pc:sldMk cId="3648096480" sldId="877"/>
        </pc:sldMkLst>
      </pc:sldChg>
      <pc:sldChg chg="del">
        <pc:chgData name="Carla Vijian" userId="0685818c105fcfa6" providerId="LiveId" clId="{D5099749-8555-463B-A8F2-F87E0D03372D}" dt="2020-09-29T01:14:51.639" v="719" actId="2696"/>
        <pc:sldMkLst>
          <pc:docMk/>
          <pc:sldMk cId="246404824" sldId="878"/>
        </pc:sldMkLst>
      </pc:sldChg>
      <pc:sldChg chg="del">
        <pc:chgData name="Carla Vijian" userId="0685818c105fcfa6" providerId="LiveId" clId="{D5099749-8555-463B-A8F2-F87E0D03372D}" dt="2020-09-29T01:16:42.342" v="787" actId="2696"/>
        <pc:sldMkLst>
          <pc:docMk/>
          <pc:sldMk cId="1566939389" sldId="880"/>
        </pc:sldMkLst>
      </pc:sldChg>
      <pc:sldChg chg="del">
        <pc:chgData name="Carla Vijian" userId="0685818c105fcfa6" providerId="LiveId" clId="{D5099749-8555-463B-A8F2-F87E0D03372D}" dt="2020-09-29T01:09:30.530" v="572" actId="2696"/>
        <pc:sldMkLst>
          <pc:docMk/>
          <pc:sldMk cId="869674933" sldId="881"/>
        </pc:sldMkLst>
      </pc:sldChg>
      <pc:sldChg chg="addSp modSp add mod ord modNotesTx">
        <pc:chgData name="Carla Vijian" userId="0685818c105fcfa6" providerId="LiveId" clId="{D5099749-8555-463B-A8F2-F87E0D03372D}" dt="2020-09-29T02:08:17.310" v="947" actId="20577"/>
        <pc:sldMkLst>
          <pc:docMk/>
          <pc:sldMk cId="2831769829" sldId="882"/>
        </pc:sldMkLst>
        <pc:spChg chg="mod">
          <ac:chgData name="Carla Vijian" userId="0685818c105fcfa6" providerId="LiveId" clId="{D5099749-8555-463B-A8F2-F87E0D03372D}" dt="2020-09-29T00:55:55.616" v="303" actId="1076"/>
          <ac:spMkLst>
            <pc:docMk/>
            <pc:sldMk cId="2831769829" sldId="882"/>
            <ac:spMk id="2" creationId="{00000000-0000-0000-0000-000000000000}"/>
          </ac:spMkLst>
        </pc:spChg>
        <pc:spChg chg="add mod">
          <ac:chgData name="Carla Vijian" userId="0685818c105fcfa6" providerId="LiveId" clId="{D5099749-8555-463B-A8F2-F87E0D03372D}" dt="2020-09-29T00:55:53.229" v="302" actId="1076"/>
          <ac:spMkLst>
            <pc:docMk/>
            <pc:sldMk cId="2831769829" sldId="882"/>
            <ac:spMk id="4" creationId="{B64C2780-4A4F-4909-95E7-8ECAE4F40A62}"/>
          </ac:spMkLst>
        </pc:spChg>
        <pc:graphicFrameChg chg="mod modGraphic">
          <ac:chgData name="Carla Vijian" userId="0685818c105fcfa6" providerId="LiveId" clId="{D5099749-8555-463B-A8F2-F87E0D03372D}" dt="2020-09-29T00:57:00.507" v="345" actId="207"/>
          <ac:graphicFrameMkLst>
            <pc:docMk/>
            <pc:sldMk cId="2831769829" sldId="882"/>
            <ac:graphicFrameMk id="3" creationId="{A1DFDDA9-4EF7-4AC9-A5AD-52EE723DB98B}"/>
          </ac:graphicFrameMkLst>
        </pc:graphicFrameChg>
      </pc:sldChg>
      <pc:sldChg chg="add">
        <pc:chgData name="Carla Vijian" userId="0685818c105fcfa6" providerId="LiveId" clId="{D5099749-8555-463B-A8F2-F87E0D03372D}" dt="2020-09-29T01:17:15.583" v="790" actId="2890"/>
        <pc:sldMkLst>
          <pc:docMk/>
          <pc:sldMk cId="2229189078" sldId="883"/>
        </pc:sldMkLst>
      </pc:sldChg>
      <pc:sldChg chg="delSp add del mod">
        <pc:chgData name="Carla Vijian" userId="0685818c105fcfa6" providerId="LiveId" clId="{D5099749-8555-463B-A8F2-F87E0D03372D}" dt="2020-09-29T01:06:39.177" v="560" actId="2696"/>
        <pc:sldMkLst>
          <pc:docMk/>
          <pc:sldMk cId="3510364739" sldId="883"/>
        </pc:sldMkLst>
        <pc:graphicFrameChg chg="del">
          <ac:chgData name="Carla Vijian" userId="0685818c105fcfa6" providerId="LiveId" clId="{D5099749-8555-463B-A8F2-F87E0D03372D}" dt="2020-09-29T01:03:33.578" v="399" actId="478"/>
          <ac:graphicFrameMkLst>
            <pc:docMk/>
            <pc:sldMk cId="3510364739" sldId="883"/>
            <ac:graphicFrameMk id="3" creationId="{A1DFDDA9-4EF7-4AC9-A5AD-52EE723DB98B}"/>
          </ac:graphicFrameMkLst>
        </pc:graphicFrameChg>
      </pc:sldChg>
      <pc:sldChg chg="add del">
        <pc:chgData name="Carla Vijian" userId="0685818c105fcfa6" providerId="LiveId" clId="{D5099749-8555-463B-A8F2-F87E0D03372D}" dt="2020-09-29T01:07:10.499" v="562" actId="2696"/>
        <pc:sldMkLst>
          <pc:docMk/>
          <pc:sldMk cId="869402642" sldId="884"/>
        </pc:sldMkLst>
      </pc:sldChg>
      <pc:sldChg chg="addSp delSp modSp add mod ord modClrScheme chgLayout">
        <pc:chgData name="Carla Vijian" userId="0685818c105fcfa6" providerId="LiveId" clId="{D5099749-8555-463B-A8F2-F87E0D03372D}" dt="2020-09-29T02:14:10.449" v="1018" actId="122"/>
        <pc:sldMkLst>
          <pc:docMk/>
          <pc:sldMk cId="3435583717" sldId="884"/>
        </pc:sldMkLst>
        <pc:spChg chg="add mod">
          <ac:chgData name="Carla Vijian" userId="0685818c105fcfa6" providerId="LiveId" clId="{D5099749-8555-463B-A8F2-F87E0D03372D}" dt="2020-09-29T01:52:08.588" v="914" actId="255"/>
          <ac:spMkLst>
            <pc:docMk/>
            <pc:sldMk cId="3435583717" sldId="884"/>
            <ac:spMk id="4" creationId="{00000000-0000-0000-0000-000000000000}"/>
          </ac:spMkLst>
        </pc:spChg>
        <pc:spChg chg="add del mod">
          <ac:chgData name="Carla Vijian" userId="0685818c105fcfa6" providerId="LiveId" clId="{D5099749-8555-463B-A8F2-F87E0D03372D}" dt="2020-09-29T01:51:35.576" v="900" actId="26606"/>
          <ac:spMkLst>
            <pc:docMk/>
            <pc:sldMk cId="3435583717" sldId="884"/>
            <ac:spMk id="7" creationId="{4DAC1275-C5AE-47FF-9D51-F50754BD44C6}"/>
          </ac:spMkLst>
        </pc:spChg>
        <pc:spChg chg="add del mod">
          <ac:chgData name="Carla Vijian" userId="0685818c105fcfa6" providerId="LiveId" clId="{D5099749-8555-463B-A8F2-F87E0D03372D}" dt="2020-09-29T01:51:40.187" v="904" actId="26606"/>
          <ac:spMkLst>
            <pc:docMk/>
            <pc:sldMk cId="3435583717" sldId="884"/>
            <ac:spMk id="8" creationId="{D045C276-FF2F-4CF7-A0DC-2A0F98E44751}"/>
          </ac:spMkLst>
        </pc:spChg>
        <pc:spChg chg="add del mod">
          <ac:chgData name="Carla Vijian" userId="0685818c105fcfa6" providerId="LiveId" clId="{D5099749-8555-463B-A8F2-F87E0D03372D}" dt="2020-09-29T01:51:20.132" v="896" actId="26606"/>
          <ac:spMkLst>
            <pc:docMk/>
            <pc:sldMk cId="3435583717" sldId="884"/>
            <ac:spMk id="9" creationId="{B2E78FAB-5CDD-455E-B81C-461EC9DED2B5}"/>
          </ac:spMkLst>
        </pc:spChg>
        <pc:spChg chg="add del mod">
          <ac:chgData name="Carla Vijian" userId="0685818c105fcfa6" providerId="LiveId" clId="{D5099749-8555-463B-A8F2-F87E0D03372D}" dt="2020-09-29T01:51:43.590" v="906" actId="26606"/>
          <ac:spMkLst>
            <pc:docMk/>
            <pc:sldMk cId="3435583717" sldId="884"/>
            <ac:spMk id="10" creationId="{2E40B40F-91F0-4486-A6F6-3C509AFFD5E4}"/>
          </ac:spMkLst>
        </pc:spChg>
        <pc:spChg chg="add del mod">
          <ac:chgData name="Carla Vijian" userId="0685818c105fcfa6" providerId="LiveId" clId="{D5099749-8555-463B-A8F2-F87E0D03372D}" dt="2020-09-29T01:51:47.862" v="908" actId="26606"/>
          <ac:spMkLst>
            <pc:docMk/>
            <pc:sldMk cId="3435583717" sldId="884"/>
            <ac:spMk id="12" creationId="{4EB40A73-C2CF-4A1E-9EE5-EA574BECF847}"/>
          </ac:spMkLst>
        </pc:spChg>
        <pc:spChg chg="add del mod">
          <ac:chgData name="Carla Vijian" userId="0685818c105fcfa6" providerId="LiveId" clId="{D5099749-8555-463B-A8F2-F87E0D03372D}" dt="2020-09-29T01:51:50.814" v="910" actId="26606"/>
          <ac:spMkLst>
            <pc:docMk/>
            <pc:sldMk cId="3435583717" sldId="884"/>
            <ac:spMk id="14" creationId="{4DAC1275-C5AE-47FF-9D51-F50754BD44C6}"/>
          </ac:spMkLst>
        </pc:spChg>
        <pc:graphicFrameChg chg="add mod modGraphic">
          <ac:chgData name="Carla Vijian" userId="0685818c105fcfa6" providerId="LiveId" clId="{D5099749-8555-463B-A8F2-F87E0D03372D}" dt="2020-09-29T02:14:10.449" v="1018" actId="122"/>
          <ac:graphicFrameMkLst>
            <pc:docMk/>
            <pc:sldMk cId="3435583717" sldId="884"/>
            <ac:graphicFrameMk id="2" creationId="{138E2CE0-4F4C-46BB-BC27-1F09217661BA}"/>
          </ac:graphicFrameMkLst>
        </pc:graphicFrameChg>
        <pc:graphicFrameChg chg="del">
          <ac:chgData name="Carla Vijian" userId="0685818c105fcfa6" providerId="LiveId" clId="{D5099749-8555-463B-A8F2-F87E0D03372D}" dt="2020-09-29T01:19:20.791" v="861" actId="21"/>
          <ac:graphicFrameMkLst>
            <pc:docMk/>
            <pc:sldMk cId="3435583717" sldId="884"/>
            <ac:graphicFrameMk id="6" creationId="{0872967A-B1F2-4892-8AF2-78DDC3EC39C1}"/>
          </ac:graphicFrameMkLst>
        </pc:graphicFrameChg>
      </pc:sldChg>
      <pc:sldChg chg="addSp delSp modSp add mod modClrScheme chgLayout">
        <pc:chgData name="Carla Vijian" userId="0685818c105fcfa6" providerId="LiveId" clId="{D5099749-8555-463B-A8F2-F87E0D03372D}" dt="2020-09-29T02:14:05.603" v="1017" actId="122"/>
        <pc:sldMkLst>
          <pc:docMk/>
          <pc:sldMk cId="1152301939" sldId="885"/>
        </pc:sldMkLst>
        <pc:spChg chg="add mod">
          <ac:chgData name="Carla Vijian" userId="0685818c105fcfa6" providerId="LiveId" clId="{D5099749-8555-463B-A8F2-F87E0D03372D}" dt="2020-09-29T02:06:35.922" v="937" actId="255"/>
          <ac:spMkLst>
            <pc:docMk/>
            <pc:sldMk cId="1152301939" sldId="885"/>
            <ac:spMk id="4" creationId="{00000000-0000-0000-0000-000000000000}"/>
          </ac:spMkLst>
        </pc:spChg>
        <pc:spChg chg="add del mod">
          <ac:chgData name="Carla Vijian" userId="0685818c105fcfa6" providerId="LiveId" clId="{D5099749-8555-463B-A8F2-F87E0D03372D}" dt="2020-09-29T01:54:12.676" v="932" actId="26606"/>
          <ac:spMkLst>
            <pc:docMk/>
            <pc:sldMk cId="1152301939" sldId="885"/>
            <ac:spMk id="6" creationId="{280EB1DB-BED7-4AD2-A63E-26235EF03479}"/>
          </ac:spMkLst>
        </pc:spChg>
        <pc:spChg chg="add del mod">
          <ac:chgData name="Carla Vijian" userId="0685818c105fcfa6" providerId="LiveId" clId="{D5099749-8555-463B-A8F2-F87E0D03372D}" dt="2020-09-29T01:54:38.465" v="935" actId="26606"/>
          <ac:spMkLst>
            <pc:docMk/>
            <pc:sldMk cId="1152301939" sldId="885"/>
            <ac:spMk id="7" creationId="{FD9F6BA3-5D48-4B67-A0BB-88323820874C}"/>
          </ac:spMkLst>
        </pc:spChg>
        <pc:spChg chg="add del mod">
          <ac:chgData name="Carla Vijian" userId="0685818c105fcfa6" providerId="LiveId" clId="{D5099749-8555-463B-A8F2-F87E0D03372D}" dt="2020-09-29T01:53:12.622" v="924" actId="26606"/>
          <ac:spMkLst>
            <pc:docMk/>
            <pc:sldMk cId="1152301939" sldId="885"/>
            <ac:spMk id="9" creationId="{280EB1DB-BED7-4AD2-A63E-26235EF03479}"/>
          </ac:spMkLst>
        </pc:spChg>
        <pc:spChg chg="add del mod">
          <ac:chgData name="Carla Vijian" userId="0685818c105fcfa6" providerId="LiveId" clId="{D5099749-8555-463B-A8F2-F87E0D03372D}" dt="2020-09-29T01:53:24.818" v="926" actId="26606"/>
          <ac:spMkLst>
            <pc:docMk/>
            <pc:sldMk cId="1152301939" sldId="885"/>
            <ac:spMk id="11" creationId="{E5FC6E89-FF9A-4F0C-9378-1DA6EB57F224}"/>
          </ac:spMkLst>
        </pc:spChg>
        <pc:spChg chg="add del mod">
          <ac:chgData name="Carla Vijian" userId="0685818c105fcfa6" providerId="LiveId" clId="{D5099749-8555-463B-A8F2-F87E0D03372D}" dt="2020-09-29T02:06:22.131" v="936" actId="478"/>
          <ac:spMkLst>
            <pc:docMk/>
            <pc:sldMk cId="1152301939" sldId="885"/>
            <ac:spMk id="12" creationId="{2662199F-A8B8-4F5D-912D-2434B4DDE514}"/>
          </ac:spMkLst>
        </pc:spChg>
        <pc:spChg chg="add del mod">
          <ac:chgData name="Carla Vijian" userId="0685818c105fcfa6" providerId="LiveId" clId="{D5099749-8555-463B-A8F2-F87E0D03372D}" dt="2020-09-29T01:53:27.188" v="928" actId="26606"/>
          <ac:spMkLst>
            <pc:docMk/>
            <pc:sldMk cId="1152301939" sldId="885"/>
            <ac:spMk id="13" creationId="{280EB1DB-BED7-4AD2-A63E-26235EF03479}"/>
          </ac:spMkLst>
        </pc:spChg>
        <pc:graphicFrameChg chg="del">
          <ac:chgData name="Carla Vijian" userId="0685818c105fcfa6" providerId="LiveId" clId="{D5099749-8555-463B-A8F2-F87E0D03372D}" dt="2020-09-29T01:52:41.492" v="921" actId="478"/>
          <ac:graphicFrameMkLst>
            <pc:docMk/>
            <pc:sldMk cId="1152301939" sldId="885"/>
            <ac:graphicFrameMk id="2" creationId="{138E2CE0-4F4C-46BB-BC27-1F09217661BA}"/>
          </ac:graphicFrameMkLst>
        </pc:graphicFrameChg>
        <pc:graphicFrameChg chg="add mod modGraphic">
          <ac:chgData name="Carla Vijian" userId="0685818c105fcfa6" providerId="LiveId" clId="{D5099749-8555-463B-A8F2-F87E0D03372D}" dt="2020-09-29T02:14:05.603" v="1017" actId="122"/>
          <ac:graphicFrameMkLst>
            <pc:docMk/>
            <pc:sldMk cId="1152301939" sldId="885"/>
            <ac:graphicFrameMk id="3" creationId="{12842295-D6B7-4382-B870-4473393F6480}"/>
          </ac:graphicFrameMkLst>
        </pc:graphicFrameChg>
      </pc:sldChg>
    </pc:docChg>
  </pc:docChgLst>
  <pc:docChgLst>
    <pc:chgData name="Carla Vijian" userId="0685818c105fcfa6" providerId="LiveId" clId="{6BD6EEA5-2947-4FD6-8178-02FF43D0EE49}"/>
    <pc:docChg chg="undo custSel modSld modNotesMaster modHandout">
      <pc:chgData name="Carla Vijian" userId="0685818c105fcfa6" providerId="LiveId" clId="{6BD6EEA5-2947-4FD6-8178-02FF43D0EE49}" dt="2020-06-03T19:35:56.028" v="963" actId="20577"/>
      <pc:docMkLst>
        <pc:docMk/>
      </pc:docMkLst>
      <pc:sldChg chg="addSp delSp modSp modNotes">
        <pc:chgData name="Carla Vijian" userId="0685818c105fcfa6" providerId="LiveId" clId="{6BD6EEA5-2947-4FD6-8178-02FF43D0EE49}" dt="2020-06-03T19:33:28.239" v="916"/>
        <pc:sldMkLst>
          <pc:docMk/>
          <pc:sldMk cId="1198616308" sldId="290"/>
        </pc:sldMkLst>
        <pc:cxnChg chg="add del mod modVis">
          <ac:chgData name="Carla Vijian" userId="0685818c105fcfa6" providerId="LiveId" clId="{6BD6EEA5-2947-4FD6-8178-02FF43D0EE49}" dt="2020-06-03T19:33:06.079" v="915"/>
          <ac:cxnSpMkLst>
            <pc:docMk/>
            <pc:sldMk cId="1198616308" sldId="290"/>
            <ac:cxnSpMk id="2" creationId="{B5862883-305F-499A-A350-DD8AAECE3A62}"/>
          </ac:cxnSpMkLst>
        </pc:cxnChg>
      </pc:sldChg>
      <pc:sldChg chg="addSp delSp modSp">
        <pc:chgData name="Carla Vijian" userId="0685818c105fcfa6" providerId="LiveId" clId="{6BD6EEA5-2947-4FD6-8178-02FF43D0EE49}" dt="2020-06-03T19:33:06.079" v="915"/>
        <pc:sldMkLst>
          <pc:docMk/>
          <pc:sldMk cId="3558023412" sldId="420"/>
        </pc:sldMkLst>
        <pc:cxnChg chg="add del mod modVis">
          <ac:chgData name="Carla Vijian" userId="0685818c105fcfa6" providerId="LiveId" clId="{6BD6EEA5-2947-4FD6-8178-02FF43D0EE49}" dt="2020-06-03T19:33:06.079" v="915"/>
          <ac:cxnSpMkLst>
            <pc:docMk/>
            <pc:sldMk cId="3558023412" sldId="420"/>
            <ac:cxnSpMk id="2" creationId="{FA2F8938-4A88-41EC-9789-286764BCE1F5}"/>
          </ac:cxnSpMkLst>
        </pc:cxnChg>
      </pc:sldChg>
      <pc:sldChg chg="addSp delSp modSp modNotes">
        <pc:chgData name="Carla Vijian" userId="0685818c105fcfa6" providerId="LiveId" clId="{6BD6EEA5-2947-4FD6-8178-02FF43D0EE49}" dt="2020-06-03T19:33:28.239" v="916"/>
        <pc:sldMkLst>
          <pc:docMk/>
          <pc:sldMk cId="677567003" sldId="554"/>
        </pc:sldMkLst>
        <pc:cxnChg chg="add del mod modVis">
          <ac:chgData name="Carla Vijian" userId="0685818c105fcfa6" providerId="LiveId" clId="{6BD6EEA5-2947-4FD6-8178-02FF43D0EE49}" dt="2020-06-03T19:33:06.079" v="915"/>
          <ac:cxnSpMkLst>
            <pc:docMk/>
            <pc:sldMk cId="677567003" sldId="554"/>
            <ac:cxnSpMk id="2" creationId="{69598567-79D1-42C2-878B-E1AFF5462C2B}"/>
          </ac:cxnSpMkLst>
        </pc:cxnChg>
      </pc:sldChg>
      <pc:sldChg chg="addSp delSp modSp">
        <pc:chgData name="Carla Vijian" userId="0685818c105fcfa6" providerId="LiveId" clId="{6BD6EEA5-2947-4FD6-8178-02FF43D0EE49}" dt="2020-06-03T19:33:06.079" v="915"/>
        <pc:sldMkLst>
          <pc:docMk/>
          <pc:sldMk cId="2781454392" sldId="738"/>
        </pc:sldMkLst>
        <pc:cxnChg chg="add del mod modVis">
          <ac:chgData name="Carla Vijian" userId="0685818c105fcfa6" providerId="LiveId" clId="{6BD6EEA5-2947-4FD6-8178-02FF43D0EE49}" dt="2020-06-03T19:33:06.079" v="915"/>
          <ac:cxnSpMkLst>
            <pc:docMk/>
            <pc:sldMk cId="2781454392" sldId="738"/>
            <ac:cxnSpMk id="2" creationId="{78BB3114-11F9-4BE7-8161-A05FCA97C122}"/>
          </ac:cxnSpMkLst>
        </pc:cxnChg>
      </pc:sldChg>
      <pc:sldChg chg="addSp delSp modSp modNotes">
        <pc:chgData name="Carla Vijian" userId="0685818c105fcfa6" providerId="LiveId" clId="{6BD6EEA5-2947-4FD6-8178-02FF43D0EE49}" dt="2020-06-03T19:33:28.239" v="916"/>
        <pc:sldMkLst>
          <pc:docMk/>
          <pc:sldMk cId="3601972290" sldId="790"/>
        </pc:sldMkLst>
        <pc:cxnChg chg="add del mod modVis">
          <ac:chgData name="Carla Vijian" userId="0685818c105fcfa6" providerId="LiveId" clId="{6BD6EEA5-2947-4FD6-8178-02FF43D0EE49}" dt="2020-06-03T19:33:06.079" v="915"/>
          <ac:cxnSpMkLst>
            <pc:docMk/>
            <pc:sldMk cId="3601972290" sldId="790"/>
            <ac:cxnSpMk id="2" creationId="{886F409D-7B07-48B3-8CBF-B02EB592A69B}"/>
          </ac:cxnSpMkLst>
        </pc:cxnChg>
      </pc:sldChg>
      <pc:sldChg chg="addSp delSp modSp modNotes">
        <pc:chgData name="Carla Vijian" userId="0685818c105fcfa6" providerId="LiveId" clId="{6BD6EEA5-2947-4FD6-8178-02FF43D0EE49}" dt="2020-06-03T19:33:28.239" v="916"/>
        <pc:sldMkLst>
          <pc:docMk/>
          <pc:sldMk cId="4193899695" sldId="803"/>
        </pc:sldMkLst>
        <pc:cxnChg chg="add del mod modVis">
          <ac:chgData name="Carla Vijian" userId="0685818c105fcfa6" providerId="LiveId" clId="{6BD6EEA5-2947-4FD6-8178-02FF43D0EE49}" dt="2020-06-03T19:33:06.079" v="915"/>
          <ac:cxnSpMkLst>
            <pc:docMk/>
            <pc:sldMk cId="4193899695" sldId="803"/>
            <ac:cxnSpMk id="3" creationId="{57B4C08F-1E29-467C-B1CA-E4E5FC93EF75}"/>
          </ac:cxnSpMkLst>
        </pc:cxnChg>
      </pc:sldChg>
      <pc:sldChg chg="addSp delSp modSp modNotes">
        <pc:chgData name="Carla Vijian" userId="0685818c105fcfa6" providerId="LiveId" clId="{6BD6EEA5-2947-4FD6-8178-02FF43D0EE49}" dt="2020-06-03T19:33:28.239" v="916"/>
        <pc:sldMkLst>
          <pc:docMk/>
          <pc:sldMk cId="944863492" sldId="807"/>
        </pc:sldMkLst>
        <pc:cxnChg chg="add del mod modVis">
          <ac:chgData name="Carla Vijian" userId="0685818c105fcfa6" providerId="LiveId" clId="{6BD6EEA5-2947-4FD6-8178-02FF43D0EE49}" dt="2020-06-03T19:33:06.079" v="915"/>
          <ac:cxnSpMkLst>
            <pc:docMk/>
            <pc:sldMk cId="944863492" sldId="807"/>
            <ac:cxnSpMk id="4" creationId="{7F771E55-F7DF-4102-9FFB-9FB442E8F543}"/>
          </ac:cxnSpMkLst>
        </pc:cxnChg>
      </pc:sldChg>
      <pc:sldChg chg="addSp delSp modSp">
        <pc:chgData name="Carla Vijian" userId="0685818c105fcfa6" providerId="LiveId" clId="{6BD6EEA5-2947-4FD6-8178-02FF43D0EE49}" dt="2020-06-03T19:33:06.079" v="915"/>
        <pc:sldMkLst>
          <pc:docMk/>
          <pc:sldMk cId="1011308088" sldId="815"/>
        </pc:sldMkLst>
        <pc:spChg chg="add del mod">
          <ac:chgData name="Carla Vijian" userId="0685818c105fcfa6" providerId="LiveId" clId="{6BD6EEA5-2947-4FD6-8178-02FF43D0EE49}" dt="2020-06-03T19:33:06.079" v="915"/>
          <ac:spMkLst>
            <pc:docMk/>
            <pc:sldMk cId="1011308088" sldId="815"/>
            <ac:spMk id="6" creationId="{28B4B084-C7CB-426C-8E6A-85FC09B8DB7A}"/>
          </ac:spMkLst>
        </pc:spChg>
        <pc:cxnChg chg="add del mod modVis">
          <ac:chgData name="Carla Vijian" userId="0685818c105fcfa6" providerId="LiveId" clId="{6BD6EEA5-2947-4FD6-8178-02FF43D0EE49}" dt="2020-06-03T19:33:06.079" v="915"/>
          <ac:cxnSpMkLst>
            <pc:docMk/>
            <pc:sldMk cId="1011308088" sldId="815"/>
            <ac:cxnSpMk id="5" creationId="{18152771-F11C-474F-B34F-6FE7FEE788F4}"/>
          </ac:cxnSpMkLst>
        </pc:cxnChg>
      </pc:sldChg>
      <pc:sldChg chg="addSp delSp modSp">
        <pc:chgData name="Carla Vijian" userId="0685818c105fcfa6" providerId="LiveId" clId="{6BD6EEA5-2947-4FD6-8178-02FF43D0EE49}" dt="2020-06-03T19:33:06.079" v="915"/>
        <pc:sldMkLst>
          <pc:docMk/>
          <pc:sldMk cId="2754208476" sldId="817"/>
        </pc:sldMkLst>
        <pc:spChg chg="add del mod">
          <ac:chgData name="Carla Vijian" userId="0685818c105fcfa6" providerId="LiveId" clId="{6BD6EEA5-2947-4FD6-8178-02FF43D0EE49}" dt="2020-06-03T19:33:06.079" v="915"/>
          <ac:spMkLst>
            <pc:docMk/>
            <pc:sldMk cId="2754208476" sldId="817"/>
            <ac:spMk id="6" creationId="{8C43AC76-1C8B-4EAC-9E0C-160C35C29399}"/>
          </ac:spMkLst>
        </pc:spChg>
        <pc:cxnChg chg="add del mod modVis">
          <ac:chgData name="Carla Vijian" userId="0685818c105fcfa6" providerId="LiveId" clId="{6BD6EEA5-2947-4FD6-8178-02FF43D0EE49}" dt="2020-06-03T19:33:06.079" v="915"/>
          <ac:cxnSpMkLst>
            <pc:docMk/>
            <pc:sldMk cId="2754208476" sldId="817"/>
            <ac:cxnSpMk id="5" creationId="{A779286E-C5A8-4E4A-AF98-8DCA2BB3983B}"/>
          </ac:cxnSpMkLst>
        </pc:cxnChg>
      </pc:sldChg>
      <pc:sldChg chg="addSp delSp modSp modNotes">
        <pc:chgData name="Carla Vijian" userId="0685818c105fcfa6" providerId="LiveId" clId="{6BD6EEA5-2947-4FD6-8178-02FF43D0EE49}" dt="2020-06-03T19:33:28.239" v="916"/>
        <pc:sldMkLst>
          <pc:docMk/>
          <pc:sldMk cId="1094390263" sldId="820"/>
        </pc:sldMkLst>
        <pc:cxnChg chg="add del mod modVis">
          <ac:chgData name="Carla Vijian" userId="0685818c105fcfa6" providerId="LiveId" clId="{6BD6EEA5-2947-4FD6-8178-02FF43D0EE49}" dt="2020-06-03T19:33:06.079" v="915"/>
          <ac:cxnSpMkLst>
            <pc:docMk/>
            <pc:sldMk cId="1094390263" sldId="820"/>
            <ac:cxnSpMk id="10" creationId="{62E71585-2DD1-4D05-92AC-7A0D6A6F1D94}"/>
          </ac:cxnSpMkLst>
        </pc:cxnChg>
      </pc:sldChg>
      <pc:sldChg chg="addSp delSp modSp modNotes">
        <pc:chgData name="Carla Vijian" userId="0685818c105fcfa6" providerId="LiveId" clId="{6BD6EEA5-2947-4FD6-8178-02FF43D0EE49}" dt="2020-06-03T19:33:28.239" v="916"/>
        <pc:sldMkLst>
          <pc:docMk/>
          <pc:sldMk cId="765026948" sldId="849"/>
        </pc:sldMkLst>
        <pc:cxnChg chg="add del mod modVis">
          <ac:chgData name="Carla Vijian" userId="0685818c105fcfa6" providerId="LiveId" clId="{6BD6EEA5-2947-4FD6-8178-02FF43D0EE49}" dt="2020-06-03T19:33:06.079" v="915"/>
          <ac:cxnSpMkLst>
            <pc:docMk/>
            <pc:sldMk cId="765026948" sldId="849"/>
            <ac:cxnSpMk id="2" creationId="{9A489AC8-0951-4443-B376-28110398EF3F}"/>
          </ac:cxnSpMkLst>
        </pc:cxnChg>
      </pc:sldChg>
      <pc:sldChg chg="addSp delSp modSp modNotes">
        <pc:chgData name="Carla Vijian" userId="0685818c105fcfa6" providerId="LiveId" clId="{6BD6EEA5-2947-4FD6-8178-02FF43D0EE49}" dt="2020-06-03T19:33:28.239" v="916"/>
        <pc:sldMkLst>
          <pc:docMk/>
          <pc:sldMk cId="843328131" sldId="851"/>
        </pc:sldMkLst>
        <pc:cxnChg chg="add del mod modVis">
          <ac:chgData name="Carla Vijian" userId="0685818c105fcfa6" providerId="LiveId" clId="{6BD6EEA5-2947-4FD6-8178-02FF43D0EE49}" dt="2020-06-03T19:33:06.079" v="915"/>
          <ac:cxnSpMkLst>
            <pc:docMk/>
            <pc:sldMk cId="843328131" sldId="851"/>
            <ac:cxnSpMk id="2" creationId="{164BE2DA-0958-4913-96E2-CE18E9512AC9}"/>
          </ac:cxnSpMkLst>
        </pc:cxnChg>
      </pc:sldChg>
      <pc:sldChg chg="addSp delSp modSp modNotes">
        <pc:chgData name="Carla Vijian" userId="0685818c105fcfa6" providerId="LiveId" clId="{6BD6EEA5-2947-4FD6-8178-02FF43D0EE49}" dt="2020-06-03T19:33:28.239" v="916"/>
        <pc:sldMkLst>
          <pc:docMk/>
          <pc:sldMk cId="2762889924" sldId="852"/>
        </pc:sldMkLst>
        <pc:cxnChg chg="add del mod modVis">
          <ac:chgData name="Carla Vijian" userId="0685818c105fcfa6" providerId="LiveId" clId="{6BD6EEA5-2947-4FD6-8178-02FF43D0EE49}" dt="2020-06-03T19:33:06.079" v="915"/>
          <ac:cxnSpMkLst>
            <pc:docMk/>
            <pc:sldMk cId="2762889924" sldId="852"/>
            <ac:cxnSpMk id="4" creationId="{9A6D23D9-EE38-4307-A654-2694AC36D90A}"/>
          </ac:cxnSpMkLst>
        </pc:cxnChg>
      </pc:sldChg>
      <pc:sldChg chg="addSp delSp modSp modNotes">
        <pc:chgData name="Carla Vijian" userId="0685818c105fcfa6" providerId="LiveId" clId="{6BD6EEA5-2947-4FD6-8178-02FF43D0EE49}" dt="2020-06-03T19:33:28.239" v="916"/>
        <pc:sldMkLst>
          <pc:docMk/>
          <pc:sldMk cId="2281240608" sldId="853"/>
        </pc:sldMkLst>
        <pc:cxnChg chg="add del mod modVis">
          <ac:chgData name="Carla Vijian" userId="0685818c105fcfa6" providerId="LiveId" clId="{6BD6EEA5-2947-4FD6-8178-02FF43D0EE49}" dt="2020-06-03T19:33:06.079" v="915"/>
          <ac:cxnSpMkLst>
            <pc:docMk/>
            <pc:sldMk cId="2281240608" sldId="853"/>
            <ac:cxnSpMk id="2" creationId="{C994374C-0D67-4A59-BB7C-6D2B949CBABE}"/>
          </ac:cxnSpMkLst>
        </pc:cxnChg>
      </pc:sldChg>
      <pc:sldChg chg="addSp delSp modSp modNotes">
        <pc:chgData name="Carla Vijian" userId="0685818c105fcfa6" providerId="LiveId" clId="{6BD6EEA5-2947-4FD6-8178-02FF43D0EE49}" dt="2020-06-03T19:33:28.239" v="916"/>
        <pc:sldMkLst>
          <pc:docMk/>
          <pc:sldMk cId="3941637610" sldId="855"/>
        </pc:sldMkLst>
        <pc:cxnChg chg="add del mod modVis">
          <ac:chgData name="Carla Vijian" userId="0685818c105fcfa6" providerId="LiveId" clId="{6BD6EEA5-2947-4FD6-8178-02FF43D0EE49}" dt="2020-06-03T19:33:06.079" v="915"/>
          <ac:cxnSpMkLst>
            <pc:docMk/>
            <pc:sldMk cId="3941637610" sldId="855"/>
            <ac:cxnSpMk id="2" creationId="{BB01CC0E-592B-43B6-827E-1A2294F93414}"/>
          </ac:cxnSpMkLst>
        </pc:cxnChg>
      </pc:sldChg>
      <pc:sldChg chg="addSp delSp modSp modNotes">
        <pc:chgData name="Carla Vijian" userId="0685818c105fcfa6" providerId="LiveId" clId="{6BD6EEA5-2947-4FD6-8178-02FF43D0EE49}" dt="2020-06-03T19:33:28.239" v="916"/>
        <pc:sldMkLst>
          <pc:docMk/>
          <pc:sldMk cId="3552448996" sldId="856"/>
        </pc:sldMkLst>
        <pc:cxnChg chg="add del mod modVis">
          <ac:chgData name="Carla Vijian" userId="0685818c105fcfa6" providerId="LiveId" clId="{6BD6EEA5-2947-4FD6-8178-02FF43D0EE49}" dt="2020-06-03T19:33:06.079" v="915"/>
          <ac:cxnSpMkLst>
            <pc:docMk/>
            <pc:sldMk cId="3552448996" sldId="856"/>
            <ac:cxnSpMk id="2" creationId="{8EEDA84E-5755-457D-BBA5-8076F6913201}"/>
          </ac:cxnSpMkLst>
        </pc:cxnChg>
      </pc:sldChg>
      <pc:sldChg chg="addSp delSp modSp modNotes">
        <pc:chgData name="Carla Vijian" userId="0685818c105fcfa6" providerId="LiveId" clId="{6BD6EEA5-2947-4FD6-8178-02FF43D0EE49}" dt="2020-06-03T19:33:28.239" v="916"/>
        <pc:sldMkLst>
          <pc:docMk/>
          <pc:sldMk cId="841981810" sldId="858"/>
        </pc:sldMkLst>
        <pc:cxnChg chg="add del mod modVis">
          <ac:chgData name="Carla Vijian" userId="0685818c105fcfa6" providerId="LiveId" clId="{6BD6EEA5-2947-4FD6-8178-02FF43D0EE49}" dt="2020-06-03T19:33:06.079" v="915"/>
          <ac:cxnSpMkLst>
            <pc:docMk/>
            <pc:sldMk cId="841981810" sldId="858"/>
            <ac:cxnSpMk id="2" creationId="{4A35E277-4505-4B23-8BA9-7CFFBC700DFA}"/>
          </ac:cxnSpMkLst>
        </pc:cxnChg>
      </pc:sldChg>
      <pc:sldChg chg="addSp delSp modSp modNotes">
        <pc:chgData name="Carla Vijian" userId="0685818c105fcfa6" providerId="LiveId" clId="{6BD6EEA5-2947-4FD6-8178-02FF43D0EE49}" dt="2020-06-03T19:33:28.239" v="916"/>
        <pc:sldMkLst>
          <pc:docMk/>
          <pc:sldMk cId="2238298551" sldId="859"/>
        </pc:sldMkLst>
        <pc:cxnChg chg="add del mod modVis">
          <ac:chgData name="Carla Vijian" userId="0685818c105fcfa6" providerId="LiveId" clId="{6BD6EEA5-2947-4FD6-8178-02FF43D0EE49}" dt="2020-06-03T19:33:06.079" v="915"/>
          <ac:cxnSpMkLst>
            <pc:docMk/>
            <pc:sldMk cId="2238298551" sldId="859"/>
            <ac:cxnSpMk id="2" creationId="{6B85F72E-092E-48BC-8D8E-0FFAD1768CCD}"/>
          </ac:cxnSpMkLst>
        </pc:cxnChg>
      </pc:sldChg>
      <pc:sldChg chg="addSp delSp modSp modNotes">
        <pc:chgData name="Carla Vijian" userId="0685818c105fcfa6" providerId="LiveId" clId="{6BD6EEA5-2947-4FD6-8178-02FF43D0EE49}" dt="2020-06-03T19:33:28.239" v="916"/>
        <pc:sldMkLst>
          <pc:docMk/>
          <pc:sldMk cId="3197288542" sldId="860"/>
        </pc:sldMkLst>
        <pc:cxnChg chg="add del mod modVis">
          <ac:chgData name="Carla Vijian" userId="0685818c105fcfa6" providerId="LiveId" clId="{6BD6EEA5-2947-4FD6-8178-02FF43D0EE49}" dt="2020-06-03T19:33:06.079" v="915"/>
          <ac:cxnSpMkLst>
            <pc:docMk/>
            <pc:sldMk cId="3197288542" sldId="860"/>
            <ac:cxnSpMk id="2" creationId="{01632C5D-0412-4DF0-B056-E59ADF4AA736}"/>
          </ac:cxnSpMkLst>
        </pc:cxnChg>
      </pc:sldChg>
      <pc:sldChg chg="addSp delSp modSp modNotes">
        <pc:chgData name="Carla Vijian" userId="0685818c105fcfa6" providerId="LiveId" clId="{6BD6EEA5-2947-4FD6-8178-02FF43D0EE49}" dt="2020-06-03T19:33:28.239" v="916"/>
        <pc:sldMkLst>
          <pc:docMk/>
          <pc:sldMk cId="3102891896" sldId="861"/>
        </pc:sldMkLst>
        <pc:cxnChg chg="add del mod modVis">
          <ac:chgData name="Carla Vijian" userId="0685818c105fcfa6" providerId="LiveId" clId="{6BD6EEA5-2947-4FD6-8178-02FF43D0EE49}" dt="2020-06-03T19:33:06.079" v="915"/>
          <ac:cxnSpMkLst>
            <pc:docMk/>
            <pc:sldMk cId="3102891896" sldId="861"/>
            <ac:cxnSpMk id="2" creationId="{CF32CB29-9466-4276-9BC5-4291CD33EEF6}"/>
          </ac:cxnSpMkLst>
        </pc:cxnChg>
      </pc:sldChg>
      <pc:sldChg chg="addSp delSp modSp modNotes">
        <pc:chgData name="Carla Vijian" userId="0685818c105fcfa6" providerId="LiveId" clId="{6BD6EEA5-2947-4FD6-8178-02FF43D0EE49}" dt="2020-06-03T19:33:28.239" v="916"/>
        <pc:sldMkLst>
          <pc:docMk/>
          <pc:sldMk cId="1662588527" sldId="862"/>
        </pc:sldMkLst>
        <pc:cxnChg chg="add del mod modVis">
          <ac:chgData name="Carla Vijian" userId="0685818c105fcfa6" providerId="LiveId" clId="{6BD6EEA5-2947-4FD6-8178-02FF43D0EE49}" dt="2020-06-03T19:33:06.079" v="915"/>
          <ac:cxnSpMkLst>
            <pc:docMk/>
            <pc:sldMk cId="1662588527" sldId="862"/>
            <ac:cxnSpMk id="2" creationId="{D1DF5881-6CEF-4E3C-B639-A4FB57AE3740}"/>
          </ac:cxnSpMkLst>
        </pc:cxnChg>
      </pc:sldChg>
      <pc:sldChg chg="addSp delSp modSp modNotes">
        <pc:chgData name="Carla Vijian" userId="0685818c105fcfa6" providerId="LiveId" clId="{6BD6EEA5-2947-4FD6-8178-02FF43D0EE49}" dt="2020-06-03T19:33:28.239" v="916"/>
        <pc:sldMkLst>
          <pc:docMk/>
          <pc:sldMk cId="4125346436" sldId="863"/>
        </pc:sldMkLst>
        <pc:cxnChg chg="add del mod modVis">
          <ac:chgData name="Carla Vijian" userId="0685818c105fcfa6" providerId="LiveId" clId="{6BD6EEA5-2947-4FD6-8178-02FF43D0EE49}" dt="2020-06-03T19:33:06.079" v="915"/>
          <ac:cxnSpMkLst>
            <pc:docMk/>
            <pc:sldMk cId="4125346436" sldId="863"/>
            <ac:cxnSpMk id="2" creationId="{EE2DD40D-60F7-442E-B3B4-9175D495D73C}"/>
          </ac:cxnSpMkLst>
        </pc:cxnChg>
      </pc:sldChg>
      <pc:sldChg chg="addSp delSp modSp modNotes">
        <pc:chgData name="Carla Vijian" userId="0685818c105fcfa6" providerId="LiveId" clId="{6BD6EEA5-2947-4FD6-8178-02FF43D0EE49}" dt="2020-06-03T19:33:28.239" v="916"/>
        <pc:sldMkLst>
          <pc:docMk/>
          <pc:sldMk cId="1604281351" sldId="864"/>
        </pc:sldMkLst>
        <pc:cxnChg chg="add del mod modVis">
          <ac:chgData name="Carla Vijian" userId="0685818c105fcfa6" providerId="LiveId" clId="{6BD6EEA5-2947-4FD6-8178-02FF43D0EE49}" dt="2020-06-03T19:33:06.079" v="915"/>
          <ac:cxnSpMkLst>
            <pc:docMk/>
            <pc:sldMk cId="1604281351" sldId="864"/>
            <ac:cxnSpMk id="2" creationId="{8EF9CA32-7F65-4229-B4E8-769D1D477127}"/>
          </ac:cxnSpMkLst>
        </pc:cxnChg>
      </pc:sldChg>
      <pc:sldChg chg="addSp delSp modSp modNotes">
        <pc:chgData name="Carla Vijian" userId="0685818c105fcfa6" providerId="LiveId" clId="{6BD6EEA5-2947-4FD6-8178-02FF43D0EE49}" dt="2020-06-03T19:33:28.239" v="916"/>
        <pc:sldMkLst>
          <pc:docMk/>
          <pc:sldMk cId="2617167504" sldId="865"/>
        </pc:sldMkLst>
        <pc:cxnChg chg="add del mod modVis">
          <ac:chgData name="Carla Vijian" userId="0685818c105fcfa6" providerId="LiveId" clId="{6BD6EEA5-2947-4FD6-8178-02FF43D0EE49}" dt="2020-06-03T19:33:06.079" v="915"/>
          <ac:cxnSpMkLst>
            <pc:docMk/>
            <pc:sldMk cId="2617167504" sldId="865"/>
            <ac:cxnSpMk id="2" creationId="{9CB40ECA-7A62-4F30-9DCD-17B01EFB6328}"/>
          </ac:cxnSpMkLst>
        </pc:cxnChg>
      </pc:sldChg>
      <pc:sldChg chg="addSp delSp modSp modNotes">
        <pc:chgData name="Carla Vijian" userId="0685818c105fcfa6" providerId="LiveId" clId="{6BD6EEA5-2947-4FD6-8178-02FF43D0EE49}" dt="2020-06-03T19:33:28.239" v="916"/>
        <pc:sldMkLst>
          <pc:docMk/>
          <pc:sldMk cId="2956648023" sldId="866"/>
        </pc:sldMkLst>
        <pc:cxnChg chg="add del mod modVis">
          <ac:chgData name="Carla Vijian" userId="0685818c105fcfa6" providerId="LiveId" clId="{6BD6EEA5-2947-4FD6-8178-02FF43D0EE49}" dt="2020-06-03T19:33:06.079" v="915"/>
          <ac:cxnSpMkLst>
            <pc:docMk/>
            <pc:sldMk cId="2956648023" sldId="866"/>
            <ac:cxnSpMk id="2" creationId="{F956DFE6-64AA-4DED-A927-0948748770C9}"/>
          </ac:cxnSpMkLst>
        </pc:cxnChg>
      </pc:sldChg>
      <pc:sldChg chg="addSp delSp modSp modNotes">
        <pc:chgData name="Carla Vijian" userId="0685818c105fcfa6" providerId="LiveId" clId="{6BD6EEA5-2947-4FD6-8178-02FF43D0EE49}" dt="2020-06-03T19:33:28.239" v="916"/>
        <pc:sldMkLst>
          <pc:docMk/>
          <pc:sldMk cId="3669332020" sldId="867"/>
        </pc:sldMkLst>
        <pc:cxnChg chg="add del mod modVis">
          <ac:chgData name="Carla Vijian" userId="0685818c105fcfa6" providerId="LiveId" clId="{6BD6EEA5-2947-4FD6-8178-02FF43D0EE49}" dt="2020-06-03T19:33:06.079" v="915"/>
          <ac:cxnSpMkLst>
            <pc:docMk/>
            <pc:sldMk cId="3669332020" sldId="867"/>
            <ac:cxnSpMk id="2" creationId="{55FA781E-7145-47A6-BE82-B4749C190F6A}"/>
          </ac:cxnSpMkLst>
        </pc:cxnChg>
      </pc:sldChg>
      <pc:sldChg chg="addSp delSp modSp modNotes">
        <pc:chgData name="Carla Vijian" userId="0685818c105fcfa6" providerId="LiveId" clId="{6BD6EEA5-2947-4FD6-8178-02FF43D0EE49}" dt="2020-06-03T19:33:28.239" v="916"/>
        <pc:sldMkLst>
          <pc:docMk/>
          <pc:sldMk cId="1956353387" sldId="868"/>
        </pc:sldMkLst>
        <pc:cxnChg chg="add del mod modVis">
          <ac:chgData name="Carla Vijian" userId="0685818c105fcfa6" providerId="LiveId" clId="{6BD6EEA5-2947-4FD6-8178-02FF43D0EE49}" dt="2020-06-03T19:33:06.079" v="915"/>
          <ac:cxnSpMkLst>
            <pc:docMk/>
            <pc:sldMk cId="1956353387" sldId="868"/>
            <ac:cxnSpMk id="2" creationId="{BDD63FB0-B319-4E50-AC1C-5849985B3057}"/>
          </ac:cxnSpMkLst>
        </pc:cxnChg>
      </pc:sldChg>
      <pc:sldChg chg="addSp delSp modSp modNotes">
        <pc:chgData name="Carla Vijian" userId="0685818c105fcfa6" providerId="LiveId" clId="{6BD6EEA5-2947-4FD6-8178-02FF43D0EE49}" dt="2020-06-03T19:33:28.239" v="916"/>
        <pc:sldMkLst>
          <pc:docMk/>
          <pc:sldMk cId="1863792636" sldId="869"/>
        </pc:sldMkLst>
        <pc:cxnChg chg="add del mod modVis">
          <ac:chgData name="Carla Vijian" userId="0685818c105fcfa6" providerId="LiveId" clId="{6BD6EEA5-2947-4FD6-8178-02FF43D0EE49}" dt="2020-06-03T19:33:06.079" v="915"/>
          <ac:cxnSpMkLst>
            <pc:docMk/>
            <pc:sldMk cId="1863792636" sldId="869"/>
            <ac:cxnSpMk id="2" creationId="{64283DEC-E189-432A-88D4-C438BD96F40F}"/>
          </ac:cxnSpMkLst>
        </pc:cxnChg>
      </pc:sldChg>
      <pc:sldChg chg="addSp delSp modSp modNotes">
        <pc:chgData name="Carla Vijian" userId="0685818c105fcfa6" providerId="LiveId" clId="{6BD6EEA5-2947-4FD6-8178-02FF43D0EE49}" dt="2020-06-03T19:33:28.239" v="916"/>
        <pc:sldMkLst>
          <pc:docMk/>
          <pc:sldMk cId="55016182" sldId="871"/>
        </pc:sldMkLst>
        <pc:cxnChg chg="add del mod modVis">
          <ac:chgData name="Carla Vijian" userId="0685818c105fcfa6" providerId="LiveId" clId="{6BD6EEA5-2947-4FD6-8178-02FF43D0EE49}" dt="2020-06-03T19:33:06.079" v="915"/>
          <ac:cxnSpMkLst>
            <pc:docMk/>
            <pc:sldMk cId="55016182" sldId="871"/>
            <ac:cxnSpMk id="2" creationId="{7551455D-D82B-4B5B-9F0B-623331CABC30}"/>
          </ac:cxnSpMkLst>
        </pc:cxnChg>
      </pc:sldChg>
      <pc:sldChg chg="addSp delSp modSp">
        <pc:chgData name="Carla Vijian" userId="0685818c105fcfa6" providerId="LiveId" clId="{6BD6EEA5-2947-4FD6-8178-02FF43D0EE49}" dt="2020-06-03T19:33:06.079" v="915"/>
        <pc:sldMkLst>
          <pc:docMk/>
          <pc:sldMk cId="3552757255" sldId="872"/>
        </pc:sldMkLst>
        <pc:spChg chg="add del mod">
          <ac:chgData name="Carla Vijian" userId="0685818c105fcfa6" providerId="LiveId" clId="{6BD6EEA5-2947-4FD6-8178-02FF43D0EE49}" dt="2020-06-03T19:33:06.079" v="915"/>
          <ac:spMkLst>
            <pc:docMk/>
            <pc:sldMk cId="3552757255" sldId="872"/>
            <ac:spMk id="6" creationId="{2CA45C85-9571-4D6C-9398-4EDBFB313B19}"/>
          </ac:spMkLst>
        </pc:spChg>
        <pc:cxnChg chg="add del mod modVis">
          <ac:chgData name="Carla Vijian" userId="0685818c105fcfa6" providerId="LiveId" clId="{6BD6EEA5-2947-4FD6-8178-02FF43D0EE49}" dt="2020-06-03T19:33:06.079" v="915"/>
          <ac:cxnSpMkLst>
            <pc:docMk/>
            <pc:sldMk cId="3552757255" sldId="872"/>
            <ac:cxnSpMk id="7" creationId="{1DF246C2-4FA3-4691-B9E9-D631AD7921A0}"/>
          </ac:cxnSpMkLst>
        </pc:cxnChg>
      </pc:sldChg>
      <pc:sldChg chg="addSp delSp modSp modNotes">
        <pc:chgData name="Carla Vijian" userId="0685818c105fcfa6" providerId="LiveId" clId="{6BD6EEA5-2947-4FD6-8178-02FF43D0EE49}" dt="2020-06-03T19:33:28.239" v="916"/>
        <pc:sldMkLst>
          <pc:docMk/>
          <pc:sldMk cId="1869948948" sldId="874"/>
        </pc:sldMkLst>
        <pc:cxnChg chg="add del mod modVis">
          <ac:chgData name="Carla Vijian" userId="0685818c105fcfa6" providerId="LiveId" clId="{6BD6EEA5-2947-4FD6-8178-02FF43D0EE49}" dt="2020-06-03T19:33:06.079" v="915"/>
          <ac:cxnSpMkLst>
            <pc:docMk/>
            <pc:sldMk cId="1869948948" sldId="874"/>
            <ac:cxnSpMk id="2" creationId="{DAAF4B71-D00E-44BA-95C3-59B662464970}"/>
          </ac:cxnSpMkLst>
        </pc:cxnChg>
      </pc:sldChg>
      <pc:sldChg chg="addSp delSp modSp modNotes">
        <pc:chgData name="Carla Vijian" userId="0685818c105fcfa6" providerId="LiveId" clId="{6BD6EEA5-2947-4FD6-8178-02FF43D0EE49}" dt="2020-06-03T19:35:56.028" v="963" actId="20577"/>
        <pc:sldMkLst>
          <pc:docMk/>
          <pc:sldMk cId="3648096480" sldId="877"/>
        </pc:sldMkLst>
        <pc:cxnChg chg="add del mod modVis">
          <ac:chgData name="Carla Vijian" userId="0685818c105fcfa6" providerId="LiveId" clId="{6BD6EEA5-2947-4FD6-8178-02FF43D0EE49}" dt="2020-06-03T19:33:06.079" v="915"/>
          <ac:cxnSpMkLst>
            <pc:docMk/>
            <pc:sldMk cId="3648096480" sldId="877"/>
            <ac:cxnSpMk id="2" creationId="{75E8EECD-9D1C-4675-8667-9BF06B1C8543}"/>
          </ac:cxnSpMkLst>
        </pc:cxnChg>
      </pc:sldChg>
      <pc:sldChg chg="addSp delSp modSp modNotes">
        <pc:chgData name="Carla Vijian" userId="0685818c105fcfa6" providerId="LiveId" clId="{6BD6EEA5-2947-4FD6-8178-02FF43D0EE49}" dt="2020-06-03T19:33:28.239" v="916"/>
        <pc:sldMkLst>
          <pc:docMk/>
          <pc:sldMk cId="246404824" sldId="878"/>
        </pc:sldMkLst>
        <pc:cxnChg chg="add del mod modVis">
          <ac:chgData name="Carla Vijian" userId="0685818c105fcfa6" providerId="LiveId" clId="{6BD6EEA5-2947-4FD6-8178-02FF43D0EE49}" dt="2020-06-03T19:33:06.079" v="915"/>
          <ac:cxnSpMkLst>
            <pc:docMk/>
            <pc:sldMk cId="246404824" sldId="878"/>
            <ac:cxnSpMk id="4" creationId="{24A074A5-58EA-4B19-B97B-FC22B3B093D3}"/>
          </ac:cxnSpMkLst>
        </pc:cxnChg>
      </pc:sldChg>
      <pc:sldChg chg="addSp delSp modSp modNotes">
        <pc:chgData name="Carla Vijian" userId="0685818c105fcfa6" providerId="LiveId" clId="{6BD6EEA5-2947-4FD6-8178-02FF43D0EE49}" dt="2020-06-03T19:33:28.239" v="916"/>
        <pc:sldMkLst>
          <pc:docMk/>
          <pc:sldMk cId="1566939389" sldId="880"/>
        </pc:sldMkLst>
        <pc:cxnChg chg="add del mod modVis">
          <ac:chgData name="Carla Vijian" userId="0685818c105fcfa6" providerId="LiveId" clId="{6BD6EEA5-2947-4FD6-8178-02FF43D0EE49}" dt="2020-06-03T19:33:06.079" v="915"/>
          <ac:cxnSpMkLst>
            <pc:docMk/>
            <pc:sldMk cId="1566939389" sldId="880"/>
            <ac:cxnSpMk id="3" creationId="{DDA67940-B282-48BA-9F97-5BF6D95840B5}"/>
          </ac:cxnSpMkLst>
        </pc:cxnChg>
      </pc:sldChg>
      <pc:sldChg chg="addSp delSp modSp modNotes">
        <pc:chgData name="Carla Vijian" userId="0685818c105fcfa6" providerId="LiveId" clId="{6BD6EEA5-2947-4FD6-8178-02FF43D0EE49}" dt="2020-06-03T19:33:28.239" v="916"/>
        <pc:sldMkLst>
          <pc:docMk/>
          <pc:sldMk cId="869674933" sldId="881"/>
        </pc:sldMkLst>
        <pc:cxnChg chg="add del mod modVis">
          <ac:chgData name="Carla Vijian" userId="0685818c105fcfa6" providerId="LiveId" clId="{6BD6EEA5-2947-4FD6-8178-02FF43D0EE49}" dt="2020-06-03T19:33:06.079" v="915"/>
          <ac:cxnSpMkLst>
            <pc:docMk/>
            <pc:sldMk cId="869674933" sldId="881"/>
            <ac:cxnSpMk id="3" creationId="{95CD34E8-9699-47AA-ADEC-BB535BED3C62}"/>
          </ac:cxnSpMkLst>
        </pc:cxnChg>
      </pc:sldChg>
    </pc:docChg>
  </pc:docChgLst>
  <pc:docChgLst>
    <pc:chgData name="Carla Vijian" userId="0685818c105fcfa6" providerId="LiveId" clId="{BC949D8F-003D-4CEC-946B-26F40ACC76ED}"/>
    <pc:docChg chg="undo redo custSel addSld delSld modSld sldOrd">
      <pc:chgData name="Carla Vijian" userId="0685818c105fcfa6" providerId="LiveId" clId="{BC949D8F-003D-4CEC-946B-26F40ACC76ED}" dt="2020-12-09T18:01:37.059" v="1987" actId="5793"/>
      <pc:docMkLst>
        <pc:docMk/>
      </pc:docMkLst>
      <pc:sldChg chg="modSp mod">
        <pc:chgData name="Carla Vijian" userId="0685818c105fcfa6" providerId="LiveId" clId="{BC949D8F-003D-4CEC-946B-26F40ACC76ED}" dt="2020-12-01T18:39:05.782" v="3" actId="20577"/>
        <pc:sldMkLst>
          <pc:docMk/>
          <pc:sldMk cId="1198616308" sldId="290"/>
        </pc:sldMkLst>
        <pc:spChg chg="mod">
          <ac:chgData name="Carla Vijian" userId="0685818c105fcfa6" providerId="LiveId" clId="{BC949D8F-003D-4CEC-946B-26F40ACC76ED}" dt="2020-12-01T18:39:05.782" v="3" actId="20577"/>
          <ac:spMkLst>
            <pc:docMk/>
            <pc:sldMk cId="1198616308" sldId="290"/>
            <ac:spMk id="5" creationId="{85317EA3-050E-475C-A2C8-07D0C9432E58}"/>
          </ac:spMkLst>
        </pc:spChg>
        <pc:graphicFrameChg chg="modGraphic">
          <ac:chgData name="Carla Vijian" userId="0685818c105fcfa6" providerId="LiveId" clId="{BC949D8F-003D-4CEC-946B-26F40ACC76ED}" dt="2020-12-01T18:38:55.380" v="1" actId="20577"/>
          <ac:graphicFrameMkLst>
            <pc:docMk/>
            <pc:sldMk cId="1198616308" sldId="290"/>
            <ac:graphicFrameMk id="4" creationId="{BFA4F35A-9CB4-47CC-A6A5-2776B3BB6C23}"/>
          </ac:graphicFrameMkLst>
        </pc:graphicFrameChg>
      </pc:sldChg>
      <pc:sldChg chg="addSp modSp mod modNotes">
        <pc:chgData name="Carla Vijian" userId="0685818c105fcfa6" providerId="LiveId" clId="{BC949D8F-003D-4CEC-946B-26F40ACC76ED}" dt="2020-12-08T18:03:18.384" v="1985"/>
        <pc:sldMkLst>
          <pc:docMk/>
          <pc:sldMk cId="3558023412" sldId="420"/>
        </pc:sldMkLst>
        <pc:picChg chg="add mod">
          <ac:chgData name="Carla Vijian" userId="0685818c105fcfa6" providerId="LiveId" clId="{BC949D8F-003D-4CEC-946B-26F40ACC76ED}" dt="2020-12-08T18:02:56.186" v="1981" actId="1076"/>
          <ac:picMkLst>
            <pc:docMk/>
            <pc:sldMk cId="3558023412" sldId="420"/>
            <ac:picMk id="2" creationId="{CBCB8C4E-FEAD-465F-95C4-810935C11552}"/>
          </ac:picMkLst>
        </pc:picChg>
        <pc:picChg chg="add mod">
          <ac:chgData name="Carla Vijian" userId="0685818c105fcfa6" providerId="LiveId" clId="{BC949D8F-003D-4CEC-946B-26F40ACC76ED}" dt="2020-12-08T18:03:08.252" v="1984" actId="1076"/>
          <ac:picMkLst>
            <pc:docMk/>
            <pc:sldMk cId="3558023412" sldId="420"/>
            <ac:picMk id="3" creationId="{6D230FA8-C0D2-46A5-A109-0BD429CFBDD8}"/>
          </ac:picMkLst>
        </pc:picChg>
        <pc:picChg chg="add mod">
          <ac:chgData name="Carla Vijian" userId="0685818c105fcfa6" providerId="LiveId" clId="{BC949D8F-003D-4CEC-946B-26F40ACC76ED}" dt="2020-12-08T18:03:18.384" v="1985"/>
          <ac:picMkLst>
            <pc:docMk/>
            <pc:sldMk cId="3558023412" sldId="420"/>
            <ac:picMk id="4" creationId="{7EA649F1-B654-4682-8B33-920CB1F92877}"/>
          </ac:picMkLst>
        </pc:picChg>
      </pc:sldChg>
      <pc:sldChg chg="del">
        <pc:chgData name="Carla Vijian" userId="0685818c105fcfa6" providerId="LiveId" clId="{BC949D8F-003D-4CEC-946B-26F40ACC76ED}" dt="2020-12-01T23:20:06.483" v="333" actId="2696"/>
        <pc:sldMkLst>
          <pc:docMk/>
          <pc:sldMk cId="677567003" sldId="554"/>
        </pc:sldMkLst>
      </pc:sldChg>
      <pc:sldChg chg="del">
        <pc:chgData name="Carla Vijian" userId="0685818c105fcfa6" providerId="LiveId" clId="{BC949D8F-003D-4CEC-946B-26F40ACC76ED}" dt="2020-12-02T00:10:00.548" v="464" actId="2696"/>
        <pc:sldMkLst>
          <pc:docMk/>
          <pc:sldMk cId="3601972290" sldId="790"/>
        </pc:sldMkLst>
      </pc:sldChg>
      <pc:sldChg chg="addSp modSp mod">
        <pc:chgData name="Carla Vijian" userId="0685818c105fcfa6" providerId="LiveId" clId="{BC949D8F-003D-4CEC-946B-26F40ACC76ED}" dt="2020-12-07T16:07:33.004" v="1646" actId="3626"/>
        <pc:sldMkLst>
          <pc:docMk/>
          <pc:sldMk cId="4193899695" sldId="803"/>
        </pc:sldMkLst>
        <pc:spChg chg="add mod">
          <ac:chgData name="Carla Vijian" userId="0685818c105fcfa6" providerId="LiveId" clId="{BC949D8F-003D-4CEC-946B-26F40ACC76ED}" dt="2020-12-03T17:24:02.792" v="984"/>
          <ac:spMkLst>
            <pc:docMk/>
            <pc:sldMk cId="4193899695" sldId="803"/>
            <ac:spMk id="4" creationId="{568004D2-17E0-488A-B7F5-676D1D9E7477}"/>
          </ac:spMkLst>
        </pc:spChg>
        <pc:graphicFrameChg chg="add mod modGraphic">
          <ac:chgData name="Carla Vijian" userId="0685818c105fcfa6" providerId="LiveId" clId="{BC949D8F-003D-4CEC-946B-26F40ACC76ED}" dt="2020-12-07T16:07:33.004" v="1646" actId="3626"/>
          <ac:graphicFrameMkLst>
            <pc:docMk/>
            <pc:sldMk cId="4193899695" sldId="803"/>
            <ac:graphicFrameMk id="12" creationId="{9EF4049B-A893-48FF-A93F-6384DCCD230C}"/>
          </ac:graphicFrameMkLst>
        </pc:graphicFrameChg>
      </pc:sldChg>
      <pc:sldChg chg="ord modNotes modNotesTx">
        <pc:chgData name="Carla Vijian" userId="0685818c105fcfa6" providerId="LiveId" clId="{BC949D8F-003D-4CEC-946B-26F40ACC76ED}" dt="2020-12-09T18:01:33.785" v="1986" actId="5793"/>
        <pc:sldMkLst>
          <pc:docMk/>
          <pc:sldMk cId="944863492" sldId="807"/>
        </pc:sldMkLst>
      </pc:sldChg>
      <pc:sldChg chg="modSp mod">
        <pc:chgData name="Carla Vijian" userId="0685818c105fcfa6" providerId="LiveId" clId="{BC949D8F-003D-4CEC-946B-26F40ACC76ED}" dt="2020-12-01T22:50:51.393" v="116" actId="20577"/>
        <pc:sldMkLst>
          <pc:docMk/>
          <pc:sldMk cId="2754208476" sldId="817"/>
        </pc:sldMkLst>
        <pc:spChg chg="mod">
          <ac:chgData name="Carla Vijian" userId="0685818c105fcfa6" providerId="LiveId" clId="{BC949D8F-003D-4CEC-946B-26F40ACC76ED}" dt="2020-12-01T22:50:51.393" v="116" actId="20577"/>
          <ac:spMkLst>
            <pc:docMk/>
            <pc:sldMk cId="2754208476" sldId="817"/>
            <ac:spMk id="2" creationId="{F7302A4D-CC21-4008-AF1C-003C83811740}"/>
          </ac:spMkLst>
        </pc:spChg>
        <pc:spChg chg="mod">
          <ac:chgData name="Carla Vijian" userId="0685818c105fcfa6" providerId="LiveId" clId="{BC949D8F-003D-4CEC-946B-26F40ACC76ED}" dt="2020-12-01T22:49:29.271" v="84" actId="20577"/>
          <ac:spMkLst>
            <pc:docMk/>
            <pc:sldMk cId="2754208476" sldId="817"/>
            <ac:spMk id="4" creationId="{E6A4C27C-6989-4C77-8062-9296BF826B61}"/>
          </ac:spMkLst>
        </pc:spChg>
      </pc:sldChg>
      <pc:sldChg chg="add del">
        <pc:chgData name="Carla Vijian" userId="0685818c105fcfa6" providerId="LiveId" clId="{BC949D8F-003D-4CEC-946B-26F40ACC76ED}" dt="2020-12-01T23:25:06.581" v="337" actId="2696"/>
        <pc:sldMkLst>
          <pc:docMk/>
          <pc:sldMk cId="1220294236" sldId="826"/>
        </pc:sldMkLst>
      </pc:sldChg>
      <pc:sldChg chg="addSp delSp modSp add mod">
        <pc:chgData name="Carla Vijian" userId="0685818c105fcfa6" providerId="LiveId" clId="{BC949D8F-003D-4CEC-946B-26F40ACC76ED}" dt="2020-12-08T17:51:57.028" v="1903" actId="1076"/>
        <pc:sldMkLst>
          <pc:docMk/>
          <pc:sldMk cId="3777115289" sldId="841"/>
        </pc:sldMkLst>
        <pc:spChg chg="del mod">
          <ac:chgData name="Carla Vijian" userId="0685818c105fcfa6" providerId="LiveId" clId="{BC949D8F-003D-4CEC-946B-26F40ACC76ED}" dt="2020-12-03T17:29:34.779" v="1092" actId="478"/>
          <ac:spMkLst>
            <pc:docMk/>
            <pc:sldMk cId="3777115289" sldId="841"/>
            <ac:spMk id="2" creationId="{00000000-0000-0000-0000-000000000000}"/>
          </ac:spMkLst>
        </pc:spChg>
        <pc:spChg chg="add del mod">
          <ac:chgData name="Carla Vijian" userId="0685818c105fcfa6" providerId="LiveId" clId="{BC949D8F-003D-4CEC-946B-26F40ACC76ED}" dt="2020-12-03T17:29:45.383" v="1095" actId="478"/>
          <ac:spMkLst>
            <pc:docMk/>
            <pc:sldMk cId="3777115289" sldId="841"/>
            <ac:spMk id="3" creationId="{5F6FCF36-20F1-42CE-8A8C-6401C03377A3}"/>
          </ac:spMkLst>
        </pc:spChg>
        <pc:spChg chg="del">
          <ac:chgData name="Carla Vijian" userId="0685818c105fcfa6" providerId="LiveId" clId="{BC949D8F-003D-4CEC-946B-26F40ACC76ED}" dt="2020-12-01T23:26:05.414" v="357" actId="478"/>
          <ac:spMkLst>
            <pc:docMk/>
            <pc:sldMk cId="3777115289" sldId="841"/>
            <ac:spMk id="9" creationId="{95E39CF9-2C22-4373-BA72-108093844171}"/>
          </ac:spMkLst>
        </pc:spChg>
        <pc:spChg chg="add mod">
          <ac:chgData name="Carla Vijian" userId="0685818c105fcfa6" providerId="LiveId" clId="{BC949D8F-003D-4CEC-946B-26F40ACC76ED}" dt="2020-12-08T17:51:57.028" v="1903" actId="1076"/>
          <ac:spMkLst>
            <pc:docMk/>
            <pc:sldMk cId="3777115289" sldId="841"/>
            <ac:spMk id="10" creationId="{34B0A903-7044-47F4-B600-50D439861E5C}"/>
          </ac:spMkLst>
        </pc:spChg>
        <pc:spChg chg="add del mod">
          <ac:chgData name="Carla Vijian" userId="0685818c105fcfa6" providerId="LiveId" clId="{BC949D8F-003D-4CEC-946B-26F40ACC76ED}" dt="2020-12-03T17:28:24.242" v="1066" actId="478"/>
          <ac:spMkLst>
            <pc:docMk/>
            <pc:sldMk cId="3777115289" sldId="841"/>
            <ac:spMk id="12" creationId="{B2962885-35BC-4FD7-BF74-FAB432A89B66}"/>
          </ac:spMkLst>
        </pc:spChg>
        <pc:spChg chg="add del mod">
          <ac:chgData name="Carla Vijian" userId="0685818c105fcfa6" providerId="LiveId" clId="{BC949D8F-003D-4CEC-946B-26F40ACC76ED}" dt="2020-12-03T17:28:26.754" v="1067" actId="478"/>
          <ac:spMkLst>
            <pc:docMk/>
            <pc:sldMk cId="3777115289" sldId="841"/>
            <ac:spMk id="15" creationId="{782E0305-B6A4-4D42-8181-A04005100BA2}"/>
          </ac:spMkLst>
        </pc:spChg>
        <pc:spChg chg="add mod">
          <ac:chgData name="Carla Vijian" userId="0685818c105fcfa6" providerId="LiveId" clId="{BC949D8F-003D-4CEC-946B-26F40ACC76ED}" dt="2020-12-07T16:22:02.718" v="1778" actId="1076"/>
          <ac:spMkLst>
            <pc:docMk/>
            <pc:sldMk cId="3777115289" sldId="841"/>
            <ac:spMk id="16" creationId="{83EFE6EA-EF1C-4851-BF2B-6F5FFB115556}"/>
          </ac:spMkLst>
        </pc:spChg>
        <pc:graphicFrameChg chg="mod">
          <ac:chgData name="Carla Vijian" userId="0685818c105fcfa6" providerId="LiveId" clId="{BC949D8F-003D-4CEC-946B-26F40ACC76ED}" dt="2020-12-03T17:28:30.651" v="1069" actId="478"/>
          <ac:graphicFrameMkLst>
            <pc:docMk/>
            <pc:sldMk cId="3777115289" sldId="841"/>
            <ac:graphicFrameMk id="7" creationId="{3DE4A8E7-5488-472F-84A0-E11FC1BD47B8}"/>
          </ac:graphicFrameMkLst>
        </pc:graphicFrameChg>
        <pc:graphicFrameChg chg="add del mod">
          <ac:chgData name="Carla Vijian" userId="0685818c105fcfa6" providerId="LiveId" clId="{BC949D8F-003D-4CEC-946B-26F40ACC76ED}" dt="2020-12-03T17:28:32.872" v="1070" actId="478"/>
          <ac:graphicFrameMkLst>
            <pc:docMk/>
            <pc:sldMk cId="3777115289" sldId="841"/>
            <ac:graphicFrameMk id="18" creationId="{A40E2019-3A29-419E-9DF1-EBCCEF83A1F2}"/>
          </ac:graphicFrameMkLst>
        </pc:graphicFrameChg>
        <pc:picChg chg="del">
          <ac:chgData name="Carla Vijian" userId="0685818c105fcfa6" providerId="LiveId" clId="{BC949D8F-003D-4CEC-946B-26F40ACC76ED}" dt="2020-12-03T17:28:34.310" v="1071" actId="478"/>
          <ac:picMkLst>
            <pc:docMk/>
            <pc:sldMk cId="3777115289" sldId="841"/>
            <ac:picMk id="4" creationId="{62EAFDE5-EED7-469A-A306-65F5C2DB0383}"/>
          </ac:picMkLst>
        </pc:picChg>
        <pc:picChg chg="del">
          <ac:chgData name="Carla Vijian" userId="0685818c105fcfa6" providerId="LiveId" clId="{BC949D8F-003D-4CEC-946B-26F40ACC76ED}" dt="2020-12-03T17:28:35.845" v="1072" actId="478"/>
          <ac:picMkLst>
            <pc:docMk/>
            <pc:sldMk cId="3777115289" sldId="841"/>
            <ac:picMk id="9" creationId="{8CD02CC4-093E-490D-9136-E918824272CF}"/>
          </ac:picMkLst>
        </pc:picChg>
        <pc:picChg chg="add mod">
          <ac:chgData name="Carla Vijian" userId="0685818c105fcfa6" providerId="LiveId" clId="{BC949D8F-003D-4CEC-946B-26F40ACC76ED}" dt="2020-12-07T16:22:14.256" v="1782" actId="1076"/>
          <ac:picMkLst>
            <pc:docMk/>
            <pc:sldMk cId="3777115289" sldId="841"/>
            <ac:picMk id="11" creationId="{1EB16D34-9AFC-457B-A555-373A8EB65378}"/>
          </ac:picMkLst>
        </pc:picChg>
        <pc:picChg chg="add mod">
          <ac:chgData name="Carla Vijian" userId="0685818c105fcfa6" providerId="LiveId" clId="{BC949D8F-003D-4CEC-946B-26F40ACC76ED}" dt="2020-12-07T16:22:10.887" v="1781" actId="1076"/>
          <ac:picMkLst>
            <pc:docMk/>
            <pc:sldMk cId="3777115289" sldId="841"/>
            <ac:picMk id="13" creationId="{DC3DD6D5-325C-4D9B-9C9C-3F5E057F7396}"/>
          </ac:picMkLst>
        </pc:picChg>
        <pc:picChg chg="add mod">
          <ac:chgData name="Carla Vijian" userId="0685818c105fcfa6" providerId="LiveId" clId="{BC949D8F-003D-4CEC-946B-26F40ACC76ED}" dt="2020-12-07T16:22:21.196" v="1783" actId="1076"/>
          <ac:picMkLst>
            <pc:docMk/>
            <pc:sldMk cId="3777115289" sldId="841"/>
            <ac:picMk id="14" creationId="{0F1B8915-2EDE-4FE9-97CD-40A9BC738AA7}"/>
          </ac:picMkLst>
        </pc:picChg>
        <pc:cxnChg chg="del">
          <ac:chgData name="Carla Vijian" userId="0685818c105fcfa6" providerId="LiveId" clId="{BC949D8F-003D-4CEC-946B-26F40ACC76ED}" dt="2020-12-01T23:26:13.358" v="361" actId="478"/>
          <ac:cxnSpMkLst>
            <pc:docMk/>
            <pc:sldMk cId="3777115289" sldId="841"/>
            <ac:cxnSpMk id="11" creationId="{64291BC2-FE91-408C-8D8F-AFF90DA50B96}"/>
          </ac:cxnSpMkLst>
        </pc:cxnChg>
        <pc:cxnChg chg="del">
          <ac:chgData name="Carla Vijian" userId="0685818c105fcfa6" providerId="LiveId" clId="{BC949D8F-003D-4CEC-946B-26F40ACC76ED}" dt="2020-12-01T23:26:15.188" v="362" actId="478"/>
          <ac:cxnSpMkLst>
            <pc:docMk/>
            <pc:sldMk cId="3777115289" sldId="841"/>
            <ac:cxnSpMk id="13" creationId="{0605A04E-B9BB-406B-AD74-3DEF80DC1A1C}"/>
          </ac:cxnSpMkLst>
        </pc:cxnChg>
        <pc:cxnChg chg="del">
          <ac:chgData name="Carla Vijian" userId="0685818c105fcfa6" providerId="LiveId" clId="{BC949D8F-003D-4CEC-946B-26F40ACC76ED}" dt="2020-12-01T23:26:17.278" v="363" actId="478"/>
          <ac:cxnSpMkLst>
            <pc:docMk/>
            <pc:sldMk cId="3777115289" sldId="841"/>
            <ac:cxnSpMk id="14" creationId="{C5A35F31-7189-4223-ABBA-1471A80F1F4D}"/>
          </ac:cxnSpMkLst>
        </pc:cxnChg>
        <pc:cxnChg chg="del mod">
          <ac:chgData name="Carla Vijian" userId="0685818c105fcfa6" providerId="LiveId" clId="{BC949D8F-003D-4CEC-946B-26F40ACC76ED}" dt="2020-12-01T23:26:09.168" v="359" actId="478"/>
          <ac:cxnSpMkLst>
            <pc:docMk/>
            <pc:sldMk cId="3777115289" sldId="841"/>
            <ac:cxnSpMk id="16" creationId="{9DF9DCAF-C29C-46D4-B7C5-5D3ECC01BCC9}"/>
          </ac:cxnSpMkLst>
        </pc:cxnChg>
        <pc:cxnChg chg="del mod">
          <ac:chgData name="Carla Vijian" userId="0685818c105fcfa6" providerId="LiveId" clId="{BC949D8F-003D-4CEC-946B-26F40ACC76ED}" dt="2020-12-01T23:26:07.578" v="358" actId="478"/>
          <ac:cxnSpMkLst>
            <pc:docMk/>
            <pc:sldMk cId="3777115289" sldId="841"/>
            <ac:cxnSpMk id="17" creationId="{4F672836-7465-43AF-81B8-8AFF7109A03C}"/>
          </ac:cxnSpMkLst>
        </pc:cxnChg>
        <pc:cxnChg chg="del mod">
          <ac:chgData name="Carla Vijian" userId="0685818c105fcfa6" providerId="LiveId" clId="{BC949D8F-003D-4CEC-946B-26F40ACC76ED}" dt="2020-12-01T23:26:11.298" v="360" actId="478"/>
          <ac:cxnSpMkLst>
            <pc:docMk/>
            <pc:sldMk cId="3777115289" sldId="841"/>
            <ac:cxnSpMk id="20" creationId="{84F2E63B-8F73-4AAF-94C3-779153925981}"/>
          </ac:cxnSpMkLst>
        </pc:cxnChg>
      </pc:sldChg>
      <pc:sldChg chg="addSp delSp modSp mod">
        <pc:chgData name="Carla Vijian" userId="0685818c105fcfa6" providerId="LiveId" clId="{BC949D8F-003D-4CEC-946B-26F40ACC76ED}" dt="2020-12-01T23:19:42.652" v="332" actId="6549"/>
        <pc:sldMkLst>
          <pc:docMk/>
          <pc:sldMk cId="2281240608" sldId="853"/>
        </pc:sldMkLst>
        <pc:spChg chg="mod">
          <ac:chgData name="Carla Vijian" userId="0685818c105fcfa6" providerId="LiveId" clId="{BC949D8F-003D-4CEC-946B-26F40ACC76ED}" dt="2020-12-01T22:51:36.266" v="130" actId="20577"/>
          <ac:spMkLst>
            <pc:docMk/>
            <pc:sldMk cId="2281240608" sldId="853"/>
            <ac:spMk id="5" creationId="{F6E22F80-3E09-4B93-8ECB-4E83C41FEBB4}"/>
          </ac:spMkLst>
        </pc:spChg>
        <pc:spChg chg="mod">
          <ac:chgData name="Carla Vijian" userId="0685818c105fcfa6" providerId="LiveId" clId="{BC949D8F-003D-4CEC-946B-26F40ACC76ED}" dt="2020-12-01T23:16:46.060" v="325" actId="14100"/>
          <ac:spMkLst>
            <pc:docMk/>
            <pc:sldMk cId="2281240608" sldId="853"/>
            <ac:spMk id="6" creationId="{BED29F85-61E6-4C76-958B-E4DB1BC5193A}"/>
          </ac:spMkLst>
        </pc:spChg>
        <pc:spChg chg="del mod">
          <ac:chgData name="Carla Vijian" userId="0685818c105fcfa6" providerId="LiveId" clId="{BC949D8F-003D-4CEC-946B-26F40ACC76ED}" dt="2020-12-01T23:08:05.548" v="204" actId="478"/>
          <ac:spMkLst>
            <pc:docMk/>
            <pc:sldMk cId="2281240608" sldId="853"/>
            <ac:spMk id="7" creationId="{F3D5DB7B-1DEE-43C5-99AB-E0867C769FD2}"/>
          </ac:spMkLst>
        </pc:spChg>
        <pc:spChg chg="mod">
          <ac:chgData name="Carla Vijian" userId="0685818c105fcfa6" providerId="LiveId" clId="{BC949D8F-003D-4CEC-946B-26F40ACC76ED}" dt="2020-12-01T23:19:21.702" v="330" actId="6549"/>
          <ac:spMkLst>
            <pc:docMk/>
            <pc:sldMk cId="2281240608" sldId="853"/>
            <ac:spMk id="8" creationId="{3A5C0916-6CA3-4524-9BE1-5630A303875A}"/>
          </ac:spMkLst>
        </pc:spChg>
        <pc:spChg chg="mod">
          <ac:chgData name="Carla Vijian" userId="0685818c105fcfa6" providerId="LiveId" clId="{BC949D8F-003D-4CEC-946B-26F40ACC76ED}" dt="2020-12-01T23:10:08.141" v="272" actId="1076"/>
          <ac:spMkLst>
            <pc:docMk/>
            <pc:sldMk cId="2281240608" sldId="853"/>
            <ac:spMk id="9" creationId="{C9D9832C-0E7C-4CA5-A2E1-FD2BF4281C6E}"/>
          </ac:spMkLst>
        </pc:spChg>
        <pc:spChg chg="mod">
          <ac:chgData name="Carla Vijian" userId="0685818c105fcfa6" providerId="LiveId" clId="{BC949D8F-003D-4CEC-946B-26F40ACC76ED}" dt="2020-12-01T22:56:07.518" v="136"/>
          <ac:spMkLst>
            <pc:docMk/>
            <pc:sldMk cId="2281240608" sldId="853"/>
            <ac:spMk id="10" creationId="{B9A1240B-9C29-4521-B997-7DBCF3391DB7}"/>
          </ac:spMkLst>
        </pc:spChg>
        <pc:spChg chg="mod">
          <ac:chgData name="Carla Vijian" userId="0685818c105fcfa6" providerId="LiveId" clId="{BC949D8F-003D-4CEC-946B-26F40ACC76ED}" dt="2020-12-01T23:12:32.480" v="292" actId="207"/>
          <ac:spMkLst>
            <pc:docMk/>
            <pc:sldMk cId="2281240608" sldId="853"/>
            <ac:spMk id="11" creationId="{11504907-42ED-49B4-9B4C-C05ED6F92236}"/>
          </ac:spMkLst>
        </pc:spChg>
        <pc:spChg chg="add mod">
          <ac:chgData name="Carla Vijian" userId="0685818c105fcfa6" providerId="LiveId" clId="{BC949D8F-003D-4CEC-946B-26F40ACC76ED}" dt="2020-12-01T23:19:30.751" v="331" actId="6549"/>
          <ac:spMkLst>
            <pc:docMk/>
            <pc:sldMk cId="2281240608" sldId="853"/>
            <ac:spMk id="12" creationId="{BFF64F19-DCE4-48BD-9397-2AF2ED0C87A3}"/>
          </ac:spMkLst>
        </pc:spChg>
        <pc:spChg chg="add del">
          <ac:chgData name="Carla Vijian" userId="0685818c105fcfa6" providerId="LiveId" clId="{BC949D8F-003D-4CEC-946B-26F40ACC76ED}" dt="2020-12-01T23:06:04.616" v="184" actId="22"/>
          <ac:spMkLst>
            <pc:docMk/>
            <pc:sldMk cId="2281240608" sldId="853"/>
            <ac:spMk id="13" creationId="{A934C0A0-1FB1-411C-BE9E-9E49A51DB6D1}"/>
          </ac:spMkLst>
        </pc:spChg>
        <pc:spChg chg="add del">
          <ac:chgData name="Carla Vijian" userId="0685818c105fcfa6" providerId="LiveId" clId="{BC949D8F-003D-4CEC-946B-26F40ACC76ED}" dt="2020-12-01T23:06:21.659" v="188" actId="22"/>
          <ac:spMkLst>
            <pc:docMk/>
            <pc:sldMk cId="2281240608" sldId="853"/>
            <ac:spMk id="14" creationId="{3935F004-E0FD-45FE-A7C3-FEBE2DDE8917}"/>
          </ac:spMkLst>
        </pc:spChg>
        <pc:spChg chg="add mod">
          <ac:chgData name="Carla Vijian" userId="0685818c105fcfa6" providerId="LiveId" clId="{BC949D8F-003D-4CEC-946B-26F40ACC76ED}" dt="2020-12-01T23:19:42.652" v="332" actId="6549"/>
          <ac:spMkLst>
            <pc:docMk/>
            <pc:sldMk cId="2281240608" sldId="853"/>
            <ac:spMk id="16" creationId="{572AE8E9-D9A6-4531-A32C-E20B6072A0D6}"/>
          </ac:spMkLst>
        </pc:spChg>
        <pc:spChg chg="add mod">
          <ac:chgData name="Carla Vijian" userId="0685818c105fcfa6" providerId="LiveId" clId="{BC949D8F-003D-4CEC-946B-26F40ACC76ED}" dt="2020-12-01T23:17:04.306" v="329" actId="14100"/>
          <ac:spMkLst>
            <pc:docMk/>
            <pc:sldMk cId="2281240608" sldId="853"/>
            <ac:spMk id="17" creationId="{E9F71BBC-0ED9-4036-A973-41D1F5BB9975}"/>
          </ac:spMkLst>
        </pc:spChg>
        <pc:grpChg chg="add mod">
          <ac:chgData name="Carla Vijian" userId="0685818c105fcfa6" providerId="LiveId" clId="{BC949D8F-003D-4CEC-946B-26F40ACC76ED}" dt="2020-12-01T23:15:58.835" v="323" actId="1076"/>
          <ac:grpSpMkLst>
            <pc:docMk/>
            <pc:sldMk cId="2281240608" sldId="853"/>
            <ac:grpSpMk id="4" creationId="{85A72CEF-8AF2-4CC6-8BE5-6DCCAA8EC160}"/>
          </ac:grpSpMkLst>
        </pc:grpChg>
      </pc:sldChg>
      <pc:sldChg chg="del">
        <pc:chgData name="Carla Vijian" userId="0685818c105fcfa6" providerId="LiveId" clId="{BC949D8F-003D-4CEC-946B-26F40ACC76ED}" dt="2020-12-02T00:10:57.102" v="468" actId="2696"/>
        <pc:sldMkLst>
          <pc:docMk/>
          <pc:sldMk cId="841981810" sldId="858"/>
        </pc:sldMkLst>
      </pc:sldChg>
      <pc:sldChg chg="del">
        <pc:chgData name="Carla Vijian" userId="0685818c105fcfa6" providerId="LiveId" clId="{BC949D8F-003D-4CEC-946B-26F40ACC76ED}" dt="2020-12-02T00:10:57.102" v="468" actId="2696"/>
        <pc:sldMkLst>
          <pc:docMk/>
          <pc:sldMk cId="3197288542" sldId="860"/>
        </pc:sldMkLst>
      </pc:sldChg>
      <pc:sldChg chg="del">
        <pc:chgData name="Carla Vijian" userId="0685818c105fcfa6" providerId="LiveId" clId="{BC949D8F-003D-4CEC-946B-26F40ACC76ED}" dt="2020-12-02T00:10:57.102" v="468" actId="2696"/>
        <pc:sldMkLst>
          <pc:docMk/>
          <pc:sldMk cId="1869948948" sldId="874"/>
        </pc:sldMkLst>
      </pc:sldChg>
      <pc:sldChg chg="delSp mod">
        <pc:chgData name="Carla Vijian" userId="0685818c105fcfa6" providerId="LiveId" clId="{BC949D8F-003D-4CEC-946B-26F40ACC76ED}" dt="2020-12-02T00:10:18.939" v="465" actId="478"/>
        <pc:sldMkLst>
          <pc:docMk/>
          <pc:sldMk cId="1346090336" sldId="886"/>
        </pc:sldMkLst>
        <pc:graphicFrameChg chg="del">
          <ac:chgData name="Carla Vijian" userId="0685818c105fcfa6" providerId="LiveId" clId="{BC949D8F-003D-4CEC-946B-26F40ACC76ED}" dt="2020-12-02T00:10:18.939" v="465" actId="478"/>
          <ac:graphicFrameMkLst>
            <pc:docMk/>
            <pc:sldMk cId="1346090336" sldId="886"/>
            <ac:graphicFrameMk id="10" creationId="{7C09CF2F-A5F7-4584-835B-FC201B79CE26}"/>
          </ac:graphicFrameMkLst>
        </pc:graphicFrameChg>
      </pc:sldChg>
      <pc:sldChg chg="del">
        <pc:chgData name="Carla Vijian" userId="0685818c105fcfa6" providerId="LiveId" clId="{BC949D8F-003D-4CEC-946B-26F40ACC76ED}" dt="2020-12-02T00:15:05.042" v="469" actId="2696"/>
        <pc:sldMkLst>
          <pc:docMk/>
          <pc:sldMk cId="2172266534" sldId="887"/>
        </pc:sldMkLst>
      </pc:sldChg>
      <pc:sldChg chg="delSp modSp mod">
        <pc:chgData name="Carla Vijian" userId="0685818c105fcfa6" providerId="LiveId" clId="{BC949D8F-003D-4CEC-946B-26F40ACC76ED}" dt="2020-12-03T04:03:05.465" v="617" actId="1076"/>
        <pc:sldMkLst>
          <pc:docMk/>
          <pc:sldMk cId="1495863987" sldId="890"/>
        </pc:sldMkLst>
        <pc:spChg chg="mod">
          <ac:chgData name="Carla Vijian" userId="0685818c105fcfa6" providerId="LiveId" clId="{BC949D8F-003D-4CEC-946B-26F40ACC76ED}" dt="2020-12-03T04:03:05.465" v="617" actId="1076"/>
          <ac:spMkLst>
            <pc:docMk/>
            <pc:sldMk cId="1495863987" sldId="890"/>
            <ac:spMk id="23" creationId="{63A688EC-01D1-4052-821C-DEEAE5D85196}"/>
          </ac:spMkLst>
        </pc:spChg>
        <pc:graphicFrameChg chg="del">
          <ac:chgData name="Carla Vijian" userId="0685818c105fcfa6" providerId="LiveId" clId="{BC949D8F-003D-4CEC-946B-26F40ACC76ED}" dt="2020-12-02T00:10:24.174" v="466" actId="478"/>
          <ac:graphicFrameMkLst>
            <pc:docMk/>
            <pc:sldMk cId="1495863987" sldId="890"/>
            <ac:graphicFrameMk id="10" creationId="{8426ED58-EAD4-4752-BA11-827D18677DEF}"/>
          </ac:graphicFrameMkLst>
        </pc:graphicFrameChg>
      </pc:sldChg>
      <pc:sldChg chg="delSp mod">
        <pc:chgData name="Carla Vijian" userId="0685818c105fcfa6" providerId="LiveId" clId="{BC949D8F-003D-4CEC-946B-26F40ACC76ED}" dt="2020-12-02T00:10:28.945" v="467" actId="478"/>
        <pc:sldMkLst>
          <pc:docMk/>
          <pc:sldMk cId="3112094965" sldId="891"/>
        </pc:sldMkLst>
        <pc:graphicFrameChg chg="del">
          <ac:chgData name="Carla Vijian" userId="0685818c105fcfa6" providerId="LiveId" clId="{BC949D8F-003D-4CEC-946B-26F40ACC76ED}" dt="2020-12-02T00:10:28.945" v="467" actId="478"/>
          <ac:graphicFrameMkLst>
            <pc:docMk/>
            <pc:sldMk cId="3112094965" sldId="891"/>
            <ac:graphicFrameMk id="10" creationId="{7C09CF2F-A5F7-4584-835B-FC201B79CE26}"/>
          </ac:graphicFrameMkLst>
        </pc:graphicFrameChg>
      </pc:sldChg>
      <pc:sldChg chg="del">
        <pc:chgData name="Carla Vijian" userId="0685818c105fcfa6" providerId="LiveId" clId="{BC949D8F-003D-4CEC-946B-26F40ACC76ED}" dt="2020-12-02T00:10:57.102" v="468" actId="2696"/>
        <pc:sldMkLst>
          <pc:docMk/>
          <pc:sldMk cId="722469264" sldId="892"/>
        </pc:sldMkLst>
      </pc:sldChg>
      <pc:sldChg chg="modNotes modNotesTx">
        <pc:chgData name="Carla Vijian" userId="0685818c105fcfa6" providerId="LiveId" clId="{BC949D8F-003D-4CEC-946B-26F40ACC76ED}" dt="2020-12-08T18:02:53.024" v="1974" actId="27636"/>
        <pc:sldMkLst>
          <pc:docMk/>
          <pc:sldMk cId="2124461528" sldId="892"/>
        </pc:sldMkLst>
      </pc:sldChg>
      <pc:sldChg chg="modNotes modNotesTx">
        <pc:chgData name="Carla Vijian" userId="0685818c105fcfa6" providerId="LiveId" clId="{BC949D8F-003D-4CEC-946B-26F40ACC76ED}" dt="2020-12-09T18:01:37.059" v="1987" actId="5793"/>
        <pc:sldMkLst>
          <pc:docMk/>
          <pc:sldMk cId="558699434" sldId="893"/>
        </pc:sldMkLst>
      </pc:sldChg>
      <pc:sldChg chg="addSp delSp modSp mod modNotes modNotesTx">
        <pc:chgData name="Carla Vijian" userId="0685818c105fcfa6" providerId="LiveId" clId="{BC949D8F-003D-4CEC-946B-26F40ACC76ED}" dt="2020-12-08T18:02:53.075" v="1977" actId="27636"/>
        <pc:sldMkLst>
          <pc:docMk/>
          <pc:sldMk cId="3840890756" sldId="896"/>
        </pc:sldMkLst>
        <pc:spChg chg="del">
          <ac:chgData name="Carla Vijian" userId="0685818c105fcfa6" providerId="LiveId" clId="{BC949D8F-003D-4CEC-946B-26F40ACC76ED}" dt="2020-12-03T03:21:53.892" v="471" actId="478"/>
          <ac:spMkLst>
            <pc:docMk/>
            <pc:sldMk cId="3840890756" sldId="896"/>
            <ac:spMk id="3" creationId="{D3A8D587-E8B3-460F-A021-2946C29F5495}"/>
          </ac:spMkLst>
        </pc:spChg>
        <pc:spChg chg="mod">
          <ac:chgData name="Carla Vijian" userId="0685818c105fcfa6" providerId="LiveId" clId="{BC949D8F-003D-4CEC-946B-26F40ACC76ED}" dt="2020-12-03T03:22:01.546" v="473" actId="21"/>
          <ac:spMkLst>
            <pc:docMk/>
            <pc:sldMk cId="3840890756" sldId="896"/>
            <ac:spMk id="7" creationId="{7774A721-1F1F-4D8E-B5EC-CC05C7592398}"/>
          </ac:spMkLst>
        </pc:spChg>
        <pc:spChg chg="mod">
          <ac:chgData name="Carla Vijian" userId="0685818c105fcfa6" providerId="LiveId" clId="{BC949D8F-003D-4CEC-946B-26F40ACC76ED}" dt="2020-12-03T03:58:53.072" v="585" actId="1076"/>
          <ac:spMkLst>
            <pc:docMk/>
            <pc:sldMk cId="3840890756" sldId="896"/>
            <ac:spMk id="9" creationId="{48BA4752-CA27-44D9-A4EF-6398D704BBF1}"/>
          </ac:spMkLst>
        </pc:spChg>
        <pc:spChg chg="add mod">
          <ac:chgData name="Carla Vijian" userId="0685818c105fcfa6" providerId="LiveId" clId="{BC949D8F-003D-4CEC-946B-26F40ACC76ED}" dt="2020-12-03T04:05:11.719" v="637" actId="1076"/>
          <ac:spMkLst>
            <pc:docMk/>
            <pc:sldMk cId="3840890756" sldId="896"/>
            <ac:spMk id="11" creationId="{F52D9EE0-44FB-4B68-917C-E798064C8868}"/>
          </ac:spMkLst>
        </pc:spChg>
        <pc:spChg chg="add del mod">
          <ac:chgData name="Carla Vijian" userId="0685818c105fcfa6" providerId="LiveId" clId="{BC949D8F-003D-4CEC-946B-26F40ACC76ED}" dt="2020-12-03T03:56:09.306" v="576"/>
          <ac:spMkLst>
            <pc:docMk/>
            <pc:sldMk cId="3840890756" sldId="896"/>
            <ac:spMk id="18" creationId="{AE11857D-07ED-4A54-860D-526D074F677C}"/>
          </ac:spMkLst>
        </pc:spChg>
        <pc:graphicFrameChg chg="del">
          <ac:chgData name="Carla Vijian" userId="0685818c105fcfa6" providerId="LiveId" clId="{BC949D8F-003D-4CEC-946B-26F40ACC76ED}" dt="2020-12-03T03:21:57.040" v="472" actId="478"/>
          <ac:graphicFrameMkLst>
            <pc:docMk/>
            <pc:sldMk cId="3840890756" sldId="896"/>
            <ac:graphicFrameMk id="13" creationId="{E37A99ED-2D6D-4A82-828B-AB09B1B8C8B9}"/>
          </ac:graphicFrameMkLst>
        </pc:graphicFrameChg>
        <pc:picChg chg="add mod">
          <ac:chgData name="Carla Vijian" userId="0685818c105fcfa6" providerId="LiveId" clId="{BC949D8F-003D-4CEC-946B-26F40ACC76ED}" dt="2020-12-03T03:56:14.749" v="578" actId="1076"/>
          <ac:picMkLst>
            <pc:docMk/>
            <pc:sldMk cId="3840890756" sldId="896"/>
            <ac:picMk id="5" creationId="{D7ABA6D9-EFEA-470F-9768-9929F9F81749}"/>
          </ac:picMkLst>
        </pc:picChg>
        <pc:picChg chg="add del mod">
          <ac:chgData name="Carla Vijian" userId="0685818c105fcfa6" providerId="LiveId" clId="{BC949D8F-003D-4CEC-946B-26F40ACC76ED}" dt="2020-12-03T03:49:19.959" v="540" actId="478"/>
          <ac:picMkLst>
            <pc:docMk/>
            <pc:sldMk cId="3840890756" sldId="896"/>
            <ac:picMk id="12" creationId="{4A958A1A-B19E-4980-A00A-8CECA1CC5EE1}"/>
          </ac:picMkLst>
        </pc:picChg>
        <pc:picChg chg="add mod">
          <ac:chgData name="Carla Vijian" userId="0685818c105fcfa6" providerId="LiveId" clId="{BC949D8F-003D-4CEC-946B-26F40ACC76ED}" dt="2020-12-03T17:31:28.173" v="1172" actId="688"/>
          <ac:picMkLst>
            <pc:docMk/>
            <pc:sldMk cId="3840890756" sldId="896"/>
            <ac:picMk id="15" creationId="{811E5613-667D-496A-ABDF-C6CA6387A1B9}"/>
          </ac:picMkLst>
        </pc:picChg>
        <pc:picChg chg="add del mod">
          <ac:chgData name="Carla Vijian" userId="0685818c105fcfa6" providerId="LiveId" clId="{BC949D8F-003D-4CEC-946B-26F40ACC76ED}" dt="2020-12-03T03:56:09.306" v="574" actId="478"/>
          <ac:picMkLst>
            <pc:docMk/>
            <pc:sldMk cId="3840890756" sldId="896"/>
            <ac:picMk id="17" creationId="{5E9AE303-3BC9-4847-BE7A-CF1D7C0C0E16}"/>
          </ac:picMkLst>
        </pc:picChg>
      </pc:sldChg>
      <pc:sldChg chg="modNotes modNotesTx">
        <pc:chgData name="Carla Vijian" userId="0685818c105fcfa6" providerId="LiveId" clId="{BC949D8F-003D-4CEC-946B-26F40ACC76ED}" dt="2020-12-08T18:02:53.108" v="1979" actId="27636"/>
        <pc:sldMkLst>
          <pc:docMk/>
          <pc:sldMk cId="2985771499" sldId="897"/>
        </pc:sldMkLst>
      </pc:sldChg>
      <pc:sldChg chg="modNotes modNotesTx">
        <pc:chgData name="Carla Vijian" userId="0685818c105fcfa6" providerId="LiveId" clId="{BC949D8F-003D-4CEC-946B-26F40ACC76ED}" dt="2020-12-08T18:02:53.125" v="1980" actId="27636"/>
        <pc:sldMkLst>
          <pc:docMk/>
          <pc:sldMk cId="1926008986" sldId="898"/>
        </pc:sldMkLst>
      </pc:sldChg>
      <pc:sldChg chg="modSp mod">
        <pc:chgData name="Carla Vijian" userId="0685818c105fcfa6" providerId="LiveId" clId="{BC949D8F-003D-4CEC-946B-26F40ACC76ED}" dt="2020-12-03T04:00:31.102" v="592" actId="20577"/>
        <pc:sldMkLst>
          <pc:docMk/>
          <pc:sldMk cId="2721522036" sldId="899"/>
        </pc:sldMkLst>
        <pc:spChg chg="mod">
          <ac:chgData name="Carla Vijian" userId="0685818c105fcfa6" providerId="LiveId" clId="{BC949D8F-003D-4CEC-946B-26F40ACC76ED}" dt="2020-12-03T04:00:31.102" v="592" actId="20577"/>
          <ac:spMkLst>
            <pc:docMk/>
            <pc:sldMk cId="2721522036" sldId="899"/>
            <ac:spMk id="4" creationId="{00000000-0000-0000-0000-000000000000}"/>
          </ac:spMkLst>
        </pc:spChg>
      </pc:sldChg>
      <pc:sldChg chg="modSp mod">
        <pc:chgData name="Carla Vijian" userId="0685818c105fcfa6" providerId="LiveId" clId="{BC949D8F-003D-4CEC-946B-26F40ACC76ED}" dt="2020-12-03T04:07:55.448" v="669" actId="20577"/>
        <pc:sldMkLst>
          <pc:docMk/>
          <pc:sldMk cId="3604217384" sldId="900"/>
        </pc:sldMkLst>
        <pc:spChg chg="mod">
          <ac:chgData name="Carla Vijian" userId="0685818c105fcfa6" providerId="LiveId" clId="{BC949D8F-003D-4CEC-946B-26F40ACC76ED}" dt="2020-12-03T04:07:55.448" v="669" actId="20577"/>
          <ac:spMkLst>
            <pc:docMk/>
            <pc:sldMk cId="3604217384" sldId="900"/>
            <ac:spMk id="4" creationId="{00000000-0000-0000-0000-000000000000}"/>
          </ac:spMkLst>
        </pc:spChg>
      </pc:sldChg>
      <pc:sldChg chg="modNotesTx">
        <pc:chgData name="Carla Vijian" userId="0685818c105fcfa6" providerId="LiveId" clId="{BC949D8F-003D-4CEC-946B-26F40ACC76ED}" dt="2020-12-08T17:54:12.585" v="1968" actId="6549"/>
        <pc:sldMkLst>
          <pc:docMk/>
          <pc:sldMk cId="1067286967" sldId="901"/>
        </pc:sldMkLst>
      </pc:sldChg>
      <pc:sldChg chg="modSp mod">
        <pc:chgData name="Carla Vijian" userId="0685818c105fcfa6" providerId="LiveId" clId="{BC949D8F-003D-4CEC-946B-26F40ACC76ED}" dt="2020-12-03T04:07:30.049" v="659" actId="1076"/>
        <pc:sldMkLst>
          <pc:docMk/>
          <pc:sldMk cId="4252917373" sldId="902"/>
        </pc:sldMkLst>
        <pc:spChg chg="mod">
          <ac:chgData name="Carla Vijian" userId="0685818c105fcfa6" providerId="LiveId" clId="{BC949D8F-003D-4CEC-946B-26F40ACC76ED}" dt="2020-12-03T04:07:30.049" v="659" actId="1076"/>
          <ac:spMkLst>
            <pc:docMk/>
            <pc:sldMk cId="4252917373" sldId="902"/>
            <ac:spMk id="4" creationId="{465521EE-5144-48A2-A61E-76CEFA718C29}"/>
          </ac:spMkLst>
        </pc:spChg>
        <pc:spChg chg="mod">
          <ac:chgData name="Carla Vijian" userId="0685818c105fcfa6" providerId="LiveId" clId="{BC949D8F-003D-4CEC-946B-26F40ACC76ED}" dt="2020-12-03T04:07:24.010" v="658" actId="20577"/>
          <ac:spMkLst>
            <pc:docMk/>
            <pc:sldMk cId="4252917373" sldId="902"/>
            <ac:spMk id="7" creationId="{ED6251FD-7D15-4C64-9206-5AA7FA717B72}"/>
          </ac:spMkLst>
        </pc:spChg>
        <pc:spChg chg="mod">
          <ac:chgData name="Carla Vijian" userId="0685818c105fcfa6" providerId="LiveId" clId="{BC949D8F-003D-4CEC-946B-26F40ACC76ED}" dt="2020-12-03T04:06:58.515" v="654" actId="14100"/>
          <ac:spMkLst>
            <pc:docMk/>
            <pc:sldMk cId="4252917373" sldId="902"/>
            <ac:spMk id="13" creationId="{863D523C-8391-47EF-8514-E2B684161BAE}"/>
          </ac:spMkLst>
        </pc:spChg>
        <pc:spChg chg="mod">
          <ac:chgData name="Carla Vijian" userId="0685818c105fcfa6" providerId="LiveId" clId="{BC949D8F-003D-4CEC-946B-26F40ACC76ED}" dt="2020-12-03T04:06:43.460" v="651" actId="1076"/>
          <ac:spMkLst>
            <pc:docMk/>
            <pc:sldMk cId="4252917373" sldId="902"/>
            <ac:spMk id="15" creationId="{DA56B69E-1F5C-481B-80DD-D0FF973D31C4}"/>
          </ac:spMkLst>
        </pc:spChg>
        <pc:spChg chg="mod">
          <ac:chgData name="Carla Vijian" userId="0685818c105fcfa6" providerId="LiveId" clId="{BC949D8F-003D-4CEC-946B-26F40ACC76ED}" dt="2020-12-03T04:06:16.753" v="648" actId="14100"/>
          <ac:spMkLst>
            <pc:docMk/>
            <pc:sldMk cId="4252917373" sldId="902"/>
            <ac:spMk id="17" creationId="{F0EBDA4B-EE81-4EC1-981F-71A19F22EA41}"/>
          </ac:spMkLst>
        </pc:spChg>
      </pc:sldChg>
      <pc:sldChg chg="modSp mod">
        <pc:chgData name="Carla Vijian" userId="0685818c105fcfa6" providerId="LiveId" clId="{BC949D8F-003D-4CEC-946B-26F40ACC76ED}" dt="2020-12-03T04:03:28.106" v="619" actId="255"/>
        <pc:sldMkLst>
          <pc:docMk/>
          <pc:sldMk cId="1565118285" sldId="903"/>
        </pc:sldMkLst>
        <pc:spChg chg="mod">
          <ac:chgData name="Carla Vijian" userId="0685818c105fcfa6" providerId="LiveId" clId="{BC949D8F-003D-4CEC-946B-26F40ACC76ED}" dt="2020-12-03T04:03:28.106" v="619" actId="255"/>
          <ac:spMkLst>
            <pc:docMk/>
            <pc:sldMk cId="1565118285" sldId="903"/>
            <ac:spMk id="5" creationId="{6B8AD2AE-92D0-428F-A3AB-174BCFE94984}"/>
          </ac:spMkLst>
        </pc:spChg>
      </pc:sldChg>
      <pc:sldChg chg="add modNotes modNotesTx">
        <pc:chgData name="Carla Vijian" userId="0685818c105fcfa6" providerId="LiveId" clId="{BC949D8F-003D-4CEC-946B-26F40ACC76ED}" dt="2020-12-08T18:02:53.092" v="1978" actId="27636"/>
        <pc:sldMkLst>
          <pc:docMk/>
          <pc:sldMk cId="4154269144" sldId="904"/>
        </pc:sldMkLst>
      </pc:sldChg>
      <pc:sldChg chg="addSp delSp modSp add mod">
        <pc:chgData name="Carla Vijian" userId="0685818c105fcfa6" providerId="LiveId" clId="{BC949D8F-003D-4CEC-946B-26F40ACC76ED}" dt="2020-12-03T04:23:04.455" v="873" actId="123"/>
        <pc:sldMkLst>
          <pc:docMk/>
          <pc:sldMk cId="2909286610" sldId="905"/>
        </pc:sldMkLst>
        <pc:spChg chg="mod">
          <ac:chgData name="Carla Vijian" userId="0685818c105fcfa6" providerId="LiveId" clId="{BC949D8F-003D-4CEC-946B-26F40ACC76ED}" dt="2020-12-03T04:19:00.360" v="757" actId="313"/>
          <ac:spMkLst>
            <pc:docMk/>
            <pc:sldMk cId="2909286610" sldId="905"/>
            <ac:spMk id="2" creationId="{00000000-0000-0000-0000-000000000000}"/>
          </ac:spMkLst>
        </pc:spChg>
        <pc:spChg chg="mod">
          <ac:chgData name="Carla Vijian" userId="0685818c105fcfa6" providerId="LiveId" clId="{BC949D8F-003D-4CEC-946B-26F40ACC76ED}" dt="2020-12-03T04:23:04.455" v="873" actId="123"/>
          <ac:spMkLst>
            <pc:docMk/>
            <pc:sldMk cId="2909286610" sldId="905"/>
            <ac:spMk id="5" creationId="{6B8AD2AE-92D0-428F-A3AB-174BCFE94984}"/>
          </ac:spMkLst>
        </pc:spChg>
        <pc:picChg chg="add del mod modCrop">
          <ac:chgData name="Carla Vijian" userId="0685818c105fcfa6" providerId="LiveId" clId="{BC949D8F-003D-4CEC-946B-26F40ACC76ED}" dt="2020-12-03T04:16:12.398" v="714" actId="22"/>
          <ac:picMkLst>
            <pc:docMk/>
            <pc:sldMk cId="2909286610" sldId="905"/>
            <ac:picMk id="4" creationId="{008CE93D-840E-4225-8D70-8A137C5B08C0}"/>
          </ac:picMkLst>
        </pc:picChg>
      </pc:sldChg>
      <pc:sldChg chg="modSp add mod">
        <pc:chgData name="Carla Vijian" userId="0685818c105fcfa6" providerId="LiveId" clId="{BC949D8F-003D-4CEC-946B-26F40ACC76ED}" dt="2020-12-03T04:23:55.598" v="891" actId="1076"/>
        <pc:sldMkLst>
          <pc:docMk/>
          <pc:sldMk cId="1214309436" sldId="906"/>
        </pc:sldMkLst>
        <pc:spChg chg="mod">
          <ac:chgData name="Carla Vijian" userId="0685818c105fcfa6" providerId="LiveId" clId="{BC949D8F-003D-4CEC-946B-26F40ACC76ED}" dt="2020-12-03T04:23:55.598" v="891" actId="1076"/>
          <ac:spMkLst>
            <pc:docMk/>
            <pc:sldMk cId="1214309436" sldId="906"/>
            <ac:spMk id="5" creationId="{6B8AD2AE-92D0-428F-A3AB-174BCFE94984}"/>
          </ac:spMkLst>
        </pc:spChg>
      </pc:sldChg>
      <pc:sldChg chg="add">
        <pc:chgData name="Carla Vijian" userId="0685818c105fcfa6" providerId="LiveId" clId="{BC949D8F-003D-4CEC-946B-26F40ACC76ED}" dt="2020-12-03T17:27:51.998" v="1059"/>
        <pc:sldMkLst>
          <pc:docMk/>
          <pc:sldMk cId="1846072124" sldId="907"/>
        </pc:sldMkLst>
      </pc:sldChg>
      <pc:sldChg chg="addSp delSp modSp add mod">
        <pc:chgData name="Carla Vijian" userId="0685818c105fcfa6" providerId="LiveId" clId="{BC949D8F-003D-4CEC-946B-26F40ACC76ED}" dt="2020-12-08T17:52:08.524" v="1935" actId="20577"/>
        <pc:sldMkLst>
          <pc:docMk/>
          <pc:sldMk cId="3231565853" sldId="908"/>
        </pc:sldMkLst>
        <pc:spChg chg="add mod">
          <ac:chgData name="Carla Vijian" userId="0685818c105fcfa6" providerId="LiveId" clId="{BC949D8F-003D-4CEC-946B-26F40ACC76ED}" dt="2020-12-07T15:53:56.674" v="1469" actId="13822"/>
          <ac:spMkLst>
            <pc:docMk/>
            <pc:sldMk cId="3231565853" sldId="908"/>
            <ac:spMk id="2" creationId="{E3BF40CA-266B-46A3-9660-64755D0F57AF}"/>
          </ac:spMkLst>
        </pc:spChg>
        <pc:spChg chg="add mod">
          <ac:chgData name="Carla Vijian" userId="0685818c105fcfa6" providerId="LiveId" clId="{BC949D8F-003D-4CEC-946B-26F40ACC76ED}" dt="2020-12-07T15:54:01.200" v="1470" actId="13822"/>
          <ac:spMkLst>
            <pc:docMk/>
            <pc:sldMk cId="3231565853" sldId="908"/>
            <ac:spMk id="8" creationId="{45CA8543-0231-4796-8D4A-C3C3A6152195}"/>
          </ac:spMkLst>
        </pc:spChg>
        <pc:spChg chg="add mod">
          <ac:chgData name="Carla Vijian" userId="0685818c105fcfa6" providerId="LiveId" clId="{BC949D8F-003D-4CEC-946B-26F40ACC76ED}" dt="2020-12-07T15:54:06.597" v="1471" actId="13822"/>
          <ac:spMkLst>
            <pc:docMk/>
            <pc:sldMk cId="3231565853" sldId="908"/>
            <ac:spMk id="9" creationId="{E91ED919-3F4B-40DB-AB4B-41249299CB26}"/>
          </ac:spMkLst>
        </pc:spChg>
        <pc:spChg chg="mod">
          <ac:chgData name="Carla Vijian" userId="0685818c105fcfa6" providerId="LiveId" clId="{BC949D8F-003D-4CEC-946B-26F40ACC76ED}" dt="2020-12-08T17:52:08.524" v="1935" actId="20577"/>
          <ac:spMkLst>
            <pc:docMk/>
            <pc:sldMk cId="3231565853" sldId="908"/>
            <ac:spMk id="10" creationId="{34B0A903-7044-47F4-B600-50D439861E5C}"/>
          </ac:spMkLst>
        </pc:spChg>
        <pc:spChg chg="del">
          <ac:chgData name="Carla Vijian" userId="0685818c105fcfa6" providerId="LiveId" clId="{BC949D8F-003D-4CEC-946B-26F40ACC76ED}" dt="2020-12-03T18:00:55.957" v="1211" actId="478"/>
          <ac:spMkLst>
            <pc:docMk/>
            <pc:sldMk cId="3231565853" sldId="908"/>
            <ac:spMk id="16" creationId="{83EFE6EA-EF1C-4851-BF2B-6F5FFB115556}"/>
          </ac:spMkLst>
        </pc:spChg>
        <pc:picChg chg="mod">
          <ac:chgData name="Carla Vijian" userId="0685818c105fcfa6" providerId="LiveId" clId="{BC949D8F-003D-4CEC-946B-26F40ACC76ED}" dt="2020-12-07T15:51:16.366" v="1362" actId="1076"/>
          <ac:picMkLst>
            <pc:docMk/>
            <pc:sldMk cId="3231565853" sldId="908"/>
            <ac:picMk id="11" creationId="{1EB16D34-9AFC-457B-A555-373A8EB65378}"/>
          </ac:picMkLst>
        </pc:picChg>
        <pc:picChg chg="mod">
          <ac:chgData name="Carla Vijian" userId="0685818c105fcfa6" providerId="LiveId" clId="{BC949D8F-003D-4CEC-946B-26F40ACC76ED}" dt="2020-12-07T15:51:44.180" v="1370" actId="14100"/>
          <ac:picMkLst>
            <pc:docMk/>
            <pc:sldMk cId="3231565853" sldId="908"/>
            <ac:picMk id="13" creationId="{DC3DD6D5-325C-4D9B-9C9C-3F5E057F7396}"/>
          </ac:picMkLst>
        </pc:picChg>
        <pc:picChg chg="add del mod">
          <ac:chgData name="Carla Vijian" userId="0685818c105fcfa6" providerId="LiveId" clId="{BC949D8F-003D-4CEC-946B-26F40ACC76ED}" dt="2020-12-07T15:55:11.183" v="1472" actId="14100"/>
          <ac:picMkLst>
            <pc:docMk/>
            <pc:sldMk cId="3231565853" sldId="908"/>
            <ac:picMk id="14" creationId="{0F1B8915-2EDE-4FE9-97CD-40A9BC738AA7}"/>
          </ac:picMkLst>
        </pc:picChg>
      </pc:sldChg>
      <pc:sldChg chg="addSp delSp modSp add mod">
        <pc:chgData name="Carla Vijian" userId="0685818c105fcfa6" providerId="LiveId" clId="{BC949D8F-003D-4CEC-946B-26F40ACC76ED}" dt="2020-12-07T16:07:18.820" v="1645" actId="14100"/>
        <pc:sldMkLst>
          <pc:docMk/>
          <pc:sldMk cId="2972878481" sldId="909"/>
        </pc:sldMkLst>
        <pc:spChg chg="add del mod">
          <ac:chgData name="Carla Vijian" userId="0685818c105fcfa6" providerId="LiveId" clId="{BC949D8F-003D-4CEC-946B-26F40ACC76ED}" dt="2020-12-07T15:56:36.771" v="1536"/>
          <ac:spMkLst>
            <pc:docMk/>
            <pc:sldMk cId="2972878481" sldId="909"/>
            <ac:spMk id="5" creationId="{883B8FA6-D869-43DC-ACA2-63B768415E35}"/>
          </ac:spMkLst>
        </pc:spChg>
        <pc:spChg chg="add del mod">
          <ac:chgData name="Carla Vijian" userId="0685818c105fcfa6" providerId="LiveId" clId="{BC949D8F-003D-4CEC-946B-26F40ACC76ED}" dt="2020-12-07T15:56:36.771" v="1536"/>
          <ac:spMkLst>
            <pc:docMk/>
            <pc:sldMk cId="2972878481" sldId="909"/>
            <ac:spMk id="6" creationId="{FF90C178-1A7F-4B3B-B031-C1594EE71F71}"/>
          </ac:spMkLst>
        </pc:spChg>
        <pc:spChg chg="add del mod">
          <ac:chgData name="Carla Vijian" userId="0685818c105fcfa6" providerId="LiveId" clId="{BC949D8F-003D-4CEC-946B-26F40ACC76ED}" dt="2020-12-07T15:56:36.771" v="1536"/>
          <ac:spMkLst>
            <pc:docMk/>
            <pc:sldMk cId="2972878481" sldId="909"/>
            <ac:spMk id="8" creationId="{C5451BD3-C59E-4213-8A79-D1DD36961C82}"/>
          </ac:spMkLst>
        </pc:spChg>
        <pc:spChg chg="add del mod">
          <ac:chgData name="Carla Vijian" userId="0685818c105fcfa6" providerId="LiveId" clId="{BC949D8F-003D-4CEC-946B-26F40ACC76ED}" dt="2020-12-07T15:56:36.771" v="1536"/>
          <ac:spMkLst>
            <pc:docMk/>
            <pc:sldMk cId="2972878481" sldId="909"/>
            <ac:spMk id="9" creationId="{54B5F133-A189-49AF-8B71-E9231CD03227}"/>
          </ac:spMkLst>
        </pc:spChg>
        <pc:spChg chg="mod">
          <ac:chgData name="Carla Vijian" userId="0685818c105fcfa6" providerId="LiveId" clId="{BC949D8F-003D-4CEC-946B-26F40ACC76ED}" dt="2020-12-07T15:58:59.662" v="1544"/>
          <ac:spMkLst>
            <pc:docMk/>
            <pc:sldMk cId="2972878481" sldId="909"/>
            <ac:spMk id="10" creationId="{34B0A903-7044-47F4-B600-50D439861E5C}"/>
          </ac:spMkLst>
        </pc:spChg>
        <pc:spChg chg="add del mod">
          <ac:chgData name="Carla Vijian" userId="0685818c105fcfa6" providerId="LiveId" clId="{BC949D8F-003D-4CEC-946B-26F40ACC76ED}" dt="2020-12-07T15:56:36.771" v="1536"/>
          <ac:spMkLst>
            <pc:docMk/>
            <pc:sldMk cId="2972878481" sldId="909"/>
            <ac:spMk id="11" creationId="{A9B25DD4-6CBD-4BED-B9C1-595857FBAC2D}"/>
          </ac:spMkLst>
        </pc:spChg>
        <pc:spChg chg="add del mod">
          <ac:chgData name="Carla Vijian" userId="0685818c105fcfa6" providerId="LiveId" clId="{BC949D8F-003D-4CEC-946B-26F40ACC76ED}" dt="2020-12-07T15:56:36.771" v="1536"/>
          <ac:spMkLst>
            <pc:docMk/>
            <pc:sldMk cId="2972878481" sldId="909"/>
            <ac:spMk id="12" creationId="{5DD1CC18-ADE3-43FA-A5F0-8D4EEDEA801A}"/>
          </ac:spMkLst>
        </pc:spChg>
        <pc:spChg chg="add del mod">
          <ac:chgData name="Carla Vijian" userId="0685818c105fcfa6" providerId="LiveId" clId="{BC949D8F-003D-4CEC-946B-26F40ACC76ED}" dt="2020-12-07T15:56:36.771" v="1536"/>
          <ac:spMkLst>
            <pc:docMk/>
            <pc:sldMk cId="2972878481" sldId="909"/>
            <ac:spMk id="13" creationId="{3C96A30D-23C8-4342-90B0-5D60909FE75F}"/>
          </ac:spMkLst>
        </pc:spChg>
        <pc:spChg chg="add mod">
          <ac:chgData name="Carla Vijian" userId="0685818c105fcfa6" providerId="LiveId" clId="{BC949D8F-003D-4CEC-946B-26F40ACC76ED}" dt="2020-12-07T16:02:46.864" v="1592" actId="255"/>
          <ac:spMkLst>
            <pc:docMk/>
            <pc:sldMk cId="2972878481" sldId="909"/>
            <ac:spMk id="16" creationId="{7359597D-250E-486D-88A9-F90C0F8CB16F}"/>
          </ac:spMkLst>
        </pc:spChg>
        <pc:spChg chg="add mod">
          <ac:chgData name="Carla Vijian" userId="0685818c105fcfa6" providerId="LiveId" clId="{BC949D8F-003D-4CEC-946B-26F40ACC76ED}" dt="2020-12-07T16:01:41.916" v="1575" actId="1076"/>
          <ac:spMkLst>
            <pc:docMk/>
            <pc:sldMk cId="2972878481" sldId="909"/>
            <ac:spMk id="17" creationId="{DD3E2F07-9840-43EB-831A-A5FCF6509427}"/>
          </ac:spMkLst>
        </pc:spChg>
        <pc:spChg chg="add mod">
          <ac:chgData name="Carla Vijian" userId="0685818c105fcfa6" providerId="LiveId" clId="{BC949D8F-003D-4CEC-946B-26F40ACC76ED}" dt="2020-12-07T16:02:41.635" v="1591" actId="1076"/>
          <ac:spMkLst>
            <pc:docMk/>
            <pc:sldMk cId="2972878481" sldId="909"/>
            <ac:spMk id="18" creationId="{9FA89DE6-F143-4B7A-BBE8-90051A659CE1}"/>
          </ac:spMkLst>
        </pc:spChg>
        <pc:spChg chg="add mod">
          <ac:chgData name="Carla Vijian" userId="0685818c105fcfa6" providerId="LiveId" clId="{BC949D8F-003D-4CEC-946B-26F40ACC76ED}" dt="2020-12-07T16:02:00.426" v="1578" actId="1076"/>
          <ac:spMkLst>
            <pc:docMk/>
            <pc:sldMk cId="2972878481" sldId="909"/>
            <ac:spMk id="19" creationId="{1D47BE88-873D-45E9-B74C-4908FCB1338E}"/>
          </ac:spMkLst>
        </pc:spChg>
        <pc:spChg chg="add mod">
          <ac:chgData name="Carla Vijian" userId="0685818c105fcfa6" providerId="LiveId" clId="{BC949D8F-003D-4CEC-946B-26F40ACC76ED}" dt="2020-12-07T16:02:14.409" v="1582" actId="1076"/>
          <ac:spMkLst>
            <pc:docMk/>
            <pc:sldMk cId="2972878481" sldId="909"/>
            <ac:spMk id="21" creationId="{96A6D2A7-F69C-4121-9025-9824763112B0}"/>
          </ac:spMkLst>
        </pc:spChg>
        <pc:spChg chg="add mod">
          <ac:chgData name="Carla Vijian" userId="0685818c105fcfa6" providerId="LiveId" clId="{BC949D8F-003D-4CEC-946B-26F40ACC76ED}" dt="2020-12-07T16:02:25.852" v="1584" actId="1076"/>
          <ac:spMkLst>
            <pc:docMk/>
            <pc:sldMk cId="2972878481" sldId="909"/>
            <ac:spMk id="22" creationId="{8146466B-3730-4220-86A9-266103A5DEC0}"/>
          </ac:spMkLst>
        </pc:spChg>
        <pc:spChg chg="add mod">
          <ac:chgData name="Carla Vijian" userId="0685818c105fcfa6" providerId="LiveId" clId="{BC949D8F-003D-4CEC-946B-26F40ACC76ED}" dt="2020-12-07T16:02:39.201" v="1590" actId="1076"/>
          <ac:spMkLst>
            <pc:docMk/>
            <pc:sldMk cId="2972878481" sldId="909"/>
            <ac:spMk id="23" creationId="{CC8E8DA8-A4DD-43D8-9B3F-579AA7A739FE}"/>
          </ac:spMkLst>
        </pc:spChg>
        <pc:graphicFrameChg chg="del">
          <ac:chgData name="Carla Vijian" userId="0685818c105fcfa6" providerId="LiveId" clId="{BC949D8F-003D-4CEC-946B-26F40ACC76ED}" dt="2020-12-07T15:59:28.783" v="1546" actId="478"/>
          <ac:graphicFrameMkLst>
            <pc:docMk/>
            <pc:sldMk cId="2972878481" sldId="909"/>
            <ac:graphicFrameMk id="7" creationId="{3DE4A8E7-5488-472F-84A0-E11FC1BD47B8}"/>
          </ac:graphicFrameMkLst>
        </pc:graphicFrameChg>
        <pc:picChg chg="add mod">
          <ac:chgData name="Carla Vijian" userId="0685818c105fcfa6" providerId="LiveId" clId="{BC949D8F-003D-4CEC-946B-26F40ACC76ED}" dt="2020-12-07T16:07:18.820" v="1645" actId="14100"/>
          <ac:picMkLst>
            <pc:docMk/>
            <pc:sldMk cId="2972878481" sldId="909"/>
            <ac:picMk id="2" creationId="{16E4B297-4BAC-40F7-907C-A6D3088E725F}"/>
          </ac:picMkLst>
        </pc:picChg>
        <pc:picChg chg="add del mod">
          <ac:chgData name="Carla Vijian" userId="0685818c105fcfa6" providerId="LiveId" clId="{BC949D8F-003D-4CEC-946B-26F40ACC76ED}" dt="2020-12-07T15:59:38.373" v="1550"/>
          <ac:picMkLst>
            <pc:docMk/>
            <pc:sldMk cId="2972878481" sldId="909"/>
            <ac:picMk id="3" creationId="{4EC7168E-605B-4A1C-BB36-C3FC0E23D855}"/>
          </ac:picMkLst>
        </pc:picChg>
        <pc:picChg chg="add del mod">
          <ac:chgData name="Carla Vijian" userId="0685818c105fcfa6" providerId="LiveId" clId="{BC949D8F-003D-4CEC-946B-26F40ACC76ED}" dt="2020-12-07T15:56:36.771" v="1536"/>
          <ac:picMkLst>
            <pc:docMk/>
            <pc:sldMk cId="2972878481" sldId="909"/>
            <ac:picMk id="4" creationId="{8E92514D-4413-461A-805F-3D73FFB5220D}"/>
          </ac:picMkLst>
        </pc:picChg>
        <pc:picChg chg="del">
          <ac:chgData name="Carla Vijian" userId="0685818c105fcfa6" providerId="LiveId" clId="{BC949D8F-003D-4CEC-946B-26F40ACC76ED}" dt="2020-12-03T18:02:35.371" v="1272" actId="478"/>
          <ac:picMkLst>
            <pc:docMk/>
            <pc:sldMk cId="2972878481" sldId="909"/>
            <ac:picMk id="11" creationId="{1EB16D34-9AFC-457B-A555-373A8EB65378}"/>
          </ac:picMkLst>
        </pc:picChg>
        <pc:picChg chg="del">
          <ac:chgData name="Carla Vijian" userId="0685818c105fcfa6" providerId="LiveId" clId="{BC949D8F-003D-4CEC-946B-26F40ACC76ED}" dt="2020-12-03T18:02:36.760" v="1273" actId="478"/>
          <ac:picMkLst>
            <pc:docMk/>
            <pc:sldMk cId="2972878481" sldId="909"/>
            <ac:picMk id="13" creationId="{DC3DD6D5-325C-4D9B-9C9C-3F5E057F7396}"/>
          </ac:picMkLst>
        </pc:picChg>
        <pc:picChg chg="del">
          <ac:chgData name="Carla Vijian" userId="0685818c105fcfa6" providerId="LiveId" clId="{BC949D8F-003D-4CEC-946B-26F40ACC76ED}" dt="2020-12-03T18:02:38.244" v="1274" actId="478"/>
          <ac:picMkLst>
            <pc:docMk/>
            <pc:sldMk cId="2972878481" sldId="909"/>
            <ac:picMk id="14" creationId="{0F1B8915-2EDE-4FE9-97CD-40A9BC738AA7}"/>
          </ac:picMkLst>
        </pc:picChg>
        <pc:picChg chg="add del mod">
          <ac:chgData name="Carla Vijian" userId="0685818c105fcfa6" providerId="LiveId" clId="{BC949D8F-003D-4CEC-946B-26F40ACC76ED}" dt="2020-12-07T16:01:14.937" v="1569" actId="478"/>
          <ac:picMkLst>
            <pc:docMk/>
            <pc:sldMk cId="2972878481" sldId="909"/>
            <ac:picMk id="14" creationId="{CB22DE54-E0A2-4ADE-A4D9-F9F55DED6CDB}"/>
          </ac:picMkLst>
        </pc:picChg>
        <pc:picChg chg="add del mod ord">
          <ac:chgData name="Carla Vijian" userId="0685818c105fcfa6" providerId="LiveId" clId="{BC949D8F-003D-4CEC-946B-26F40ACC76ED}" dt="2020-12-07T16:02:35.722" v="1589" actId="1076"/>
          <ac:picMkLst>
            <pc:docMk/>
            <pc:sldMk cId="2972878481" sldId="909"/>
            <ac:picMk id="15" creationId="{79C4CDA7-C8DE-48E0-BA66-D67F04AF6614}"/>
          </ac:picMkLst>
        </pc:picChg>
        <pc:picChg chg="add del mod">
          <ac:chgData name="Carla Vijian" userId="0685818c105fcfa6" providerId="LiveId" clId="{BC949D8F-003D-4CEC-946B-26F40ACC76ED}" dt="2020-12-07T16:02:06.507" v="1580" actId="21"/>
          <ac:picMkLst>
            <pc:docMk/>
            <pc:sldMk cId="2972878481" sldId="909"/>
            <ac:picMk id="20" creationId="{807F4A5C-04A7-47B0-B1AD-FE0FC30972AB}"/>
          </ac:picMkLst>
        </pc:picChg>
      </pc:sldChg>
      <pc:sldChg chg="addSp delSp modSp add mod ord">
        <pc:chgData name="Carla Vijian" userId="0685818c105fcfa6" providerId="LiveId" clId="{BC949D8F-003D-4CEC-946B-26F40ACC76ED}" dt="2020-12-08T17:52:58.637" v="1961" actId="1076"/>
        <pc:sldMkLst>
          <pc:docMk/>
          <pc:sldMk cId="305216631" sldId="910"/>
        </pc:sldMkLst>
        <pc:spChg chg="mod">
          <ac:chgData name="Carla Vijian" userId="0685818c105fcfa6" providerId="LiveId" clId="{BC949D8F-003D-4CEC-946B-26F40ACC76ED}" dt="2020-12-07T16:05:08.698" v="1601"/>
          <ac:spMkLst>
            <pc:docMk/>
            <pc:sldMk cId="305216631" sldId="910"/>
            <ac:spMk id="10" creationId="{34B0A903-7044-47F4-B600-50D439861E5C}"/>
          </ac:spMkLst>
        </pc:spChg>
        <pc:spChg chg="add mod">
          <ac:chgData name="Carla Vijian" userId="0685818c105fcfa6" providerId="LiveId" clId="{BC949D8F-003D-4CEC-946B-26F40ACC76ED}" dt="2020-12-08T17:52:58.637" v="1961" actId="1076"/>
          <ac:spMkLst>
            <pc:docMk/>
            <pc:sldMk cId="305216631" sldId="910"/>
            <ac:spMk id="12" creationId="{AD782B2E-62C1-4D5E-A008-53E6A1E03A02}"/>
          </ac:spMkLst>
        </pc:spChg>
        <pc:spChg chg="del">
          <ac:chgData name="Carla Vijian" userId="0685818c105fcfa6" providerId="LiveId" clId="{BC949D8F-003D-4CEC-946B-26F40ACC76ED}" dt="2020-12-07T16:03:39.651" v="1598" actId="478"/>
          <ac:spMkLst>
            <pc:docMk/>
            <pc:sldMk cId="305216631" sldId="910"/>
            <ac:spMk id="16" creationId="{7359597D-250E-486D-88A9-F90C0F8CB16F}"/>
          </ac:spMkLst>
        </pc:spChg>
        <pc:spChg chg="del">
          <ac:chgData name="Carla Vijian" userId="0685818c105fcfa6" providerId="LiveId" clId="{BC949D8F-003D-4CEC-946B-26F40ACC76ED}" dt="2020-12-07T16:03:36.441" v="1597" actId="478"/>
          <ac:spMkLst>
            <pc:docMk/>
            <pc:sldMk cId="305216631" sldId="910"/>
            <ac:spMk id="17" creationId="{DD3E2F07-9840-43EB-831A-A5FCF6509427}"/>
          </ac:spMkLst>
        </pc:spChg>
        <pc:spChg chg="del">
          <ac:chgData name="Carla Vijian" userId="0685818c105fcfa6" providerId="LiveId" clId="{BC949D8F-003D-4CEC-946B-26F40ACC76ED}" dt="2020-12-07T16:03:36.441" v="1597" actId="478"/>
          <ac:spMkLst>
            <pc:docMk/>
            <pc:sldMk cId="305216631" sldId="910"/>
            <ac:spMk id="18" creationId="{9FA89DE6-F143-4B7A-BBE8-90051A659CE1}"/>
          </ac:spMkLst>
        </pc:spChg>
        <pc:spChg chg="del">
          <ac:chgData name="Carla Vijian" userId="0685818c105fcfa6" providerId="LiveId" clId="{BC949D8F-003D-4CEC-946B-26F40ACC76ED}" dt="2020-12-07T16:03:36.441" v="1597" actId="478"/>
          <ac:spMkLst>
            <pc:docMk/>
            <pc:sldMk cId="305216631" sldId="910"/>
            <ac:spMk id="19" creationId="{1D47BE88-873D-45E9-B74C-4908FCB1338E}"/>
          </ac:spMkLst>
        </pc:spChg>
        <pc:spChg chg="del">
          <ac:chgData name="Carla Vijian" userId="0685818c105fcfa6" providerId="LiveId" clId="{BC949D8F-003D-4CEC-946B-26F40ACC76ED}" dt="2020-12-07T16:03:36.441" v="1597" actId="478"/>
          <ac:spMkLst>
            <pc:docMk/>
            <pc:sldMk cId="305216631" sldId="910"/>
            <ac:spMk id="21" creationId="{96A6D2A7-F69C-4121-9025-9824763112B0}"/>
          </ac:spMkLst>
        </pc:spChg>
        <pc:spChg chg="del">
          <ac:chgData name="Carla Vijian" userId="0685818c105fcfa6" providerId="LiveId" clId="{BC949D8F-003D-4CEC-946B-26F40ACC76ED}" dt="2020-12-07T16:03:36.441" v="1597" actId="478"/>
          <ac:spMkLst>
            <pc:docMk/>
            <pc:sldMk cId="305216631" sldId="910"/>
            <ac:spMk id="22" creationId="{8146466B-3730-4220-86A9-266103A5DEC0}"/>
          </ac:spMkLst>
        </pc:spChg>
        <pc:spChg chg="del">
          <ac:chgData name="Carla Vijian" userId="0685818c105fcfa6" providerId="LiveId" clId="{BC949D8F-003D-4CEC-946B-26F40ACC76ED}" dt="2020-12-07T16:03:36.441" v="1597" actId="478"/>
          <ac:spMkLst>
            <pc:docMk/>
            <pc:sldMk cId="305216631" sldId="910"/>
            <ac:spMk id="23" creationId="{CC8E8DA8-A4DD-43D8-9B3F-579AA7A739FE}"/>
          </ac:spMkLst>
        </pc:spChg>
        <pc:picChg chg="del">
          <ac:chgData name="Carla Vijian" userId="0685818c105fcfa6" providerId="LiveId" clId="{BC949D8F-003D-4CEC-946B-26F40ACC76ED}" dt="2020-12-07T16:03:33.707" v="1596" actId="478"/>
          <ac:picMkLst>
            <pc:docMk/>
            <pc:sldMk cId="305216631" sldId="910"/>
            <ac:picMk id="2" creationId="{16E4B297-4BAC-40F7-907C-A6D3088E725F}"/>
          </ac:picMkLst>
        </pc:picChg>
        <pc:picChg chg="del">
          <ac:chgData name="Carla Vijian" userId="0685818c105fcfa6" providerId="LiveId" clId="{BC949D8F-003D-4CEC-946B-26F40ACC76ED}" dt="2020-12-07T16:03:31.591" v="1595" actId="478"/>
          <ac:picMkLst>
            <pc:docMk/>
            <pc:sldMk cId="305216631" sldId="910"/>
            <ac:picMk id="15" creationId="{79C4CDA7-C8DE-48E0-BA66-D67F04AF6614}"/>
          </ac:picMkLst>
        </pc:picChg>
      </pc:sldChg>
      <pc:sldChg chg="addSp modSp add mod">
        <pc:chgData name="Carla Vijian" userId="0685818c105fcfa6" providerId="LiveId" clId="{BC949D8F-003D-4CEC-946B-26F40ACC76ED}" dt="2020-12-08T17:50:46.062" v="1901" actId="255"/>
        <pc:sldMkLst>
          <pc:docMk/>
          <pc:sldMk cId="1555928984" sldId="911"/>
        </pc:sldMkLst>
        <pc:spChg chg="add mod">
          <ac:chgData name="Carla Vijian" userId="0685818c105fcfa6" providerId="LiveId" clId="{BC949D8F-003D-4CEC-946B-26F40ACC76ED}" dt="2020-12-08T17:48:27.315" v="1849" actId="115"/>
          <ac:spMkLst>
            <pc:docMk/>
            <pc:sldMk cId="1555928984" sldId="911"/>
            <ac:spMk id="5" creationId="{AF7E8D01-4860-47C8-AFCA-EA1DD7AA8B69}"/>
          </ac:spMkLst>
        </pc:spChg>
        <pc:spChg chg="add mod">
          <ac:chgData name="Carla Vijian" userId="0685818c105fcfa6" providerId="LiveId" clId="{BC949D8F-003D-4CEC-946B-26F40ACC76ED}" dt="2020-12-08T17:48:31.435" v="1850" actId="115"/>
          <ac:spMkLst>
            <pc:docMk/>
            <pc:sldMk cId="1555928984" sldId="911"/>
            <ac:spMk id="6" creationId="{3E3C4AEB-6EC4-4B25-AD6C-FDB76A45FA3B}"/>
          </ac:spMkLst>
        </pc:spChg>
        <pc:spChg chg="add mod">
          <ac:chgData name="Carla Vijian" userId="0685818c105fcfa6" providerId="LiveId" clId="{BC949D8F-003D-4CEC-946B-26F40ACC76ED}" dt="2020-12-08T17:48:38.859" v="1851" actId="115"/>
          <ac:spMkLst>
            <pc:docMk/>
            <pc:sldMk cId="1555928984" sldId="911"/>
            <ac:spMk id="7" creationId="{AD7DD852-ACDE-450D-A9F4-0171ABFE4E31}"/>
          </ac:spMkLst>
        </pc:spChg>
        <pc:spChg chg="add mod">
          <ac:chgData name="Carla Vijian" userId="0685818c105fcfa6" providerId="LiveId" clId="{BC949D8F-003D-4CEC-946B-26F40ACC76ED}" dt="2020-12-08T17:48:42.220" v="1852" actId="115"/>
          <ac:spMkLst>
            <pc:docMk/>
            <pc:sldMk cId="1555928984" sldId="911"/>
            <ac:spMk id="8" creationId="{0945D0DB-55DB-4140-9268-0187DED57905}"/>
          </ac:spMkLst>
        </pc:spChg>
        <pc:spChg chg="add mod">
          <ac:chgData name="Carla Vijian" userId="0685818c105fcfa6" providerId="LiveId" clId="{BC949D8F-003D-4CEC-946B-26F40ACC76ED}" dt="2020-12-08T17:41:49.748" v="1847" actId="1076"/>
          <ac:spMkLst>
            <pc:docMk/>
            <pc:sldMk cId="1555928984" sldId="911"/>
            <ac:spMk id="9" creationId="{55CA098B-68D1-4D32-93C4-90A946A6C7A8}"/>
          </ac:spMkLst>
        </pc:spChg>
        <pc:spChg chg="mod">
          <ac:chgData name="Carla Vijian" userId="0685818c105fcfa6" providerId="LiveId" clId="{BC949D8F-003D-4CEC-946B-26F40ACC76ED}" dt="2020-12-08T17:49:05.808" v="1895" actId="20577"/>
          <ac:spMkLst>
            <pc:docMk/>
            <pc:sldMk cId="1555928984" sldId="911"/>
            <ac:spMk id="10" creationId="{34B0A903-7044-47F4-B600-50D439861E5C}"/>
          </ac:spMkLst>
        </pc:spChg>
        <pc:spChg chg="add mod">
          <ac:chgData name="Carla Vijian" userId="0685818c105fcfa6" providerId="LiveId" clId="{BC949D8F-003D-4CEC-946B-26F40ACC76ED}" dt="2020-12-08T17:41:41.171" v="1846" actId="1076"/>
          <ac:spMkLst>
            <pc:docMk/>
            <pc:sldMk cId="1555928984" sldId="911"/>
            <ac:spMk id="11" creationId="{36A6B543-1823-4EE3-8FF8-BE5EC3C2E6E2}"/>
          </ac:spMkLst>
        </pc:spChg>
        <pc:spChg chg="mod">
          <ac:chgData name="Carla Vijian" userId="0685818c105fcfa6" providerId="LiveId" clId="{BC949D8F-003D-4CEC-946B-26F40ACC76ED}" dt="2020-12-08T17:01:27.455" v="1784" actId="6549"/>
          <ac:spMkLst>
            <pc:docMk/>
            <pc:sldMk cId="1555928984" sldId="911"/>
            <ac:spMk id="12" creationId="{AD782B2E-62C1-4D5E-A008-53E6A1E03A02}"/>
          </ac:spMkLst>
        </pc:spChg>
        <pc:graphicFrameChg chg="add mod">
          <ac:chgData name="Carla Vijian" userId="0685818c105fcfa6" providerId="LiveId" clId="{BC949D8F-003D-4CEC-946B-26F40ACC76ED}" dt="2020-12-08T17:50:46.062" v="1901" actId="255"/>
          <ac:graphicFrameMkLst>
            <pc:docMk/>
            <pc:sldMk cId="1555928984" sldId="911"/>
            <ac:graphicFrameMk id="4" creationId="{BE93A461-E4CE-4C57-B5B4-DCA94BD931EB}"/>
          </ac:graphicFrameMkLst>
        </pc:graphicFrameChg>
      </pc:sldChg>
      <pc:sldChg chg="add del">
        <pc:chgData name="Carla Vijian" userId="0685818c105fcfa6" providerId="LiveId" clId="{BC949D8F-003D-4CEC-946B-26F40ACC76ED}" dt="2020-12-08T17:36:06.671" v="1786" actId="2696"/>
        <pc:sldMkLst>
          <pc:docMk/>
          <pc:sldMk cId="3427182965" sldId="912"/>
        </pc:sldMkLst>
      </pc:sldChg>
    </pc:docChg>
  </pc:docChgLst>
  <pc:docChgLst>
    <pc:chgData name="Carla Vijian" userId="0685818c105fcfa6" providerId="LiveId" clId="{EECD672C-1F46-483F-BA89-1D451F64BB02}"/>
    <pc:docChg chg="undo redo custSel addSld delSld modSld sldOrd">
      <pc:chgData name="Carla Vijian" userId="0685818c105fcfa6" providerId="LiveId" clId="{EECD672C-1F46-483F-BA89-1D451F64BB02}" dt="2021-03-05T20:29:08.989" v="1025" actId="20577"/>
      <pc:docMkLst>
        <pc:docMk/>
      </pc:docMkLst>
      <pc:sldChg chg="addSp delSp modSp mod ord">
        <pc:chgData name="Carla Vijian" userId="0685818c105fcfa6" providerId="LiveId" clId="{EECD672C-1F46-483F-BA89-1D451F64BB02}" dt="2021-03-05T14:25:15.100" v="1009" actId="14100"/>
        <pc:sldMkLst>
          <pc:docMk/>
          <pc:sldMk cId="778686718" sldId="256"/>
        </pc:sldMkLst>
        <pc:spChg chg="add del mod">
          <ac:chgData name="Carla Vijian" userId="0685818c105fcfa6" providerId="LiveId" clId="{EECD672C-1F46-483F-BA89-1D451F64BB02}" dt="2021-03-02T20:00:20.103" v="503" actId="1076"/>
          <ac:spMkLst>
            <pc:docMk/>
            <pc:sldMk cId="778686718" sldId="256"/>
            <ac:spMk id="5" creationId="{687F650A-7F68-4CC0-8E0D-E404F773AD7E}"/>
          </ac:spMkLst>
        </pc:spChg>
        <pc:spChg chg="add del mod">
          <ac:chgData name="Carla Vijian" userId="0685818c105fcfa6" providerId="LiveId" clId="{EECD672C-1F46-483F-BA89-1D451F64BB02}" dt="2021-03-02T20:05:50.451" v="528" actId="1076"/>
          <ac:spMkLst>
            <pc:docMk/>
            <pc:sldMk cId="778686718" sldId="256"/>
            <ac:spMk id="6" creationId="{17A66D0D-A372-44B3-AAD5-0577A65F6749}"/>
          </ac:spMkLst>
        </pc:spChg>
        <pc:picChg chg="add mod">
          <ac:chgData name="Carla Vijian" userId="0685818c105fcfa6" providerId="LiveId" clId="{EECD672C-1F46-483F-BA89-1D451F64BB02}" dt="2021-03-05T14:25:15.100" v="1009" actId="14100"/>
          <ac:picMkLst>
            <pc:docMk/>
            <pc:sldMk cId="778686718" sldId="256"/>
            <ac:picMk id="3" creationId="{BEC1A16D-4328-45C7-A8F5-074391015FBF}"/>
          </ac:picMkLst>
        </pc:picChg>
        <pc:picChg chg="del mod">
          <ac:chgData name="Carla Vijian" userId="0685818c105fcfa6" providerId="LiveId" clId="{EECD672C-1F46-483F-BA89-1D451F64BB02}" dt="2021-03-02T19:23:46.028" v="394" actId="478"/>
          <ac:picMkLst>
            <pc:docMk/>
            <pc:sldMk cId="778686718" sldId="256"/>
            <ac:picMk id="4" creationId="{A207D3AB-65EE-46F0-A0CA-DC73561A1031}"/>
          </ac:picMkLst>
        </pc:picChg>
      </pc:sldChg>
      <pc:sldChg chg="modSp">
        <pc:chgData name="Carla Vijian" userId="0685818c105fcfa6" providerId="LiveId" clId="{EECD672C-1F46-483F-BA89-1D451F64BB02}" dt="2021-03-02T20:02:24.933" v="505" actId="1076"/>
        <pc:sldMkLst>
          <pc:docMk/>
          <pc:sldMk cId="2781454392" sldId="738"/>
        </pc:sldMkLst>
        <pc:spChg chg="mod">
          <ac:chgData name="Carla Vijian" userId="0685818c105fcfa6" providerId="LiveId" clId="{EECD672C-1F46-483F-BA89-1D451F64BB02}" dt="2021-03-02T20:02:24.933" v="505" actId="1076"/>
          <ac:spMkLst>
            <pc:docMk/>
            <pc:sldMk cId="2781454392" sldId="738"/>
            <ac:spMk id="4" creationId="{1FC78BAC-5E20-4EBE-B955-A9C952F8238C}"/>
          </ac:spMkLst>
        </pc:spChg>
      </pc:sldChg>
      <pc:sldChg chg="addSp delSp modSp mod">
        <pc:chgData name="Carla Vijian" userId="0685818c105fcfa6" providerId="LiveId" clId="{EECD672C-1F46-483F-BA89-1D451F64BB02}" dt="2021-03-05T20:23:33.376" v="1022"/>
        <pc:sldMkLst>
          <pc:docMk/>
          <pc:sldMk cId="4193899695" sldId="803"/>
        </pc:sldMkLst>
        <pc:spChg chg="mod">
          <ac:chgData name="Carla Vijian" userId="0685818c105fcfa6" providerId="LiveId" clId="{EECD672C-1F46-483F-BA89-1D451F64BB02}" dt="2021-03-05T20:22:54.914" v="1018" actId="26606"/>
          <ac:spMkLst>
            <pc:docMk/>
            <pc:sldMk cId="4193899695" sldId="803"/>
            <ac:spMk id="2" creationId="{0912A4C9-B02A-47CA-8D3F-0FB265A7E0F9}"/>
          </ac:spMkLst>
        </pc:spChg>
        <pc:spChg chg="add del">
          <ac:chgData name="Carla Vijian" userId="0685818c105fcfa6" providerId="LiveId" clId="{EECD672C-1F46-483F-BA89-1D451F64BB02}" dt="2021-03-05T20:22:54.914" v="1018" actId="26606"/>
          <ac:spMkLst>
            <pc:docMk/>
            <pc:sldMk cId="4193899695" sldId="803"/>
            <ac:spMk id="14" creationId="{3C3D17B2-9CB7-4C56-8344-DA8B5E86471E}"/>
          </ac:spMkLst>
        </pc:spChg>
        <pc:graphicFrameChg chg="mod modGraphic">
          <ac:chgData name="Carla Vijian" userId="0685818c105fcfa6" providerId="LiveId" clId="{EECD672C-1F46-483F-BA89-1D451F64BB02}" dt="2021-03-05T20:23:33.376" v="1022"/>
          <ac:graphicFrameMkLst>
            <pc:docMk/>
            <pc:sldMk cId="4193899695" sldId="803"/>
            <ac:graphicFrameMk id="12" creationId="{9EF4049B-A893-48FF-A93F-6384DCCD230C}"/>
          </ac:graphicFrameMkLst>
        </pc:graphicFrameChg>
      </pc:sldChg>
      <pc:sldChg chg="modSp mod">
        <pc:chgData name="Carla Vijian" userId="0685818c105fcfa6" providerId="LiveId" clId="{EECD672C-1F46-483F-BA89-1D451F64BB02}" dt="2021-03-02T19:49:41.444" v="464" actId="255"/>
        <pc:sldMkLst>
          <pc:docMk/>
          <pc:sldMk cId="944863492" sldId="807"/>
        </pc:sldMkLst>
        <pc:graphicFrameChg chg="modGraphic">
          <ac:chgData name="Carla Vijian" userId="0685818c105fcfa6" providerId="LiveId" clId="{EECD672C-1F46-483F-BA89-1D451F64BB02}" dt="2021-03-02T19:49:41.444" v="464" actId="255"/>
          <ac:graphicFrameMkLst>
            <pc:docMk/>
            <pc:sldMk cId="944863492" sldId="807"/>
            <ac:graphicFrameMk id="10" creationId="{9ED965AC-CF7C-4EC3-AA2C-9B2FF32F40C6}"/>
          </ac:graphicFrameMkLst>
        </pc:graphicFrameChg>
      </pc:sldChg>
      <pc:sldChg chg="modSp mod">
        <pc:chgData name="Carla Vijian" userId="0685818c105fcfa6" providerId="LiveId" clId="{EECD672C-1F46-483F-BA89-1D451F64BB02}" dt="2021-03-02T20:06:15.018" v="530" actId="1076"/>
        <pc:sldMkLst>
          <pc:docMk/>
          <pc:sldMk cId="2754208476" sldId="817"/>
        </pc:sldMkLst>
        <pc:spChg chg="mod">
          <ac:chgData name="Carla Vijian" userId="0685818c105fcfa6" providerId="LiveId" clId="{EECD672C-1F46-483F-BA89-1D451F64BB02}" dt="2021-03-02T19:36:22.282" v="416" actId="1076"/>
          <ac:spMkLst>
            <pc:docMk/>
            <pc:sldMk cId="2754208476" sldId="817"/>
            <ac:spMk id="2" creationId="{F7302A4D-CC21-4008-AF1C-003C83811740}"/>
          </ac:spMkLst>
        </pc:spChg>
        <pc:picChg chg="mod">
          <ac:chgData name="Carla Vijian" userId="0685818c105fcfa6" providerId="LiveId" clId="{EECD672C-1F46-483F-BA89-1D451F64BB02}" dt="2021-03-02T20:06:15.018" v="530" actId="1076"/>
          <ac:picMkLst>
            <pc:docMk/>
            <pc:sldMk cId="2754208476" sldId="817"/>
            <ac:picMk id="19" creationId="{C065578B-0B43-4E51-8E61-697637898373}"/>
          </ac:picMkLst>
        </pc:picChg>
      </pc:sldChg>
      <pc:sldChg chg="modSp mod">
        <pc:chgData name="Carla Vijian" userId="0685818c105fcfa6" providerId="LiveId" clId="{EECD672C-1F46-483F-BA89-1D451F64BB02}" dt="2021-03-01T17:03:47.659" v="153" actId="5793"/>
        <pc:sldMkLst>
          <pc:docMk/>
          <pc:sldMk cId="3777115289" sldId="841"/>
        </pc:sldMkLst>
        <pc:spChg chg="mod">
          <ac:chgData name="Carla Vijian" userId="0685818c105fcfa6" providerId="LiveId" clId="{EECD672C-1F46-483F-BA89-1D451F64BB02}" dt="2021-03-01T17:03:47.659" v="153" actId="5793"/>
          <ac:spMkLst>
            <pc:docMk/>
            <pc:sldMk cId="3777115289" sldId="841"/>
            <ac:spMk id="12" creationId="{1F82A361-7A77-464D-AAC6-7126C05A729D}"/>
          </ac:spMkLst>
        </pc:spChg>
      </pc:sldChg>
      <pc:sldChg chg="addSp delSp modSp mod">
        <pc:chgData name="Carla Vijian" userId="0685818c105fcfa6" providerId="LiveId" clId="{EECD672C-1F46-483F-BA89-1D451F64BB02}" dt="2021-03-02T19:42:49.574" v="457" actId="14100"/>
        <pc:sldMkLst>
          <pc:docMk/>
          <pc:sldMk cId="2281240608" sldId="853"/>
        </pc:sldMkLst>
        <pc:spChg chg="mod">
          <ac:chgData name="Carla Vijian" userId="0685818c105fcfa6" providerId="LiveId" clId="{EECD672C-1F46-483F-BA89-1D451F64BB02}" dt="2021-03-02T19:42:38.209" v="455" actId="14100"/>
          <ac:spMkLst>
            <pc:docMk/>
            <pc:sldMk cId="2281240608" sldId="853"/>
            <ac:spMk id="6" creationId="{BED29F85-61E6-4C76-958B-E4DB1BC5193A}"/>
          </ac:spMkLst>
        </pc:spChg>
        <pc:spChg chg="mod">
          <ac:chgData name="Carla Vijian" userId="0685818c105fcfa6" providerId="LiveId" clId="{EECD672C-1F46-483F-BA89-1D451F64BB02}" dt="2021-03-02T19:42:28.120" v="454" actId="14100"/>
          <ac:spMkLst>
            <pc:docMk/>
            <pc:sldMk cId="2281240608" sldId="853"/>
            <ac:spMk id="8" creationId="{3A5C0916-6CA3-4524-9BE1-5630A303875A}"/>
          </ac:spMkLst>
        </pc:spChg>
        <pc:spChg chg="del mod">
          <ac:chgData name="Carla Vijian" userId="0685818c105fcfa6" providerId="LiveId" clId="{EECD672C-1F46-483F-BA89-1D451F64BB02}" dt="2021-03-02T19:41:03.682" v="438" actId="478"/>
          <ac:spMkLst>
            <pc:docMk/>
            <pc:sldMk cId="2281240608" sldId="853"/>
            <ac:spMk id="9" creationId="{C9D9832C-0E7C-4CA5-A2E1-FD2BF4281C6E}"/>
          </ac:spMkLst>
        </pc:spChg>
        <pc:spChg chg="del">
          <ac:chgData name="Carla Vijian" userId="0685818c105fcfa6" providerId="LiveId" clId="{EECD672C-1F46-483F-BA89-1D451F64BB02}" dt="2021-03-02T19:39:59.312" v="424" actId="21"/>
          <ac:spMkLst>
            <pc:docMk/>
            <pc:sldMk cId="2281240608" sldId="853"/>
            <ac:spMk id="11" creationId="{11504907-42ED-49B4-9B4C-C05ED6F92236}"/>
          </ac:spMkLst>
        </pc:spChg>
        <pc:spChg chg="mod">
          <ac:chgData name="Carla Vijian" userId="0685818c105fcfa6" providerId="LiveId" clId="{EECD672C-1F46-483F-BA89-1D451F64BB02}" dt="2021-03-02T19:42:49.574" v="457" actId="14100"/>
          <ac:spMkLst>
            <pc:docMk/>
            <pc:sldMk cId="2281240608" sldId="853"/>
            <ac:spMk id="12" creationId="{BFF64F19-DCE4-48BD-9397-2AF2ED0C87A3}"/>
          </ac:spMkLst>
        </pc:spChg>
        <pc:spChg chg="add del mod">
          <ac:chgData name="Carla Vijian" userId="0685818c105fcfa6" providerId="LiveId" clId="{EECD672C-1F46-483F-BA89-1D451F64BB02}" dt="2021-03-02T19:37:04.769" v="421"/>
          <ac:spMkLst>
            <pc:docMk/>
            <pc:sldMk cId="2281240608" sldId="853"/>
            <ac:spMk id="13" creationId="{920BB61B-93D2-4456-A6BC-C7C6FECB08BB}"/>
          </ac:spMkLst>
        </pc:spChg>
        <pc:spChg chg="del">
          <ac:chgData name="Carla Vijian" userId="0685818c105fcfa6" providerId="LiveId" clId="{EECD672C-1F46-483F-BA89-1D451F64BB02}" dt="2021-03-02T19:40:47.373" v="436" actId="478"/>
          <ac:spMkLst>
            <pc:docMk/>
            <pc:sldMk cId="2281240608" sldId="853"/>
            <ac:spMk id="16" creationId="{572AE8E9-D9A6-4531-A32C-E20B6072A0D6}"/>
          </ac:spMkLst>
        </pc:spChg>
        <pc:spChg chg="del">
          <ac:chgData name="Carla Vijian" userId="0685818c105fcfa6" providerId="LiveId" clId="{EECD672C-1F46-483F-BA89-1D451F64BB02}" dt="2021-03-02T19:40:59.693" v="437" actId="478"/>
          <ac:spMkLst>
            <pc:docMk/>
            <pc:sldMk cId="2281240608" sldId="853"/>
            <ac:spMk id="17" creationId="{E9F71BBC-0ED9-4036-A973-41D1F5BB9975}"/>
          </ac:spMkLst>
        </pc:spChg>
        <pc:grpChg chg="add del mod">
          <ac:chgData name="Carla Vijian" userId="0685818c105fcfa6" providerId="LiveId" clId="{EECD672C-1F46-483F-BA89-1D451F64BB02}" dt="2021-03-02T19:41:16.177" v="441" actId="1076"/>
          <ac:grpSpMkLst>
            <pc:docMk/>
            <pc:sldMk cId="2281240608" sldId="853"/>
            <ac:grpSpMk id="4" creationId="{85A72CEF-8AF2-4CC6-8BE5-6DCCAA8EC160}"/>
          </ac:grpSpMkLst>
        </pc:grpChg>
      </pc:sldChg>
      <pc:sldChg chg="addSp delSp modSp add del mod">
        <pc:chgData name="Carla Vijian" userId="0685818c105fcfa6" providerId="LiveId" clId="{EECD672C-1F46-483F-BA89-1D451F64BB02}" dt="2021-03-05T20:19:22.200" v="1013" actId="948"/>
        <pc:sldMkLst>
          <pc:docMk/>
          <pc:sldMk cId="3840890756" sldId="896"/>
        </pc:sldMkLst>
        <pc:spChg chg="add mod">
          <ac:chgData name="Carla Vijian" userId="0685818c105fcfa6" providerId="LiveId" clId="{EECD672C-1F46-483F-BA89-1D451F64BB02}" dt="2021-03-05T20:19:22.200" v="1013" actId="948"/>
          <ac:spMkLst>
            <pc:docMk/>
            <pc:sldMk cId="3840890756" sldId="896"/>
            <ac:spMk id="3" creationId="{01EE6636-B80B-46F8-9BAC-C64617F17D24}"/>
          </ac:spMkLst>
        </pc:spChg>
        <pc:spChg chg="del">
          <ac:chgData name="Carla Vijian" userId="0685818c105fcfa6" providerId="LiveId" clId="{EECD672C-1F46-483F-BA89-1D451F64BB02}" dt="2021-03-01T17:07:55.420" v="160" actId="478"/>
          <ac:spMkLst>
            <pc:docMk/>
            <pc:sldMk cId="3840890756" sldId="896"/>
            <ac:spMk id="11" creationId="{F52D9EE0-44FB-4B68-917C-E798064C8868}"/>
          </ac:spMkLst>
        </pc:spChg>
        <pc:picChg chg="del">
          <ac:chgData name="Carla Vijian" userId="0685818c105fcfa6" providerId="LiveId" clId="{EECD672C-1F46-483F-BA89-1D451F64BB02}" dt="2021-03-01T17:07:57.754" v="161" actId="478"/>
          <ac:picMkLst>
            <pc:docMk/>
            <pc:sldMk cId="3840890756" sldId="896"/>
            <ac:picMk id="5" creationId="{D7ABA6D9-EFEA-470F-9768-9929F9F81749}"/>
          </ac:picMkLst>
        </pc:picChg>
        <pc:picChg chg="del">
          <ac:chgData name="Carla Vijian" userId="0685818c105fcfa6" providerId="LiveId" clId="{EECD672C-1F46-483F-BA89-1D451F64BB02}" dt="2021-03-01T17:07:59.874" v="162" actId="478"/>
          <ac:picMkLst>
            <pc:docMk/>
            <pc:sldMk cId="3840890756" sldId="896"/>
            <ac:picMk id="15" creationId="{811E5613-667D-496A-ABDF-C6CA6387A1B9}"/>
          </ac:picMkLst>
        </pc:picChg>
      </pc:sldChg>
      <pc:sldChg chg="modSp mod">
        <pc:chgData name="Carla Vijian" userId="0685818c105fcfa6" providerId="LiveId" clId="{EECD672C-1F46-483F-BA89-1D451F64BB02}" dt="2021-03-02T19:14:47.828" v="246" actId="108"/>
        <pc:sldMkLst>
          <pc:docMk/>
          <pc:sldMk cId="1926008986" sldId="898"/>
        </pc:sldMkLst>
        <pc:graphicFrameChg chg="mod modGraphic">
          <ac:chgData name="Carla Vijian" userId="0685818c105fcfa6" providerId="LiveId" clId="{EECD672C-1F46-483F-BA89-1D451F64BB02}" dt="2021-03-02T19:14:47.828" v="246" actId="108"/>
          <ac:graphicFrameMkLst>
            <pc:docMk/>
            <pc:sldMk cId="1926008986" sldId="898"/>
            <ac:graphicFrameMk id="10" creationId="{0178B963-23EA-42CD-B2F6-21AC1E6DAF7F}"/>
          </ac:graphicFrameMkLst>
        </pc:graphicFrameChg>
      </pc:sldChg>
      <pc:sldChg chg="modSp">
        <pc:chgData name="Carla Vijian" userId="0685818c105fcfa6" providerId="LiveId" clId="{EECD672C-1F46-483F-BA89-1D451F64BB02}" dt="2021-03-02T19:17:54.482" v="260"/>
        <pc:sldMkLst>
          <pc:docMk/>
          <pc:sldMk cId="2721522036" sldId="899"/>
        </pc:sldMkLst>
        <pc:graphicFrameChg chg="mod">
          <ac:chgData name="Carla Vijian" userId="0685818c105fcfa6" providerId="LiveId" clId="{EECD672C-1F46-483F-BA89-1D451F64BB02}" dt="2021-03-02T19:17:54.482" v="260"/>
          <ac:graphicFrameMkLst>
            <pc:docMk/>
            <pc:sldMk cId="2721522036" sldId="899"/>
            <ac:graphicFrameMk id="7" creationId="{FCD2CF78-FC61-452B-9831-40D87E711B98}"/>
          </ac:graphicFrameMkLst>
        </pc:graphicFrameChg>
      </pc:sldChg>
      <pc:sldChg chg="modSp mod addCm delCm modCm">
        <pc:chgData name="Carla Vijian" userId="0685818c105fcfa6" providerId="LiveId" clId="{EECD672C-1F46-483F-BA89-1D451F64BB02}" dt="2021-03-02T19:49:59.362" v="465" actId="255"/>
        <pc:sldMkLst>
          <pc:docMk/>
          <pc:sldMk cId="4154269144" sldId="904"/>
        </pc:sldMkLst>
        <pc:graphicFrameChg chg="mod modGraphic">
          <ac:chgData name="Carla Vijian" userId="0685818c105fcfa6" providerId="LiveId" clId="{EECD672C-1F46-483F-BA89-1D451F64BB02}" dt="2021-03-02T19:49:59.362" v="465" actId="255"/>
          <ac:graphicFrameMkLst>
            <pc:docMk/>
            <pc:sldMk cId="4154269144" sldId="904"/>
            <ac:graphicFrameMk id="8" creationId="{8D038699-94F4-4B85-BD67-164478F8A392}"/>
          </ac:graphicFrameMkLst>
        </pc:graphicFrameChg>
      </pc:sldChg>
      <pc:sldChg chg="del">
        <pc:chgData name="Carla Vijian" userId="0685818c105fcfa6" providerId="LiveId" clId="{EECD672C-1F46-483F-BA89-1D451F64BB02}" dt="2021-03-01T17:05:27.714" v="154" actId="2696"/>
        <pc:sldMkLst>
          <pc:docMk/>
          <pc:sldMk cId="1846072124" sldId="907"/>
        </pc:sldMkLst>
      </pc:sldChg>
      <pc:sldChg chg="addSp delSp modSp mod">
        <pc:chgData name="Carla Vijian" userId="0685818c105fcfa6" providerId="LiveId" clId="{EECD672C-1F46-483F-BA89-1D451F64BB02}" dt="2021-03-05T20:29:08.989" v="1025" actId="20577"/>
        <pc:sldMkLst>
          <pc:docMk/>
          <pc:sldMk cId="992515588" sldId="912"/>
        </pc:sldMkLst>
        <pc:spChg chg="mod">
          <ac:chgData name="Carla Vijian" userId="0685818c105fcfa6" providerId="LiveId" clId="{EECD672C-1F46-483F-BA89-1D451F64BB02}" dt="2021-03-02T20:24:18.658" v="992" actId="1076"/>
          <ac:spMkLst>
            <pc:docMk/>
            <pc:sldMk cId="992515588" sldId="912"/>
            <ac:spMk id="2" creationId="{00000000-0000-0000-0000-000000000000}"/>
          </ac:spMkLst>
        </pc:spChg>
        <pc:spChg chg="add del mod">
          <ac:chgData name="Carla Vijian" userId="0685818c105fcfa6" providerId="LiveId" clId="{EECD672C-1F46-483F-BA89-1D451F64BB02}" dt="2021-03-02T20:15:17.254" v="962" actId="1076"/>
          <ac:spMkLst>
            <pc:docMk/>
            <pc:sldMk cId="992515588" sldId="912"/>
            <ac:spMk id="17" creationId="{02AED865-5C71-413F-AD3B-A3BD61E1D6AC}"/>
          </ac:spMkLst>
        </pc:spChg>
        <pc:spChg chg="add del mod">
          <ac:chgData name="Carla Vijian" userId="0685818c105fcfa6" providerId="LiveId" clId="{EECD672C-1F46-483F-BA89-1D451F64BB02}" dt="2021-03-02T20:15:12.322" v="961" actId="1076"/>
          <ac:spMkLst>
            <pc:docMk/>
            <pc:sldMk cId="992515588" sldId="912"/>
            <ac:spMk id="18" creationId="{1CA0DD69-53F4-49F8-BB6D-13F8BE931A31}"/>
          </ac:spMkLst>
        </pc:spChg>
        <pc:graphicFrameChg chg="mod">
          <ac:chgData name="Carla Vijian" userId="0685818c105fcfa6" providerId="LiveId" clId="{EECD672C-1F46-483F-BA89-1D451F64BB02}" dt="2021-03-05T20:29:08.989" v="1025" actId="20577"/>
          <ac:graphicFrameMkLst>
            <pc:docMk/>
            <pc:sldMk cId="992515588" sldId="912"/>
            <ac:graphicFrameMk id="13" creationId="{364843A0-7E4E-4313-B33D-7926F9AA6BAD}"/>
          </ac:graphicFrameMkLst>
        </pc:graphicFrameChg>
      </pc:sldChg>
      <pc:sldChg chg="modSp">
        <pc:chgData name="Carla Vijian" userId="0685818c105fcfa6" providerId="LiveId" clId="{EECD672C-1F46-483F-BA89-1D451F64BB02}" dt="2021-03-02T20:05:35.048" v="527" actId="1076"/>
        <pc:sldMkLst>
          <pc:docMk/>
          <pc:sldMk cId="2596489135" sldId="914"/>
        </pc:sldMkLst>
        <pc:spChg chg="mod">
          <ac:chgData name="Carla Vijian" userId="0685818c105fcfa6" providerId="LiveId" clId="{EECD672C-1F46-483F-BA89-1D451F64BB02}" dt="2021-03-02T20:05:35.048" v="527" actId="1076"/>
          <ac:spMkLst>
            <pc:docMk/>
            <pc:sldMk cId="2596489135" sldId="914"/>
            <ac:spMk id="9" creationId="{48BA4752-CA27-44D9-A4EF-6398D704BBF1}"/>
          </ac:spMkLst>
        </pc:spChg>
        <pc:graphicFrameChg chg="mod">
          <ac:chgData name="Carla Vijian" userId="0685818c105fcfa6" providerId="LiveId" clId="{EECD672C-1F46-483F-BA89-1D451F64BB02}" dt="2021-03-02T19:14:05.446" v="241"/>
          <ac:graphicFrameMkLst>
            <pc:docMk/>
            <pc:sldMk cId="2596489135" sldId="914"/>
            <ac:graphicFrameMk id="8" creationId="{8D038699-94F4-4B85-BD67-164478F8A392}"/>
          </ac:graphicFrameMkLst>
        </pc:graphicFrameChg>
      </pc:sldChg>
      <pc:sldChg chg="addSp delSp modSp mod ord">
        <pc:chgData name="Carla Vijian" userId="0685818c105fcfa6" providerId="LiveId" clId="{EECD672C-1F46-483F-BA89-1D451F64BB02}" dt="2021-03-05T14:25:26.509" v="1010" actId="14100"/>
        <pc:sldMkLst>
          <pc:docMk/>
          <pc:sldMk cId="1405035281" sldId="916"/>
        </pc:sldMkLst>
        <pc:spChg chg="mod">
          <ac:chgData name="Carla Vijian" userId="0685818c105fcfa6" providerId="LiveId" clId="{EECD672C-1F46-483F-BA89-1D451F64BB02}" dt="2021-03-02T19:59:50.766" v="500" actId="1076"/>
          <ac:spMkLst>
            <pc:docMk/>
            <pc:sldMk cId="1405035281" sldId="916"/>
            <ac:spMk id="3" creationId="{DC099DF4-AAC3-4DD7-A034-EFDBD5A168A4}"/>
          </ac:spMkLst>
        </pc:spChg>
        <pc:spChg chg="mod">
          <ac:chgData name="Carla Vijian" userId="0685818c105fcfa6" providerId="LiveId" clId="{EECD672C-1F46-483F-BA89-1D451F64BB02}" dt="2021-03-02T20:05:55.308" v="529" actId="1076"/>
          <ac:spMkLst>
            <pc:docMk/>
            <pc:sldMk cId="1405035281" sldId="916"/>
            <ac:spMk id="6" creationId="{B6EC04AE-4724-4323-B184-B58395D690E8}"/>
          </ac:spMkLst>
        </pc:spChg>
        <pc:picChg chg="add mod">
          <ac:chgData name="Carla Vijian" userId="0685818c105fcfa6" providerId="LiveId" clId="{EECD672C-1F46-483F-BA89-1D451F64BB02}" dt="2021-03-05T14:25:26.509" v="1010" actId="14100"/>
          <ac:picMkLst>
            <pc:docMk/>
            <pc:sldMk cId="1405035281" sldId="916"/>
            <ac:picMk id="4" creationId="{DDBDCA2B-23F5-4040-91DA-416CD655A1A8}"/>
          </ac:picMkLst>
        </pc:picChg>
        <pc:picChg chg="del">
          <ac:chgData name="Carla Vijian" userId="0685818c105fcfa6" providerId="LiveId" clId="{EECD672C-1F46-483F-BA89-1D451F64BB02}" dt="2021-03-02T19:23:48.820" v="395" actId="478"/>
          <ac:picMkLst>
            <pc:docMk/>
            <pc:sldMk cId="1405035281" sldId="916"/>
            <ac:picMk id="8" creationId="{9DFCC420-65CC-4344-BA6C-1D8ACFAB811A}"/>
          </ac:picMkLst>
        </pc:picChg>
      </pc:sldChg>
      <pc:sldChg chg="addSp delSp modSp mod">
        <pc:chgData name="Carla Vijian" userId="0685818c105fcfa6" providerId="LiveId" clId="{EECD672C-1F46-483F-BA89-1D451F64BB02}" dt="2021-03-02T19:25:41.515" v="411" actId="1076"/>
        <pc:sldMkLst>
          <pc:docMk/>
          <pc:sldMk cId="3247114295" sldId="917"/>
        </pc:sldMkLst>
        <pc:spChg chg="add mod">
          <ac:chgData name="Carla Vijian" userId="0685818c105fcfa6" providerId="LiveId" clId="{EECD672C-1F46-483F-BA89-1D451F64BB02}" dt="2021-03-02T19:25:37.623" v="410" actId="1076"/>
          <ac:spMkLst>
            <pc:docMk/>
            <pc:sldMk cId="3247114295" sldId="917"/>
            <ac:spMk id="10" creationId="{57FE8913-43AE-423B-B5F0-1ED5B97F437D}"/>
          </ac:spMkLst>
        </pc:spChg>
        <pc:spChg chg="del">
          <ac:chgData name="Carla Vijian" userId="0685818c105fcfa6" providerId="LiveId" clId="{EECD672C-1F46-483F-BA89-1D451F64BB02}" dt="2021-03-02T19:24:13.631" v="400" actId="478"/>
          <ac:spMkLst>
            <pc:docMk/>
            <pc:sldMk cId="3247114295" sldId="917"/>
            <ac:spMk id="11" creationId="{17ED0A68-C463-4AD8-A7C8-BEBF5F888E69}"/>
          </ac:spMkLst>
        </pc:spChg>
        <pc:spChg chg="del">
          <ac:chgData name="Carla Vijian" userId="0685818c105fcfa6" providerId="LiveId" clId="{EECD672C-1F46-483F-BA89-1D451F64BB02}" dt="2021-03-02T19:24:16.231" v="401" actId="478"/>
          <ac:spMkLst>
            <pc:docMk/>
            <pc:sldMk cId="3247114295" sldId="917"/>
            <ac:spMk id="12" creationId="{8592CC82-6B6B-4008-A08C-5D0BB5EE0D75}"/>
          </ac:spMkLst>
        </pc:spChg>
        <pc:spChg chg="add mod">
          <ac:chgData name="Carla Vijian" userId="0685818c105fcfa6" providerId="LiveId" clId="{EECD672C-1F46-483F-BA89-1D451F64BB02}" dt="2021-03-02T19:25:41.515" v="411" actId="1076"/>
          <ac:spMkLst>
            <pc:docMk/>
            <pc:sldMk cId="3247114295" sldId="917"/>
            <ac:spMk id="14" creationId="{FDE88219-B238-4396-8953-6433CFBE5B05}"/>
          </ac:spMkLst>
        </pc:spChg>
        <pc:spChg chg="mod">
          <ac:chgData name="Carla Vijian" userId="0685818c105fcfa6" providerId="LiveId" clId="{EECD672C-1F46-483F-BA89-1D451F64BB02}" dt="2021-03-02T19:25:34.660" v="409" actId="1076"/>
          <ac:spMkLst>
            <pc:docMk/>
            <pc:sldMk cId="3247114295" sldId="917"/>
            <ac:spMk id="18" creationId="{1CA0DD69-53F4-49F8-BB6D-13F8BE931A31}"/>
          </ac:spMkLst>
        </pc:spChg>
      </pc:sldChg>
      <pc:sldChg chg="modSp mod">
        <pc:chgData name="Carla Vijian" userId="0685818c105fcfa6" providerId="LiveId" clId="{EECD672C-1F46-483F-BA89-1D451F64BB02}" dt="2021-03-05T20:25:11.115" v="1024" actId="6549"/>
        <pc:sldMkLst>
          <pc:docMk/>
          <pc:sldMk cId="2934190081" sldId="920"/>
        </pc:sldMkLst>
        <pc:spChg chg="mod">
          <ac:chgData name="Carla Vijian" userId="0685818c105fcfa6" providerId="LiveId" clId="{EECD672C-1F46-483F-BA89-1D451F64BB02}" dt="2021-03-05T20:25:11.115" v="1024" actId="6549"/>
          <ac:spMkLst>
            <pc:docMk/>
            <pc:sldMk cId="2934190081" sldId="920"/>
            <ac:spMk id="2" creationId="{00000000-0000-0000-0000-000000000000}"/>
          </ac:spMkLst>
        </pc:spChg>
        <pc:spChg chg="mod">
          <ac:chgData name="Carla Vijian" userId="0685818c105fcfa6" providerId="LiveId" clId="{EECD672C-1F46-483F-BA89-1D451F64BB02}" dt="2021-03-05T20:25:07.964" v="1023" actId="14100"/>
          <ac:spMkLst>
            <pc:docMk/>
            <pc:sldMk cId="2934190081" sldId="920"/>
            <ac:spMk id="10" creationId="{8AFB5F2B-DDE0-4296-AFA4-4F103938B12F}"/>
          </ac:spMkLst>
        </pc:spChg>
      </pc:sldChg>
      <pc:sldChg chg="add del">
        <pc:chgData name="Carla Vijian" userId="0685818c105fcfa6" providerId="LiveId" clId="{EECD672C-1F46-483F-BA89-1D451F64BB02}" dt="2021-03-01T17:07:52.404" v="159" actId="2696"/>
        <pc:sldMkLst>
          <pc:docMk/>
          <pc:sldMk cId="3287971011" sldId="921"/>
        </pc:sldMkLst>
      </pc:sldChg>
    </pc:docChg>
  </pc:docChgLst>
  <pc:docChgLst>
    <pc:chgData name="Carla Vijian" userId="0685818c105fcfa6" providerId="LiveId" clId="{756AD00F-CA99-4302-9A6F-ED176200C63C}"/>
    <pc:docChg chg="undo custSel addSld delSld modSld delMainMaster">
      <pc:chgData name="Carla Vijian" userId="0685818c105fcfa6" providerId="LiveId" clId="{756AD00F-CA99-4302-9A6F-ED176200C63C}" dt="2021-05-03T16:24:48.623" v="251" actId="20577"/>
      <pc:docMkLst>
        <pc:docMk/>
      </pc:docMkLst>
      <pc:sldChg chg="del">
        <pc:chgData name="Carla Vijian" userId="0685818c105fcfa6" providerId="LiveId" clId="{756AD00F-CA99-4302-9A6F-ED176200C63C}" dt="2021-04-22T01:30:41.868" v="94" actId="2696"/>
        <pc:sldMkLst>
          <pc:docMk/>
          <pc:sldMk cId="778686718" sldId="256"/>
        </pc:sldMkLst>
      </pc:sldChg>
      <pc:sldChg chg="modSp mod">
        <pc:chgData name="Carla Vijian" userId="0685818c105fcfa6" providerId="LiveId" clId="{756AD00F-CA99-4302-9A6F-ED176200C63C}" dt="2021-05-03T16:24:48.623" v="251" actId="20577"/>
        <pc:sldMkLst>
          <pc:docMk/>
          <pc:sldMk cId="1198616308" sldId="290"/>
        </pc:sldMkLst>
        <pc:spChg chg="mod">
          <ac:chgData name="Carla Vijian" userId="0685818c105fcfa6" providerId="LiveId" clId="{756AD00F-CA99-4302-9A6F-ED176200C63C}" dt="2021-04-20T20:39:48.948" v="49" actId="20577"/>
          <ac:spMkLst>
            <pc:docMk/>
            <pc:sldMk cId="1198616308" sldId="290"/>
            <ac:spMk id="3" creationId="{00000000-0000-0000-0000-000000000000}"/>
          </ac:spMkLst>
        </pc:spChg>
        <pc:spChg chg="mod">
          <ac:chgData name="Carla Vijian" userId="0685818c105fcfa6" providerId="LiveId" clId="{756AD00F-CA99-4302-9A6F-ED176200C63C}" dt="2021-05-03T16:19:45.254" v="180" actId="6549"/>
          <ac:spMkLst>
            <pc:docMk/>
            <pc:sldMk cId="1198616308" sldId="290"/>
            <ac:spMk id="5" creationId="{85317EA3-050E-475C-A2C8-07D0C9432E58}"/>
          </ac:spMkLst>
        </pc:spChg>
        <pc:graphicFrameChg chg="modGraphic">
          <ac:chgData name="Carla Vijian" userId="0685818c105fcfa6" providerId="LiveId" clId="{756AD00F-CA99-4302-9A6F-ED176200C63C}" dt="2021-05-03T16:24:48.623" v="251" actId="20577"/>
          <ac:graphicFrameMkLst>
            <pc:docMk/>
            <pc:sldMk cId="1198616308" sldId="290"/>
            <ac:graphicFrameMk id="4" creationId="{BFA4F35A-9CB4-47CC-A6A5-2776B3BB6C23}"/>
          </ac:graphicFrameMkLst>
        </pc:graphicFrameChg>
      </pc:sldChg>
      <pc:sldChg chg="addSp delSp modSp mod">
        <pc:chgData name="Carla Vijian" userId="0685818c105fcfa6" providerId="LiveId" clId="{756AD00F-CA99-4302-9A6F-ED176200C63C}" dt="2021-04-26T14:28:20.653" v="174"/>
        <pc:sldMkLst>
          <pc:docMk/>
          <pc:sldMk cId="3558023412" sldId="420"/>
        </pc:sldMkLst>
        <pc:picChg chg="del">
          <ac:chgData name="Carla Vijian" userId="0685818c105fcfa6" providerId="LiveId" clId="{756AD00F-CA99-4302-9A6F-ED176200C63C}" dt="2021-04-26T14:28:15.844" v="173" actId="478"/>
          <ac:picMkLst>
            <pc:docMk/>
            <pc:sldMk cId="3558023412" sldId="420"/>
            <ac:picMk id="2" creationId="{CBCB8C4E-FEAD-465F-95C4-810935C11552}"/>
          </ac:picMkLst>
        </pc:picChg>
        <pc:picChg chg="add mod">
          <ac:chgData name="Carla Vijian" userId="0685818c105fcfa6" providerId="LiveId" clId="{756AD00F-CA99-4302-9A6F-ED176200C63C}" dt="2021-04-26T14:28:20.653" v="174"/>
          <ac:picMkLst>
            <pc:docMk/>
            <pc:sldMk cId="3558023412" sldId="420"/>
            <ac:picMk id="5" creationId="{69E98675-4704-4425-B010-CD801327FA3C}"/>
          </ac:picMkLst>
        </pc:picChg>
      </pc:sldChg>
      <pc:sldChg chg="addSp delSp modSp mod">
        <pc:chgData name="Carla Vijian" userId="0685818c105fcfa6" providerId="LiveId" clId="{756AD00F-CA99-4302-9A6F-ED176200C63C}" dt="2021-05-03T16:20:11.875" v="184" actId="115"/>
        <pc:sldMkLst>
          <pc:docMk/>
          <pc:sldMk cId="944863492" sldId="807"/>
        </pc:sldMkLst>
        <pc:spChg chg="mod">
          <ac:chgData name="Carla Vijian" userId="0685818c105fcfa6" providerId="LiveId" clId="{756AD00F-CA99-4302-9A6F-ED176200C63C}" dt="2021-05-03T16:20:11.875" v="184" actId="115"/>
          <ac:spMkLst>
            <pc:docMk/>
            <pc:sldMk cId="944863492" sldId="807"/>
            <ac:spMk id="2" creationId="{00000000-0000-0000-0000-000000000000}"/>
          </ac:spMkLst>
        </pc:spChg>
        <pc:graphicFrameChg chg="del">
          <ac:chgData name="Carla Vijian" userId="0685818c105fcfa6" providerId="LiveId" clId="{756AD00F-CA99-4302-9A6F-ED176200C63C}" dt="2021-04-20T20:54:00.546" v="52" actId="478"/>
          <ac:graphicFrameMkLst>
            <pc:docMk/>
            <pc:sldMk cId="944863492" sldId="807"/>
            <ac:graphicFrameMk id="10" creationId="{9ED965AC-CF7C-4EC3-AA2C-9B2FF32F40C6}"/>
          </ac:graphicFrameMkLst>
        </pc:graphicFrameChg>
        <pc:picChg chg="add mod">
          <ac:chgData name="Carla Vijian" userId="0685818c105fcfa6" providerId="LiveId" clId="{756AD00F-CA99-4302-9A6F-ED176200C63C}" dt="2021-04-20T20:54:51.606" v="91"/>
          <ac:picMkLst>
            <pc:docMk/>
            <pc:sldMk cId="944863492" sldId="807"/>
            <ac:picMk id="8" creationId="{C4B98681-F10B-4E19-A8FF-56E93B03342E}"/>
          </ac:picMkLst>
        </pc:picChg>
      </pc:sldChg>
      <pc:sldChg chg="modSp mod">
        <pc:chgData name="Carla Vijian" userId="0685818c105fcfa6" providerId="LiveId" clId="{756AD00F-CA99-4302-9A6F-ED176200C63C}" dt="2021-05-03T16:23:00.087" v="249" actId="20577"/>
        <pc:sldMkLst>
          <pc:docMk/>
          <pc:sldMk cId="2754208476" sldId="817"/>
        </pc:sldMkLst>
        <pc:spChg chg="mod">
          <ac:chgData name="Carla Vijian" userId="0685818c105fcfa6" providerId="LiveId" clId="{756AD00F-CA99-4302-9A6F-ED176200C63C}" dt="2021-05-03T16:23:00.087" v="249" actId="20577"/>
          <ac:spMkLst>
            <pc:docMk/>
            <pc:sldMk cId="2754208476" sldId="817"/>
            <ac:spMk id="2" creationId="{F7302A4D-CC21-4008-AF1C-003C83811740}"/>
          </ac:spMkLst>
        </pc:spChg>
      </pc:sldChg>
      <pc:sldChg chg="modSp add">
        <pc:chgData name="Carla Vijian" userId="0685818c105fcfa6" providerId="LiveId" clId="{756AD00F-CA99-4302-9A6F-ED176200C63C}" dt="2021-04-26T13:36:38.139" v="145"/>
        <pc:sldMkLst>
          <pc:docMk/>
          <pc:sldMk cId="1376373423" sldId="823"/>
        </pc:sldMkLst>
        <pc:graphicFrameChg chg="mod">
          <ac:chgData name="Carla Vijian" userId="0685818c105fcfa6" providerId="LiveId" clId="{756AD00F-CA99-4302-9A6F-ED176200C63C}" dt="2021-04-26T13:36:38.139" v="145"/>
          <ac:graphicFrameMkLst>
            <pc:docMk/>
            <pc:sldMk cId="1376373423" sldId="823"/>
            <ac:graphicFrameMk id="8" creationId="{F1002268-16B3-47A0-8A48-65D5FE36CABC}"/>
          </ac:graphicFrameMkLst>
        </pc:graphicFrameChg>
      </pc:sldChg>
      <pc:sldChg chg="modSp mod">
        <pc:chgData name="Carla Vijian" userId="0685818c105fcfa6" providerId="LiveId" clId="{756AD00F-CA99-4302-9A6F-ED176200C63C}" dt="2021-05-03T16:22:51.210" v="240"/>
        <pc:sldMkLst>
          <pc:docMk/>
          <pc:sldMk cId="55016182" sldId="871"/>
        </pc:sldMkLst>
        <pc:spChg chg="mod">
          <ac:chgData name="Carla Vijian" userId="0685818c105fcfa6" providerId="LiveId" clId="{756AD00F-CA99-4302-9A6F-ED176200C63C}" dt="2021-05-03T16:22:51.210" v="240"/>
          <ac:spMkLst>
            <pc:docMk/>
            <pc:sldMk cId="55016182" sldId="871"/>
            <ac:spMk id="4" creationId="{00000000-0000-0000-0000-000000000000}"/>
          </ac:spMkLst>
        </pc:spChg>
        <pc:graphicFrameChg chg="mod">
          <ac:chgData name="Carla Vijian" userId="0685818c105fcfa6" providerId="LiveId" clId="{756AD00F-CA99-4302-9A6F-ED176200C63C}" dt="2021-05-03T16:22:41.630" v="233"/>
          <ac:graphicFrameMkLst>
            <pc:docMk/>
            <pc:sldMk cId="55016182" sldId="871"/>
            <ac:graphicFrameMk id="7" creationId="{FCD2CF78-FC61-452B-9831-40D87E711B98}"/>
          </ac:graphicFrameMkLst>
        </pc:graphicFrameChg>
      </pc:sldChg>
      <pc:sldChg chg="modSp mod">
        <pc:chgData name="Carla Vijian" userId="0685818c105fcfa6" providerId="LiveId" clId="{756AD00F-CA99-4302-9A6F-ED176200C63C}" dt="2021-05-03T16:21:16.828" v="203" actId="115"/>
        <pc:sldMkLst>
          <pc:docMk/>
          <pc:sldMk cId="2229189078" sldId="883"/>
        </pc:sldMkLst>
        <pc:spChg chg="mod">
          <ac:chgData name="Carla Vijian" userId="0685818c105fcfa6" providerId="LiveId" clId="{756AD00F-CA99-4302-9A6F-ED176200C63C}" dt="2021-05-03T16:20:28.545" v="192" actId="115"/>
          <ac:spMkLst>
            <pc:docMk/>
            <pc:sldMk cId="2229189078" sldId="883"/>
            <ac:spMk id="4" creationId="{00000000-0000-0000-0000-000000000000}"/>
          </ac:spMkLst>
        </pc:spChg>
        <pc:graphicFrameChg chg="mod">
          <ac:chgData name="Carla Vijian" userId="0685818c105fcfa6" providerId="LiveId" clId="{756AD00F-CA99-4302-9A6F-ED176200C63C}" dt="2021-05-03T16:21:16.828" v="203" actId="115"/>
          <ac:graphicFrameMkLst>
            <pc:docMk/>
            <pc:sldMk cId="2229189078" sldId="883"/>
            <ac:graphicFrameMk id="7" creationId="{FCD2CF78-FC61-452B-9831-40D87E711B98}"/>
          </ac:graphicFrameMkLst>
        </pc:graphicFrameChg>
      </pc:sldChg>
      <pc:sldChg chg="addSp delSp add del">
        <pc:chgData name="Carla Vijian" userId="0685818c105fcfa6" providerId="LiveId" clId="{756AD00F-CA99-4302-9A6F-ED176200C63C}" dt="2021-04-26T14:20:19.118" v="161"/>
        <pc:sldMkLst>
          <pc:docMk/>
          <pc:sldMk cId="3840890756" sldId="896"/>
        </pc:sldMkLst>
        <pc:picChg chg="add del">
          <ac:chgData name="Carla Vijian" userId="0685818c105fcfa6" providerId="LiveId" clId="{756AD00F-CA99-4302-9A6F-ED176200C63C}" dt="2021-04-26T14:20:19.118" v="161"/>
          <ac:picMkLst>
            <pc:docMk/>
            <pc:sldMk cId="3840890756" sldId="896"/>
            <ac:picMk id="3" creationId="{338396A3-A693-42AB-9801-0AC800A8B2D1}"/>
          </ac:picMkLst>
        </pc:picChg>
      </pc:sldChg>
      <pc:sldChg chg="modSp mod">
        <pc:chgData name="Carla Vijian" userId="0685818c105fcfa6" providerId="LiveId" clId="{756AD00F-CA99-4302-9A6F-ED176200C63C}" dt="2021-04-26T14:20:59.879" v="172" actId="6549"/>
        <pc:sldMkLst>
          <pc:docMk/>
          <pc:sldMk cId="1926008986" sldId="898"/>
        </pc:sldMkLst>
        <pc:graphicFrameChg chg="mod modGraphic">
          <ac:chgData name="Carla Vijian" userId="0685818c105fcfa6" providerId="LiveId" clId="{756AD00F-CA99-4302-9A6F-ED176200C63C}" dt="2021-04-26T14:20:59.879" v="172" actId="6549"/>
          <ac:graphicFrameMkLst>
            <pc:docMk/>
            <pc:sldMk cId="1926008986" sldId="898"/>
            <ac:graphicFrameMk id="10" creationId="{0178B963-23EA-42CD-B2F6-21AC1E6DAF7F}"/>
          </ac:graphicFrameMkLst>
        </pc:graphicFrameChg>
      </pc:sldChg>
      <pc:sldChg chg="modSp add del mod addCm delCm modCm">
        <pc:chgData name="Carla Vijian" userId="0685818c105fcfa6" providerId="LiveId" clId="{756AD00F-CA99-4302-9A6F-ED176200C63C}" dt="2021-04-26T14:20:43.974" v="166" actId="108"/>
        <pc:sldMkLst>
          <pc:docMk/>
          <pc:sldMk cId="4154269144" sldId="904"/>
        </pc:sldMkLst>
        <pc:graphicFrameChg chg="mod modGraphic">
          <ac:chgData name="Carla Vijian" userId="0685818c105fcfa6" providerId="LiveId" clId="{756AD00F-CA99-4302-9A6F-ED176200C63C}" dt="2021-04-26T14:20:43.974" v="166" actId="108"/>
          <ac:graphicFrameMkLst>
            <pc:docMk/>
            <pc:sldMk cId="4154269144" sldId="904"/>
            <ac:graphicFrameMk id="8" creationId="{8D038699-94F4-4B85-BD67-164478F8A392}"/>
          </ac:graphicFrameMkLst>
        </pc:graphicFrameChg>
      </pc:sldChg>
      <pc:sldChg chg="modSp addCm delCm modCm">
        <pc:chgData name="Carla Vijian" userId="0685818c105fcfa6" providerId="LiveId" clId="{756AD00F-CA99-4302-9A6F-ED176200C63C}" dt="2021-04-26T13:27:31.140" v="107" actId="207"/>
        <pc:sldMkLst>
          <pc:docMk/>
          <pc:sldMk cId="992515588" sldId="912"/>
        </pc:sldMkLst>
        <pc:graphicFrameChg chg="mod">
          <ac:chgData name="Carla Vijian" userId="0685818c105fcfa6" providerId="LiveId" clId="{756AD00F-CA99-4302-9A6F-ED176200C63C}" dt="2021-04-26T13:27:31.140" v="107" actId="207"/>
          <ac:graphicFrameMkLst>
            <pc:docMk/>
            <pc:sldMk cId="992515588" sldId="912"/>
            <ac:graphicFrameMk id="13" creationId="{364843A0-7E4E-4313-B33D-7926F9AA6BAD}"/>
          </ac:graphicFrameMkLst>
        </pc:graphicFrameChg>
      </pc:sldChg>
      <pc:sldChg chg="modSp mod">
        <pc:chgData name="Carla Vijian" userId="0685818c105fcfa6" providerId="LiveId" clId="{756AD00F-CA99-4302-9A6F-ED176200C63C}" dt="2021-04-26T14:20:52.254" v="169" actId="6549"/>
        <pc:sldMkLst>
          <pc:docMk/>
          <pc:sldMk cId="2596489135" sldId="914"/>
        </pc:sldMkLst>
        <pc:graphicFrameChg chg="mod modGraphic">
          <ac:chgData name="Carla Vijian" userId="0685818c105fcfa6" providerId="LiveId" clId="{756AD00F-CA99-4302-9A6F-ED176200C63C}" dt="2021-04-26T14:20:52.254" v="169" actId="6549"/>
          <ac:graphicFrameMkLst>
            <pc:docMk/>
            <pc:sldMk cId="2596489135" sldId="914"/>
            <ac:graphicFrameMk id="8" creationId="{8D038699-94F4-4B85-BD67-164478F8A392}"/>
          </ac:graphicFrameMkLst>
        </pc:graphicFrameChg>
      </pc:sldChg>
      <pc:sldChg chg="del">
        <pc:chgData name="Carla Vijian" userId="0685818c105fcfa6" providerId="LiveId" clId="{756AD00F-CA99-4302-9A6F-ED176200C63C}" dt="2021-04-22T01:30:46.873" v="95" actId="2696"/>
        <pc:sldMkLst>
          <pc:docMk/>
          <pc:sldMk cId="1405035281" sldId="916"/>
        </pc:sldMkLst>
      </pc:sldChg>
      <pc:sldChg chg="modSp add del mod">
        <pc:chgData name="Carla Vijian" userId="0685818c105fcfa6" providerId="LiveId" clId="{756AD00F-CA99-4302-9A6F-ED176200C63C}" dt="2021-04-26T13:33:37.792" v="141" actId="1076"/>
        <pc:sldMkLst>
          <pc:docMk/>
          <pc:sldMk cId="3247114295" sldId="917"/>
        </pc:sldMkLst>
        <pc:spChg chg="mod">
          <ac:chgData name="Carla Vijian" userId="0685818c105fcfa6" providerId="LiveId" clId="{756AD00F-CA99-4302-9A6F-ED176200C63C}" dt="2021-04-26T13:30:39.211" v="126" actId="1076"/>
          <ac:spMkLst>
            <pc:docMk/>
            <pc:sldMk cId="3247114295" sldId="917"/>
            <ac:spMk id="10" creationId="{57FE8913-43AE-423B-B5F0-1ED5B97F437D}"/>
          </ac:spMkLst>
        </pc:spChg>
        <pc:spChg chg="mod">
          <ac:chgData name="Carla Vijian" userId="0685818c105fcfa6" providerId="LiveId" clId="{756AD00F-CA99-4302-9A6F-ED176200C63C}" dt="2021-04-26T13:30:43.980" v="127" actId="1076"/>
          <ac:spMkLst>
            <pc:docMk/>
            <pc:sldMk cId="3247114295" sldId="917"/>
            <ac:spMk id="14" creationId="{FDE88219-B238-4396-8953-6433CFBE5B05}"/>
          </ac:spMkLst>
        </pc:spChg>
        <pc:spChg chg="mod">
          <ac:chgData name="Carla Vijian" userId="0685818c105fcfa6" providerId="LiveId" clId="{756AD00F-CA99-4302-9A6F-ED176200C63C}" dt="2021-04-26T13:33:37.792" v="141" actId="1076"/>
          <ac:spMkLst>
            <pc:docMk/>
            <pc:sldMk cId="3247114295" sldId="917"/>
            <ac:spMk id="18" creationId="{1CA0DD69-53F4-49F8-BB6D-13F8BE931A31}"/>
          </ac:spMkLst>
        </pc:spChg>
        <pc:graphicFrameChg chg="mod">
          <ac:chgData name="Carla Vijian" userId="0685818c105fcfa6" providerId="LiveId" clId="{756AD00F-CA99-4302-9A6F-ED176200C63C}" dt="2021-04-26T13:32:38.647" v="140" actId="20577"/>
          <ac:graphicFrameMkLst>
            <pc:docMk/>
            <pc:sldMk cId="3247114295" sldId="917"/>
            <ac:graphicFrameMk id="13" creationId="{364843A0-7E4E-4313-B33D-7926F9AA6BAD}"/>
          </ac:graphicFrameMkLst>
        </pc:graphicFrameChg>
      </pc:sldChg>
      <pc:sldChg chg="modSp">
        <pc:chgData name="Carla Vijian" userId="0685818c105fcfa6" providerId="LiveId" clId="{756AD00F-CA99-4302-9A6F-ED176200C63C}" dt="2021-05-03T16:21:52.159" v="220" actId="13926"/>
        <pc:sldMkLst>
          <pc:docMk/>
          <pc:sldMk cId="2421930173" sldId="918"/>
        </pc:sldMkLst>
        <pc:graphicFrameChg chg="mod">
          <ac:chgData name="Carla Vijian" userId="0685818c105fcfa6" providerId="LiveId" clId="{756AD00F-CA99-4302-9A6F-ED176200C63C}" dt="2021-05-03T16:21:52.159" v="220" actId="13926"/>
          <ac:graphicFrameMkLst>
            <pc:docMk/>
            <pc:sldMk cId="2421930173" sldId="918"/>
            <ac:graphicFrameMk id="10" creationId="{AA80262B-E374-49C9-AC0E-2CBAA3DE020E}"/>
          </ac:graphicFrameMkLst>
        </pc:graphicFrameChg>
      </pc:sldChg>
      <pc:sldChg chg="modSp mod">
        <pc:chgData name="Carla Vijian" userId="0685818c105fcfa6" providerId="LiveId" clId="{756AD00F-CA99-4302-9A6F-ED176200C63C}" dt="2021-05-03T16:21:35.141" v="207" actId="115"/>
        <pc:sldMkLst>
          <pc:docMk/>
          <pc:sldMk cId="3030429145" sldId="921"/>
        </pc:sldMkLst>
        <pc:spChg chg="mod">
          <ac:chgData name="Carla Vijian" userId="0685818c105fcfa6" providerId="LiveId" clId="{756AD00F-CA99-4302-9A6F-ED176200C63C}" dt="2021-05-03T16:20:56.085" v="200" actId="115"/>
          <ac:spMkLst>
            <pc:docMk/>
            <pc:sldMk cId="3030429145" sldId="921"/>
            <ac:spMk id="4" creationId="{00000000-0000-0000-0000-000000000000}"/>
          </ac:spMkLst>
        </pc:spChg>
        <pc:graphicFrameChg chg="mod">
          <ac:chgData name="Carla Vijian" userId="0685818c105fcfa6" providerId="LiveId" clId="{756AD00F-CA99-4302-9A6F-ED176200C63C}" dt="2021-05-03T16:21:35.141" v="207" actId="115"/>
          <ac:graphicFrameMkLst>
            <pc:docMk/>
            <pc:sldMk cId="3030429145" sldId="921"/>
            <ac:graphicFrameMk id="7" creationId="{FCD2CF78-FC61-452B-9831-40D87E711B98}"/>
          </ac:graphicFrameMkLst>
        </pc:graphicFrameChg>
      </pc:sldChg>
      <pc:sldChg chg="add del">
        <pc:chgData name="Carla Vijian" userId="0685818c105fcfa6" providerId="LiveId" clId="{756AD00F-CA99-4302-9A6F-ED176200C63C}" dt="2021-04-26T14:20:26.725" v="164"/>
        <pc:sldMkLst>
          <pc:docMk/>
          <pc:sldMk cId="3408486938" sldId="921"/>
        </pc:sldMkLst>
      </pc:sldChg>
      <pc:sldChg chg="modSp mod">
        <pc:chgData name="Carla Vijian" userId="0685818c105fcfa6" providerId="LiveId" clId="{756AD00F-CA99-4302-9A6F-ED176200C63C}" dt="2021-05-03T16:22:21.171" v="232" actId="115"/>
        <pc:sldMkLst>
          <pc:docMk/>
          <pc:sldMk cId="9796132" sldId="922"/>
        </pc:sldMkLst>
        <pc:spChg chg="mod">
          <ac:chgData name="Carla Vijian" userId="0685818c105fcfa6" providerId="LiveId" clId="{756AD00F-CA99-4302-9A6F-ED176200C63C}" dt="2021-05-03T16:22:08.176" v="228" actId="115"/>
          <ac:spMkLst>
            <pc:docMk/>
            <pc:sldMk cId="9796132" sldId="922"/>
            <ac:spMk id="4" creationId="{00000000-0000-0000-0000-000000000000}"/>
          </ac:spMkLst>
        </pc:spChg>
        <pc:graphicFrameChg chg="mod">
          <ac:chgData name="Carla Vijian" userId="0685818c105fcfa6" providerId="LiveId" clId="{756AD00F-CA99-4302-9A6F-ED176200C63C}" dt="2021-05-03T16:22:21.171" v="232" actId="115"/>
          <ac:graphicFrameMkLst>
            <pc:docMk/>
            <pc:sldMk cId="9796132" sldId="922"/>
            <ac:graphicFrameMk id="7" creationId="{FCD2CF78-FC61-452B-9831-40D87E711B98}"/>
          </ac:graphicFrameMkLst>
        </pc:graphicFrameChg>
      </pc:sldChg>
      <pc:sldMasterChg chg="del delSldLayout">
        <pc:chgData name="Carla Vijian" userId="0685818c105fcfa6" providerId="LiveId" clId="{756AD00F-CA99-4302-9A6F-ED176200C63C}" dt="2021-04-22T01:30:46.873" v="95" actId="2696"/>
        <pc:sldMasterMkLst>
          <pc:docMk/>
          <pc:sldMasterMk cId="2315805982" sldId="2147483891"/>
        </pc:sldMasterMkLst>
        <pc:sldLayoutChg chg="del">
          <pc:chgData name="Carla Vijian" userId="0685818c105fcfa6" providerId="LiveId" clId="{756AD00F-CA99-4302-9A6F-ED176200C63C}" dt="2021-04-22T01:30:46.873" v="95" actId="2696"/>
          <pc:sldLayoutMkLst>
            <pc:docMk/>
            <pc:sldMasterMk cId="2315805982" sldId="2147483891"/>
            <pc:sldLayoutMk cId="361869870" sldId="2147483892"/>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3598415306" sldId="2147483893"/>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1951342853" sldId="2147483894"/>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4189788973" sldId="2147483895"/>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2220968512" sldId="2147483896"/>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970719702" sldId="2147483897"/>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4035869160" sldId="2147483898"/>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3527600255" sldId="2147483899"/>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2527485565" sldId="2147483900"/>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1438264876" sldId="2147483901"/>
          </pc:sldLayoutMkLst>
        </pc:sldLayoutChg>
        <pc:sldLayoutChg chg="del">
          <pc:chgData name="Carla Vijian" userId="0685818c105fcfa6" providerId="LiveId" clId="{756AD00F-CA99-4302-9A6F-ED176200C63C}" dt="2021-04-22T01:30:46.873" v="95" actId="2696"/>
          <pc:sldLayoutMkLst>
            <pc:docMk/>
            <pc:sldMasterMk cId="2315805982" sldId="2147483891"/>
            <pc:sldLayoutMk cId="4194560366" sldId="2147483902"/>
          </pc:sldLayoutMkLst>
        </pc:sldLayoutChg>
      </pc:sldMasterChg>
    </pc:docChg>
  </pc:docChgLst>
  <pc:docChgLst>
    <pc:chgData name="Carla Vijian" userId="0685818c105fcfa6" providerId="LiveId" clId="{977C63E6-8661-4ED3-9B6E-62CC5180AB56}"/>
    <pc:docChg chg="undo redo custSel mod addSld delSld modSld sldOrd">
      <pc:chgData name="Carla Vijian" userId="0685818c105fcfa6" providerId="LiveId" clId="{977C63E6-8661-4ED3-9B6E-62CC5180AB56}" dt="2020-09-30T17:44:01.486" v="1800" actId="1076"/>
      <pc:docMkLst>
        <pc:docMk/>
      </pc:docMkLst>
      <pc:sldChg chg="modSp mod">
        <pc:chgData name="Carla Vijian" userId="0685818c105fcfa6" providerId="LiveId" clId="{977C63E6-8661-4ED3-9B6E-62CC5180AB56}" dt="2020-09-29T18:37:23.734" v="81" actId="1076"/>
        <pc:sldMkLst>
          <pc:docMk/>
          <pc:sldMk cId="3601972290" sldId="790"/>
        </pc:sldMkLst>
        <pc:spChg chg="mod">
          <ac:chgData name="Carla Vijian" userId="0685818c105fcfa6" providerId="LiveId" clId="{977C63E6-8661-4ED3-9B6E-62CC5180AB56}" dt="2020-09-29T18:37:23.734" v="81" actId="1076"/>
          <ac:spMkLst>
            <pc:docMk/>
            <pc:sldMk cId="3601972290" sldId="790"/>
            <ac:spMk id="5" creationId="{F6E22F80-3E09-4B93-8ECB-4E83C41FEBB4}"/>
          </ac:spMkLst>
        </pc:spChg>
        <pc:spChg chg="mod">
          <ac:chgData name="Carla Vijian" userId="0685818c105fcfa6" providerId="LiveId" clId="{977C63E6-8661-4ED3-9B6E-62CC5180AB56}" dt="2020-09-29T18:10:25.507" v="8" actId="108"/>
          <ac:spMkLst>
            <pc:docMk/>
            <pc:sldMk cId="3601972290" sldId="790"/>
            <ac:spMk id="7" creationId="{F3D5DB7B-1DEE-43C5-99AB-E0867C769FD2}"/>
          </ac:spMkLst>
        </pc:spChg>
      </pc:sldChg>
      <pc:sldChg chg="addSp delSp modSp mod modClrScheme chgLayout">
        <pc:chgData name="Carla Vijian" userId="0685818c105fcfa6" providerId="LiveId" clId="{977C63E6-8661-4ED3-9B6E-62CC5180AB56}" dt="2020-09-30T17:32:10.906" v="1796" actId="20577"/>
        <pc:sldMkLst>
          <pc:docMk/>
          <pc:sldMk cId="4193899695" sldId="803"/>
        </pc:sldMkLst>
        <pc:spChg chg="mod">
          <ac:chgData name="Carla Vijian" userId="0685818c105fcfa6" providerId="LiveId" clId="{977C63E6-8661-4ED3-9B6E-62CC5180AB56}" dt="2020-09-30T17:30:59.491" v="1782" actId="26606"/>
          <ac:spMkLst>
            <pc:docMk/>
            <pc:sldMk cId="4193899695" sldId="803"/>
            <ac:spMk id="2" creationId="{0912A4C9-B02A-47CA-8D3F-0FB265A7E0F9}"/>
          </ac:spMkLst>
        </pc:spChg>
        <pc:spChg chg="add del mod">
          <ac:chgData name="Carla Vijian" userId="0685818c105fcfa6" providerId="LiveId" clId="{977C63E6-8661-4ED3-9B6E-62CC5180AB56}" dt="2020-09-30T17:30:59.491" v="1782" actId="26606"/>
          <ac:spMkLst>
            <pc:docMk/>
            <pc:sldMk cId="4193899695" sldId="803"/>
            <ac:spMk id="17" creationId="{F1B7E7D2-AB8F-4595-B645-64E32B0E2D5A}"/>
          </ac:spMkLst>
        </pc:spChg>
        <pc:graphicFrameChg chg="mod modGraphic">
          <ac:chgData name="Carla Vijian" userId="0685818c105fcfa6" providerId="LiveId" clId="{977C63E6-8661-4ED3-9B6E-62CC5180AB56}" dt="2020-09-30T17:32:10.906" v="1796" actId="20577"/>
          <ac:graphicFrameMkLst>
            <pc:docMk/>
            <pc:sldMk cId="4193899695" sldId="803"/>
            <ac:graphicFrameMk id="12" creationId="{9EF4049B-A893-48FF-A93F-6384DCCD230C}"/>
          </ac:graphicFrameMkLst>
        </pc:graphicFrameChg>
      </pc:sldChg>
      <pc:sldChg chg="addSp delSp modSp mod modClrScheme delCm chgLayout">
        <pc:chgData name="Carla Vijian" userId="0685818c105fcfa6" providerId="LiveId" clId="{977C63E6-8661-4ED3-9B6E-62CC5180AB56}" dt="2020-09-30T17:31:16.821" v="1788" actId="26606"/>
        <pc:sldMkLst>
          <pc:docMk/>
          <pc:sldMk cId="944863492" sldId="807"/>
        </pc:sldMkLst>
        <pc:spChg chg="mod ord">
          <ac:chgData name="Carla Vijian" userId="0685818c105fcfa6" providerId="LiveId" clId="{977C63E6-8661-4ED3-9B6E-62CC5180AB56}" dt="2020-09-30T17:31:16.821" v="1788" actId="26606"/>
          <ac:spMkLst>
            <pc:docMk/>
            <pc:sldMk cId="944863492" sldId="807"/>
            <ac:spMk id="2" creationId="{00000000-0000-0000-0000-000000000000}"/>
          </ac:spMkLst>
        </pc:spChg>
        <pc:spChg chg="add mod">
          <ac:chgData name="Carla Vijian" userId="0685818c105fcfa6" providerId="LiveId" clId="{977C63E6-8661-4ED3-9B6E-62CC5180AB56}" dt="2020-09-30T17:31:16.821" v="1788" actId="26606"/>
          <ac:spMkLst>
            <pc:docMk/>
            <pc:sldMk cId="944863492" sldId="807"/>
            <ac:spMk id="6" creationId="{00000000-0000-0000-0000-000000000000}"/>
          </ac:spMkLst>
        </pc:spChg>
        <pc:spChg chg="add del mod">
          <ac:chgData name="Carla Vijian" userId="0685818c105fcfa6" providerId="LiveId" clId="{977C63E6-8661-4ED3-9B6E-62CC5180AB56}" dt="2020-09-30T17:31:15.269" v="1786" actId="26606"/>
          <ac:spMkLst>
            <pc:docMk/>
            <pc:sldMk cId="944863492" sldId="807"/>
            <ac:spMk id="11" creationId="{3DB204B4-0029-4949-AF49-A564F537DFA5}"/>
          </ac:spMkLst>
        </pc:spChg>
        <pc:graphicFrameChg chg="add mod modGraphic">
          <ac:chgData name="Carla Vijian" userId="0685818c105fcfa6" providerId="LiveId" clId="{977C63E6-8661-4ED3-9B6E-62CC5180AB56}" dt="2020-09-30T17:31:16.821" v="1788" actId="26606"/>
          <ac:graphicFrameMkLst>
            <pc:docMk/>
            <pc:sldMk cId="944863492" sldId="807"/>
            <ac:graphicFrameMk id="3" creationId="{A1DFDDA9-4EF7-4AC9-A5AD-52EE723DB98B}"/>
          </ac:graphicFrameMkLst>
        </pc:graphicFrameChg>
      </pc:sldChg>
      <pc:sldChg chg="modSp mod">
        <pc:chgData name="Carla Vijian" userId="0685818c105fcfa6" providerId="LiveId" clId="{977C63E6-8661-4ED3-9B6E-62CC5180AB56}" dt="2020-09-30T14:26:48.563" v="799"/>
        <pc:sldMkLst>
          <pc:docMk/>
          <pc:sldMk cId="2754208476" sldId="817"/>
        </pc:sldMkLst>
        <pc:spChg chg="mod">
          <ac:chgData name="Carla Vijian" userId="0685818c105fcfa6" providerId="LiveId" clId="{977C63E6-8661-4ED3-9B6E-62CC5180AB56}" dt="2020-09-30T14:26:48.563" v="799"/>
          <ac:spMkLst>
            <pc:docMk/>
            <pc:sldMk cId="2754208476" sldId="817"/>
            <ac:spMk id="2" creationId="{F7302A4D-CC21-4008-AF1C-003C83811740}"/>
          </ac:spMkLst>
        </pc:spChg>
        <pc:picChg chg="mod">
          <ac:chgData name="Carla Vijian" userId="0685818c105fcfa6" providerId="LiveId" clId="{977C63E6-8661-4ED3-9B6E-62CC5180AB56}" dt="2020-09-29T18:24:24.629" v="58" actId="1076"/>
          <ac:picMkLst>
            <pc:docMk/>
            <pc:sldMk cId="2754208476" sldId="817"/>
            <ac:picMk id="19" creationId="{C065578B-0B43-4E51-8E61-697637898373}"/>
          </ac:picMkLst>
        </pc:picChg>
      </pc:sldChg>
      <pc:sldChg chg="modSp mod delCm">
        <pc:chgData name="Carla Vijian" userId="0685818c105fcfa6" providerId="LiveId" clId="{977C63E6-8661-4ED3-9B6E-62CC5180AB56}" dt="2020-09-30T17:32:24.642" v="1797" actId="1076"/>
        <pc:sldMkLst>
          <pc:docMk/>
          <pc:sldMk cId="1094390263" sldId="820"/>
        </pc:sldMkLst>
        <pc:spChg chg="mod">
          <ac:chgData name="Carla Vijian" userId="0685818c105fcfa6" providerId="LiveId" clId="{977C63E6-8661-4ED3-9B6E-62CC5180AB56}" dt="2020-09-30T17:32:24.642" v="1797" actId="1076"/>
          <ac:spMkLst>
            <pc:docMk/>
            <pc:sldMk cId="1094390263" sldId="820"/>
            <ac:spMk id="2" creationId="{00000000-0000-0000-0000-000000000000}"/>
          </ac:spMkLst>
        </pc:spChg>
        <pc:spChg chg="mod">
          <ac:chgData name="Carla Vijian" userId="0685818c105fcfa6" providerId="LiveId" clId="{977C63E6-8661-4ED3-9B6E-62CC5180AB56}" dt="2020-09-30T16:37:43.164" v="972" actId="14100"/>
          <ac:spMkLst>
            <pc:docMk/>
            <pc:sldMk cId="1094390263" sldId="820"/>
            <ac:spMk id="5" creationId="{94C79D10-7879-41A0-AB89-88AA92FEA9FE}"/>
          </ac:spMkLst>
        </pc:spChg>
        <pc:spChg chg="mod">
          <ac:chgData name="Carla Vijian" userId="0685818c105fcfa6" providerId="LiveId" clId="{977C63E6-8661-4ED3-9B6E-62CC5180AB56}" dt="2020-09-30T16:37:46.918" v="973" actId="14100"/>
          <ac:spMkLst>
            <pc:docMk/>
            <pc:sldMk cId="1094390263" sldId="820"/>
            <ac:spMk id="7" creationId="{A7C8EFF9-3FED-428C-8FA3-8A3167D0F977}"/>
          </ac:spMkLst>
        </pc:spChg>
        <pc:spChg chg="mod">
          <ac:chgData name="Carla Vijian" userId="0685818c105fcfa6" providerId="LiveId" clId="{977C63E6-8661-4ED3-9B6E-62CC5180AB56}" dt="2020-09-30T16:37:10.052" v="967" actId="13822"/>
          <ac:spMkLst>
            <pc:docMk/>
            <pc:sldMk cId="1094390263" sldId="820"/>
            <ac:spMk id="8" creationId="{06F9DAC5-492D-461A-97EC-A38151DC3BF9}"/>
          </ac:spMkLst>
        </pc:spChg>
        <pc:graphicFrameChg chg="mod">
          <ac:chgData name="Carla Vijian" userId="0685818c105fcfa6" providerId="LiveId" clId="{977C63E6-8661-4ED3-9B6E-62CC5180AB56}" dt="2020-09-30T16:28:01.507" v="854" actId="20577"/>
          <ac:graphicFrameMkLst>
            <pc:docMk/>
            <pc:sldMk cId="1094390263" sldId="820"/>
            <ac:graphicFrameMk id="3" creationId="{403F95C6-5186-4E30-92DA-472CFE7B0EB0}"/>
          </ac:graphicFrameMkLst>
        </pc:graphicFrameChg>
      </pc:sldChg>
      <pc:sldChg chg="modSp mod">
        <pc:chgData name="Carla Vijian" userId="0685818c105fcfa6" providerId="LiveId" clId="{977C63E6-8661-4ED3-9B6E-62CC5180AB56}" dt="2020-09-30T17:10:40.242" v="1264" actId="20577"/>
        <pc:sldMkLst>
          <pc:docMk/>
          <pc:sldMk cId="2281240608" sldId="853"/>
        </pc:sldMkLst>
        <pc:spChg chg="mod">
          <ac:chgData name="Carla Vijian" userId="0685818c105fcfa6" providerId="LiveId" clId="{977C63E6-8661-4ED3-9B6E-62CC5180AB56}" dt="2020-09-30T17:10:40.242" v="1264" actId="20577"/>
          <ac:spMkLst>
            <pc:docMk/>
            <pc:sldMk cId="2281240608" sldId="853"/>
            <ac:spMk id="7" creationId="{F3D5DB7B-1DEE-43C5-99AB-E0867C769FD2}"/>
          </ac:spMkLst>
        </pc:spChg>
      </pc:sldChg>
      <pc:sldChg chg="delSp modSp del mod ord">
        <pc:chgData name="Carla Vijian" userId="0685818c105fcfa6" providerId="LiveId" clId="{977C63E6-8661-4ED3-9B6E-62CC5180AB56}" dt="2020-09-30T17:16:46.188" v="1297" actId="2696"/>
        <pc:sldMkLst>
          <pc:docMk/>
          <pc:sldMk cId="3552448996" sldId="856"/>
        </pc:sldMkLst>
        <pc:spChg chg="mod">
          <ac:chgData name="Carla Vijian" userId="0685818c105fcfa6" providerId="LiveId" clId="{977C63E6-8661-4ED3-9B6E-62CC5180AB56}" dt="2020-09-30T17:16:37.808" v="1295" actId="21"/>
          <ac:spMkLst>
            <pc:docMk/>
            <pc:sldMk cId="3552448996" sldId="856"/>
            <ac:spMk id="4" creationId="{00000000-0000-0000-0000-000000000000}"/>
          </ac:spMkLst>
        </pc:spChg>
        <pc:graphicFrameChg chg="del">
          <ac:chgData name="Carla Vijian" userId="0685818c105fcfa6" providerId="LiveId" clId="{977C63E6-8661-4ED3-9B6E-62CC5180AB56}" dt="2020-09-30T14:18:54.608" v="342" actId="478"/>
          <ac:graphicFrameMkLst>
            <pc:docMk/>
            <pc:sldMk cId="3552448996" sldId="856"/>
            <ac:graphicFrameMk id="6" creationId="{0872967A-B1F2-4892-8AF2-78DDC3EC39C1}"/>
          </ac:graphicFrameMkLst>
        </pc:graphicFrameChg>
      </pc:sldChg>
      <pc:sldChg chg="modSp">
        <pc:chgData name="Carla Vijian" userId="0685818c105fcfa6" providerId="LiveId" clId="{977C63E6-8661-4ED3-9B6E-62CC5180AB56}" dt="2020-09-30T14:17:02.865" v="340" actId="20577"/>
        <pc:sldMkLst>
          <pc:docMk/>
          <pc:sldMk cId="841981810" sldId="858"/>
        </pc:sldMkLst>
        <pc:graphicFrameChg chg="mod">
          <ac:chgData name="Carla Vijian" userId="0685818c105fcfa6" providerId="LiveId" clId="{977C63E6-8661-4ED3-9B6E-62CC5180AB56}" dt="2020-09-30T14:17:02.865" v="340" actId="20577"/>
          <ac:graphicFrameMkLst>
            <pc:docMk/>
            <pc:sldMk cId="841981810" sldId="858"/>
            <ac:graphicFrameMk id="7" creationId="{FCD2CF78-FC61-452B-9831-40D87E711B98}"/>
          </ac:graphicFrameMkLst>
        </pc:graphicFrameChg>
      </pc:sldChg>
      <pc:sldChg chg="modSp mod">
        <pc:chgData name="Carla Vijian" userId="0685818c105fcfa6" providerId="LiveId" clId="{977C63E6-8661-4ED3-9B6E-62CC5180AB56}" dt="2020-09-30T14:16:35.750" v="332" actId="14100"/>
        <pc:sldMkLst>
          <pc:docMk/>
          <pc:sldMk cId="3197288542" sldId="860"/>
        </pc:sldMkLst>
        <pc:picChg chg="mod">
          <ac:chgData name="Carla Vijian" userId="0685818c105fcfa6" providerId="LiveId" clId="{977C63E6-8661-4ED3-9B6E-62CC5180AB56}" dt="2020-09-30T14:16:35.750" v="332" actId="14100"/>
          <ac:picMkLst>
            <pc:docMk/>
            <pc:sldMk cId="3197288542" sldId="860"/>
            <ac:picMk id="13" creationId="{25BD2926-0AA4-49DD-944C-8C93C430B85E}"/>
          </ac:picMkLst>
        </pc:picChg>
      </pc:sldChg>
      <pc:sldChg chg="modSp mod">
        <pc:chgData name="Carla Vijian" userId="0685818c105fcfa6" providerId="LiveId" clId="{977C63E6-8661-4ED3-9B6E-62CC5180AB56}" dt="2020-09-30T17:44:01.486" v="1800" actId="1076"/>
        <pc:sldMkLst>
          <pc:docMk/>
          <pc:sldMk cId="1869948948" sldId="874"/>
        </pc:sldMkLst>
        <pc:spChg chg="mod">
          <ac:chgData name="Carla Vijian" userId="0685818c105fcfa6" providerId="LiveId" clId="{977C63E6-8661-4ED3-9B6E-62CC5180AB56}" dt="2020-09-30T17:44:01.486" v="1800" actId="1076"/>
          <ac:spMkLst>
            <pc:docMk/>
            <pc:sldMk cId="1869948948" sldId="874"/>
            <ac:spMk id="6" creationId="{513EC541-6476-41C8-95C5-EC21EE0B7085}"/>
          </ac:spMkLst>
        </pc:spChg>
      </pc:sldChg>
      <pc:sldChg chg="delSp modSp add mod">
        <pc:chgData name="Carla Vijian" userId="0685818c105fcfa6" providerId="LiveId" clId="{977C63E6-8661-4ED3-9B6E-62CC5180AB56}" dt="2020-09-30T17:43:13.125" v="1799" actId="20577"/>
        <pc:sldMkLst>
          <pc:docMk/>
          <pc:sldMk cId="246404824" sldId="878"/>
        </pc:sldMkLst>
        <pc:spChg chg="mod">
          <ac:chgData name="Carla Vijian" userId="0685818c105fcfa6" providerId="LiveId" clId="{977C63E6-8661-4ED3-9B6E-62CC5180AB56}" dt="2020-09-30T17:43:13.125" v="1799" actId="20577"/>
          <ac:spMkLst>
            <pc:docMk/>
            <pc:sldMk cId="246404824" sldId="878"/>
            <ac:spMk id="2" creationId="{A124F102-4E5A-498F-96C9-589669846B7A}"/>
          </ac:spMkLst>
        </pc:spChg>
        <pc:spChg chg="mod">
          <ac:chgData name="Carla Vijian" userId="0685818c105fcfa6" providerId="LiveId" clId="{977C63E6-8661-4ED3-9B6E-62CC5180AB56}" dt="2020-09-30T17:19:33.514" v="1309" actId="20577"/>
          <ac:spMkLst>
            <pc:docMk/>
            <pc:sldMk cId="246404824" sldId="878"/>
            <ac:spMk id="5" creationId="{F6E22F80-3E09-4B93-8ECB-4E83C41FEBB4}"/>
          </ac:spMkLst>
        </pc:spChg>
        <pc:spChg chg="mod">
          <ac:chgData name="Carla Vijian" userId="0685818c105fcfa6" providerId="LiveId" clId="{977C63E6-8661-4ED3-9B6E-62CC5180AB56}" dt="2020-09-30T17:17:14.672" v="1300"/>
          <ac:spMkLst>
            <pc:docMk/>
            <pc:sldMk cId="246404824" sldId="878"/>
            <ac:spMk id="6" creationId="{513EC541-6476-41C8-95C5-EC21EE0B7085}"/>
          </ac:spMkLst>
        </pc:spChg>
        <pc:graphicFrameChg chg="mod">
          <ac:chgData name="Carla Vijian" userId="0685818c105fcfa6" providerId="LiveId" clId="{977C63E6-8661-4ED3-9B6E-62CC5180AB56}" dt="2020-09-30T17:31:17.258" v="1789" actId="1035"/>
          <ac:graphicFrameMkLst>
            <pc:docMk/>
            <pc:sldMk cId="246404824" sldId="878"/>
            <ac:graphicFrameMk id="3" creationId="{75FC8D93-28EF-4453-ABCC-A979B2551A1B}"/>
          </ac:graphicFrameMkLst>
        </pc:graphicFrameChg>
        <pc:picChg chg="mod">
          <ac:chgData name="Carla Vijian" userId="0685818c105fcfa6" providerId="LiveId" clId="{977C63E6-8661-4ED3-9B6E-62CC5180AB56}" dt="2020-09-30T17:18:49.425" v="1304" actId="1076"/>
          <ac:picMkLst>
            <pc:docMk/>
            <pc:sldMk cId="246404824" sldId="878"/>
            <ac:picMk id="7" creationId="{EF36CE16-1E26-4C2C-A1E4-2421B21A5280}"/>
          </ac:picMkLst>
        </pc:picChg>
        <pc:picChg chg="mod">
          <ac:chgData name="Carla Vijian" userId="0685818c105fcfa6" providerId="LiveId" clId="{977C63E6-8661-4ED3-9B6E-62CC5180AB56}" dt="2020-09-30T17:18:43.636" v="1303" actId="1076"/>
          <ac:picMkLst>
            <pc:docMk/>
            <pc:sldMk cId="246404824" sldId="878"/>
            <ac:picMk id="8" creationId="{9BA4EC8D-0624-4F1B-AA72-26B3F312B878}"/>
          </ac:picMkLst>
        </pc:picChg>
        <pc:picChg chg="del">
          <ac:chgData name="Carla Vijian" userId="0685818c105fcfa6" providerId="LiveId" clId="{977C63E6-8661-4ED3-9B6E-62CC5180AB56}" dt="2020-09-30T17:18:40.620" v="1302" actId="478"/>
          <ac:picMkLst>
            <pc:docMk/>
            <pc:sldMk cId="246404824" sldId="878"/>
            <ac:picMk id="9" creationId="{C8565AAC-EFA6-4920-B1F7-C44CDD2849CD}"/>
          </ac:picMkLst>
        </pc:picChg>
      </pc:sldChg>
      <pc:sldChg chg="addSp delSp modSp mod">
        <pc:chgData name="Carla Vijian" userId="0685818c105fcfa6" providerId="LiveId" clId="{977C63E6-8661-4ED3-9B6E-62CC5180AB56}" dt="2020-09-30T16:55:50.525" v="1216" actId="20577"/>
        <pc:sldMkLst>
          <pc:docMk/>
          <pc:sldMk cId="2831769829" sldId="882"/>
        </pc:sldMkLst>
        <pc:spChg chg="mod">
          <ac:chgData name="Carla Vijian" userId="0685818c105fcfa6" providerId="LiveId" clId="{977C63E6-8661-4ED3-9B6E-62CC5180AB56}" dt="2020-09-30T16:55:50.525" v="1216" actId="20577"/>
          <ac:spMkLst>
            <pc:docMk/>
            <pc:sldMk cId="2831769829" sldId="882"/>
            <ac:spMk id="2" creationId="{00000000-0000-0000-0000-000000000000}"/>
          </ac:spMkLst>
        </pc:spChg>
        <pc:spChg chg="add mod">
          <ac:chgData name="Carla Vijian" userId="0685818c105fcfa6" providerId="LiveId" clId="{977C63E6-8661-4ED3-9B6E-62CC5180AB56}" dt="2020-09-30T16:53:07.738" v="1193" actId="948"/>
          <ac:spMkLst>
            <pc:docMk/>
            <pc:sldMk cId="2831769829" sldId="882"/>
            <ac:spMk id="7" creationId="{9774867B-F9E8-4D65-906C-C5D6E0A82124}"/>
          </ac:spMkLst>
        </pc:spChg>
        <pc:graphicFrameChg chg="del">
          <ac:chgData name="Carla Vijian" userId="0685818c105fcfa6" providerId="LiveId" clId="{977C63E6-8661-4ED3-9B6E-62CC5180AB56}" dt="2020-09-30T14:12:22.230" v="256" actId="478"/>
          <ac:graphicFrameMkLst>
            <pc:docMk/>
            <pc:sldMk cId="2831769829" sldId="882"/>
            <ac:graphicFrameMk id="3" creationId="{A1DFDDA9-4EF7-4AC9-A5AD-52EE723DB98B}"/>
          </ac:graphicFrameMkLst>
        </pc:graphicFrameChg>
        <pc:graphicFrameChg chg="add del mod modGraphic">
          <ac:chgData name="Carla Vijian" userId="0685818c105fcfa6" providerId="LiveId" clId="{977C63E6-8661-4ED3-9B6E-62CC5180AB56}" dt="2020-09-30T16:47:08.325" v="1086" actId="478"/>
          <ac:graphicFrameMkLst>
            <pc:docMk/>
            <pc:sldMk cId="2831769829" sldId="882"/>
            <ac:graphicFrameMk id="5" creationId="{0211B7AE-D64D-4D09-ABA6-278BD0F8CA74}"/>
          </ac:graphicFrameMkLst>
        </pc:graphicFrameChg>
      </pc:sldChg>
      <pc:sldChg chg="modSp mod delCm">
        <pc:chgData name="Carla Vijian" userId="0685818c105fcfa6" providerId="LiveId" clId="{977C63E6-8661-4ED3-9B6E-62CC5180AB56}" dt="2020-09-30T17:30:12.033" v="1778" actId="14861"/>
        <pc:sldMkLst>
          <pc:docMk/>
          <pc:sldMk cId="3435583717" sldId="884"/>
        </pc:sldMkLst>
        <pc:spChg chg="mod">
          <ac:chgData name="Carla Vijian" userId="0685818c105fcfa6" providerId="LiveId" clId="{977C63E6-8661-4ED3-9B6E-62CC5180AB56}" dt="2020-09-29T18:23:31.055" v="50" actId="14100"/>
          <ac:spMkLst>
            <pc:docMk/>
            <pc:sldMk cId="3435583717" sldId="884"/>
            <ac:spMk id="4" creationId="{00000000-0000-0000-0000-000000000000}"/>
          </ac:spMkLst>
        </pc:spChg>
        <pc:graphicFrameChg chg="mod modGraphic">
          <ac:chgData name="Carla Vijian" userId="0685818c105fcfa6" providerId="LiveId" clId="{977C63E6-8661-4ED3-9B6E-62CC5180AB56}" dt="2020-09-30T17:30:12.033" v="1778" actId="14861"/>
          <ac:graphicFrameMkLst>
            <pc:docMk/>
            <pc:sldMk cId="3435583717" sldId="884"/>
            <ac:graphicFrameMk id="2" creationId="{138E2CE0-4F4C-46BB-BC27-1F09217661BA}"/>
          </ac:graphicFrameMkLst>
        </pc:graphicFrameChg>
      </pc:sldChg>
      <pc:sldChg chg="modSp mod delCm">
        <pc:chgData name="Carla Vijian" userId="0685818c105fcfa6" providerId="LiveId" clId="{977C63E6-8661-4ED3-9B6E-62CC5180AB56}" dt="2020-09-30T17:30:02.023" v="1777" actId="14861"/>
        <pc:sldMkLst>
          <pc:docMk/>
          <pc:sldMk cId="1152301939" sldId="885"/>
        </pc:sldMkLst>
        <pc:spChg chg="mod">
          <ac:chgData name="Carla Vijian" userId="0685818c105fcfa6" providerId="LiveId" clId="{977C63E6-8661-4ED3-9B6E-62CC5180AB56}" dt="2020-09-29T18:23:46.840" v="53"/>
          <ac:spMkLst>
            <pc:docMk/>
            <pc:sldMk cId="1152301939" sldId="885"/>
            <ac:spMk id="4" creationId="{00000000-0000-0000-0000-000000000000}"/>
          </ac:spMkLst>
        </pc:spChg>
        <pc:graphicFrameChg chg="mod modGraphic">
          <ac:chgData name="Carla Vijian" userId="0685818c105fcfa6" providerId="LiveId" clId="{977C63E6-8661-4ED3-9B6E-62CC5180AB56}" dt="2020-09-30T17:30:02.023" v="1777" actId="14861"/>
          <ac:graphicFrameMkLst>
            <pc:docMk/>
            <pc:sldMk cId="1152301939" sldId="885"/>
            <ac:graphicFrameMk id="3" creationId="{12842295-D6B7-4382-B870-4473393F6480}"/>
          </ac:graphicFrameMkLst>
        </pc:graphicFrameChg>
      </pc:sldChg>
      <pc:sldChg chg="addSp delSp modSp add mod modClrScheme chgLayout">
        <pc:chgData name="Carla Vijian" userId="0685818c105fcfa6" providerId="LiveId" clId="{977C63E6-8661-4ED3-9B6E-62CC5180AB56}" dt="2020-09-30T16:45:07.036" v="1034" actId="1076"/>
        <pc:sldMkLst>
          <pc:docMk/>
          <pc:sldMk cId="1346090336" sldId="886"/>
        </pc:sldMkLst>
        <pc:spChg chg="mod ord">
          <ac:chgData name="Carla Vijian" userId="0685818c105fcfa6" providerId="LiveId" clId="{977C63E6-8661-4ED3-9B6E-62CC5180AB56}" dt="2020-09-30T16:43:56.858" v="1021"/>
          <ac:spMkLst>
            <pc:docMk/>
            <pc:sldMk cId="1346090336" sldId="886"/>
            <ac:spMk id="2" creationId="{00000000-0000-0000-0000-000000000000}"/>
          </ac:spMkLst>
        </pc:spChg>
        <pc:spChg chg="del mod">
          <ac:chgData name="Carla Vijian" userId="0685818c105fcfa6" providerId="LiveId" clId="{977C63E6-8661-4ED3-9B6E-62CC5180AB56}" dt="2020-09-30T16:30:38.173" v="865" actId="478"/>
          <ac:spMkLst>
            <pc:docMk/>
            <pc:sldMk cId="1346090336" sldId="886"/>
            <ac:spMk id="5" creationId="{94C79D10-7879-41A0-AB89-88AA92FEA9FE}"/>
          </ac:spMkLst>
        </pc:spChg>
        <pc:spChg chg="add del mod">
          <ac:chgData name="Carla Vijian" userId="0685818c105fcfa6" providerId="LiveId" clId="{977C63E6-8661-4ED3-9B6E-62CC5180AB56}" dt="2020-09-30T16:42:48.879" v="1000" actId="478"/>
          <ac:spMkLst>
            <pc:docMk/>
            <pc:sldMk cId="1346090336" sldId="886"/>
            <ac:spMk id="6" creationId="{00000000-0000-0000-0000-000000000000}"/>
          </ac:spMkLst>
        </pc:spChg>
        <pc:spChg chg="del mod">
          <ac:chgData name="Carla Vijian" userId="0685818c105fcfa6" providerId="LiveId" clId="{977C63E6-8661-4ED3-9B6E-62CC5180AB56}" dt="2020-09-30T16:30:48.064" v="870" actId="478"/>
          <ac:spMkLst>
            <pc:docMk/>
            <pc:sldMk cId="1346090336" sldId="886"/>
            <ac:spMk id="7" creationId="{A7C8EFF9-3FED-428C-8FA3-8A3167D0F977}"/>
          </ac:spMkLst>
        </pc:spChg>
        <pc:spChg chg="del mod">
          <ac:chgData name="Carla Vijian" userId="0685818c105fcfa6" providerId="LiveId" clId="{977C63E6-8661-4ED3-9B6E-62CC5180AB56}" dt="2020-09-30T16:30:46.063" v="869" actId="478"/>
          <ac:spMkLst>
            <pc:docMk/>
            <pc:sldMk cId="1346090336" sldId="886"/>
            <ac:spMk id="8" creationId="{06F9DAC5-492D-461A-97EC-A38151DC3BF9}"/>
          </ac:spMkLst>
        </pc:spChg>
        <pc:spChg chg="add del mod">
          <ac:chgData name="Carla Vijian" userId="0685818c105fcfa6" providerId="LiveId" clId="{977C63E6-8661-4ED3-9B6E-62CC5180AB56}" dt="2020-09-30T16:42:55.020" v="1001" actId="478"/>
          <ac:spMkLst>
            <pc:docMk/>
            <pc:sldMk cId="1346090336" sldId="886"/>
            <ac:spMk id="9" creationId="{91502AC6-4969-40A9-89B1-F7238CA12047}"/>
          </ac:spMkLst>
        </pc:spChg>
        <pc:spChg chg="add">
          <ac:chgData name="Carla Vijian" userId="0685818c105fcfa6" providerId="LiveId" clId="{977C63E6-8661-4ED3-9B6E-62CC5180AB56}" dt="2020-09-30T16:43:02.816" v="1004" actId="22"/>
          <ac:spMkLst>
            <pc:docMk/>
            <pc:sldMk cId="1346090336" sldId="886"/>
            <ac:spMk id="12" creationId="{1BA8D51D-FC00-4950-95CB-D956E2E34B46}"/>
          </ac:spMkLst>
        </pc:spChg>
        <pc:graphicFrameChg chg="del mod">
          <ac:chgData name="Carla Vijian" userId="0685818c105fcfa6" providerId="LiveId" clId="{977C63E6-8661-4ED3-9B6E-62CC5180AB56}" dt="2020-09-30T16:30:44.304" v="868" actId="478"/>
          <ac:graphicFrameMkLst>
            <pc:docMk/>
            <pc:sldMk cId="1346090336" sldId="886"/>
            <ac:graphicFrameMk id="3" creationId="{403F95C6-5186-4E30-92DA-472CFE7B0EB0}"/>
          </ac:graphicFrameMkLst>
        </pc:graphicFrameChg>
        <pc:graphicFrameChg chg="add del mod">
          <ac:chgData name="Carla Vijian" userId="0685818c105fcfa6" providerId="LiveId" clId="{977C63E6-8661-4ED3-9B6E-62CC5180AB56}" dt="2020-09-30T16:42:17.152" v="984"/>
          <ac:graphicFrameMkLst>
            <pc:docMk/>
            <pc:sldMk cId="1346090336" sldId="886"/>
            <ac:graphicFrameMk id="4" creationId="{1FDE0555-EED8-4501-A54E-A7283F9AEF53}"/>
          </ac:graphicFrameMkLst>
        </pc:graphicFrameChg>
        <pc:graphicFrameChg chg="add mod modGraphic">
          <ac:chgData name="Carla Vijian" userId="0685818c105fcfa6" providerId="LiveId" clId="{977C63E6-8661-4ED3-9B6E-62CC5180AB56}" dt="2020-09-30T16:45:07.036" v="1034" actId="1076"/>
          <ac:graphicFrameMkLst>
            <pc:docMk/>
            <pc:sldMk cId="1346090336" sldId="886"/>
            <ac:graphicFrameMk id="10" creationId="{7C09CF2F-A5F7-4584-835B-FC201B79CE26}"/>
          </ac:graphicFrameMkLst>
        </pc:graphicFrameChg>
      </pc:sldChg>
      <pc:sldChg chg="modSp add mod">
        <pc:chgData name="Carla Vijian" userId="0685818c105fcfa6" providerId="LiveId" clId="{977C63E6-8661-4ED3-9B6E-62CC5180AB56}" dt="2020-09-30T17:09:18.327" v="1217" actId="6549"/>
        <pc:sldMkLst>
          <pc:docMk/>
          <pc:sldMk cId="2172266534" sldId="887"/>
        </pc:sldMkLst>
        <pc:graphicFrameChg chg="mod modGraphic">
          <ac:chgData name="Carla Vijian" userId="0685818c105fcfa6" providerId="LiveId" clId="{977C63E6-8661-4ED3-9B6E-62CC5180AB56}" dt="2020-09-30T17:09:18.327" v="1217" actId="6549"/>
          <ac:graphicFrameMkLst>
            <pc:docMk/>
            <pc:sldMk cId="2172266534" sldId="887"/>
            <ac:graphicFrameMk id="3" creationId="{A1DFDDA9-4EF7-4AC9-A5AD-52EE723DB98B}"/>
          </ac:graphicFrameMkLst>
        </pc:graphicFrameChg>
      </pc:sldChg>
      <pc:sldChg chg="add">
        <pc:chgData name="Carla Vijian" userId="0685818c105fcfa6" providerId="LiveId" clId="{977C63E6-8661-4ED3-9B6E-62CC5180AB56}" dt="2020-09-30T14:18:51.271" v="341" actId="2890"/>
        <pc:sldMkLst>
          <pc:docMk/>
          <pc:sldMk cId="1762736538" sldId="888"/>
        </pc:sldMkLst>
      </pc:sldChg>
      <pc:sldChg chg="addSp delSp modSp add mod">
        <pc:chgData name="Carla Vijian" userId="0685818c105fcfa6" providerId="LiveId" clId="{977C63E6-8661-4ED3-9B6E-62CC5180AB56}" dt="2020-09-30T17:28:51.056" v="1776" actId="207"/>
        <pc:sldMkLst>
          <pc:docMk/>
          <pc:sldMk cId="1802173536" sldId="889"/>
        </pc:sldMkLst>
        <pc:spChg chg="add del mod">
          <ac:chgData name="Carla Vijian" userId="0685818c105fcfa6" providerId="LiveId" clId="{977C63E6-8661-4ED3-9B6E-62CC5180AB56}" dt="2020-09-30T17:26:38.738" v="1734"/>
          <ac:spMkLst>
            <pc:docMk/>
            <pc:sldMk cId="1802173536" sldId="889"/>
            <ac:spMk id="2" creationId="{D5392143-C388-4A7B-B255-5C0FD738BD81}"/>
          </ac:spMkLst>
        </pc:spChg>
        <pc:spChg chg="mod">
          <ac:chgData name="Carla Vijian" userId="0685818c105fcfa6" providerId="LiveId" clId="{977C63E6-8661-4ED3-9B6E-62CC5180AB56}" dt="2020-09-30T17:22:01.179" v="1391" actId="20577"/>
          <ac:spMkLst>
            <pc:docMk/>
            <pc:sldMk cId="1802173536" sldId="889"/>
            <ac:spMk id="4" creationId="{00000000-0000-0000-0000-000000000000}"/>
          </ac:spMkLst>
        </pc:spChg>
        <pc:graphicFrameChg chg="del modGraphic">
          <ac:chgData name="Carla Vijian" userId="0685818c105fcfa6" providerId="LiveId" clId="{977C63E6-8661-4ED3-9B6E-62CC5180AB56}" dt="2020-09-30T14:22:13.698" v="379" actId="478"/>
          <ac:graphicFrameMkLst>
            <pc:docMk/>
            <pc:sldMk cId="1802173536" sldId="889"/>
            <ac:graphicFrameMk id="3" creationId="{12842295-D6B7-4382-B870-4473393F6480}"/>
          </ac:graphicFrameMkLst>
        </pc:graphicFrameChg>
        <pc:graphicFrameChg chg="add mod">
          <ac:chgData name="Carla Vijian" userId="0685818c105fcfa6" providerId="LiveId" clId="{977C63E6-8661-4ED3-9B6E-62CC5180AB56}" dt="2020-09-30T17:28:51.056" v="1776" actId="207"/>
          <ac:graphicFrameMkLst>
            <pc:docMk/>
            <pc:sldMk cId="1802173536" sldId="889"/>
            <ac:graphicFrameMk id="6" creationId="{31421684-CA2F-471A-B19B-FC908E98075F}"/>
          </ac:graphicFrameMkLst>
        </pc:graphicFrameChg>
      </pc:sldChg>
      <pc:sldChg chg="addSp delSp modSp add mod">
        <pc:chgData name="Carla Vijian" userId="0685818c105fcfa6" providerId="LiveId" clId="{977C63E6-8661-4ED3-9B6E-62CC5180AB56}" dt="2020-09-30T16:43:00.576" v="1003" actId="21"/>
        <pc:sldMkLst>
          <pc:docMk/>
          <pc:sldMk cId="1495863987" sldId="890"/>
        </pc:sldMkLst>
        <pc:spChg chg="mod">
          <ac:chgData name="Carla Vijian" userId="0685818c105fcfa6" providerId="LiveId" clId="{977C63E6-8661-4ED3-9B6E-62CC5180AB56}" dt="2020-09-30T16:36:06.730" v="960" actId="20577"/>
          <ac:spMkLst>
            <pc:docMk/>
            <pc:sldMk cId="1495863987" sldId="890"/>
            <ac:spMk id="2" creationId="{00000000-0000-0000-0000-000000000000}"/>
          </ac:spMkLst>
        </pc:spChg>
        <pc:spChg chg="del">
          <ac:chgData name="Carla Vijian" userId="0685818c105fcfa6" providerId="LiveId" clId="{977C63E6-8661-4ED3-9B6E-62CC5180AB56}" dt="2020-09-30T16:25:48.066" v="845" actId="478"/>
          <ac:spMkLst>
            <pc:docMk/>
            <pc:sldMk cId="1495863987" sldId="890"/>
            <ac:spMk id="5" creationId="{94C79D10-7879-41A0-AB89-88AA92FEA9FE}"/>
          </ac:spMkLst>
        </pc:spChg>
        <pc:spChg chg="del">
          <ac:chgData name="Carla Vijian" userId="0685818c105fcfa6" providerId="LiveId" clId="{977C63E6-8661-4ED3-9B6E-62CC5180AB56}" dt="2020-09-30T16:26:01.811" v="849" actId="478"/>
          <ac:spMkLst>
            <pc:docMk/>
            <pc:sldMk cId="1495863987" sldId="890"/>
            <ac:spMk id="7" creationId="{A7C8EFF9-3FED-428C-8FA3-8A3167D0F977}"/>
          </ac:spMkLst>
        </pc:spChg>
        <pc:spChg chg="del">
          <ac:chgData name="Carla Vijian" userId="0685818c105fcfa6" providerId="LiveId" clId="{977C63E6-8661-4ED3-9B6E-62CC5180AB56}" dt="2020-09-30T16:26:05.949" v="850" actId="478"/>
          <ac:spMkLst>
            <pc:docMk/>
            <pc:sldMk cId="1495863987" sldId="890"/>
            <ac:spMk id="8" creationId="{06F9DAC5-492D-461A-97EC-A38151DC3BF9}"/>
          </ac:spMkLst>
        </pc:spChg>
        <pc:spChg chg="add del">
          <ac:chgData name="Carla Vijian" userId="0685818c105fcfa6" providerId="LiveId" clId="{977C63E6-8661-4ED3-9B6E-62CC5180AB56}" dt="2020-09-30T16:43:00.576" v="1003" actId="21"/>
          <ac:spMkLst>
            <pc:docMk/>
            <pc:sldMk cId="1495863987" sldId="890"/>
            <ac:spMk id="9" creationId="{91502AC6-4969-40A9-89B1-F7238CA12047}"/>
          </ac:spMkLst>
        </pc:spChg>
        <pc:spChg chg="add mod">
          <ac:chgData name="Carla Vijian" userId="0685818c105fcfa6" providerId="LiveId" clId="{977C63E6-8661-4ED3-9B6E-62CC5180AB56}" dt="2020-09-30T16:39:26.518" v="979" actId="14100"/>
          <ac:spMkLst>
            <pc:docMk/>
            <pc:sldMk cId="1495863987" sldId="890"/>
            <ac:spMk id="12" creationId="{FFEA9917-783A-40B2-8617-9C90D36ED2D3}"/>
          </ac:spMkLst>
        </pc:spChg>
        <pc:spChg chg="add mod">
          <ac:chgData name="Carla Vijian" userId="0685818c105fcfa6" providerId="LiveId" clId="{977C63E6-8661-4ED3-9B6E-62CC5180AB56}" dt="2020-09-30T16:39:32.623" v="980" actId="14100"/>
          <ac:spMkLst>
            <pc:docMk/>
            <pc:sldMk cId="1495863987" sldId="890"/>
            <ac:spMk id="14" creationId="{C71630FD-9756-440C-8465-197646EBF005}"/>
          </ac:spMkLst>
        </pc:spChg>
        <pc:spChg chg="add mod">
          <ac:chgData name="Carla Vijian" userId="0685818c105fcfa6" providerId="LiveId" clId="{977C63E6-8661-4ED3-9B6E-62CC5180AB56}" dt="2020-09-30T16:35:43.916" v="924" actId="13822"/>
          <ac:spMkLst>
            <pc:docMk/>
            <pc:sldMk cId="1495863987" sldId="890"/>
            <ac:spMk id="16" creationId="{E7849E87-BD66-4A0F-BFBB-A10244DD995C}"/>
          </ac:spMkLst>
        </pc:spChg>
        <pc:graphicFrameChg chg="del mod">
          <ac:chgData name="Carla Vijian" userId="0685818c105fcfa6" providerId="LiveId" clId="{977C63E6-8661-4ED3-9B6E-62CC5180AB56}" dt="2020-09-30T16:26:09.643" v="851" actId="478"/>
          <ac:graphicFrameMkLst>
            <pc:docMk/>
            <pc:sldMk cId="1495863987" sldId="890"/>
            <ac:graphicFrameMk id="3" creationId="{403F95C6-5186-4E30-92DA-472CFE7B0EB0}"/>
          </ac:graphicFrameMkLst>
        </pc:graphicFrameChg>
        <pc:graphicFrameChg chg="add del mod">
          <ac:chgData name="Carla Vijian" userId="0685818c105fcfa6" providerId="LiveId" clId="{977C63E6-8661-4ED3-9B6E-62CC5180AB56}" dt="2020-09-30T16:27:20.280" v="853"/>
          <ac:graphicFrameMkLst>
            <pc:docMk/>
            <pc:sldMk cId="1495863987" sldId="890"/>
            <ac:graphicFrameMk id="4" creationId="{74684A84-A513-417A-B39A-BFD69EA252F6}"/>
          </ac:graphicFrameMkLst>
        </pc:graphicFrameChg>
        <pc:graphicFrameChg chg="add mod modGraphic">
          <ac:chgData name="Carla Vijian" userId="0685818c105fcfa6" providerId="LiveId" clId="{977C63E6-8661-4ED3-9B6E-62CC5180AB56}" dt="2020-09-30T16:39:11.883" v="978" actId="20577"/>
          <ac:graphicFrameMkLst>
            <pc:docMk/>
            <pc:sldMk cId="1495863987" sldId="890"/>
            <ac:graphicFrameMk id="10" creationId="{8426ED58-EAD4-4752-BA11-827D18677DEF}"/>
          </ac:graphicFrameMkLst>
        </pc:graphicFrameChg>
      </pc:sldChg>
      <pc:sldChg chg="modSp add mod">
        <pc:chgData name="Carla Vijian" userId="0685818c105fcfa6" providerId="LiveId" clId="{977C63E6-8661-4ED3-9B6E-62CC5180AB56}" dt="2020-09-30T16:48:04.585" v="1105" actId="255"/>
        <pc:sldMkLst>
          <pc:docMk/>
          <pc:sldMk cId="3112094965" sldId="891"/>
        </pc:sldMkLst>
        <pc:spChg chg="mod">
          <ac:chgData name="Carla Vijian" userId="0685818c105fcfa6" providerId="LiveId" clId="{977C63E6-8661-4ED3-9B6E-62CC5180AB56}" dt="2020-09-30T16:44:03.479" v="1024"/>
          <ac:spMkLst>
            <pc:docMk/>
            <pc:sldMk cId="3112094965" sldId="891"/>
            <ac:spMk id="2" creationId="{00000000-0000-0000-0000-000000000000}"/>
          </ac:spMkLst>
        </pc:spChg>
        <pc:graphicFrameChg chg="mod modGraphic">
          <ac:chgData name="Carla Vijian" userId="0685818c105fcfa6" providerId="LiveId" clId="{977C63E6-8661-4ED3-9B6E-62CC5180AB56}" dt="2020-09-30T16:48:04.585" v="1105" actId="255"/>
          <ac:graphicFrameMkLst>
            <pc:docMk/>
            <pc:sldMk cId="3112094965" sldId="891"/>
            <ac:graphicFrameMk id="10" creationId="{7C09CF2F-A5F7-4584-835B-FC201B79CE26}"/>
          </ac:graphicFrameMkLst>
        </pc:graphicFrameChg>
      </pc:sldChg>
      <pc:sldChg chg="modSp add mod">
        <pc:chgData name="Carla Vijian" userId="0685818c105fcfa6" providerId="LiveId" clId="{977C63E6-8661-4ED3-9B6E-62CC5180AB56}" dt="2020-09-30T17:10:18.209" v="1255" actId="6549"/>
        <pc:sldMkLst>
          <pc:docMk/>
          <pc:sldMk cId="722469264" sldId="892"/>
        </pc:sldMkLst>
        <pc:graphicFrameChg chg="mod modGraphic">
          <ac:chgData name="Carla Vijian" userId="0685818c105fcfa6" providerId="LiveId" clId="{977C63E6-8661-4ED3-9B6E-62CC5180AB56}" dt="2020-09-30T17:10:18.209" v="1255" actId="6549"/>
          <ac:graphicFrameMkLst>
            <pc:docMk/>
            <pc:sldMk cId="722469264" sldId="892"/>
            <ac:graphicFrameMk id="3" creationId="{A1DFDDA9-4EF7-4AC9-A5AD-52EE723DB98B}"/>
          </ac:graphicFrameMkLst>
        </pc:graphicFrameChg>
      </pc:sldChg>
    </pc:docChg>
  </pc:docChgLst>
  <pc:docChgLst>
    <pc:chgData name="Carla Vijian" userId="0685818c105fcfa6" providerId="LiveId" clId="{B573ABD5-C7E7-4BDD-866F-CF69E0C84F45}"/>
    <pc:docChg chg="undo redo custSel mod addSld delSld modSld sldOrd modHandout">
      <pc:chgData name="Carla Vijian" userId="0685818c105fcfa6" providerId="LiveId" clId="{B573ABD5-C7E7-4BDD-866F-CF69E0C84F45}" dt="2020-06-03T19:29:21.500" v="18893" actId="478"/>
      <pc:docMkLst>
        <pc:docMk/>
      </pc:docMkLst>
      <pc:sldChg chg="modSp mod delCm modNotes">
        <pc:chgData name="Carla Vijian" userId="0685818c105fcfa6" providerId="LiveId" clId="{B573ABD5-C7E7-4BDD-866F-CF69E0C84F45}" dt="2020-06-03T19:28:14.681" v="18878" actId="478"/>
        <pc:sldMkLst>
          <pc:docMk/>
          <pc:sldMk cId="1198616308" sldId="290"/>
        </pc:sldMkLst>
        <pc:spChg chg="mod">
          <ac:chgData name="Carla Vijian" userId="0685818c105fcfa6" providerId="LiveId" clId="{B573ABD5-C7E7-4BDD-866F-CF69E0C84F45}" dt="2020-05-24T18:33:14.649" v="24" actId="6549"/>
          <ac:spMkLst>
            <pc:docMk/>
            <pc:sldMk cId="1198616308" sldId="290"/>
            <ac:spMk id="3" creationId="{00000000-0000-0000-0000-000000000000}"/>
          </ac:spMkLst>
        </pc:spChg>
      </pc:sldChg>
      <pc:sldChg chg="modNotes">
        <pc:chgData name="Carla Vijian" userId="0685818c105fcfa6" providerId="LiveId" clId="{B573ABD5-C7E7-4BDD-866F-CF69E0C84F45}" dt="2020-06-03T19:29:21.500" v="18893" actId="478"/>
        <pc:sldMkLst>
          <pc:docMk/>
          <pc:sldMk cId="3558023412" sldId="420"/>
        </pc:sldMkLst>
      </pc:sldChg>
      <pc:sldChg chg="modSp mod ord modNotes">
        <pc:chgData name="Carla Vijian" userId="0685818c105fcfa6" providerId="LiveId" clId="{B573ABD5-C7E7-4BDD-866F-CF69E0C84F45}" dt="2020-06-03T19:29:04.526" v="18888" actId="478"/>
        <pc:sldMkLst>
          <pc:docMk/>
          <pc:sldMk cId="677567003" sldId="554"/>
        </pc:sldMkLst>
        <pc:spChg chg="mod">
          <ac:chgData name="Carla Vijian" userId="0685818c105fcfa6" providerId="LiveId" clId="{B573ABD5-C7E7-4BDD-866F-CF69E0C84F45}" dt="2020-05-30T16:48:41.769" v="14155" actId="255"/>
          <ac:spMkLst>
            <pc:docMk/>
            <pc:sldMk cId="677567003" sldId="554"/>
            <ac:spMk id="4" creationId="{00000000-0000-0000-0000-000000000000}"/>
          </ac:spMkLst>
        </pc:spChg>
        <pc:graphicFrameChg chg="mod">
          <ac:chgData name="Carla Vijian" userId="0685818c105fcfa6" providerId="LiveId" clId="{B573ABD5-C7E7-4BDD-866F-CF69E0C84F45}" dt="2020-05-30T16:48:47.357" v="14156" actId="207"/>
          <ac:graphicFrameMkLst>
            <pc:docMk/>
            <pc:sldMk cId="677567003" sldId="554"/>
            <ac:graphicFrameMk id="7" creationId="{FCD2CF78-FC61-452B-9831-40D87E711B98}"/>
          </ac:graphicFrameMkLst>
        </pc:graphicFrameChg>
      </pc:sldChg>
      <pc:sldChg chg="modSp mod delCm modNotes modNotesTx">
        <pc:chgData name="Carla Vijian" userId="0685818c105fcfa6" providerId="LiveId" clId="{B573ABD5-C7E7-4BDD-866F-CF69E0C84F45}" dt="2020-06-03T19:28:20.526" v="18879" actId="478"/>
        <pc:sldMkLst>
          <pc:docMk/>
          <pc:sldMk cId="2781454392" sldId="738"/>
        </pc:sldMkLst>
        <pc:spChg chg="mod">
          <ac:chgData name="Carla Vijian" userId="0685818c105fcfa6" providerId="LiveId" clId="{B573ABD5-C7E7-4BDD-866F-CF69E0C84F45}" dt="2020-05-30T16:25:57.503" v="14104" actId="255"/>
          <ac:spMkLst>
            <pc:docMk/>
            <pc:sldMk cId="2781454392" sldId="738"/>
            <ac:spMk id="4" creationId="{1FC78BAC-5E20-4EBE-B955-A9C952F8238C}"/>
          </ac:spMkLst>
        </pc:spChg>
        <pc:graphicFrameChg chg="mod">
          <ac:chgData name="Carla Vijian" userId="0685818c105fcfa6" providerId="LiveId" clId="{B573ABD5-C7E7-4BDD-866F-CF69E0C84F45}" dt="2020-05-30T16:10:23.606" v="13816" actId="207"/>
          <ac:graphicFrameMkLst>
            <pc:docMk/>
            <pc:sldMk cId="2781454392" sldId="738"/>
            <ac:graphicFrameMk id="13" creationId="{489D9415-7DF4-4556-965E-3164DDD032F9}"/>
          </ac:graphicFrameMkLst>
        </pc:graphicFrameChg>
      </pc:sldChg>
      <pc:sldChg chg="addSp delSp modSp mod modNotesTx">
        <pc:chgData name="Carla Vijian" userId="0685818c105fcfa6" providerId="LiveId" clId="{B573ABD5-C7E7-4BDD-866F-CF69E0C84F45}" dt="2020-05-29T12:45:13.649" v="9101"/>
        <pc:sldMkLst>
          <pc:docMk/>
          <pc:sldMk cId="3601972290" sldId="790"/>
        </pc:sldMkLst>
        <pc:spChg chg="add del mod">
          <ac:chgData name="Carla Vijian" userId="0685818c105fcfa6" providerId="LiveId" clId="{B573ABD5-C7E7-4BDD-866F-CF69E0C84F45}" dt="2020-05-29T12:45:13.649" v="9101"/>
          <ac:spMkLst>
            <pc:docMk/>
            <pc:sldMk cId="3601972290" sldId="790"/>
            <ac:spMk id="2" creationId="{56920BA8-E388-4B85-A7C2-A944F0B4EECE}"/>
          </ac:spMkLst>
        </pc:spChg>
        <pc:spChg chg="mod">
          <ac:chgData name="Carla Vijian" userId="0685818c105fcfa6" providerId="LiveId" clId="{B573ABD5-C7E7-4BDD-866F-CF69E0C84F45}" dt="2020-05-26T12:02:00.281" v="1663" actId="20577"/>
          <ac:spMkLst>
            <pc:docMk/>
            <pc:sldMk cId="3601972290" sldId="790"/>
            <ac:spMk id="5" creationId="{F6E22F80-3E09-4B93-8ECB-4E83C41FEBB4}"/>
          </ac:spMkLst>
        </pc:spChg>
        <pc:spChg chg="mod">
          <ac:chgData name="Carla Vijian" userId="0685818c105fcfa6" providerId="LiveId" clId="{B573ABD5-C7E7-4BDD-866F-CF69E0C84F45}" dt="2020-05-26T15:08:26.539" v="5510" actId="15"/>
          <ac:spMkLst>
            <pc:docMk/>
            <pc:sldMk cId="3601972290" sldId="790"/>
            <ac:spMk id="7" creationId="{F3D5DB7B-1DEE-43C5-99AB-E0867C769FD2}"/>
          </ac:spMkLst>
        </pc:spChg>
      </pc:sldChg>
      <pc:sldChg chg="addSp delSp modSp mod delCm modNotes">
        <pc:chgData name="Carla Vijian" userId="0685818c105fcfa6" providerId="LiveId" clId="{B573ABD5-C7E7-4BDD-866F-CF69E0C84F45}" dt="2020-06-03T19:28:23.625" v="18880" actId="478"/>
        <pc:sldMkLst>
          <pc:docMk/>
          <pc:sldMk cId="4193899695" sldId="803"/>
        </pc:sldMkLst>
        <pc:spChg chg="mod">
          <ac:chgData name="Carla Vijian" userId="0685818c105fcfa6" providerId="LiveId" clId="{B573ABD5-C7E7-4BDD-866F-CF69E0C84F45}" dt="2020-05-30T16:26:05.163" v="14105" actId="255"/>
          <ac:spMkLst>
            <pc:docMk/>
            <pc:sldMk cId="4193899695" sldId="803"/>
            <ac:spMk id="2" creationId="{0912A4C9-B02A-47CA-8D3F-0FB265A7E0F9}"/>
          </ac:spMkLst>
        </pc:spChg>
        <pc:spChg chg="add del mod">
          <ac:chgData name="Carla Vijian" userId="0685818c105fcfa6" providerId="LiveId" clId="{B573ABD5-C7E7-4BDD-866F-CF69E0C84F45}" dt="2020-05-24T18:33:41.617" v="30" actId="478"/>
          <ac:spMkLst>
            <pc:docMk/>
            <pc:sldMk cId="4193899695" sldId="803"/>
            <ac:spMk id="3" creationId="{FAE4B53F-DEEC-40FD-8085-EBA921F48BAA}"/>
          </ac:spMkLst>
        </pc:spChg>
        <pc:spChg chg="del">
          <ac:chgData name="Carla Vijian" userId="0685818c105fcfa6" providerId="LiveId" clId="{B573ABD5-C7E7-4BDD-866F-CF69E0C84F45}" dt="2020-05-24T18:33:39.569" v="29" actId="478"/>
          <ac:spMkLst>
            <pc:docMk/>
            <pc:sldMk cId="4193899695" sldId="803"/>
            <ac:spMk id="10" creationId="{83D8C1F5-80A6-4745-8874-E66604648EB1}"/>
          </ac:spMkLst>
        </pc:spChg>
        <pc:graphicFrameChg chg="mod">
          <ac:chgData name="Carla Vijian" userId="0685818c105fcfa6" providerId="LiveId" clId="{B573ABD5-C7E7-4BDD-866F-CF69E0C84F45}" dt="2020-05-30T18:09:03.382" v="14434"/>
          <ac:graphicFrameMkLst>
            <pc:docMk/>
            <pc:sldMk cId="4193899695" sldId="803"/>
            <ac:graphicFrameMk id="12" creationId="{9EF4049B-A893-48FF-A93F-6384DCCD230C}"/>
          </ac:graphicFrameMkLst>
        </pc:graphicFrameChg>
      </pc:sldChg>
      <pc:sldChg chg="modSp mod modNotes modNotesTx">
        <pc:chgData name="Carla Vijian" userId="0685818c105fcfa6" providerId="LiveId" clId="{B573ABD5-C7E7-4BDD-866F-CF69E0C84F45}" dt="2020-06-03T19:12:20.291" v="18877" actId="6549"/>
        <pc:sldMkLst>
          <pc:docMk/>
          <pc:sldMk cId="944863492" sldId="807"/>
        </pc:sldMkLst>
        <pc:spChg chg="mod">
          <ac:chgData name="Carla Vijian" userId="0685818c105fcfa6" providerId="LiveId" clId="{B573ABD5-C7E7-4BDD-866F-CF69E0C84F45}" dt="2020-05-24T18:36:09.874" v="115" actId="207"/>
          <ac:spMkLst>
            <pc:docMk/>
            <pc:sldMk cId="944863492" sldId="807"/>
            <ac:spMk id="2" creationId="{00000000-0000-0000-0000-000000000000}"/>
          </ac:spMkLst>
        </pc:spChg>
        <pc:graphicFrameChg chg="modGraphic">
          <ac:chgData name="Carla Vijian" userId="0685818c105fcfa6" providerId="LiveId" clId="{B573ABD5-C7E7-4BDD-866F-CF69E0C84F45}" dt="2020-05-30T16:11:21.328" v="13822" actId="207"/>
          <ac:graphicFrameMkLst>
            <pc:docMk/>
            <pc:sldMk cId="944863492" sldId="807"/>
            <ac:graphicFrameMk id="3" creationId="{A1DFDDA9-4EF7-4AC9-A5AD-52EE723DB98B}"/>
          </ac:graphicFrameMkLst>
        </pc:graphicFrameChg>
      </pc:sldChg>
      <pc:sldChg chg="modSp mod delCm modNotes modNotesTx">
        <pc:chgData name="Carla Vijian" userId="0685818c105fcfa6" providerId="LiveId" clId="{B573ABD5-C7E7-4BDD-866F-CF69E0C84F45}" dt="2020-06-03T19:12:10.291" v="18876" actId="6549"/>
        <pc:sldMkLst>
          <pc:docMk/>
          <pc:sldMk cId="1011308088" sldId="815"/>
        </pc:sldMkLst>
        <pc:spChg chg="mod">
          <ac:chgData name="Carla Vijian" userId="0685818c105fcfa6" providerId="LiveId" clId="{B573ABD5-C7E7-4BDD-866F-CF69E0C84F45}" dt="2020-05-26T11:37:47.583" v="634" actId="6549"/>
          <ac:spMkLst>
            <pc:docMk/>
            <pc:sldMk cId="1011308088" sldId="815"/>
            <ac:spMk id="2" creationId="{647879E7-5EFE-46FE-BEDB-54931E602B8A}"/>
          </ac:spMkLst>
        </pc:spChg>
        <pc:spChg chg="mod">
          <ac:chgData name="Carla Vijian" userId="0685818c105fcfa6" providerId="LiveId" clId="{B573ABD5-C7E7-4BDD-866F-CF69E0C84F45}" dt="2020-05-30T16:26:11.344" v="14106" actId="255"/>
          <ac:spMkLst>
            <pc:docMk/>
            <pc:sldMk cId="1011308088" sldId="815"/>
            <ac:spMk id="4" creationId="{A6EB6DBC-AE2B-4FE1-9940-1781B38AAD50}"/>
          </ac:spMkLst>
        </pc:spChg>
      </pc:sldChg>
      <pc:sldChg chg="modSp mod modNotes">
        <pc:chgData name="Carla Vijian" userId="0685818c105fcfa6" providerId="LiveId" clId="{B573ABD5-C7E7-4BDD-866F-CF69E0C84F45}" dt="2020-06-03T19:29:14.676" v="18891" actId="478"/>
        <pc:sldMkLst>
          <pc:docMk/>
          <pc:sldMk cId="2754208476" sldId="817"/>
        </pc:sldMkLst>
        <pc:spChg chg="mod">
          <ac:chgData name="Carla Vijian" userId="0685818c105fcfa6" providerId="LiveId" clId="{B573ABD5-C7E7-4BDD-866F-CF69E0C84F45}" dt="2020-06-01T13:27:26.009" v="15457" actId="20577"/>
          <ac:spMkLst>
            <pc:docMk/>
            <pc:sldMk cId="2754208476" sldId="817"/>
            <ac:spMk id="2" creationId="{F7302A4D-CC21-4008-AF1C-003C83811740}"/>
          </ac:spMkLst>
        </pc:spChg>
        <pc:spChg chg="mod">
          <ac:chgData name="Carla Vijian" userId="0685818c105fcfa6" providerId="LiveId" clId="{B573ABD5-C7E7-4BDD-866F-CF69E0C84F45}" dt="2020-05-26T17:18:20.285" v="7291" actId="1076"/>
          <ac:spMkLst>
            <pc:docMk/>
            <pc:sldMk cId="2754208476" sldId="817"/>
            <ac:spMk id="4" creationId="{E6A4C27C-6989-4C77-8062-9296BF826B61}"/>
          </ac:spMkLst>
        </pc:spChg>
      </pc:sldChg>
      <pc:sldChg chg="modSp mod ord delCm modNotesTx">
        <pc:chgData name="Carla Vijian" userId="0685818c105fcfa6" providerId="LiveId" clId="{B573ABD5-C7E7-4BDD-866F-CF69E0C84F45}" dt="2020-05-26T18:36:41.957" v="7292" actId="14100"/>
        <pc:sldMkLst>
          <pc:docMk/>
          <pc:sldMk cId="1094390263" sldId="820"/>
        </pc:sldMkLst>
        <pc:spChg chg="mod">
          <ac:chgData name="Carla Vijian" userId="0685818c105fcfa6" providerId="LiveId" clId="{B573ABD5-C7E7-4BDD-866F-CF69E0C84F45}" dt="2020-05-24T19:01:58.298" v="350" actId="1076"/>
          <ac:spMkLst>
            <pc:docMk/>
            <pc:sldMk cId="1094390263" sldId="820"/>
            <ac:spMk id="2" creationId="{00000000-0000-0000-0000-000000000000}"/>
          </ac:spMkLst>
        </pc:spChg>
        <pc:spChg chg="mod">
          <ac:chgData name="Carla Vijian" userId="0685818c105fcfa6" providerId="LiveId" clId="{B573ABD5-C7E7-4BDD-866F-CF69E0C84F45}" dt="2020-05-26T15:10:12.015" v="5515" actId="113"/>
          <ac:spMkLst>
            <pc:docMk/>
            <pc:sldMk cId="1094390263" sldId="820"/>
            <ac:spMk id="5" creationId="{94C79D10-7879-41A0-AB89-88AA92FEA9FE}"/>
          </ac:spMkLst>
        </pc:spChg>
        <pc:spChg chg="mod">
          <ac:chgData name="Carla Vijian" userId="0685818c105fcfa6" providerId="LiveId" clId="{B573ABD5-C7E7-4BDD-866F-CF69E0C84F45}" dt="2020-05-26T15:10:17.835" v="5517" actId="113"/>
          <ac:spMkLst>
            <pc:docMk/>
            <pc:sldMk cId="1094390263" sldId="820"/>
            <ac:spMk id="7" creationId="{A7C8EFF9-3FED-428C-8FA3-8A3167D0F977}"/>
          </ac:spMkLst>
        </pc:spChg>
        <pc:spChg chg="mod">
          <ac:chgData name="Carla Vijian" userId="0685818c105fcfa6" providerId="LiveId" clId="{B573ABD5-C7E7-4BDD-866F-CF69E0C84F45}" dt="2020-05-26T18:36:41.957" v="7292" actId="14100"/>
          <ac:spMkLst>
            <pc:docMk/>
            <pc:sldMk cId="1094390263" sldId="820"/>
            <ac:spMk id="8" creationId="{06F9DAC5-492D-461A-97EC-A38151DC3BF9}"/>
          </ac:spMkLst>
        </pc:spChg>
        <pc:spChg chg="mod">
          <ac:chgData name="Carla Vijian" userId="0685818c105fcfa6" providerId="LiveId" clId="{B573ABD5-C7E7-4BDD-866F-CF69E0C84F45}" dt="2020-05-24T19:02:02.209" v="351" actId="1076"/>
          <ac:spMkLst>
            <pc:docMk/>
            <pc:sldMk cId="1094390263" sldId="820"/>
            <ac:spMk id="9" creationId="{91502AC6-4969-40A9-89B1-F7238CA12047}"/>
          </ac:spMkLst>
        </pc:spChg>
        <pc:graphicFrameChg chg="mod">
          <ac:chgData name="Carla Vijian" userId="0685818c105fcfa6" providerId="LiveId" clId="{B573ABD5-C7E7-4BDD-866F-CF69E0C84F45}" dt="2020-05-26T15:11:55.569" v="5559"/>
          <ac:graphicFrameMkLst>
            <pc:docMk/>
            <pc:sldMk cId="1094390263" sldId="820"/>
            <ac:graphicFrameMk id="3" creationId="{403F95C6-5186-4E30-92DA-472CFE7B0EB0}"/>
          </ac:graphicFrameMkLst>
        </pc:graphicFrameChg>
      </pc:sldChg>
      <pc:sldChg chg="del">
        <pc:chgData name="Carla Vijian" userId="0685818c105fcfa6" providerId="LiveId" clId="{B573ABD5-C7E7-4BDD-866F-CF69E0C84F45}" dt="2020-05-24T19:00:34.357" v="333" actId="2696"/>
        <pc:sldMkLst>
          <pc:docMk/>
          <pc:sldMk cId="1433221303" sldId="823"/>
        </pc:sldMkLst>
      </pc:sldChg>
      <pc:sldChg chg="del">
        <pc:chgData name="Carla Vijian" userId="0685818c105fcfa6" providerId="LiveId" clId="{B573ABD5-C7E7-4BDD-866F-CF69E0C84F45}" dt="2020-05-26T13:47:03.544" v="4857" actId="2696"/>
        <pc:sldMkLst>
          <pc:docMk/>
          <pc:sldMk cId="1149008882" sldId="827"/>
        </pc:sldMkLst>
      </pc:sldChg>
      <pc:sldChg chg="del">
        <pc:chgData name="Carla Vijian" userId="0685818c105fcfa6" providerId="LiveId" clId="{B573ABD5-C7E7-4BDD-866F-CF69E0C84F45}" dt="2020-05-26T13:47:03.544" v="4857" actId="2696"/>
        <pc:sldMkLst>
          <pc:docMk/>
          <pc:sldMk cId="2467062309" sldId="830"/>
        </pc:sldMkLst>
      </pc:sldChg>
      <pc:sldChg chg="del">
        <pc:chgData name="Carla Vijian" userId="0685818c105fcfa6" providerId="LiveId" clId="{B573ABD5-C7E7-4BDD-866F-CF69E0C84F45}" dt="2020-05-26T13:47:03.544" v="4857" actId="2696"/>
        <pc:sldMkLst>
          <pc:docMk/>
          <pc:sldMk cId="1302936820" sldId="834"/>
        </pc:sldMkLst>
      </pc:sldChg>
      <pc:sldChg chg="del">
        <pc:chgData name="Carla Vijian" userId="0685818c105fcfa6" providerId="LiveId" clId="{B573ABD5-C7E7-4BDD-866F-CF69E0C84F45}" dt="2020-05-26T13:47:03.544" v="4857" actId="2696"/>
        <pc:sldMkLst>
          <pc:docMk/>
          <pc:sldMk cId="930660193" sldId="835"/>
        </pc:sldMkLst>
      </pc:sldChg>
      <pc:sldChg chg="del">
        <pc:chgData name="Carla Vijian" userId="0685818c105fcfa6" providerId="LiveId" clId="{B573ABD5-C7E7-4BDD-866F-CF69E0C84F45}" dt="2020-05-26T13:47:03.544" v="4857" actId="2696"/>
        <pc:sldMkLst>
          <pc:docMk/>
          <pc:sldMk cId="1215156204" sldId="842"/>
        </pc:sldMkLst>
      </pc:sldChg>
      <pc:sldChg chg="addSp delSp modSp mod delCm modNotes modNotesTx">
        <pc:chgData name="Carla Vijian" userId="0685818c105fcfa6" providerId="LiveId" clId="{B573ABD5-C7E7-4BDD-866F-CF69E0C84F45}" dt="2020-06-03T18:42:42.928" v="18758" actId="20577"/>
        <pc:sldMkLst>
          <pc:docMk/>
          <pc:sldMk cId="765026948" sldId="849"/>
        </pc:sldMkLst>
        <pc:spChg chg="mod">
          <ac:chgData name="Carla Vijian" userId="0685818c105fcfa6" providerId="LiveId" clId="{B573ABD5-C7E7-4BDD-866F-CF69E0C84F45}" dt="2020-05-30T16:26:53.076" v="14110" actId="255"/>
          <ac:spMkLst>
            <pc:docMk/>
            <pc:sldMk cId="765026948" sldId="849"/>
            <ac:spMk id="3" creationId="{11980EA7-C74A-48AF-BB98-F9A3849151DB}"/>
          </ac:spMkLst>
        </pc:spChg>
        <pc:spChg chg="mod">
          <ac:chgData name="Carla Vijian" userId="0685818c105fcfa6" providerId="LiveId" clId="{B573ABD5-C7E7-4BDD-866F-CF69E0C84F45}" dt="2020-05-26T15:30:23.030" v="6222" actId="1076"/>
          <ac:spMkLst>
            <pc:docMk/>
            <pc:sldMk cId="765026948" sldId="849"/>
            <ac:spMk id="5" creationId="{A6364BC7-D776-42AA-A996-400FF239E72E}"/>
          </ac:spMkLst>
        </pc:spChg>
        <pc:spChg chg="add mod">
          <ac:chgData name="Carla Vijian" userId="0685818c105fcfa6" providerId="LiveId" clId="{B573ABD5-C7E7-4BDD-866F-CF69E0C84F45}" dt="2020-05-24T19:10:15.264" v="450"/>
          <ac:spMkLst>
            <pc:docMk/>
            <pc:sldMk cId="765026948" sldId="849"/>
            <ac:spMk id="13" creationId="{48AEAD34-13B0-470D-9604-5E407A3DDBEE}"/>
          </ac:spMkLst>
        </pc:spChg>
        <pc:spChg chg="add mod">
          <ac:chgData name="Carla Vijian" userId="0685818c105fcfa6" providerId="LiveId" clId="{B573ABD5-C7E7-4BDD-866F-CF69E0C84F45}" dt="2020-05-26T12:26:56.400" v="3171" actId="20577"/>
          <ac:spMkLst>
            <pc:docMk/>
            <pc:sldMk cId="765026948" sldId="849"/>
            <ac:spMk id="14" creationId="{82AE864B-F751-4467-B9DF-CA17885AF4B1}"/>
          </ac:spMkLst>
        </pc:spChg>
        <pc:spChg chg="add mod">
          <ac:chgData name="Carla Vijian" userId="0685818c105fcfa6" providerId="LiveId" clId="{B573ABD5-C7E7-4BDD-866F-CF69E0C84F45}" dt="2020-05-24T19:11:47.965" v="463"/>
          <ac:spMkLst>
            <pc:docMk/>
            <pc:sldMk cId="765026948" sldId="849"/>
            <ac:spMk id="16" creationId="{76BD7A2F-CE46-4AA2-99F3-001930388335}"/>
          </ac:spMkLst>
        </pc:spChg>
        <pc:spChg chg="add mod">
          <ac:chgData name="Carla Vijian" userId="0685818c105fcfa6" providerId="LiveId" clId="{B573ABD5-C7E7-4BDD-866F-CF69E0C84F45}" dt="2020-05-26T15:32:22.040" v="6241" actId="255"/>
          <ac:spMkLst>
            <pc:docMk/>
            <pc:sldMk cId="765026948" sldId="849"/>
            <ac:spMk id="17" creationId="{C37E3C91-19E4-45F6-A00E-F2C40E408BA8}"/>
          </ac:spMkLst>
        </pc:spChg>
        <pc:spChg chg="add mod">
          <ac:chgData name="Carla Vijian" userId="0685818c105fcfa6" providerId="LiveId" clId="{B573ABD5-C7E7-4BDD-866F-CF69E0C84F45}" dt="2020-05-24T19:14:22.233" v="488" actId="688"/>
          <ac:spMkLst>
            <pc:docMk/>
            <pc:sldMk cId="765026948" sldId="849"/>
            <ac:spMk id="21" creationId="{FC213013-2494-4F15-9435-B5016D0192AD}"/>
          </ac:spMkLst>
        </pc:spChg>
        <pc:spChg chg="add mod">
          <ac:chgData name="Carla Vijian" userId="0685818c105fcfa6" providerId="LiveId" clId="{B573ABD5-C7E7-4BDD-866F-CF69E0C84F45}" dt="2020-05-26T15:33:23.547" v="6253" actId="1076"/>
          <ac:spMkLst>
            <pc:docMk/>
            <pc:sldMk cId="765026948" sldId="849"/>
            <ac:spMk id="22" creationId="{7CB34EF9-FBB8-4C0E-B542-14DD717B107D}"/>
          </ac:spMkLst>
        </pc:spChg>
        <pc:spChg chg="add mod">
          <ac:chgData name="Carla Vijian" userId="0685818c105fcfa6" providerId="LiveId" clId="{B573ABD5-C7E7-4BDD-866F-CF69E0C84F45}" dt="2020-05-26T12:31:26.031" v="3338"/>
          <ac:spMkLst>
            <pc:docMk/>
            <pc:sldMk cId="765026948" sldId="849"/>
            <ac:spMk id="24" creationId="{44C7F808-D318-49B1-8665-9B0EDAA00990}"/>
          </ac:spMkLst>
        </pc:spChg>
        <pc:spChg chg="add mod">
          <ac:chgData name="Carla Vijian" userId="0685818c105fcfa6" providerId="LiveId" clId="{B573ABD5-C7E7-4BDD-866F-CF69E0C84F45}" dt="2020-05-26T19:45:05.219" v="7588" actId="113"/>
          <ac:spMkLst>
            <pc:docMk/>
            <pc:sldMk cId="765026948" sldId="849"/>
            <ac:spMk id="25" creationId="{6EB3C55E-02DA-4034-B711-7E04FECD4B95}"/>
          </ac:spMkLst>
        </pc:spChg>
        <pc:spChg chg="add mod">
          <ac:chgData name="Carla Vijian" userId="0685818c105fcfa6" providerId="LiveId" clId="{B573ABD5-C7E7-4BDD-866F-CF69E0C84F45}" dt="2020-05-26T12:31:45.153" v="3340"/>
          <ac:spMkLst>
            <pc:docMk/>
            <pc:sldMk cId="765026948" sldId="849"/>
            <ac:spMk id="27" creationId="{202E16B6-FE0C-413F-8B3A-58696E558485}"/>
          </ac:spMkLst>
        </pc:spChg>
        <pc:spChg chg="add mod">
          <ac:chgData name="Carla Vijian" userId="0685818c105fcfa6" providerId="LiveId" clId="{B573ABD5-C7E7-4BDD-866F-CF69E0C84F45}" dt="2020-05-26T15:32:14.085" v="6240" actId="255"/>
          <ac:spMkLst>
            <pc:docMk/>
            <pc:sldMk cId="765026948" sldId="849"/>
            <ac:spMk id="29" creationId="{4F511D11-D314-4B17-827F-C3F2322241C3}"/>
          </ac:spMkLst>
        </pc:spChg>
        <pc:spChg chg="add mod">
          <ac:chgData name="Carla Vijian" userId="0685818c105fcfa6" providerId="LiveId" clId="{B573ABD5-C7E7-4BDD-866F-CF69E0C84F45}" dt="2020-05-26T15:25:18.913" v="6198" actId="1076"/>
          <ac:spMkLst>
            <pc:docMk/>
            <pc:sldMk cId="765026948" sldId="849"/>
            <ac:spMk id="31" creationId="{66A95B71-7C07-4518-9519-104C31DC73CC}"/>
          </ac:spMkLst>
        </pc:spChg>
        <pc:spChg chg="mod">
          <ac:chgData name="Carla Vijian" userId="0685818c105fcfa6" providerId="LiveId" clId="{B573ABD5-C7E7-4BDD-866F-CF69E0C84F45}" dt="2020-05-30T18:11:31.104" v="14444" actId="1076"/>
          <ac:spMkLst>
            <pc:docMk/>
            <pc:sldMk cId="765026948" sldId="849"/>
            <ac:spMk id="42" creationId="{D618E3F7-47CC-4003-A3AD-4FC70ABB2472}"/>
          </ac:spMkLst>
        </pc:spChg>
        <pc:spChg chg="mod">
          <ac:chgData name="Carla Vijian" userId="0685818c105fcfa6" providerId="LiveId" clId="{B573ABD5-C7E7-4BDD-866F-CF69E0C84F45}" dt="2020-05-26T15:33:33.760" v="6265" actId="6549"/>
          <ac:spMkLst>
            <pc:docMk/>
            <pc:sldMk cId="765026948" sldId="849"/>
            <ac:spMk id="55" creationId="{2DB598A3-40C5-4F34-9827-2BA72A43C4D8}"/>
          </ac:spMkLst>
        </pc:spChg>
        <pc:spChg chg="mod">
          <ac:chgData name="Carla Vijian" userId="0685818c105fcfa6" providerId="LiveId" clId="{B573ABD5-C7E7-4BDD-866F-CF69E0C84F45}" dt="2020-05-26T15:33:12.852" v="6251" actId="1076"/>
          <ac:spMkLst>
            <pc:docMk/>
            <pc:sldMk cId="765026948" sldId="849"/>
            <ac:spMk id="56" creationId="{576501B1-8240-424F-9A0D-381B6388EDC0}"/>
          </ac:spMkLst>
        </pc:spChg>
        <pc:spChg chg="del">
          <ac:chgData name="Carla Vijian" userId="0685818c105fcfa6" providerId="LiveId" clId="{B573ABD5-C7E7-4BDD-866F-CF69E0C84F45}" dt="2020-05-26T12:27:43.828" v="3224" actId="478"/>
          <ac:spMkLst>
            <pc:docMk/>
            <pc:sldMk cId="765026948" sldId="849"/>
            <ac:spMk id="57" creationId="{CFEA6B1C-F962-473C-B270-39479665F822}"/>
          </ac:spMkLst>
        </pc:spChg>
        <pc:grpChg chg="add mod">
          <ac:chgData name="Carla Vijian" userId="0685818c105fcfa6" providerId="LiveId" clId="{B573ABD5-C7E7-4BDD-866F-CF69E0C84F45}" dt="2020-05-26T12:26:03.156" v="3161" actId="207"/>
          <ac:grpSpMkLst>
            <pc:docMk/>
            <pc:sldMk cId="765026948" sldId="849"/>
            <ac:grpSpMk id="12" creationId="{282661D3-97CA-443A-AC68-4CF360781604}"/>
          </ac:grpSpMkLst>
        </pc:grpChg>
        <pc:grpChg chg="add mod">
          <ac:chgData name="Carla Vijian" userId="0685818c105fcfa6" providerId="LiveId" clId="{B573ABD5-C7E7-4BDD-866F-CF69E0C84F45}" dt="2020-05-24T19:11:53.889" v="464" actId="1076"/>
          <ac:grpSpMkLst>
            <pc:docMk/>
            <pc:sldMk cId="765026948" sldId="849"/>
            <ac:grpSpMk id="15" creationId="{A2F90E38-667E-4FB5-B8AD-17F0E5E0A295}"/>
          </ac:grpSpMkLst>
        </pc:grpChg>
        <pc:grpChg chg="add mod">
          <ac:chgData name="Carla Vijian" userId="0685818c105fcfa6" providerId="LiveId" clId="{B573ABD5-C7E7-4BDD-866F-CF69E0C84F45}" dt="2020-05-26T12:31:31.834" v="3339" actId="1076"/>
          <ac:grpSpMkLst>
            <pc:docMk/>
            <pc:sldMk cId="765026948" sldId="849"/>
            <ac:grpSpMk id="23" creationId="{B7018E47-B947-4EC2-B17B-523019EFC76A}"/>
          </ac:grpSpMkLst>
        </pc:grpChg>
        <pc:grpChg chg="add mod">
          <ac:chgData name="Carla Vijian" userId="0685818c105fcfa6" providerId="LiveId" clId="{B573ABD5-C7E7-4BDD-866F-CF69E0C84F45}" dt="2020-05-26T12:31:52.029" v="3341" actId="1076"/>
          <ac:grpSpMkLst>
            <pc:docMk/>
            <pc:sldMk cId="765026948" sldId="849"/>
            <ac:grpSpMk id="26" creationId="{A2658B8F-B7E8-42FE-8DCA-F2D8B7F6D531}"/>
          </ac:grpSpMkLst>
        </pc:grpChg>
        <pc:graphicFrameChg chg="mod">
          <ac:chgData name="Carla Vijian" userId="0685818c105fcfa6" providerId="LiveId" clId="{B573ABD5-C7E7-4BDD-866F-CF69E0C84F45}" dt="2020-05-30T18:17:51.221" v="14519"/>
          <ac:graphicFrameMkLst>
            <pc:docMk/>
            <pc:sldMk cId="765026948" sldId="849"/>
            <ac:graphicFrameMk id="4" creationId="{4529C48F-4611-4ED7-AE2B-C74AE096196A}"/>
          </ac:graphicFrameMkLst>
        </pc:graphicFrameChg>
        <pc:cxnChg chg="mod">
          <ac:chgData name="Carla Vijian" userId="0685818c105fcfa6" providerId="LiveId" clId="{B573ABD5-C7E7-4BDD-866F-CF69E0C84F45}" dt="2020-05-26T15:25:50.582" v="6202" actId="14100"/>
          <ac:cxnSpMkLst>
            <pc:docMk/>
            <pc:sldMk cId="765026948" sldId="849"/>
            <ac:cxnSpMk id="7" creationId="{B5C14D11-B924-4391-AF59-991D891E6E03}"/>
          </ac:cxnSpMkLst>
        </pc:cxnChg>
        <pc:cxnChg chg="add mod">
          <ac:chgData name="Carla Vijian" userId="0685818c105fcfa6" providerId="LiveId" clId="{B573ABD5-C7E7-4BDD-866F-CF69E0C84F45}" dt="2020-05-24T19:19:49.093" v="517" actId="14100"/>
          <ac:cxnSpMkLst>
            <pc:docMk/>
            <pc:sldMk cId="765026948" sldId="849"/>
            <ac:cxnSpMk id="18" creationId="{ABCF7DD4-C5C9-48D2-92EF-473377B0D1D2}"/>
          </ac:cxnSpMkLst>
        </pc:cxnChg>
        <pc:cxnChg chg="add mod">
          <ac:chgData name="Carla Vijian" userId="0685818c105fcfa6" providerId="LiveId" clId="{B573ABD5-C7E7-4BDD-866F-CF69E0C84F45}" dt="2020-05-26T15:25:16.087" v="6197" actId="14100"/>
          <ac:cxnSpMkLst>
            <pc:docMk/>
            <pc:sldMk cId="765026948" sldId="849"/>
            <ac:cxnSpMk id="30" creationId="{70CC1508-C580-45D2-BE96-CD97657AC5AB}"/>
          </ac:cxnSpMkLst>
        </pc:cxnChg>
        <pc:cxnChg chg="mod">
          <ac:chgData name="Carla Vijian" userId="0685818c105fcfa6" providerId="LiveId" clId="{B573ABD5-C7E7-4BDD-866F-CF69E0C84F45}" dt="2020-05-30T18:10:48.673" v="14437" actId="14100"/>
          <ac:cxnSpMkLst>
            <pc:docMk/>
            <pc:sldMk cId="765026948" sldId="849"/>
            <ac:cxnSpMk id="40" creationId="{BCF624D4-E97A-4537-A628-5EEE6A798DF4}"/>
          </ac:cxnSpMkLst>
        </pc:cxnChg>
      </pc:sldChg>
      <pc:sldChg chg="addSp modSp del mod delCm">
        <pc:chgData name="Carla Vijian" userId="0685818c105fcfa6" providerId="LiveId" clId="{B573ABD5-C7E7-4BDD-866F-CF69E0C84F45}" dt="2020-05-26T12:36:34.114" v="3404" actId="2696"/>
        <pc:sldMkLst>
          <pc:docMk/>
          <pc:sldMk cId="3728245459" sldId="850"/>
        </pc:sldMkLst>
        <pc:spChg chg="mod">
          <ac:chgData name="Carla Vijian" userId="0685818c105fcfa6" providerId="LiveId" clId="{B573ABD5-C7E7-4BDD-866F-CF69E0C84F45}" dt="2020-05-24T19:19:12.328" v="514" actId="1076"/>
          <ac:spMkLst>
            <pc:docMk/>
            <pc:sldMk cId="3728245459" sldId="850"/>
            <ac:spMk id="5" creationId="{A6364BC7-D776-42AA-A996-400FF239E72E}"/>
          </ac:spMkLst>
        </pc:spChg>
        <pc:spChg chg="add mod">
          <ac:chgData name="Carla Vijian" userId="0685818c105fcfa6" providerId="LiveId" clId="{B573ABD5-C7E7-4BDD-866F-CF69E0C84F45}" dt="2020-05-24T19:12:01.516" v="465"/>
          <ac:spMkLst>
            <pc:docMk/>
            <pc:sldMk cId="3728245459" sldId="850"/>
            <ac:spMk id="13" creationId="{A02FE1E5-1F3D-4EB4-881E-5E3F61B1A07C}"/>
          </ac:spMkLst>
        </pc:spChg>
        <pc:spChg chg="add mod">
          <ac:chgData name="Carla Vijian" userId="0685818c105fcfa6" providerId="LiveId" clId="{B573ABD5-C7E7-4BDD-866F-CF69E0C84F45}" dt="2020-05-24T19:16:10.943" v="502" actId="20577"/>
          <ac:spMkLst>
            <pc:docMk/>
            <pc:sldMk cId="3728245459" sldId="850"/>
            <ac:spMk id="14" creationId="{8BA32603-6F59-40F7-A89B-999DDA6FA9EC}"/>
          </ac:spMkLst>
        </pc:spChg>
        <pc:spChg chg="mod">
          <ac:chgData name="Carla Vijian" userId="0685818c105fcfa6" providerId="LiveId" clId="{B573ABD5-C7E7-4BDD-866F-CF69E0C84F45}" dt="2020-05-24T19:12:08.873" v="466"/>
          <ac:spMkLst>
            <pc:docMk/>
            <pc:sldMk cId="3728245459" sldId="850"/>
            <ac:spMk id="16" creationId="{6640F75F-DB43-4F64-81D0-92FC473F3847}"/>
          </ac:spMkLst>
        </pc:spChg>
        <pc:spChg chg="mod">
          <ac:chgData name="Carla Vijian" userId="0685818c105fcfa6" providerId="LiveId" clId="{B573ABD5-C7E7-4BDD-866F-CF69E0C84F45}" dt="2020-05-24T19:16:40.141" v="504" actId="207"/>
          <ac:spMkLst>
            <pc:docMk/>
            <pc:sldMk cId="3728245459" sldId="850"/>
            <ac:spMk id="17" creationId="{896DB598-9168-4A86-9F28-ADA641DE74AF}"/>
          </ac:spMkLst>
        </pc:spChg>
        <pc:spChg chg="add mod">
          <ac:chgData name="Carla Vijian" userId="0685818c105fcfa6" providerId="LiveId" clId="{B573ABD5-C7E7-4BDD-866F-CF69E0C84F45}" dt="2020-05-24T19:14:39.798" v="492" actId="1076"/>
          <ac:spMkLst>
            <pc:docMk/>
            <pc:sldMk cId="3728245459" sldId="850"/>
            <ac:spMk id="20" creationId="{E2E7A64A-4E63-45C9-878C-53844EBFB12E}"/>
          </ac:spMkLst>
        </pc:spChg>
        <pc:spChg chg="add mod">
          <ac:chgData name="Carla Vijian" userId="0685818c105fcfa6" providerId="LiveId" clId="{B573ABD5-C7E7-4BDD-866F-CF69E0C84F45}" dt="2020-05-26T12:31:16.827" v="3336"/>
          <ac:spMkLst>
            <pc:docMk/>
            <pc:sldMk cId="3728245459" sldId="850"/>
            <ac:spMk id="22" creationId="{EE62252D-D584-4CC8-94FA-5F20019819CF}"/>
          </ac:spMkLst>
        </pc:spChg>
        <pc:spChg chg="add mod">
          <ac:chgData name="Carla Vijian" userId="0685818c105fcfa6" providerId="LiveId" clId="{B573ABD5-C7E7-4BDD-866F-CF69E0C84F45}" dt="2020-05-26T12:34:55.556" v="3372" actId="207"/>
          <ac:spMkLst>
            <pc:docMk/>
            <pc:sldMk cId="3728245459" sldId="850"/>
            <ac:spMk id="23" creationId="{9867DA6A-5970-4A15-BFC1-C0AF0622A64E}"/>
          </ac:spMkLst>
        </pc:spChg>
        <pc:spChg chg="mod">
          <ac:chgData name="Carla Vijian" userId="0685818c105fcfa6" providerId="LiveId" clId="{B573ABD5-C7E7-4BDD-866F-CF69E0C84F45}" dt="2020-05-24T19:19:02.986" v="513" actId="1076"/>
          <ac:spMkLst>
            <pc:docMk/>
            <pc:sldMk cId="3728245459" sldId="850"/>
            <ac:spMk id="42" creationId="{D618E3F7-47CC-4003-A3AD-4FC70ABB2472}"/>
          </ac:spMkLst>
        </pc:spChg>
        <pc:grpChg chg="add mod ord">
          <ac:chgData name="Carla Vijian" userId="0685818c105fcfa6" providerId="LiveId" clId="{B573ABD5-C7E7-4BDD-866F-CF69E0C84F45}" dt="2020-05-24T19:13:23.660" v="478" actId="1076"/>
          <ac:grpSpMkLst>
            <pc:docMk/>
            <pc:sldMk cId="3728245459" sldId="850"/>
            <ac:grpSpMk id="12" creationId="{08C657E3-91AD-45CE-93FA-11FC18031957}"/>
          </ac:grpSpMkLst>
        </pc:grpChg>
        <pc:grpChg chg="add mod">
          <ac:chgData name="Carla Vijian" userId="0685818c105fcfa6" providerId="LiveId" clId="{B573ABD5-C7E7-4BDD-866F-CF69E0C84F45}" dt="2020-05-24T19:16:33.813" v="503" actId="207"/>
          <ac:grpSpMkLst>
            <pc:docMk/>
            <pc:sldMk cId="3728245459" sldId="850"/>
            <ac:grpSpMk id="15" creationId="{7226B763-15DB-47A0-B63C-26F8258E31F0}"/>
          </ac:grpSpMkLst>
        </pc:grpChg>
        <pc:grpChg chg="add mod">
          <ac:chgData name="Carla Vijian" userId="0685818c105fcfa6" providerId="LiveId" clId="{B573ABD5-C7E7-4BDD-866F-CF69E0C84F45}" dt="2020-05-26T12:34:43.934" v="3370" actId="207"/>
          <ac:grpSpMkLst>
            <pc:docMk/>
            <pc:sldMk cId="3728245459" sldId="850"/>
            <ac:grpSpMk id="21" creationId="{AA8047F6-E7DE-470F-9B92-8F944B6EA95A}"/>
          </ac:grpSpMkLst>
        </pc:grpChg>
        <pc:graphicFrameChg chg="mod">
          <ac:chgData name="Carla Vijian" userId="0685818c105fcfa6" providerId="LiveId" clId="{B573ABD5-C7E7-4BDD-866F-CF69E0C84F45}" dt="2020-05-26T12:31:55.385" v="3342"/>
          <ac:graphicFrameMkLst>
            <pc:docMk/>
            <pc:sldMk cId="3728245459" sldId="850"/>
            <ac:graphicFrameMk id="4" creationId="{4529C48F-4611-4ED7-AE2B-C74AE096196A}"/>
          </ac:graphicFrameMkLst>
        </pc:graphicFrameChg>
        <pc:cxnChg chg="add mod">
          <ac:chgData name="Carla Vijian" userId="0685818c105fcfa6" providerId="LiveId" clId="{B573ABD5-C7E7-4BDD-866F-CF69E0C84F45}" dt="2020-05-24T19:19:24.402" v="516" actId="14100"/>
          <ac:cxnSpMkLst>
            <pc:docMk/>
            <pc:sldMk cId="3728245459" sldId="850"/>
            <ac:cxnSpMk id="18" creationId="{A68D4CCE-23C9-451E-9557-99F4D5CD12DB}"/>
          </ac:cxnSpMkLst>
        </pc:cxnChg>
      </pc:sldChg>
      <pc:sldChg chg="addSp delSp modSp mod addCm delCm modNotesTx">
        <pc:chgData name="Carla Vijian" userId="0685818c105fcfa6" providerId="LiveId" clId="{B573ABD5-C7E7-4BDD-866F-CF69E0C84F45}" dt="2020-06-03T18:47:59.385" v="18761" actId="20577"/>
        <pc:sldMkLst>
          <pc:docMk/>
          <pc:sldMk cId="843328131" sldId="851"/>
        </pc:sldMkLst>
        <pc:spChg chg="mod">
          <ac:chgData name="Carla Vijian" userId="0685818c105fcfa6" providerId="LiveId" clId="{B573ABD5-C7E7-4BDD-866F-CF69E0C84F45}" dt="2020-05-30T16:43:17.930" v="14114" actId="255"/>
          <ac:spMkLst>
            <pc:docMk/>
            <pc:sldMk cId="843328131" sldId="851"/>
            <ac:spMk id="3" creationId="{11980EA7-C74A-48AF-BB98-F9A3849151DB}"/>
          </ac:spMkLst>
        </pc:spChg>
        <pc:spChg chg="add mod">
          <ac:chgData name="Carla Vijian" userId="0685818c105fcfa6" providerId="LiveId" clId="{B573ABD5-C7E7-4BDD-866F-CF69E0C84F45}" dt="2020-05-29T18:19:03.927" v="12485" actId="1076"/>
          <ac:spMkLst>
            <pc:docMk/>
            <pc:sldMk cId="843328131" sldId="851"/>
            <ac:spMk id="15" creationId="{95E76E11-5BC6-42BA-931D-642DEF1803D9}"/>
          </ac:spMkLst>
        </pc:spChg>
        <pc:spChg chg="add mod">
          <ac:chgData name="Carla Vijian" userId="0685818c105fcfa6" providerId="LiveId" clId="{B573ABD5-C7E7-4BDD-866F-CF69E0C84F45}" dt="2020-05-24T19:14:08.416" v="485" actId="688"/>
          <ac:spMkLst>
            <pc:docMk/>
            <pc:sldMk cId="843328131" sldId="851"/>
            <ac:spMk id="19" creationId="{F508C251-E519-4785-A055-340EE0C9336C}"/>
          </ac:spMkLst>
        </pc:spChg>
        <pc:spChg chg="add del mod">
          <ac:chgData name="Carla Vijian" userId="0685818c105fcfa6" providerId="LiveId" clId="{B573ABD5-C7E7-4BDD-866F-CF69E0C84F45}" dt="2020-05-26T12:57:00.350" v="3734" actId="478"/>
          <ac:spMkLst>
            <pc:docMk/>
            <pc:sldMk cId="843328131" sldId="851"/>
            <ac:spMk id="20" creationId="{8914AD81-C1D2-41FD-9570-3024449A359D}"/>
          </ac:spMkLst>
        </pc:spChg>
        <pc:spChg chg="add del mod">
          <ac:chgData name="Carla Vijian" userId="0685818c105fcfa6" providerId="LiveId" clId="{B573ABD5-C7E7-4BDD-866F-CF69E0C84F45}" dt="2020-05-26T15:47:02.071" v="6461" actId="14100"/>
          <ac:spMkLst>
            <pc:docMk/>
            <pc:sldMk cId="843328131" sldId="851"/>
            <ac:spMk id="21" creationId="{C684EE67-7957-47D2-A7ED-6802DD4E787A}"/>
          </ac:spMkLst>
        </pc:spChg>
        <pc:spChg chg="add del mod">
          <ac:chgData name="Carla Vijian" userId="0685818c105fcfa6" providerId="LiveId" clId="{B573ABD5-C7E7-4BDD-866F-CF69E0C84F45}" dt="2020-05-26T13:13:11.789" v="3889" actId="21"/>
          <ac:spMkLst>
            <pc:docMk/>
            <pc:sldMk cId="843328131" sldId="851"/>
            <ac:spMk id="22" creationId="{CF1CDC6F-FAB9-4AC0-8351-A7C63270439A}"/>
          </ac:spMkLst>
        </pc:spChg>
        <pc:spChg chg="add mod">
          <ac:chgData name="Carla Vijian" userId="0685818c105fcfa6" providerId="LiveId" clId="{B573ABD5-C7E7-4BDD-866F-CF69E0C84F45}" dt="2020-05-26T15:45:56.004" v="6393" actId="207"/>
          <ac:spMkLst>
            <pc:docMk/>
            <pc:sldMk cId="843328131" sldId="851"/>
            <ac:spMk id="23" creationId="{F285E3A4-8671-421A-8F5B-BBD16A713DB3}"/>
          </ac:spMkLst>
        </pc:spChg>
        <pc:spChg chg="add mod">
          <ac:chgData name="Carla Vijian" userId="0685818c105fcfa6" providerId="LiveId" clId="{B573ABD5-C7E7-4BDD-866F-CF69E0C84F45}" dt="2020-05-26T15:46:50.954" v="6460" actId="207"/>
          <ac:spMkLst>
            <pc:docMk/>
            <pc:sldMk cId="843328131" sldId="851"/>
            <ac:spMk id="25" creationId="{1F021FD0-92C9-401B-B6AD-0B39D757ABF6}"/>
          </ac:spMkLst>
        </pc:spChg>
        <pc:spChg chg="mod">
          <ac:chgData name="Carla Vijian" userId="0685818c105fcfa6" providerId="LiveId" clId="{B573ABD5-C7E7-4BDD-866F-CF69E0C84F45}" dt="2020-05-29T18:18:54.369" v="12483" actId="6549"/>
          <ac:spMkLst>
            <pc:docMk/>
            <pc:sldMk cId="843328131" sldId="851"/>
            <ac:spMk id="28" creationId="{38A8C952-DBE3-488E-9EA8-C77837312B16}"/>
          </ac:spMkLst>
        </pc:spChg>
        <pc:spChg chg="mod">
          <ac:chgData name="Carla Vijian" userId="0685818c105fcfa6" providerId="LiveId" clId="{B573ABD5-C7E7-4BDD-866F-CF69E0C84F45}" dt="2020-06-02T14:29:21.983" v="18552" actId="1076"/>
          <ac:spMkLst>
            <pc:docMk/>
            <pc:sldMk cId="843328131" sldId="851"/>
            <ac:spMk id="30" creationId="{8C05E433-E0FD-4472-8D50-02E9E909548D}"/>
          </ac:spMkLst>
        </pc:spChg>
        <pc:spChg chg="mod">
          <ac:chgData name="Carla Vijian" userId="0685818c105fcfa6" providerId="LiveId" clId="{B573ABD5-C7E7-4BDD-866F-CF69E0C84F45}" dt="2020-05-30T18:12:39.385" v="14492" actId="1076"/>
          <ac:spMkLst>
            <pc:docMk/>
            <pc:sldMk cId="843328131" sldId="851"/>
            <ac:spMk id="42" creationId="{D618E3F7-47CC-4003-A3AD-4FC70ABB2472}"/>
          </ac:spMkLst>
        </pc:spChg>
        <pc:spChg chg="del mod">
          <ac:chgData name="Carla Vijian" userId="0685818c105fcfa6" providerId="LiveId" clId="{B573ABD5-C7E7-4BDD-866F-CF69E0C84F45}" dt="2020-05-26T12:56:55.927" v="3731" actId="478"/>
          <ac:spMkLst>
            <pc:docMk/>
            <pc:sldMk cId="843328131" sldId="851"/>
            <ac:spMk id="55" creationId="{2DB598A3-40C5-4F34-9827-2BA72A43C4D8}"/>
          </ac:spMkLst>
        </pc:spChg>
        <pc:spChg chg="del">
          <ac:chgData name="Carla Vijian" userId="0685818c105fcfa6" providerId="LiveId" clId="{B573ABD5-C7E7-4BDD-866F-CF69E0C84F45}" dt="2020-05-26T12:56:58.179" v="3732" actId="478"/>
          <ac:spMkLst>
            <pc:docMk/>
            <pc:sldMk cId="843328131" sldId="851"/>
            <ac:spMk id="56" creationId="{576501B1-8240-424F-9A0D-381B6388EDC0}"/>
          </ac:spMkLst>
        </pc:spChg>
        <pc:spChg chg="del">
          <ac:chgData name="Carla Vijian" userId="0685818c105fcfa6" providerId="LiveId" clId="{B573ABD5-C7E7-4BDD-866F-CF69E0C84F45}" dt="2020-05-26T12:56:59.442" v="3733" actId="478"/>
          <ac:spMkLst>
            <pc:docMk/>
            <pc:sldMk cId="843328131" sldId="851"/>
            <ac:spMk id="57" creationId="{CFEA6B1C-F962-473C-B270-39479665F822}"/>
          </ac:spMkLst>
        </pc:spChg>
        <pc:spChg chg="del">
          <ac:chgData name="Carla Vijian" userId="0685818c105fcfa6" providerId="LiveId" clId="{B573ABD5-C7E7-4BDD-866F-CF69E0C84F45}" dt="2020-05-26T13:08:32.371" v="3789" actId="478"/>
          <ac:spMkLst>
            <pc:docMk/>
            <pc:sldMk cId="843328131" sldId="851"/>
            <ac:spMk id="59" creationId="{D12E5C3D-6D59-48C3-B2B5-899527392546}"/>
          </ac:spMkLst>
        </pc:spChg>
        <pc:spChg chg="del">
          <ac:chgData name="Carla Vijian" userId="0685818c105fcfa6" providerId="LiveId" clId="{B573ABD5-C7E7-4BDD-866F-CF69E0C84F45}" dt="2020-05-26T13:08:36.733" v="3790" actId="478"/>
          <ac:spMkLst>
            <pc:docMk/>
            <pc:sldMk cId="843328131" sldId="851"/>
            <ac:spMk id="62" creationId="{0404E274-2BB6-43A2-B65A-56E2094EEE50}"/>
          </ac:spMkLst>
        </pc:spChg>
        <pc:graphicFrameChg chg="add del mod">
          <ac:chgData name="Carla Vijian" userId="0685818c105fcfa6" providerId="LiveId" clId="{B573ABD5-C7E7-4BDD-866F-CF69E0C84F45}" dt="2020-05-30T18:18:05.425" v="14521"/>
          <ac:graphicFrameMkLst>
            <pc:docMk/>
            <pc:sldMk cId="843328131" sldId="851"/>
            <ac:graphicFrameMk id="4" creationId="{4529C48F-4611-4ED7-AE2B-C74AE096196A}"/>
          </ac:graphicFrameMkLst>
        </pc:graphicFrameChg>
        <pc:cxnChg chg="mod">
          <ac:chgData name="Carla Vijian" userId="0685818c105fcfa6" providerId="LiveId" clId="{B573ABD5-C7E7-4BDD-866F-CF69E0C84F45}" dt="2020-05-26T16:15:05.303" v="6853" actId="14100"/>
          <ac:cxnSpMkLst>
            <pc:docMk/>
            <pc:sldMk cId="843328131" sldId="851"/>
            <ac:cxnSpMk id="8" creationId="{EC657219-3B23-46D3-B19D-6F196F0EA646}"/>
          </ac:cxnSpMkLst>
        </pc:cxnChg>
        <pc:cxnChg chg="add del mod">
          <ac:chgData name="Carla Vijian" userId="0685818c105fcfa6" providerId="LiveId" clId="{B573ABD5-C7E7-4BDD-866F-CF69E0C84F45}" dt="2020-05-26T20:16:12.932" v="8754"/>
          <ac:cxnSpMkLst>
            <pc:docMk/>
            <pc:sldMk cId="843328131" sldId="851"/>
            <ac:cxnSpMk id="15" creationId="{95F7FC34-4831-4FBE-997C-6951D021BDB6}"/>
          </ac:cxnSpMkLst>
        </pc:cxnChg>
        <pc:cxnChg chg="mod">
          <ac:chgData name="Carla Vijian" userId="0685818c105fcfa6" providerId="LiveId" clId="{B573ABD5-C7E7-4BDD-866F-CF69E0C84F45}" dt="2020-06-02T14:31:06.613" v="18571" actId="14100"/>
          <ac:cxnSpMkLst>
            <pc:docMk/>
            <pc:sldMk cId="843328131" sldId="851"/>
            <ac:cxnSpMk id="24" creationId="{E8427BBF-1B38-4647-A65C-7DA0720A1B7A}"/>
          </ac:cxnSpMkLst>
        </pc:cxnChg>
        <pc:cxnChg chg="mod">
          <ac:chgData name="Carla Vijian" userId="0685818c105fcfa6" providerId="LiveId" clId="{B573ABD5-C7E7-4BDD-866F-CF69E0C84F45}" dt="2020-05-26T20:18:14.917" v="8756" actId="14100"/>
          <ac:cxnSpMkLst>
            <pc:docMk/>
            <pc:sldMk cId="843328131" sldId="851"/>
            <ac:cxnSpMk id="40" creationId="{BCF624D4-E97A-4537-A628-5EEE6A798DF4}"/>
          </ac:cxnSpMkLst>
        </pc:cxnChg>
        <pc:cxnChg chg="del mod">
          <ac:chgData name="Carla Vijian" userId="0685818c105fcfa6" providerId="LiveId" clId="{B573ABD5-C7E7-4BDD-866F-CF69E0C84F45}" dt="2020-05-26T13:09:37.513" v="3798" actId="478"/>
          <ac:cxnSpMkLst>
            <pc:docMk/>
            <pc:sldMk cId="843328131" sldId="851"/>
            <ac:cxnSpMk id="67" creationId="{60C44861-1E7E-45BC-A7E7-8E539AFDB28C}"/>
          </ac:cxnSpMkLst>
        </pc:cxnChg>
        <pc:cxnChg chg="del">
          <ac:chgData name="Carla Vijian" userId="0685818c105fcfa6" providerId="LiveId" clId="{B573ABD5-C7E7-4BDD-866F-CF69E0C84F45}" dt="2020-05-26T13:09:34.763" v="3797" actId="478"/>
          <ac:cxnSpMkLst>
            <pc:docMk/>
            <pc:sldMk cId="843328131" sldId="851"/>
            <ac:cxnSpMk id="68" creationId="{4D4A2EB7-A3AA-4DA2-BD80-92233FB89DED}"/>
          </ac:cxnSpMkLst>
        </pc:cxnChg>
      </pc:sldChg>
      <pc:sldChg chg="addSp delSp modSp mod ord delCm modNotes modNotesTx">
        <pc:chgData name="Carla Vijian" userId="0685818c105fcfa6" providerId="LiveId" clId="{B573ABD5-C7E7-4BDD-866F-CF69E0C84F45}" dt="2020-06-03T19:28:37.498" v="18882" actId="478"/>
        <pc:sldMkLst>
          <pc:docMk/>
          <pc:sldMk cId="2762889924" sldId="852"/>
        </pc:sldMkLst>
        <pc:spChg chg="mod">
          <ac:chgData name="Carla Vijian" userId="0685818c105fcfa6" providerId="LiveId" clId="{B573ABD5-C7E7-4BDD-866F-CF69E0C84F45}" dt="2020-05-26T15:45:19.841" v="6383" actId="6549"/>
          <ac:spMkLst>
            <pc:docMk/>
            <pc:sldMk cId="2762889924" sldId="852"/>
            <ac:spMk id="2" creationId="{2E5FD361-56A6-429A-94A5-DF7FB56795D4}"/>
          </ac:spMkLst>
        </pc:spChg>
        <pc:spChg chg="mod">
          <ac:chgData name="Carla Vijian" userId="0685818c105fcfa6" providerId="LiveId" clId="{B573ABD5-C7E7-4BDD-866F-CF69E0C84F45}" dt="2020-05-30T18:12:05.775" v="14491" actId="20577"/>
          <ac:spMkLst>
            <pc:docMk/>
            <pc:sldMk cId="2762889924" sldId="852"/>
            <ac:spMk id="5" creationId="{F6E22F80-3E09-4B93-8ECB-4E83C41FEBB4}"/>
          </ac:spMkLst>
        </pc:spChg>
        <pc:spChg chg="mod">
          <ac:chgData name="Carla Vijian" userId="0685818c105fcfa6" providerId="LiveId" clId="{B573ABD5-C7E7-4BDD-866F-CF69E0C84F45}" dt="2020-05-29T18:18:11.920" v="12449" actId="6549"/>
          <ac:spMkLst>
            <pc:docMk/>
            <pc:sldMk cId="2762889924" sldId="852"/>
            <ac:spMk id="6" creationId="{513EC541-6476-41C8-95C5-EC21EE0B7085}"/>
          </ac:spMkLst>
        </pc:spChg>
        <pc:spChg chg="add del mod">
          <ac:chgData name="Carla Vijian" userId="0685818c105fcfa6" providerId="LiveId" clId="{B573ABD5-C7E7-4BDD-866F-CF69E0C84F45}" dt="2020-05-29T18:18:09.271" v="12448"/>
          <ac:spMkLst>
            <pc:docMk/>
            <pc:sldMk cId="2762889924" sldId="852"/>
            <ac:spMk id="7" creationId="{20C24D11-648C-4789-BF9B-04486FCF0B36}"/>
          </ac:spMkLst>
        </pc:spChg>
        <pc:spChg chg="add mod">
          <ac:chgData name="Carla Vijian" userId="0685818c105fcfa6" providerId="LiveId" clId="{B573ABD5-C7E7-4BDD-866F-CF69E0C84F45}" dt="2020-05-29T18:18:22.264" v="12451" actId="1076"/>
          <ac:spMkLst>
            <pc:docMk/>
            <pc:sldMk cId="2762889924" sldId="852"/>
            <ac:spMk id="8" creationId="{F4238E95-2306-428C-B3A9-E77E55B0A426}"/>
          </ac:spMkLst>
        </pc:spChg>
        <pc:graphicFrameChg chg="mod">
          <ac:chgData name="Carla Vijian" userId="0685818c105fcfa6" providerId="LiveId" clId="{B573ABD5-C7E7-4BDD-866F-CF69E0C84F45}" dt="2020-05-30T16:12:07.860" v="13827" actId="207"/>
          <ac:graphicFrameMkLst>
            <pc:docMk/>
            <pc:sldMk cId="2762889924" sldId="852"/>
            <ac:graphicFrameMk id="3" creationId="{DEC77282-A180-4E59-AD88-06BD374F683F}"/>
          </ac:graphicFrameMkLst>
        </pc:graphicFrameChg>
      </pc:sldChg>
      <pc:sldChg chg="addSp delSp modSp mod ord delCm modNotes">
        <pc:chgData name="Carla Vijian" userId="0685818c105fcfa6" providerId="LiveId" clId="{B573ABD5-C7E7-4BDD-866F-CF69E0C84F45}" dt="2020-06-03T19:29:07.446" v="18889" actId="478"/>
        <pc:sldMkLst>
          <pc:docMk/>
          <pc:sldMk cId="2281240608" sldId="853"/>
        </pc:sldMkLst>
        <pc:spChg chg="mod">
          <ac:chgData name="Carla Vijian" userId="0685818c105fcfa6" providerId="LiveId" clId="{B573ABD5-C7E7-4BDD-866F-CF69E0C84F45}" dt="2020-05-29T18:15:13.542" v="12438" actId="1076"/>
          <ac:spMkLst>
            <pc:docMk/>
            <pc:sldMk cId="2281240608" sldId="853"/>
            <ac:spMk id="5" creationId="{F6E22F80-3E09-4B93-8ECB-4E83C41FEBB4}"/>
          </ac:spMkLst>
        </pc:spChg>
        <pc:spChg chg="del mod">
          <ac:chgData name="Carla Vijian" userId="0685818c105fcfa6" providerId="LiveId" clId="{B573ABD5-C7E7-4BDD-866F-CF69E0C84F45}" dt="2020-05-29T18:15:10.579" v="12437" actId="478"/>
          <ac:spMkLst>
            <pc:docMk/>
            <pc:sldMk cId="2281240608" sldId="853"/>
            <ac:spMk id="6" creationId="{513EC541-6476-41C8-95C5-EC21EE0B7085}"/>
          </ac:spMkLst>
        </pc:spChg>
        <pc:spChg chg="mod">
          <ac:chgData name="Carla Vijian" userId="0685818c105fcfa6" providerId="LiveId" clId="{B573ABD5-C7E7-4BDD-866F-CF69E0C84F45}" dt="2020-05-26T13:40:44.514" v="4612" actId="20577"/>
          <ac:spMkLst>
            <pc:docMk/>
            <pc:sldMk cId="2281240608" sldId="853"/>
            <ac:spMk id="7" creationId="{F3D5DB7B-1DEE-43C5-99AB-E0867C769FD2}"/>
          </ac:spMkLst>
        </pc:spChg>
        <pc:picChg chg="add del mod">
          <ac:chgData name="Carla Vijian" userId="0685818c105fcfa6" providerId="LiveId" clId="{B573ABD5-C7E7-4BDD-866F-CF69E0C84F45}" dt="2020-05-30T16:48:18.317" v="14152" actId="478"/>
          <ac:picMkLst>
            <pc:docMk/>
            <pc:sldMk cId="2281240608" sldId="853"/>
            <ac:picMk id="3" creationId="{FD4CCF62-B23A-4BA7-8E0F-7B7431D59FC0}"/>
          </ac:picMkLst>
        </pc:picChg>
      </pc:sldChg>
      <pc:sldChg chg="addSp modSp del mod delCm">
        <pc:chgData name="Carla Vijian" userId="0685818c105fcfa6" providerId="LiveId" clId="{B573ABD5-C7E7-4BDD-866F-CF69E0C84F45}" dt="2020-05-26T12:58:33.265" v="3738" actId="2696"/>
        <pc:sldMkLst>
          <pc:docMk/>
          <pc:sldMk cId="446734014" sldId="854"/>
        </pc:sldMkLst>
        <pc:spChg chg="add mod">
          <ac:chgData name="Carla Vijian" userId="0685818c105fcfa6" providerId="LiveId" clId="{B573ABD5-C7E7-4BDD-866F-CF69E0C84F45}" dt="2020-05-24T19:08:05.895" v="401"/>
          <ac:spMkLst>
            <pc:docMk/>
            <pc:sldMk cId="446734014" sldId="854"/>
            <ac:spMk id="20" creationId="{1CD8AEE9-104F-4ABD-A51F-1CCB86DDA4F9}"/>
          </ac:spMkLst>
        </pc:spChg>
        <pc:graphicFrameChg chg="mod">
          <ac:chgData name="Carla Vijian" userId="0685818c105fcfa6" providerId="LiveId" clId="{B573ABD5-C7E7-4BDD-866F-CF69E0C84F45}" dt="2020-05-24T19:07:48.565" v="398" actId="2085"/>
          <ac:graphicFrameMkLst>
            <pc:docMk/>
            <pc:sldMk cId="446734014" sldId="854"/>
            <ac:graphicFrameMk id="4" creationId="{4529C48F-4611-4ED7-AE2B-C74AE096196A}"/>
          </ac:graphicFrameMkLst>
        </pc:graphicFrameChg>
        <pc:cxnChg chg="mod">
          <ac:chgData name="Carla Vijian" userId="0685818c105fcfa6" providerId="LiveId" clId="{B573ABD5-C7E7-4BDD-866F-CF69E0C84F45}" dt="2020-05-24T19:07:55.038" v="399" actId="14100"/>
          <ac:cxnSpMkLst>
            <pc:docMk/>
            <pc:sldMk cId="446734014" sldId="854"/>
            <ac:cxnSpMk id="8" creationId="{EC657219-3B23-46D3-B19D-6F196F0EA646}"/>
          </ac:cxnSpMkLst>
        </pc:cxnChg>
        <pc:cxnChg chg="mod">
          <ac:chgData name="Carla Vijian" userId="0685818c105fcfa6" providerId="LiveId" clId="{B573ABD5-C7E7-4BDD-866F-CF69E0C84F45}" dt="2020-05-24T19:20:29.297" v="519" actId="14100"/>
          <ac:cxnSpMkLst>
            <pc:docMk/>
            <pc:sldMk cId="446734014" sldId="854"/>
            <ac:cxnSpMk id="67" creationId="{60C44861-1E7E-45BC-A7E7-8E539AFDB28C}"/>
          </ac:cxnSpMkLst>
        </pc:cxnChg>
      </pc:sldChg>
      <pc:sldChg chg="addSp delSp modSp mod modClrScheme delCm chgLayout modNotesTx">
        <pc:chgData name="Carla Vijian" userId="0685818c105fcfa6" providerId="LiveId" clId="{B573ABD5-C7E7-4BDD-866F-CF69E0C84F45}" dt="2020-06-03T18:40:24.610" v="18752" actId="20577"/>
        <pc:sldMkLst>
          <pc:docMk/>
          <pc:sldMk cId="3941637610" sldId="855"/>
        </pc:sldMkLst>
        <pc:spChg chg="add del mod">
          <ac:chgData name="Carla Vijian" userId="0685818c105fcfa6" providerId="LiveId" clId="{B573ABD5-C7E7-4BDD-866F-CF69E0C84F45}" dt="2020-05-26T14:55:46.943" v="5331" actId="26606"/>
          <ac:spMkLst>
            <pc:docMk/>
            <pc:sldMk cId="3941637610" sldId="855"/>
            <ac:spMk id="2" creationId="{9300BA30-0D2B-4958-A9E5-3E14A8ADF1C4}"/>
          </ac:spMkLst>
        </pc:spChg>
        <pc:spChg chg="mod">
          <ac:chgData name="Carla Vijian" userId="0685818c105fcfa6" providerId="LiveId" clId="{B573ABD5-C7E7-4BDD-866F-CF69E0C84F45}" dt="2020-05-26T14:57:38.859" v="5374" actId="1076"/>
          <ac:spMkLst>
            <pc:docMk/>
            <pc:sldMk cId="3941637610" sldId="855"/>
            <ac:spMk id="5" creationId="{F6E22F80-3E09-4B93-8ECB-4E83C41FEBB4}"/>
          </ac:spMkLst>
        </pc:spChg>
        <pc:spChg chg="mod">
          <ac:chgData name="Carla Vijian" userId="0685818c105fcfa6" providerId="LiveId" clId="{B573ABD5-C7E7-4BDD-866F-CF69E0C84F45}" dt="2020-05-26T14:57:46.308" v="5375" actId="1076"/>
          <ac:spMkLst>
            <pc:docMk/>
            <pc:sldMk cId="3941637610" sldId="855"/>
            <ac:spMk id="6" creationId="{513EC541-6476-41C8-95C5-EC21EE0B7085}"/>
          </ac:spMkLst>
        </pc:spChg>
        <pc:spChg chg="del mod">
          <ac:chgData name="Carla Vijian" userId="0685818c105fcfa6" providerId="LiveId" clId="{B573ABD5-C7E7-4BDD-866F-CF69E0C84F45}" dt="2020-05-26T12:06:06.807" v="1665" actId="478"/>
          <ac:spMkLst>
            <pc:docMk/>
            <pc:sldMk cId="3941637610" sldId="855"/>
            <ac:spMk id="7" creationId="{F3D5DB7B-1DEE-43C5-99AB-E0867C769FD2}"/>
          </ac:spMkLst>
        </pc:spChg>
        <pc:graphicFrameChg chg="add mod">
          <ac:chgData name="Carla Vijian" userId="0685818c105fcfa6" providerId="LiveId" clId="{B573ABD5-C7E7-4BDD-866F-CF69E0C84F45}" dt="2020-05-30T16:11:46.002" v="13825" actId="207"/>
          <ac:graphicFrameMkLst>
            <pc:docMk/>
            <pc:sldMk cId="3941637610" sldId="855"/>
            <ac:graphicFrameMk id="8" creationId="{547B76E0-16E9-44FC-9EF1-E9A4F77C312E}"/>
          </ac:graphicFrameMkLst>
        </pc:graphicFrameChg>
      </pc:sldChg>
      <pc:sldChg chg="modSp mod ord delCm modNotes">
        <pc:chgData name="Carla Vijian" userId="0685818c105fcfa6" providerId="LiveId" clId="{B573ABD5-C7E7-4BDD-866F-CF69E0C84F45}" dt="2020-06-03T19:28:47.269" v="18883" actId="478"/>
        <pc:sldMkLst>
          <pc:docMk/>
          <pc:sldMk cId="3552448996" sldId="856"/>
        </pc:sldMkLst>
        <pc:spChg chg="mod">
          <ac:chgData name="Carla Vijian" userId="0685818c105fcfa6" providerId="LiveId" clId="{B573ABD5-C7E7-4BDD-866F-CF69E0C84F45}" dt="2020-05-30T16:44:30.124" v="14124" actId="255"/>
          <ac:spMkLst>
            <pc:docMk/>
            <pc:sldMk cId="3552448996" sldId="856"/>
            <ac:spMk id="4" creationId="{00000000-0000-0000-0000-000000000000}"/>
          </ac:spMkLst>
        </pc:spChg>
        <pc:graphicFrameChg chg="mod">
          <ac:chgData name="Carla Vijian" userId="0685818c105fcfa6" providerId="LiveId" clId="{B573ABD5-C7E7-4BDD-866F-CF69E0C84F45}" dt="2020-05-30T16:12:18.558" v="13828" actId="207"/>
          <ac:graphicFrameMkLst>
            <pc:docMk/>
            <pc:sldMk cId="3552448996" sldId="856"/>
            <ac:graphicFrameMk id="7" creationId="{FCD2CF78-FC61-452B-9831-40D87E711B98}"/>
          </ac:graphicFrameMkLst>
        </pc:graphicFrameChg>
      </pc:sldChg>
      <pc:sldChg chg="del">
        <pc:chgData name="Carla Vijian" userId="0685818c105fcfa6" providerId="LiveId" clId="{B573ABD5-C7E7-4BDD-866F-CF69E0C84F45}" dt="2020-05-26T13:47:03.544" v="4857" actId="2696"/>
        <pc:sldMkLst>
          <pc:docMk/>
          <pc:sldMk cId="3587858480" sldId="857"/>
        </pc:sldMkLst>
      </pc:sldChg>
      <pc:sldChg chg="modSp add mod ord modNotes">
        <pc:chgData name="Carla Vijian" userId="0685818c105fcfa6" providerId="LiveId" clId="{B573ABD5-C7E7-4BDD-866F-CF69E0C84F45}" dt="2020-06-03T19:28:29.056" v="18881" actId="478"/>
        <pc:sldMkLst>
          <pc:docMk/>
          <pc:sldMk cId="841981810" sldId="858"/>
        </pc:sldMkLst>
        <pc:spChg chg="mod">
          <ac:chgData name="Carla Vijian" userId="0685818c105fcfa6" providerId="LiveId" clId="{B573ABD5-C7E7-4BDD-866F-CF69E0C84F45}" dt="2020-05-30T18:10:08.921" v="14436" actId="6549"/>
          <ac:spMkLst>
            <pc:docMk/>
            <pc:sldMk cId="841981810" sldId="858"/>
            <ac:spMk id="4" creationId="{00000000-0000-0000-0000-000000000000}"/>
          </ac:spMkLst>
        </pc:spChg>
        <pc:graphicFrameChg chg="mod">
          <ac:chgData name="Carla Vijian" userId="0685818c105fcfa6" providerId="LiveId" clId="{B573ABD5-C7E7-4BDD-866F-CF69E0C84F45}" dt="2020-05-30T16:11:38.389" v="13824" actId="207"/>
          <ac:graphicFrameMkLst>
            <pc:docMk/>
            <pc:sldMk cId="841981810" sldId="858"/>
            <ac:graphicFrameMk id="7" creationId="{FCD2CF78-FC61-452B-9831-40D87E711B98}"/>
          </ac:graphicFrameMkLst>
        </pc:graphicFrameChg>
      </pc:sldChg>
      <pc:sldChg chg="modSp add mod modNotesTx">
        <pc:chgData name="Carla Vijian" userId="0685818c105fcfa6" providerId="LiveId" clId="{B573ABD5-C7E7-4BDD-866F-CF69E0C84F45}" dt="2020-06-03T18:47:50.375" v="18760" actId="20577"/>
        <pc:sldMkLst>
          <pc:docMk/>
          <pc:sldMk cId="2238298551" sldId="859"/>
        </pc:sldMkLst>
        <pc:spChg chg="mod">
          <ac:chgData name="Carla Vijian" userId="0685818c105fcfa6" providerId="LiveId" clId="{B573ABD5-C7E7-4BDD-866F-CF69E0C84F45}" dt="2020-05-26T15:42:57.792" v="6382" actId="1076"/>
          <ac:spMkLst>
            <pc:docMk/>
            <pc:sldMk cId="2238298551" sldId="859"/>
            <ac:spMk id="6" creationId="{513EC541-6476-41C8-95C5-EC21EE0B7085}"/>
          </ac:spMkLst>
        </pc:spChg>
      </pc:sldChg>
      <pc:sldChg chg="addSp delSp modSp add mod modClrScheme chgLayout modNotesTx">
        <pc:chgData name="Carla Vijian" userId="0685818c105fcfa6" providerId="LiveId" clId="{B573ABD5-C7E7-4BDD-866F-CF69E0C84F45}" dt="2020-06-03T18:40:56.569" v="18753" actId="20577"/>
        <pc:sldMkLst>
          <pc:docMk/>
          <pc:sldMk cId="3197288542" sldId="860"/>
        </pc:sldMkLst>
        <pc:spChg chg="del mod">
          <ac:chgData name="Carla Vijian" userId="0685818c105fcfa6" providerId="LiveId" clId="{B573ABD5-C7E7-4BDD-866F-CF69E0C84F45}" dt="2020-05-26T12:15:38.627" v="2485"/>
          <ac:spMkLst>
            <pc:docMk/>
            <pc:sldMk cId="3197288542" sldId="860"/>
            <ac:spMk id="2" creationId="{9300BA30-0D2B-4958-A9E5-3E14A8ADF1C4}"/>
          </ac:spMkLst>
        </pc:spChg>
        <pc:spChg chg="mod">
          <ac:chgData name="Carla Vijian" userId="0685818c105fcfa6" providerId="LiveId" clId="{B573ABD5-C7E7-4BDD-866F-CF69E0C84F45}" dt="2020-05-26T18:37:55.852" v="7297" actId="26606"/>
          <ac:spMkLst>
            <pc:docMk/>
            <pc:sldMk cId="3197288542" sldId="860"/>
            <ac:spMk id="5" creationId="{F6E22F80-3E09-4B93-8ECB-4E83C41FEBB4}"/>
          </ac:spMkLst>
        </pc:spChg>
        <pc:spChg chg="mod ord">
          <ac:chgData name="Carla Vijian" userId="0685818c105fcfa6" providerId="LiveId" clId="{B573ABD5-C7E7-4BDD-866F-CF69E0C84F45}" dt="2020-05-26T18:37:55.852" v="7297" actId="26606"/>
          <ac:spMkLst>
            <pc:docMk/>
            <pc:sldMk cId="3197288542" sldId="860"/>
            <ac:spMk id="6" creationId="{513EC541-6476-41C8-95C5-EC21EE0B7085}"/>
          </ac:spMkLst>
        </pc:spChg>
        <pc:spChg chg="add del mod">
          <ac:chgData name="Carla Vijian" userId="0685818c105fcfa6" providerId="LiveId" clId="{B573ABD5-C7E7-4BDD-866F-CF69E0C84F45}" dt="2020-05-26T18:50:37.109" v="7319"/>
          <ac:spMkLst>
            <pc:docMk/>
            <pc:sldMk cId="3197288542" sldId="860"/>
            <ac:spMk id="7" creationId="{5E4F75AE-AB65-45DB-BF7C-A1E9704CD88D}"/>
          </ac:spMkLst>
        </pc:spChg>
        <pc:spChg chg="add del mod">
          <ac:chgData name="Carla Vijian" userId="0685818c105fcfa6" providerId="LiveId" clId="{B573ABD5-C7E7-4BDD-866F-CF69E0C84F45}" dt="2020-05-26T18:50:42.738" v="7321" actId="478"/>
          <ac:spMkLst>
            <pc:docMk/>
            <pc:sldMk cId="3197288542" sldId="860"/>
            <ac:spMk id="8" creationId="{08DD845B-6D47-4A88-95EA-8954127B36E9}"/>
          </ac:spMkLst>
        </pc:spChg>
        <pc:graphicFrameChg chg="add del mod">
          <ac:chgData name="Carla Vijian" userId="0685818c105fcfa6" providerId="LiveId" clId="{B573ABD5-C7E7-4BDD-866F-CF69E0C84F45}" dt="2020-05-26T18:47:44.188" v="7308" actId="1032"/>
          <ac:graphicFrameMkLst>
            <pc:docMk/>
            <pc:sldMk cId="3197288542" sldId="860"/>
            <ac:graphicFrameMk id="3" creationId="{3E3A2ABE-94C1-4488-8F4E-EA6368B6335C}"/>
          </ac:graphicFrameMkLst>
        </pc:graphicFrameChg>
        <pc:graphicFrameChg chg="add mod">
          <ac:chgData name="Carla Vijian" userId="0685818c105fcfa6" providerId="LiveId" clId="{B573ABD5-C7E7-4BDD-866F-CF69E0C84F45}" dt="2020-06-03T18:40:56.569" v="18753" actId="20577"/>
          <ac:graphicFrameMkLst>
            <pc:docMk/>
            <pc:sldMk cId="3197288542" sldId="860"/>
            <ac:graphicFrameMk id="4" creationId="{EDBCAA3A-93D1-42AD-A836-8C11364B09E0}"/>
          </ac:graphicFrameMkLst>
        </pc:graphicFrameChg>
        <pc:graphicFrameChg chg="add del mod">
          <ac:chgData name="Carla Vijian" userId="0685818c105fcfa6" providerId="LiveId" clId="{B573ABD5-C7E7-4BDD-866F-CF69E0C84F45}" dt="2020-05-26T18:46:13.924" v="7303"/>
          <ac:graphicFrameMkLst>
            <pc:docMk/>
            <pc:sldMk cId="3197288542" sldId="860"/>
            <ac:graphicFrameMk id="9" creationId="{2D9C958C-0F0F-411F-BB2A-DC10D3AAF10F}"/>
          </ac:graphicFrameMkLst>
        </pc:graphicFrameChg>
        <pc:picChg chg="add mod">
          <ac:chgData name="Carla Vijian" userId="0685818c105fcfa6" providerId="LiveId" clId="{B573ABD5-C7E7-4BDD-866F-CF69E0C84F45}" dt="2020-05-26T19:02:58.273" v="7432" actId="27957"/>
          <ac:picMkLst>
            <pc:docMk/>
            <pc:sldMk cId="3197288542" sldId="860"/>
            <ac:picMk id="11" creationId="{EB27B3E5-CD89-4D40-B51B-E0E4F5E850D0}"/>
          </ac:picMkLst>
        </pc:picChg>
        <pc:picChg chg="add mod">
          <ac:chgData name="Carla Vijian" userId="0685818c105fcfa6" providerId="LiveId" clId="{B573ABD5-C7E7-4BDD-866F-CF69E0C84F45}" dt="2020-05-26T19:41:52.824" v="7496" actId="1076"/>
          <ac:picMkLst>
            <pc:docMk/>
            <pc:sldMk cId="3197288542" sldId="860"/>
            <ac:picMk id="13" creationId="{25BD2926-0AA4-49DD-944C-8C93C430B85E}"/>
          </ac:picMkLst>
        </pc:picChg>
      </pc:sldChg>
      <pc:sldChg chg="addSp delSp modSp add mod modNotesTx">
        <pc:chgData name="Carla Vijian" userId="0685818c105fcfa6" providerId="LiveId" clId="{B573ABD5-C7E7-4BDD-866F-CF69E0C84F45}" dt="2020-06-03T18:42:29.577" v="18756" actId="6549"/>
        <pc:sldMkLst>
          <pc:docMk/>
          <pc:sldMk cId="3102891896" sldId="861"/>
        </pc:sldMkLst>
        <pc:spChg chg="mod">
          <ac:chgData name="Carla Vijian" userId="0685818c105fcfa6" providerId="LiveId" clId="{B573ABD5-C7E7-4BDD-866F-CF69E0C84F45}" dt="2020-05-30T16:27:04.637" v="14111" actId="255"/>
          <ac:spMkLst>
            <pc:docMk/>
            <pc:sldMk cId="3102891896" sldId="861"/>
            <ac:spMk id="3" creationId="{11980EA7-C74A-48AF-BB98-F9A3849151DB}"/>
          </ac:spMkLst>
        </pc:spChg>
        <pc:spChg chg="mod">
          <ac:chgData name="Carla Vijian" userId="0685818c105fcfa6" providerId="LiveId" clId="{B573ABD5-C7E7-4BDD-866F-CF69E0C84F45}" dt="2020-05-26T15:26:35.849" v="6206" actId="207"/>
          <ac:spMkLst>
            <pc:docMk/>
            <pc:sldMk cId="3102891896" sldId="861"/>
            <ac:spMk id="14" creationId="{82AE864B-F751-4467-B9DF-CA17885AF4B1}"/>
          </ac:spMkLst>
        </pc:spChg>
        <pc:spChg chg="mod">
          <ac:chgData name="Carla Vijian" userId="0685818c105fcfa6" providerId="LiveId" clId="{B573ABD5-C7E7-4BDD-866F-CF69E0C84F45}" dt="2020-05-26T15:36:16.404" v="6286" actId="255"/>
          <ac:spMkLst>
            <pc:docMk/>
            <pc:sldMk cId="3102891896" sldId="861"/>
            <ac:spMk id="17" creationId="{C37E3C91-19E4-45F6-A00E-F2C40E408BA8}"/>
          </ac:spMkLst>
        </pc:spChg>
        <pc:spChg chg="del">
          <ac:chgData name="Carla Vijian" userId="0685818c105fcfa6" providerId="LiveId" clId="{B573ABD5-C7E7-4BDD-866F-CF69E0C84F45}" dt="2020-05-26T12:35:42.041" v="3392" actId="478"/>
          <ac:spMkLst>
            <pc:docMk/>
            <pc:sldMk cId="3102891896" sldId="861"/>
            <ac:spMk id="22" creationId="{7CB34EF9-FBB8-4C0E-B542-14DD717B107D}"/>
          </ac:spMkLst>
        </pc:spChg>
        <pc:spChg chg="mod">
          <ac:chgData name="Carla Vijian" userId="0685818c105fcfa6" providerId="LiveId" clId="{B573ABD5-C7E7-4BDD-866F-CF69E0C84F45}" dt="2020-05-26T19:45:19.871" v="7590" actId="113"/>
          <ac:spMkLst>
            <pc:docMk/>
            <pc:sldMk cId="3102891896" sldId="861"/>
            <ac:spMk id="25" creationId="{6EB3C55E-02DA-4034-B711-7E04FECD4B95}"/>
          </ac:spMkLst>
        </pc:spChg>
        <pc:spChg chg="mod">
          <ac:chgData name="Carla Vijian" userId="0685818c105fcfa6" providerId="LiveId" clId="{B573ABD5-C7E7-4BDD-866F-CF69E0C84F45}" dt="2020-05-26T15:36:09.493" v="6285" actId="255"/>
          <ac:spMkLst>
            <pc:docMk/>
            <pc:sldMk cId="3102891896" sldId="861"/>
            <ac:spMk id="29" creationId="{4F511D11-D314-4B17-827F-C3F2322241C3}"/>
          </ac:spMkLst>
        </pc:spChg>
        <pc:spChg chg="add mod">
          <ac:chgData name="Carla Vijian" userId="0685818c105fcfa6" providerId="LiveId" clId="{B573ABD5-C7E7-4BDD-866F-CF69E0C84F45}" dt="2020-05-26T15:24:58.062" v="6195" actId="1076"/>
          <ac:spMkLst>
            <pc:docMk/>
            <pc:sldMk cId="3102891896" sldId="861"/>
            <ac:spMk id="31" creationId="{37475BC4-B3A6-425F-938B-C0F66396D338}"/>
          </ac:spMkLst>
        </pc:spChg>
        <pc:spChg chg="mod">
          <ac:chgData name="Carla Vijian" userId="0685818c105fcfa6" providerId="LiveId" clId="{B573ABD5-C7E7-4BDD-866F-CF69E0C84F45}" dt="2020-05-30T18:11:19.731" v="14442" actId="1076"/>
          <ac:spMkLst>
            <pc:docMk/>
            <pc:sldMk cId="3102891896" sldId="861"/>
            <ac:spMk id="42" creationId="{D618E3F7-47CC-4003-A3AD-4FC70ABB2472}"/>
          </ac:spMkLst>
        </pc:spChg>
        <pc:spChg chg="mod">
          <ac:chgData name="Carla Vijian" userId="0685818c105fcfa6" providerId="LiveId" clId="{B573ABD5-C7E7-4BDD-866F-CF69E0C84F45}" dt="2020-05-26T15:23:34.123" v="6181" actId="14100"/>
          <ac:spMkLst>
            <pc:docMk/>
            <pc:sldMk cId="3102891896" sldId="861"/>
            <ac:spMk id="55" creationId="{2DB598A3-40C5-4F34-9827-2BA72A43C4D8}"/>
          </ac:spMkLst>
        </pc:spChg>
        <pc:spChg chg="mod">
          <ac:chgData name="Carla Vijian" userId="0685818c105fcfa6" providerId="LiveId" clId="{B573ABD5-C7E7-4BDD-866F-CF69E0C84F45}" dt="2020-05-26T15:23:29.310" v="6180" actId="1076"/>
          <ac:spMkLst>
            <pc:docMk/>
            <pc:sldMk cId="3102891896" sldId="861"/>
            <ac:spMk id="56" creationId="{576501B1-8240-424F-9A0D-381B6388EDC0}"/>
          </ac:spMkLst>
        </pc:spChg>
        <pc:grpChg chg="mod">
          <ac:chgData name="Carla Vijian" userId="0685818c105fcfa6" providerId="LiveId" clId="{B573ABD5-C7E7-4BDD-866F-CF69E0C84F45}" dt="2020-05-26T12:36:21.208" v="3402" actId="207"/>
          <ac:grpSpMkLst>
            <pc:docMk/>
            <pc:sldMk cId="3102891896" sldId="861"/>
            <ac:grpSpMk id="12" creationId="{282661D3-97CA-443A-AC68-4CF360781604}"/>
          </ac:grpSpMkLst>
        </pc:grpChg>
        <pc:grpChg chg="mod">
          <ac:chgData name="Carla Vijian" userId="0685818c105fcfa6" providerId="LiveId" clId="{B573ABD5-C7E7-4BDD-866F-CF69E0C84F45}" dt="2020-05-26T15:26:42.014" v="6207" actId="207"/>
          <ac:grpSpMkLst>
            <pc:docMk/>
            <pc:sldMk cId="3102891896" sldId="861"/>
            <ac:grpSpMk id="23" creationId="{B7018E47-B947-4EC2-B17B-523019EFC76A}"/>
          </ac:grpSpMkLst>
        </pc:grpChg>
        <pc:graphicFrameChg chg="mod">
          <ac:chgData name="Carla Vijian" userId="0685818c105fcfa6" providerId="LiveId" clId="{B573ABD5-C7E7-4BDD-866F-CF69E0C84F45}" dt="2020-06-02T14:30:47.712" v="18568"/>
          <ac:graphicFrameMkLst>
            <pc:docMk/>
            <pc:sldMk cId="3102891896" sldId="861"/>
            <ac:graphicFrameMk id="4" creationId="{4529C48F-4611-4ED7-AE2B-C74AE096196A}"/>
          </ac:graphicFrameMkLst>
        </pc:graphicFrameChg>
        <pc:cxnChg chg="add mod">
          <ac:chgData name="Carla Vijian" userId="0685818c105fcfa6" providerId="LiveId" clId="{B573ABD5-C7E7-4BDD-866F-CF69E0C84F45}" dt="2020-05-26T15:35:16.130" v="6278" actId="14100"/>
          <ac:cxnSpMkLst>
            <pc:docMk/>
            <pc:sldMk cId="3102891896" sldId="861"/>
            <ac:cxnSpMk id="30" creationId="{F4E669F6-01DB-4990-82D0-09A3F8ED49FD}"/>
          </ac:cxnSpMkLst>
        </pc:cxnChg>
        <pc:cxnChg chg="mod">
          <ac:chgData name="Carla Vijian" userId="0685818c105fcfa6" providerId="LiveId" clId="{B573ABD5-C7E7-4BDD-866F-CF69E0C84F45}" dt="2020-05-30T18:11:01.600" v="14439" actId="14100"/>
          <ac:cxnSpMkLst>
            <pc:docMk/>
            <pc:sldMk cId="3102891896" sldId="861"/>
            <ac:cxnSpMk id="40" creationId="{BCF624D4-E97A-4537-A628-5EEE6A798DF4}"/>
          </ac:cxnSpMkLst>
        </pc:cxnChg>
      </pc:sldChg>
      <pc:sldChg chg="addSp delSp modSp add mod modNotes modNotesTx">
        <pc:chgData name="Carla Vijian" userId="0685818c105fcfa6" providerId="LiveId" clId="{B573ABD5-C7E7-4BDD-866F-CF69E0C84F45}" dt="2020-06-03T18:48:05.555" v="18762" actId="20577"/>
        <pc:sldMkLst>
          <pc:docMk/>
          <pc:sldMk cId="1662588527" sldId="862"/>
        </pc:sldMkLst>
        <pc:spChg chg="mod">
          <ac:chgData name="Carla Vijian" userId="0685818c105fcfa6" providerId="LiveId" clId="{B573ABD5-C7E7-4BDD-866F-CF69E0C84F45}" dt="2020-05-30T16:43:24.525" v="14115" actId="255"/>
          <ac:spMkLst>
            <pc:docMk/>
            <pc:sldMk cId="1662588527" sldId="862"/>
            <ac:spMk id="3" creationId="{11980EA7-C74A-48AF-BB98-F9A3849151DB}"/>
          </ac:spMkLst>
        </pc:spChg>
        <pc:spChg chg="add del mod">
          <ac:chgData name="Carla Vijian" userId="0685818c105fcfa6" providerId="LiveId" clId="{B573ABD5-C7E7-4BDD-866F-CF69E0C84F45}" dt="2020-05-26T15:53:40.180" v="6493" actId="478"/>
          <ac:spMkLst>
            <pc:docMk/>
            <pc:sldMk cId="1662588527" sldId="862"/>
            <ac:spMk id="15" creationId="{802AF5FA-2D41-4B4E-9A9F-02CE9C1BA869}"/>
          </ac:spMkLst>
        </pc:spChg>
        <pc:spChg chg="add mod">
          <ac:chgData name="Carla Vijian" userId="0685818c105fcfa6" providerId="LiveId" clId="{B573ABD5-C7E7-4BDD-866F-CF69E0C84F45}" dt="2020-05-29T18:19:15.973" v="12487"/>
          <ac:spMkLst>
            <pc:docMk/>
            <pc:sldMk cId="1662588527" sldId="862"/>
            <ac:spMk id="15" creationId="{B40534D9-CD3C-46BF-A281-F3094BBF7553}"/>
          </ac:spMkLst>
        </pc:spChg>
        <pc:spChg chg="add del mod">
          <ac:chgData name="Carla Vijian" userId="0685818c105fcfa6" providerId="LiveId" clId="{B573ABD5-C7E7-4BDD-866F-CF69E0C84F45}" dt="2020-05-26T15:53:42.129" v="6494" actId="478"/>
          <ac:spMkLst>
            <pc:docMk/>
            <pc:sldMk cId="1662588527" sldId="862"/>
            <ac:spMk id="16" creationId="{808D18D5-9BD2-4270-9625-BC6D78EFD96C}"/>
          </ac:spMkLst>
        </pc:spChg>
        <pc:spChg chg="add mod">
          <ac:chgData name="Carla Vijian" userId="0685818c105fcfa6" providerId="LiveId" clId="{B573ABD5-C7E7-4BDD-866F-CF69E0C84F45}" dt="2020-05-26T15:54:27.160" v="6507"/>
          <ac:spMkLst>
            <pc:docMk/>
            <pc:sldMk cId="1662588527" sldId="862"/>
            <ac:spMk id="17" creationId="{3CFDB532-358F-4D4B-BEA3-29572397A599}"/>
          </ac:spMkLst>
        </pc:spChg>
        <pc:spChg chg="add mod">
          <ac:chgData name="Carla Vijian" userId="0685818c105fcfa6" providerId="LiveId" clId="{B573ABD5-C7E7-4BDD-866F-CF69E0C84F45}" dt="2020-05-26T15:54:27.160" v="6507"/>
          <ac:spMkLst>
            <pc:docMk/>
            <pc:sldMk cId="1662588527" sldId="862"/>
            <ac:spMk id="18" creationId="{ACC05C78-F397-4EAF-B47E-3E12EF270E40}"/>
          </ac:spMkLst>
        </pc:spChg>
        <pc:spChg chg="mod">
          <ac:chgData name="Carla Vijian" userId="0685818c105fcfa6" providerId="LiveId" clId="{B573ABD5-C7E7-4BDD-866F-CF69E0C84F45}" dt="2020-05-26T16:00:24.989" v="6729" actId="688"/>
          <ac:spMkLst>
            <pc:docMk/>
            <pc:sldMk cId="1662588527" sldId="862"/>
            <ac:spMk id="19" creationId="{F508C251-E519-4785-A055-340EE0C9336C}"/>
          </ac:spMkLst>
        </pc:spChg>
        <pc:spChg chg="add mod">
          <ac:chgData name="Carla Vijian" userId="0685818c105fcfa6" providerId="LiveId" clId="{B573ABD5-C7E7-4BDD-866F-CF69E0C84F45}" dt="2020-05-26T15:54:27.160" v="6507"/>
          <ac:spMkLst>
            <pc:docMk/>
            <pc:sldMk cId="1662588527" sldId="862"/>
            <ac:spMk id="20" creationId="{0AF2FC61-14F9-4DBE-B370-AB03D655164D}"/>
          </ac:spMkLst>
        </pc:spChg>
        <pc:spChg chg="add mod">
          <ac:chgData name="Carla Vijian" userId="0685818c105fcfa6" providerId="LiveId" clId="{B573ABD5-C7E7-4BDD-866F-CF69E0C84F45}" dt="2020-05-26T15:54:27.160" v="6507"/>
          <ac:spMkLst>
            <pc:docMk/>
            <pc:sldMk cId="1662588527" sldId="862"/>
            <ac:spMk id="21" creationId="{6003CB41-9EBA-4413-A7C5-146F20D2A005}"/>
          </ac:spMkLst>
        </pc:spChg>
        <pc:spChg chg="del mod">
          <ac:chgData name="Carla Vijian" userId="0685818c105fcfa6" providerId="LiveId" clId="{B573ABD5-C7E7-4BDD-866F-CF69E0C84F45}" dt="2020-05-29T18:19:15.208" v="12486" actId="478"/>
          <ac:spMkLst>
            <pc:docMk/>
            <pc:sldMk cId="1662588527" sldId="862"/>
            <ac:spMk id="28" creationId="{38A8C952-DBE3-488E-9EA8-C77837312B16}"/>
          </ac:spMkLst>
        </pc:spChg>
        <pc:spChg chg="mod">
          <ac:chgData name="Carla Vijian" userId="0685818c105fcfa6" providerId="LiveId" clId="{B573ABD5-C7E7-4BDD-866F-CF69E0C84F45}" dt="2020-06-02T14:31:14.819" v="18572" actId="1076"/>
          <ac:spMkLst>
            <pc:docMk/>
            <pc:sldMk cId="1662588527" sldId="862"/>
            <ac:spMk id="30" creationId="{8C05E433-E0FD-4472-8D50-02E9E909548D}"/>
          </ac:spMkLst>
        </pc:spChg>
        <pc:spChg chg="del">
          <ac:chgData name="Carla Vijian" userId="0685818c105fcfa6" providerId="LiveId" clId="{B573ABD5-C7E7-4BDD-866F-CF69E0C84F45}" dt="2020-05-26T13:08:41.554" v="3791" actId="478"/>
          <ac:spMkLst>
            <pc:docMk/>
            <pc:sldMk cId="1662588527" sldId="862"/>
            <ac:spMk id="59" creationId="{D12E5C3D-6D59-48C3-B2B5-899527392546}"/>
          </ac:spMkLst>
        </pc:spChg>
        <pc:spChg chg="del">
          <ac:chgData name="Carla Vijian" userId="0685818c105fcfa6" providerId="LiveId" clId="{B573ABD5-C7E7-4BDD-866F-CF69E0C84F45}" dt="2020-05-26T13:08:45.433" v="3792" actId="478"/>
          <ac:spMkLst>
            <pc:docMk/>
            <pc:sldMk cId="1662588527" sldId="862"/>
            <ac:spMk id="62" creationId="{0404E274-2BB6-43A2-B65A-56E2094EEE50}"/>
          </ac:spMkLst>
        </pc:spChg>
        <pc:graphicFrameChg chg="mod">
          <ac:chgData name="Carla Vijian" userId="0685818c105fcfa6" providerId="LiveId" clId="{B573ABD5-C7E7-4BDD-866F-CF69E0C84F45}" dt="2020-06-02T14:28:23.719" v="18541"/>
          <ac:graphicFrameMkLst>
            <pc:docMk/>
            <pc:sldMk cId="1662588527" sldId="862"/>
            <ac:graphicFrameMk id="4" creationId="{4529C48F-4611-4ED7-AE2B-C74AE096196A}"/>
          </ac:graphicFrameMkLst>
        </pc:graphicFrameChg>
        <pc:cxnChg chg="mod">
          <ac:chgData name="Carla Vijian" userId="0685818c105fcfa6" providerId="LiveId" clId="{B573ABD5-C7E7-4BDD-866F-CF69E0C84F45}" dt="2020-05-26T19:50:32.043" v="8025" actId="14100"/>
          <ac:cxnSpMkLst>
            <pc:docMk/>
            <pc:sldMk cId="1662588527" sldId="862"/>
            <ac:cxnSpMk id="8" creationId="{EC657219-3B23-46D3-B19D-6F196F0EA646}"/>
          </ac:cxnSpMkLst>
        </pc:cxnChg>
        <pc:cxnChg chg="mod">
          <ac:chgData name="Carla Vijian" userId="0685818c105fcfa6" providerId="LiveId" clId="{B573ABD5-C7E7-4BDD-866F-CF69E0C84F45}" dt="2020-06-02T14:29:43.658" v="18557" actId="14100"/>
          <ac:cxnSpMkLst>
            <pc:docMk/>
            <pc:sldMk cId="1662588527" sldId="862"/>
            <ac:cxnSpMk id="24" creationId="{E8427BBF-1B38-4647-A65C-7DA0720A1B7A}"/>
          </ac:cxnSpMkLst>
        </pc:cxnChg>
        <pc:cxnChg chg="mod">
          <ac:chgData name="Carla Vijian" userId="0685818c105fcfa6" providerId="LiveId" clId="{B573ABD5-C7E7-4BDD-866F-CF69E0C84F45}" dt="2020-05-26T19:49:52.514" v="8004" actId="14100"/>
          <ac:cxnSpMkLst>
            <pc:docMk/>
            <pc:sldMk cId="1662588527" sldId="862"/>
            <ac:cxnSpMk id="40" creationId="{BCF624D4-E97A-4537-A628-5EEE6A798DF4}"/>
          </ac:cxnSpMkLst>
        </pc:cxnChg>
        <pc:cxnChg chg="del mod">
          <ac:chgData name="Carla Vijian" userId="0685818c105fcfa6" providerId="LiveId" clId="{B573ABD5-C7E7-4BDD-866F-CF69E0C84F45}" dt="2020-05-26T13:14:02.514" v="3894" actId="478"/>
          <ac:cxnSpMkLst>
            <pc:docMk/>
            <pc:sldMk cId="1662588527" sldId="862"/>
            <ac:cxnSpMk id="67" creationId="{60C44861-1E7E-45BC-A7E7-8E539AFDB28C}"/>
          </ac:cxnSpMkLst>
        </pc:cxnChg>
        <pc:cxnChg chg="del">
          <ac:chgData name="Carla Vijian" userId="0685818c105fcfa6" providerId="LiveId" clId="{B573ABD5-C7E7-4BDD-866F-CF69E0C84F45}" dt="2020-05-26T13:14:00.553" v="3893" actId="478"/>
          <ac:cxnSpMkLst>
            <pc:docMk/>
            <pc:sldMk cId="1662588527" sldId="862"/>
            <ac:cxnSpMk id="68" creationId="{4D4A2EB7-A3AA-4DA2-BD80-92233FB89DED}"/>
          </ac:cxnSpMkLst>
        </pc:cxnChg>
      </pc:sldChg>
      <pc:sldChg chg="addSp delSp modSp add mod modNotes modNotesTx">
        <pc:chgData name="Carla Vijian" userId="0685818c105fcfa6" providerId="LiveId" clId="{B573ABD5-C7E7-4BDD-866F-CF69E0C84F45}" dt="2020-06-02T14:29:52.468" v="18558" actId="1076"/>
        <pc:sldMkLst>
          <pc:docMk/>
          <pc:sldMk cId="4125346436" sldId="863"/>
        </pc:sldMkLst>
        <pc:spChg chg="mod">
          <ac:chgData name="Carla Vijian" userId="0685818c105fcfa6" providerId="LiveId" clId="{B573ABD5-C7E7-4BDD-866F-CF69E0C84F45}" dt="2020-05-30T16:43:31.421" v="14116" actId="255"/>
          <ac:spMkLst>
            <pc:docMk/>
            <pc:sldMk cId="4125346436" sldId="863"/>
            <ac:spMk id="3" creationId="{11980EA7-C74A-48AF-BB98-F9A3849151DB}"/>
          </ac:spMkLst>
        </pc:spChg>
        <pc:spChg chg="add mod">
          <ac:chgData name="Carla Vijian" userId="0685818c105fcfa6" providerId="LiveId" clId="{B573ABD5-C7E7-4BDD-866F-CF69E0C84F45}" dt="2020-05-29T18:19:20.346" v="12489"/>
          <ac:spMkLst>
            <pc:docMk/>
            <pc:sldMk cId="4125346436" sldId="863"/>
            <ac:spMk id="14" creationId="{8F9E20AE-DBDE-4553-9BE3-478AA00E0DA1}"/>
          </ac:spMkLst>
        </pc:spChg>
        <pc:spChg chg="add del mod">
          <ac:chgData name="Carla Vijian" userId="0685818c105fcfa6" providerId="LiveId" clId="{B573ABD5-C7E7-4BDD-866F-CF69E0C84F45}" dt="2020-05-26T15:53:46.769" v="6495" actId="478"/>
          <ac:spMkLst>
            <pc:docMk/>
            <pc:sldMk cId="4125346436" sldId="863"/>
            <ac:spMk id="15" creationId="{B3C5058E-1496-4C5A-93F7-9310C2FA6352}"/>
          </ac:spMkLst>
        </pc:spChg>
        <pc:spChg chg="add del mod">
          <ac:chgData name="Carla Vijian" userId="0685818c105fcfa6" providerId="LiveId" clId="{B573ABD5-C7E7-4BDD-866F-CF69E0C84F45}" dt="2020-05-26T15:53:47.769" v="6496" actId="478"/>
          <ac:spMkLst>
            <pc:docMk/>
            <pc:sldMk cId="4125346436" sldId="863"/>
            <ac:spMk id="16" creationId="{28D30B97-295B-47D2-8E42-670B3CA58855}"/>
          </ac:spMkLst>
        </pc:spChg>
        <pc:spChg chg="add mod">
          <ac:chgData name="Carla Vijian" userId="0685818c105fcfa6" providerId="LiveId" clId="{B573ABD5-C7E7-4BDD-866F-CF69E0C84F45}" dt="2020-05-26T16:17:57.327" v="6894" actId="20577"/>
          <ac:spMkLst>
            <pc:docMk/>
            <pc:sldMk cId="4125346436" sldId="863"/>
            <ac:spMk id="17" creationId="{7A242DE4-DFF4-43EF-9B26-E14F586A14CD}"/>
          </ac:spMkLst>
        </pc:spChg>
        <pc:spChg chg="add mod">
          <ac:chgData name="Carla Vijian" userId="0685818c105fcfa6" providerId="LiveId" clId="{B573ABD5-C7E7-4BDD-866F-CF69E0C84F45}" dt="2020-05-26T15:54:29.131" v="6508"/>
          <ac:spMkLst>
            <pc:docMk/>
            <pc:sldMk cId="4125346436" sldId="863"/>
            <ac:spMk id="18" creationId="{8FC7FEDC-CBA8-4E3A-BC39-5DBE24E8FFE1}"/>
          </ac:spMkLst>
        </pc:spChg>
        <pc:spChg chg="add mod">
          <ac:chgData name="Carla Vijian" userId="0685818c105fcfa6" providerId="LiveId" clId="{B573ABD5-C7E7-4BDD-866F-CF69E0C84F45}" dt="2020-05-26T15:54:29.131" v="6508"/>
          <ac:spMkLst>
            <pc:docMk/>
            <pc:sldMk cId="4125346436" sldId="863"/>
            <ac:spMk id="20" creationId="{8E120A05-77B1-43E7-977A-22E54825B2F7}"/>
          </ac:spMkLst>
        </pc:spChg>
        <pc:spChg chg="add del mod">
          <ac:chgData name="Carla Vijian" userId="0685818c105fcfa6" providerId="LiveId" clId="{B573ABD5-C7E7-4BDD-866F-CF69E0C84F45}" dt="2020-05-26T16:17:39.844" v="6869" actId="478"/>
          <ac:spMkLst>
            <pc:docMk/>
            <pc:sldMk cId="4125346436" sldId="863"/>
            <ac:spMk id="21" creationId="{7030DAE1-F167-4F96-A3F4-E34490849DB1}"/>
          </ac:spMkLst>
        </pc:spChg>
        <pc:spChg chg="del mod">
          <ac:chgData name="Carla Vijian" userId="0685818c105fcfa6" providerId="LiveId" clId="{B573ABD5-C7E7-4BDD-866F-CF69E0C84F45}" dt="2020-05-29T18:19:20.004" v="12488" actId="478"/>
          <ac:spMkLst>
            <pc:docMk/>
            <pc:sldMk cId="4125346436" sldId="863"/>
            <ac:spMk id="28" creationId="{38A8C952-DBE3-488E-9EA8-C77837312B16}"/>
          </ac:spMkLst>
        </pc:spChg>
        <pc:spChg chg="mod">
          <ac:chgData name="Carla Vijian" userId="0685818c105fcfa6" providerId="LiveId" clId="{B573ABD5-C7E7-4BDD-866F-CF69E0C84F45}" dt="2020-06-02T14:29:52.468" v="18558" actId="1076"/>
          <ac:spMkLst>
            <pc:docMk/>
            <pc:sldMk cId="4125346436" sldId="863"/>
            <ac:spMk id="30" creationId="{8C05E433-E0FD-4472-8D50-02E9E909548D}"/>
          </ac:spMkLst>
        </pc:spChg>
        <pc:spChg chg="del">
          <ac:chgData name="Carla Vijian" userId="0685818c105fcfa6" providerId="LiveId" clId="{B573ABD5-C7E7-4BDD-866F-CF69E0C84F45}" dt="2020-05-26T13:08:49.793" v="3793" actId="478"/>
          <ac:spMkLst>
            <pc:docMk/>
            <pc:sldMk cId="4125346436" sldId="863"/>
            <ac:spMk id="59" creationId="{D12E5C3D-6D59-48C3-B2B5-899527392546}"/>
          </ac:spMkLst>
        </pc:spChg>
        <pc:spChg chg="del">
          <ac:chgData name="Carla Vijian" userId="0685818c105fcfa6" providerId="LiveId" clId="{B573ABD5-C7E7-4BDD-866F-CF69E0C84F45}" dt="2020-05-26T13:08:51.233" v="3794" actId="478"/>
          <ac:spMkLst>
            <pc:docMk/>
            <pc:sldMk cId="4125346436" sldId="863"/>
            <ac:spMk id="62" creationId="{0404E274-2BB6-43A2-B65A-56E2094EEE50}"/>
          </ac:spMkLst>
        </pc:spChg>
        <pc:graphicFrameChg chg="mod">
          <ac:chgData name="Carla Vijian" userId="0685818c105fcfa6" providerId="LiveId" clId="{B573ABD5-C7E7-4BDD-866F-CF69E0C84F45}" dt="2020-06-02T14:28:41.436" v="18545"/>
          <ac:graphicFrameMkLst>
            <pc:docMk/>
            <pc:sldMk cId="4125346436" sldId="863"/>
            <ac:graphicFrameMk id="4" creationId="{4529C48F-4611-4ED7-AE2B-C74AE096196A}"/>
          </ac:graphicFrameMkLst>
        </pc:graphicFrameChg>
        <pc:cxnChg chg="mod">
          <ac:chgData name="Carla Vijian" userId="0685818c105fcfa6" providerId="LiveId" clId="{B573ABD5-C7E7-4BDD-866F-CF69E0C84F45}" dt="2020-06-01T14:36:26.613" v="15471" actId="14100"/>
          <ac:cxnSpMkLst>
            <pc:docMk/>
            <pc:sldMk cId="4125346436" sldId="863"/>
            <ac:cxnSpMk id="8" creationId="{EC657219-3B23-46D3-B19D-6F196F0EA646}"/>
          </ac:cxnSpMkLst>
        </pc:cxnChg>
        <pc:cxnChg chg="mod">
          <ac:chgData name="Carla Vijian" userId="0685818c105fcfa6" providerId="LiveId" clId="{B573ABD5-C7E7-4BDD-866F-CF69E0C84F45}" dt="2020-06-02T14:28:54.861" v="18549" actId="14100"/>
          <ac:cxnSpMkLst>
            <pc:docMk/>
            <pc:sldMk cId="4125346436" sldId="863"/>
            <ac:cxnSpMk id="24" creationId="{E8427BBF-1B38-4647-A65C-7DA0720A1B7A}"/>
          </ac:cxnSpMkLst>
        </pc:cxnChg>
        <pc:cxnChg chg="mod">
          <ac:chgData name="Carla Vijian" userId="0685818c105fcfa6" providerId="LiveId" clId="{B573ABD5-C7E7-4BDD-866F-CF69E0C84F45}" dt="2020-06-02T14:29:15.567" v="18551" actId="14100"/>
          <ac:cxnSpMkLst>
            <pc:docMk/>
            <pc:sldMk cId="4125346436" sldId="863"/>
            <ac:cxnSpMk id="40" creationId="{BCF624D4-E97A-4537-A628-5EEE6A798DF4}"/>
          </ac:cxnSpMkLst>
        </pc:cxnChg>
        <pc:cxnChg chg="del mod">
          <ac:chgData name="Carla Vijian" userId="0685818c105fcfa6" providerId="LiveId" clId="{B573ABD5-C7E7-4BDD-866F-CF69E0C84F45}" dt="2020-05-26T13:14:08.643" v="3896" actId="478"/>
          <ac:cxnSpMkLst>
            <pc:docMk/>
            <pc:sldMk cId="4125346436" sldId="863"/>
            <ac:cxnSpMk id="67" creationId="{60C44861-1E7E-45BC-A7E7-8E539AFDB28C}"/>
          </ac:cxnSpMkLst>
        </pc:cxnChg>
        <pc:cxnChg chg="del">
          <ac:chgData name="Carla Vijian" userId="0685818c105fcfa6" providerId="LiveId" clId="{B573ABD5-C7E7-4BDD-866F-CF69E0C84F45}" dt="2020-05-26T13:14:06.772" v="3895" actId="478"/>
          <ac:cxnSpMkLst>
            <pc:docMk/>
            <pc:sldMk cId="4125346436" sldId="863"/>
            <ac:cxnSpMk id="68" creationId="{4D4A2EB7-A3AA-4DA2-BD80-92233FB89DED}"/>
          </ac:cxnSpMkLst>
        </pc:cxnChg>
      </pc:sldChg>
      <pc:sldChg chg="addSp delSp modSp add mod modNotes modNotesTx">
        <pc:chgData name="Carla Vijian" userId="0685818c105fcfa6" providerId="LiveId" clId="{B573ABD5-C7E7-4BDD-866F-CF69E0C84F45}" dt="2020-06-02T14:35:18.152" v="18584" actId="14100"/>
        <pc:sldMkLst>
          <pc:docMk/>
          <pc:sldMk cId="1604281351" sldId="864"/>
        </pc:sldMkLst>
        <pc:spChg chg="mod">
          <ac:chgData name="Carla Vijian" userId="0685818c105fcfa6" providerId="LiveId" clId="{B573ABD5-C7E7-4BDD-866F-CF69E0C84F45}" dt="2020-05-30T16:43:37.753" v="14117" actId="255"/>
          <ac:spMkLst>
            <pc:docMk/>
            <pc:sldMk cId="1604281351" sldId="864"/>
            <ac:spMk id="3" creationId="{11980EA7-C74A-48AF-BB98-F9A3849151DB}"/>
          </ac:spMkLst>
        </pc:spChg>
        <pc:spChg chg="add mod">
          <ac:chgData name="Carla Vijian" userId="0685818c105fcfa6" providerId="LiveId" clId="{B573ABD5-C7E7-4BDD-866F-CF69E0C84F45}" dt="2020-05-29T18:19:24.822" v="12491"/>
          <ac:spMkLst>
            <pc:docMk/>
            <pc:sldMk cId="1604281351" sldId="864"/>
            <ac:spMk id="13" creationId="{2D2EB82F-B284-43BF-B676-90363E88970F}"/>
          </ac:spMkLst>
        </pc:spChg>
        <pc:spChg chg="add del mod">
          <ac:chgData name="Carla Vijian" userId="0685818c105fcfa6" providerId="LiveId" clId="{B573ABD5-C7E7-4BDD-866F-CF69E0C84F45}" dt="2020-05-26T15:53:52.239" v="6497" actId="478"/>
          <ac:spMkLst>
            <pc:docMk/>
            <pc:sldMk cId="1604281351" sldId="864"/>
            <ac:spMk id="15" creationId="{BA39737D-574B-4E03-B597-8287CB756A8D}"/>
          </ac:spMkLst>
        </pc:spChg>
        <pc:spChg chg="add del mod">
          <ac:chgData name="Carla Vijian" userId="0685818c105fcfa6" providerId="LiveId" clId="{B573ABD5-C7E7-4BDD-866F-CF69E0C84F45}" dt="2020-05-26T15:53:53.168" v="6498" actId="478"/>
          <ac:spMkLst>
            <pc:docMk/>
            <pc:sldMk cId="1604281351" sldId="864"/>
            <ac:spMk id="16" creationId="{EF385353-68F1-440A-99F0-DE47C2EE95E1}"/>
          </ac:spMkLst>
        </pc:spChg>
        <pc:spChg chg="add mod">
          <ac:chgData name="Carla Vijian" userId="0685818c105fcfa6" providerId="LiveId" clId="{B573ABD5-C7E7-4BDD-866F-CF69E0C84F45}" dt="2020-05-26T19:57:10.466" v="8281" actId="20577"/>
          <ac:spMkLst>
            <pc:docMk/>
            <pc:sldMk cId="1604281351" sldId="864"/>
            <ac:spMk id="17" creationId="{3640FA2B-08DE-420E-9037-FFD3A27B3D36}"/>
          </ac:spMkLst>
        </pc:spChg>
        <pc:spChg chg="add mod">
          <ac:chgData name="Carla Vijian" userId="0685818c105fcfa6" providerId="LiveId" clId="{B573ABD5-C7E7-4BDD-866F-CF69E0C84F45}" dt="2020-05-26T15:54:30.759" v="6509"/>
          <ac:spMkLst>
            <pc:docMk/>
            <pc:sldMk cId="1604281351" sldId="864"/>
            <ac:spMk id="18" creationId="{877E2743-E609-403B-B0E1-6411F5818286}"/>
          </ac:spMkLst>
        </pc:spChg>
        <pc:spChg chg="mod">
          <ac:chgData name="Carla Vijian" userId="0685818c105fcfa6" providerId="LiveId" clId="{B573ABD5-C7E7-4BDD-866F-CF69E0C84F45}" dt="2020-05-26T16:25:54.923" v="6972" actId="688"/>
          <ac:spMkLst>
            <pc:docMk/>
            <pc:sldMk cId="1604281351" sldId="864"/>
            <ac:spMk id="19" creationId="{F508C251-E519-4785-A055-340EE0C9336C}"/>
          </ac:spMkLst>
        </pc:spChg>
        <pc:spChg chg="add del mod">
          <ac:chgData name="Carla Vijian" userId="0685818c105fcfa6" providerId="LiveId" clId="{B573ABD5-C7E7-4BDD-866F-CF69E0C84F45}" dt="2020-05-26T19:57:02.132" v="8274" actId="478"/>
          <ac:spMkLst>
            <pc:docMk/>
            <pc:sldMk cId="1604281351" sldId="864"/>
            <ac:spMk id="20" creationId="{C75FD2D1-A50A-4742-8507-83229ED91514}"/>
          </ac:spMkLst>
        </pc:spChg>
        <pc:spChg chg="add del mod">
          <ac:chgData name="Carla Vijian" userId="0685818c105fcfa6" providerId="LiveId" clId="{B573ABD5-C7E7-4BDD-866F-CF69E0C84F45}" dt="2020-05-26T19:57:03.272" v="8275" actId="478"/>
          <ac:spMkLst>
            <pc:docMk/>
            <pc:sldMk cId="1604281351" sldId="864"/>
            <ac:spMk id="21" creationId="{0369FCC1-35F2-4614-9569-0BC46BD9DA7E}"/>
          </ac:spMkLst>
        </pc:spChg>
        <pc:spChg chg="del mod">
          <ac:chgData name="Carla Vijian" userId="0685818c105fcfa6" providerId="LiveId" clId="{B573ABD5-C7E7-4BDD-866F-CF69E0C84F45}" dt="2020-05-29T18:19:24.203" v="12490" actId="478"/>
          <ac:spMkLst>
            <pc:docMk/>
            <pc:sldMk cId="1604281351" sldId="864"/>
            <ac:spMk id="28" creationId="{38A8C952-DBE3-488E-9EA8-C77837312B16}"/>
          </ac:spMkLst>
        </pc:spChg>
        <pc:spChg chg="mod">
          <ac:chgData name="Carla Vijian" userId="0685818c105fcfa6" providerId="LiveId" clId="{B573ABD5-C7E7-4BDD-866F-CF69E0C84F45}" dt="2020-05-30T18:20:34.645" v="14543" actId="1076"/>
          <ac:spMkLst>
            <pc:docMk/>
            <pc:sldMk cId="1604281351" sldId="864"/>
            <ac:spMk id="30" creationId="{8C05E433-E0FD-4472-8D50-02E9E909548D}"/>
          </ac:spMkLst>
        </pc:spChg>
        <pc:spChg chg="del">
          <ac:chgData name="Carla Vijian" userId="0685818c105fcfa6" providerId="LiveId" clId="{B573ABD5-C7E7-4BDD-866F-CF69E0C84F45}" dt="2020-05-26T13:08:56.612" v="3795" actId="478"/>
          <ac:spMkLst>
            <pc:docMk/>
            <pc:sldMk cId="1604281351" sldId="864"/>
            <ac:spMk id="59" creationId="{D12E5C3D-6D59-48C3-B2B5-899527392546}"/>
          </ac:spMkLst>
        </pc:spChg>
        <pc:spChg chg="del">
          <ac:chgData name="Carla Vijian" userId="0685818c105fcfa6" providerId="LiveId" clId="{B573ABD5-C7E7-4BDD-866F-CF69E0C84F45}" dt="2020-05-26T13:08:58.794" v="3796" actId="478"/>
          <ac:spMkLst>
            <pc:docMk/>
            <pc:sldMk cId="1604281351" sldId="864"/>
            <ac:spMk id="62" creationId="{0404E274-2BB6-43A2-B65A-56E2094EEE50}"/>
          </ac:spMkLst>
        </pc:spChg>
        <pc:graphicFrameChg chg="mod">
          <ac:chgData name="Carla Vijian" userId="0685818c105fcfa6" providerId="LiveId" clId="{B573ABD5-C7E7-4BDD-866F-CF69E0C84F45}" dt="2020-06-02T14:30:30.147" v="18566"/>
          <ac:graphicFrameMkLst>
            <pc:docMk/>
            <pc:sldMk cId="1604281351" sldId="864"/>
            <ac:graphicFrameMk id="4" creationId="{4529C48F-4611-4ED7-AE2B-C74AE096196A}"/>
          </ac:graphicFrameMkLst>
        </pc:graphicFrameChg>
        <pc:cxnChg chg="mod">
          <ac:chgData name="Carla Vijian" userId="0685818c105fcfa6" providerId="LiveId" clId="{B573ABD5-C7E7-4BDD-866F-CF69E0C84F45}" dt="2020-05-26T16:04:03.231" v="6743" actId="14100"/>
          <ac:cxnSpMkLst>
            <pc:docMk/>
            <pc:sldMk cId="1604281351" sldId="864"/>
            <ac:cxnSpMk id="8" creationId="{EC657219-3B23-46D3-B19D-6F196F0EA646}"/>
          </ac:cxnSpMkLst>
        </pc:cxnChg>
        <pc:cxnChg chg="mod">
          <ac:chgData name="Carla Vijian" userId="0685818c105fcfa6" providerId="LiveId" clId="{B573ABD5-C7E7-4BDD-866F-CF69E0C84F45}" dt="2020-05-30T18:21:52.141" v="14553" actId="14100"/>
          <ac:cxnSpMkLst>
            <pc:docMk/>
            <pc:sldMk cId="1604281351" sldId="864"/>
            <ac:cxnSpMk id="24" creationId="{E8427BBF-1B38-4647-A65C-7DA0720A1B7A}"/>
          </ac:cxnSpMkLst>
        </pc:cxnChg>
        <pc:cxnChg chg="mod">
          <ac:chgData name="Carla Vijian" userId="0685818c105fcfa6" providerId="LiveId" clId="{B573ABD5-C7E7-4BDD-866F-CF69E0C84F45}" dt="2020-06-02T14:35:18.152" v="18584" actId="14100"/>
          <ac:cxnSpMkLst>
            <pc:docMk/>
            <pc:sldMk cId="1604281351" sldId="864"/>
            <ac:cxnSpMk id="40" creationId="{BCF624D4-E97A-4537-A628-5EEE6A798DF4}"/>
          </ac:cxnSpMkLst>
        </pc:cxnChg>
        <pc:cxnChg chg="del mod">
          <ac:chgData name="Carla Vijian" userId="0685818c105fcfa6" providerId="LiveId" clId="{B573ABD5-C7E7-4BDD-866F-CF69E0C84F45}" dt="2020-05-26T13:14:17.503" v="3899" actId="478"/>
          <ac:cxnSpMkLst>
            <pc:docMk/>
            <pc:sldMk cId="1604281351" sldId="864"/>
            <ac:cxnSpMk id="67" creationId="{60C44861-1E7E-45BC-A7E7-8E539AFDB28C}"/>
          </ac:cxnSpMkLst>
        </pc:cxnChg>
        <pc:cxnChg chg="del">
          <ac:chgData name="Carla Vijian" userId="0685818c105fcfa6" providerId="LiveId" clId="{B573ABD5-C7E7-4BDD-866F-CF69E0C84F45}" dt="2020-05-26T13:14:15.733" v="3898" actId="478"/>
          <ac:cxnSpMkLst>
            <pc:docMk/>
            <pc:sldMk cId="1604281351" sldId="864"/>
            <ac:cxnSpMk id="68" creationId="{4D4A2EB7-A3AA-4DA2-BD80-92233FB89DED}"/>
          </ac:cxnSpMkLst>
        </pc:cxnChg>
      </pc:sldChg>
      <pc:sldChg chg="addSp delSp modSp add mod ord modNotes modNotesTx">
        <pc:chgData name="Carla Vijian" userId="0685818c105fcfa6" providerId="LiveId" clId="{B573ABD5-C7E7-4BDD-866F-CF69E0C84F45}" dt="2020-06-03T18:48:13.901" v="18763" actId="20577"/>
        <pc:sldMkLst>
          <pc:docMk/>
          <pc:sldMk cId="2617167504" sldId="865"/>
        </pc:sldMkLst>
        <pc:spChg chg="mod">
          <ac:chgData name="Carla Vijian" userId="0685818c105fcfa6" providerId="LiveId" clId="{B573ABD5-C7E7-4BDD-866F-CF69E0C84F45}" dt="2020-05-30T16:43:45.778" v="14118" actId="255"/>
          <ac:spMkLst>
            <pc:docMk/>
            <pc:sldMk cId="2617167504" sldId="865"/>
            <ac:spMk id="3" creationId="{11980EA7-C74A-48AF-BB98-F9A3849151DB}"/>
          </ac:spMkLst>
        </pc:spChg>
        <pc:spChg chg="add del mod">
          <ac:chgData name="Carla Vijian" userId="0685818c105fcfa6" providerId="LiveId" clId="{B573ABD5-C7E7-4BDD-866F-CF69E0C84F45}" dt="2020-05-26T15:53:57.349" v="6499" actId="478"/>
          <ac:spMkLst>
            <pc:docMk/>
            <pc:sldMk cId="2617167504" sldId="865"/>
            <ac:spMk id="15" creationId="{B8BDD4D9-283A-4008-BB43-55604204BC59}"/>
          </ac:spMkLst>
        </pc:spChg>
        <pc:spChg chg="add mod">
          <ac:chgData name="Carla Vijian" userId="0685818c105fcfa6" providerId="LiveId" clId="{B573ABD5-C7E7-4BDD-866F-CF69E0C84F45}" dt="2020-05-29T18:19:29.562" v="12493"/>
          <ac:spMkLst>
            <pc:docMk/>
            <pc:sldMk cId="2617167504" sldId="865"/>
            <ac:spMk id="15" creationId="{E904FF22-E7E9-41CB-9A8E-40C443BDB8B2}"/>
          </ac:spMkLst>
        </pc:spChg>
        <pc:spChg chg="add del mod">
          <ac:chgData name="Carla Vijian" userId="0685818c105fcfa6" providerId="LiveId" clId="{B573ABD5-C7E7-4BDD-866F-CF69E0C84F45}" dt="2020-05-26T15:53:58.348" v="6500" actId="478"/>
          <ac:spMkLst>
            <pc:docMk/>
            <pc:sldMk cId="2617167504" sldId="865"/>
            <ac:spMk id="16" creationId="{4C58D7A3-FAC6-4E56-97CB-CE96BFA61BA5}"/>
          </ac:spMkLst>
        </pc:spChg>
        <pc:spChg chg="add mod">
          <ac:chgData name="Carla Vijian" userId="0685818c105fcfa6" providerId="LiveId" clId="{B573ABD5-C7E7-4BDD-866F-CF69E0C84F45}" dt="2020-05-26T15:54:32.388" v="6510"/>
          <ac:spMkLst>
            <pc:docMk/>
            <pc:sldMk cId="2617167504" sldId="865"/>
            <ac:spMk id="17" creationId="{C07D696B-E65E-412C-A6B2-B15EF18B69A0}"/>
          </ac:spMkLst>
        </pc:spChg>
        <pc:spChg chg="add mod">
          <ac:chgData name="Carla Vijian" userId="0685818c105fcfa6" providerId="LiveId" clId="{B573ABD5-C7E7-4BDD-866F-CF69E0C84F45}" dt="2020-05-26T15:54:32.388" v="6510"/>
          <ac:spMkLst>
            <pc:docMk/>
            <pc:sldMk cId="2617167504" sldId="865"/>
            <ac:spMk id="18" creationId="{B7EF210A-11A1-4432-9E56-27389220A942}"/>
          </ac:spMkLst>
        </pc:spChg>
        <pc:spChg chg="mod">
          <ac:chgData name="Carla Vijian" userId="0685818c105fcfa6" providerId="LiveId" clId="{B573ABD5-C7E7-4BDD-866F-CF69E0C84F45}" dt="2020-05-26T16:26:09.048" v="6974" actId="688"/>
          <ac:spMkLst>
            <pc:docMk/>
            <pc:sldMk cId="2617167504" sldId="865"/>
            <ac:spMk id="19" creationId="{F508C251-E519-4785-A055-340EE0C9336C}"/>
          </ac:spMkLst>
        </pc:spChg>
        <pc:spChg chg="add mod">
          <ac:chgData name="Carla Vijian" userId="0685818c105fcfa6" providerId="LiveId" clId="{B573ABD5-C7E7-4BDD-866F-CF69E0C84F45}" dt="2020-05-26T15:54:32.388" v="6510"/>
          <ac:spMkLst>
            <pc:docMk/>
            <pc:sldMk cId="2617167504" sldId="865"/>
            <ac:spMk id="20" creationId="{2F6BC772-4D8C-44E4-956F-729B45321475}"/>
          </ac:spMkLst>
        </pc:spChg>
        <pc:spChg chg="add mod">
          <ac:chgData name="Carla Vijian" userId="0685818c105fcfa6" providerId="LiveId" clId="{B573ABD5-C7E7-4BDD-866F-CF69E0C84F45}" dt="2020-05-26T15:54:32.388" v="6510"/>
          <ac:spMkLst>
            <pc:docMk/>
            <pc:sldMk cId="2617167504" sldId="865"/>
            <ac:spMk id="21" creationId="{6081183E-86B7-481E-A400-9DDE988DC36C}"/>
          </ac:spMkLst>
        </pc:spChg>
        <pc:spChg chg="del mod">
          <ac:chgData name="Carla Vijian" userId="0685818c105fcfa6" providerId="LiveId" clId="{B573ABD5-C7E7-4BDD-866F-CF69E0C84F45}" dt="2020-05-29T18:19:28.983" v="12492" actId="478"/>
          <ac:spMkLst>
            <pc:docMk/>
            <pc:sldMk cId="2617167504" sldId="865"/>
            <ac:spMk id="28" creationId="{38A8C952-DBE3-488E-9EA8-C77837312B16}"/>
          </ac:spMkLst>
        </pc:spChg>
        <pc:spChg chg="mod">
          <ac:chgData name="Carla Vijian" userId="0685818c105fcfa6" providerId="LiveId" clId="{B573ABD5-C7E7-4BDD-866F-CF69E0C84F45}" dt="2020-05-30T18:19:59.201" v="14536" actId="1076"/>
          <ac:spMkLst>
            <pc:docMk/>
            <pc:sldMk cId="2617167504" sldId="865"/>
            <ac:spMk id="30" creationId="{8C05E433-E0FD-4472-8D50-02E9E909548D}"/>
          </ac:spMkLst>
        </pc:spChg>
        <pc:spChg chg="del">
          <ac:chgData name="Carla Vijian" userId="0685818c105fcfa6" providerId="LiveId" clId="{B573ABD5-C7E7-4BDD-866F-CF69E0C84F45}" dt="2020-05-26T13:08:12.534" v="3785" actId="478"/>
          <ac:spMkLst>
            <pc:docMk/>
            <pc:sldMk cId="2617167504" sldId="865"/>
            <ac:spMk id="59" creationId="{D12E5C3D-6D59-48C3-B2B5-899527392546}"/>
          </ac:spMkLst>
        </pc:spChg>
        <pc:spChg chg="del">
          <ac:chgData name="Carla Vijian" userId="0685818c105fcfa6" providerId="LiveId" clId="{B573ABD5-C7E7-4BDD-866F-CF69E0C84F45}" dt="2020-05-26T13:08:20.494" v="3787" actId="478"/>
          <ac:spMkLst>
            <pc:docMk/>
            <pc:sldMk cId="2617167504" sldId="865"/>
            <ac:spMk id="62" creationId="{0404E274-2BB6-43A2-B65A-56E2094EEE50}"/>
          </ac:spMkLst>
        </pc:spChg>
        <pc:graphicFrameChg chg="mod">
          <ac:chgData name="Carla Vijian" userId="0685818c105fcfa6" providerId="LiveId" clId="{B573ABD5-C7E7-4BDD-866F-CF69E0C84F45}" dt="2020-06-02T14:35:53.676" v="18593"/>
          <ac:graphicFrameMkLst>
            <pc:docMk/>
            <pc:sldMk cId="2617167504" sldId="865"/>
            <ac:graphicFrameMk id="4" creationId="{4529C48F-4611-4ED7-AE2B-C74AE096196A}"/>
          </ac:graphicFrameMkLst>
        </pc:graphicFrameChg>
        <pc:cxnChg chg="mod">
          <ac:chgData name="Carla Vijian" userId="0685818c105fcfa6" providerId="LiveId" clId="{B573ABD5-C7E7-4BDD-866F-CF69E0C84F45}" dt="2020-05-26T16:26:03.090" v="6973" actId="14100"/>
          <ac:cxnSpMkLst>
            <pc:docMk/>
            <pc:sldMk cId="2617167504" sldId="865"/>
            <ac:cxnSpMk id="8" creationId="{EC657219-3B23-46D3-B19D-6F196F0EA646}"/>
          </ac:cxnSpMkLst>
        </pc:cxnChg>
        <pc:cxnChg chg="mod">
          <ac:chgData name="Carla Vijian" userId="0685818c105fcfa6" providerId="LiveId" clId="{B573ABD5-C7E7-4BDD-866F-CF69E0C84F45}" dt="2020-06-02T14:35:28.208" v="18586" actId="14100"/>
          <ac:cxnSpMkLst>
            <pc:docMk/>
            <pc:sldMk cId="2617167504" sldId="865"/>
            <ac:cxnSpMk id="24" creationId="{E8427BBF-1B38-4647-A65C-7DA0720A1B7A}"/>
          </ac:cxnSpMkLst>
        </pc:cxnChg>
        <pc:cxnChg chg="mod">
          <ac:chgData name="Carla Vijian" userId="0685818c105fcfa6" providerId="LiveId" clId="{B573ABD5-C7E7-4BDD-866F-CF69E0C84F45}" dt="2020-05-30T18:14:40.316" v="14509" actId="14100"/>
          <ac:cxnSpMkLst>
            <pc:docMk/>
            <pc:sldMk cId="2617167504" sldId="865"/>
            <ac:cxnSpMk id="40" creationId="{BCF624D4-E97A-4537-A628-5EEE6A798DF4}"/>
          </ac:cxnSpMkLst>
        </pc:cxnChg>
        <pc:cxnChg chg="del mod">
          <ac:chgData name="Carla Vijian" userId="0685818c105fcfa6" providerId="LiveId" clId="{B573ABD5-C7E7-4BDD-866F-CF69E0C84F45}" dt="2020-05-26T13:08:22.799" v="3788" actId="478"/>
          <ac:cxnSpMkLst>
            <pc:docMk/>
            <pc:sldMk cId="2617167504" sldId="865"/>
            <ac:cxnSpMk id="67" creationId="{60C44861-1E7E-45BC-A7E7-8E539AFDB28C}"/>
          </ac:cxnSpMkLst>
        </pc:cxnChg>
        <pc:cxnChg chg="del">
          <ac:chgData name="Carla Vijian" userId="0685818c105fcfa6" providerId="LiveId" clId="{B573ABD5-C7E7-4BDD-866F-CF69E0C84F45}" dt="2020-05-26T13:08:15.017" v="3786" actId="478"/>
          <ac:cxnSpMkLst>
            <pc:docMk/>
            <pc:sldMk cId="2617167504" sldId="865"/>
            <ac:cxnSpMk id="68" creationId="{4D4A2EB7-A3AA-4DA2-BD80-92233FB89DED}"/>
          </ac:cxnSpMkLst>
        </pc:cxnChg>
      </pc:sldChg>
      <pc:sldChg chg="addSp delSp modSp add mod modNotes modNotesTx">
        <pc:chgData name="Carla Vijian" userId="0685818c105fcfa6" providerId="LiveId" clId="{B573ABD5-C7E7-4BDD-866F-CF69E0C84F45}" dt="2020-06-03T18:48:20.444" v="18764" actId="20577"/>
        <pc:sldMkLst>
          <pc:docMk/>
          <pc:sldMk cId="2956648023" sldId="866"/>
        </pc:sldMkLst>
        <pc:spChg chg="mod">
          <ac:chgData name="Carla Vijian" userId="0685818c105fcfa6" providerId="LiveId" clId="{B573ABD5-C7E7-4BDD-866F-CF69E0C84F45}" dt="2020-05-30T16:44:13.435" v="14122" actId="255"/>
          <ac:spMkLst>
            <pc:docMk/>
            <pc:sldMk cId="2956648023" sldId="866"/>
            <ac:spMk id="3" creationId="{11980EA7-C74A-48AF-BB98-F9A3849151DB}"/>
          </ac:spMkLst>
        </pc:spChg>
        <pc:spChg chg="add mod">
          <ac:chgData name="Carla Vijian" userId="0685818c105fcfa6" providerId="LiveId" clId="{B573ABD5-C7E7-4BDD-866F-CF69E0C84F45}" dt="2020-05-26T15:54:33.865" v="6511"/>
          <ac:spMkLst>
            <pc:docMk/>
            <pc:sldMk cId="2956648023" sldId="866"/>
            <ac:spMk id="13" creationId="{A40CA67F-9E4A-4F7D-86E5-179E2F22B39D}"/>
          </ac:spMkLst>
        </pc:spChg>
        <pc:spChg chg="add mod">
          <ac:chgData name="Carla Vijian" userId="0685818c105fcfa6" providerId="LiveId" clId="{B573ABD5-C7E7-4BDD-866F-CF69E0C84F45}" dt="2020-05-26T15:54:33.865" v="6511"/>
          <ac:spMkLst>
            <pc:docMk/>
            <pc:sldMk cId="2956648023" sldId="866"/>
            <ac:spMk id="14" creationId="{FBB8FFDA-AAEB-4D08-AE69-E7C8B3F8B764}"/>
          </ac:spMkLst>
        </pc:spChg>
        <pc:spChg chg="del">
          <ac:chgData name="Carla Vijian" userId="0685818c105fcfa6" providerId="LiveId" clId="{B573ABD5-C7E7-4BDD-866F-CF69E0C84F45}" dt="2020-05-26T15:54:03.179" v="6501" actId="478"/>
          <ac:spMkLst>
            <pc:docMk/>
            <pc:sldMk cId="2956648023" sldId="866"/>
            <ac:spMk id="15" creationId="{B8BDD4D9-283A-4008-BB43-55604204BC59}"/>
          </ac:spMkLst>
        </pc:spChg>
        <pc:spChg chg="add mod">
          <ac:chgData name="Carla Vijian" userId="0685818c105fcfa6" providerId="LiveId" clId="{B573ABD5-C7E7-4BDD-866F-CF69E0C84F45}" dt="2020-05-29T18:19:33.824" v="12495"/>
          <ac:spMkLst>
            <pc:docMk/>
            <pc:sldMk cId="2956648023" sldId="866"/>
            <ac:spMk id="15" creationId="{F6AFA1C5-CB31-4A45-BDEB-EE3ABD05ABB9}"/>
          </ac:spMkLst>
        </pc:spChg>
        <pc:spChg chg="del">
          <ac:chgData name="Carla Vijian" userId="0685818c105fcfa6" providerId="LiveId" clId="{B573ABD5-C7E7-4BDD-866F-CF69E0C84F45}" dt="2020-05-26T15:54:04.938" v="6502" actId="478"/>
          <ac:spMkLst>
            <pc:docMk/>
            <pc:sldMk cId="2956648023" sldId="866"/>
            <ac:spMk id="16" creationId="{4C58D7A3-FAC6-4E56-97CB-CE96BFA61BA5}"/>
          </ac:spMkLst>
        </pc:spChg>
        <pc:spChg chg="add mod">
          <ac:chgData name="Carla Vijian" userId="0685818c105fcfa6" providerId="LiveId" clId="{B573ABD5-C7E7-4BDD-866F-CF69E0C84F45}" dt="2020-05-26T15:54:33.865" v="6511"/>
          <ac:spMkLst>
            <pc:docMk/>
            <pc:sldMk cId="2956648023" sldId="866"/>
            <ac:spMk id="17" creationId="{6C3DDE2A-39BC-4C99-ACCE-1DBE41DF3095}"/>
          </ac:spMkLst>
        </pc:spChg>
        <pc:spChg chg="add mod">
          <ac:chgData name="Carla Vijian" userId="0685818c105fcfa6" providerId="LiveId" clId="{B573ABD5-C7E7-4BDD-866F-CF69E0C84F45}" dt="2020-05-26T15:54:33.865" v="6511"/>
          <ac:spMkLst>
            <pc:docMk/>
            <pc:sldMk cId="2956648023" sldId="866"/>
            <ac:spMk id="18" creationId="{3FD5065A-35C7-43B9-991F-F27A7C36538D}"/>
          </ac:spMkLst>
        </pc:spChg>
        <pc:spChg chg="del mod">
          <ac:chgData name="Carla Vijian" userId="0685818c105fcfa6" providerId="LiveId" clId="{B573ABD5-C7E7-4BDD-866F-CF69E0C84F45}" dt="2020-05-29T18:19:33.573" v="12494" actId="478"/>
          <ac:spMkLst>
            <pc:docMk/>
            <pc:sldMk cId="2956648023" sldId="866"/>
            <ac:spMk id="28" creationId="{38A8C952-DBE3-488E-9EA8-C77837312B16}"/>
          </ac:spMkLst>
        </pc:spChg>
        <pc:spChg chg="mod">
          <ac:chgData name="Carla Vijian" userId="0685818c105fcfa6" providerId="LiveId" clId="{B573ABD5-C7E7-4BDD-866F-CF69E0C84F45}" dt="2020-05-30T18:20:18.340" v="14540" actId="1076"/>
          <ac:spMkLst>
            <pc:docMk/>
            <pc:sldMk cId="2956648023" sldId="866"/>
            <ac:spMk id="30" creationId="{8C05E433-E0FD-4472-8D50-02E9E909548D}"/>
          </ac:spMkLst>
        </pc:spChg>
        <pc:graphicFrameChg chg="mod">
          <ac:chgData name="Carla Vijian" userId="0685818c105fcfa6" providerId="LiveId" clId="{B573ABD5-C7E7-4BDD-866F-CF69E0C84F45}" dt="2020-06-02T14:36:13.491" v="18597"/>
          <ac:graphicFrameMkLst>
            <pc:docMk/>
            <pc:sldMk cId="2956648023" sldId="866"/>
            <ac:graphicFrameMk id="4" creationId="{4529C48F-4611-4ED7-AE2B-C74AE096196A}"/>
          </ac:graphicFrameMkLst>
        </pc:graphicFrameChg>
        <pc:cxnChg chg="mod">
          <ac:chgData name="Carla Vijian" userId="0685818c105fcfa6" providerId="LiveId" clId="{B573ABD5-C7E7-4BDD-866F-CF69E0C84F45}" dt="2020-05-26T16:29:28.843" v="7027" actId="14100"/>
          <ac:cxnSpMkLst>
            <pc:docMk/>
            <pc:sldMk cId="2956648023" sldId="866"/>
            <ac:cxnSpMk id="8" creationId="{EC657219-3B23-46D3-B19D-6F196F0EA646}"/>
          </ac:cxnSpMkLst>
        </pc:cxnChg>
        <pc:cxnChg chg="mod">
          <ac:chgData name="Carla Vijian" userId="0685818c105fcfa6" providerId="LiveId" clId="{B573ABD5-C7E7-4BDD-866F-CF69E0C84F45}" dt="2020-05-30T18:20:13.106" v="14539" actId="14100"/>
          <ac:cxnSpMkLst>
            <pc:docMk/>
            <pc:sldMk cId="2956648023" sldId="866"/>
            <ac:cxnSpMk id="24" creationId="{E8427BBF-1B38-4647-A65C-7DA0720A1B7A}"/>
          </ac:cxnSpMkLst>
        </pc:cxnChg>
        <pc:cxnChg chg="mod">
          <ac:chgData name="Carla Vijian" userId="0685818c105fcfa6" providerId="LiveId" clId="{B573ABD5-C7E7-4BDD-866F-CF69E0C84F45}" dt="2020-06-01T13:02:34.081" v="14927" actId="14100"/>
          <ac:cxnSpMkLst>
            <pc:docMk/>
            <pc:sldMk cId="2956648023" sldId="866"/>
            <ac:cxnSpMk id="40" creationId="{BCF624D4-E97A-4537-A628-5EEE6A798DF4}"/>
          </ac:cxnSpMkLst>
        </pc:cxnChg>
      </pc:sldChg>
      <pc:sldChg chg="addSp delSp modSp add mod modNotes modNotesTx">
        <pc:chgData name="Carla Vijian" userId="0685818c105fcfa6" providerId="LiveId" clId="{B573ABD5-C7E7-4BDD-866F-CF69E0C84F45}" dt="2020-06-03T18:48:24.684" v="18765" actId="20577"/>
        <pc:sldMkLst>
          <pc:docMk/>
          <pc:sldMk cId="3669332020" sldId="867"/>
        </pc:sldMkLst>
        <pc:spChg chg="mod">
          <ac:chgData name="Carla Vijian" userId="0685818c105fcfa6" providerId="LiveId" clId="{B573ABD5-C7E7-4BDD-866F-CF69E0C84F45}" dt="2020-05-30T16:44:08.186" v="14121" actId="255"/>
          <ac:spMkLst>
            <pc:docMk/>
            <pc:sldMk cId="3669332020" sldId="867"/>
            <ac:spMk id="3" creationId="{11980EA7-C74A-48AF-BB98-F9A3849151DB}"/>
          </ac:spMkLst>
        </pc:spChg>
        <pc:spChg chg="add mod">
          <ac:chgData name="Carla Vijian" userId="0685818c105fcfa6" providerId="LiveId" clId="{B573ABD5-C7E7-4BDD-866F-CF69E0C84F45}" dt="2020-05-26T15:54:35.246" v="6512"/>
          <ac:spMkLst>
            <pc:docMk/>
            <pc:sldMk cId="3669332020" sldId="867"/>
            <ac:spMk id="13" creationId="{077C3619-E207-43A3-A4BB-1A7AC2484850}"/>
          </ac:spMkLst>
        </pc:spChg>
        <pc:spChg chg="add mod">
          <ac:chgData name="Carla Vijian" userId="0685818c105fcfa6" providerId="LiveId" clId="{B573ABD5-C7E7-4BDD-866F-CF69E0C84F45}" dt="2020-05-26T15:54:35.246" v="6512"/>
          <ac:spMkLst>
            <pc:docMk/>
            <pc:sldMk cId="3669332020" sldId="867"/>
            <ac:spMk id="14" creationId="{FDB0EBE6-8C8D-4EDF-AFBE-E57EAEC5DE13}"/>
          </ac:spMkLst>
        </pc:spChg>
        <pc:spChg chg="add mod">
          <ac:chgData name="Carla Vijian" userId="0685818c105fcfa6" providerId="LiveId" clId="{B573ABD5-C7E7-4BDD-866F-CF69E0C84F45}" dt="2020-05-29T18:19:40.903" v="12497"/>
          <ac:spMkLst>
            <pc:docMk/>
            <pc:sldMk cId="3669332020" sldId="867"/>
            <ac:spMk id="15" creationId="{1B77517C-A677-413F-8E1C-8C6226971E1B}"/>
          </ac:spMkLst>
        </pc:spChg>
        <pc:spChg chg="del">
          <ac:chgData name="Carla Vijian" userId="0685818c105fcfa6" providerId="LiveId" clId="{B573ABD5-C7E7-4BDD-866F-CF69E0C84F45}" dt="2020-05-26T15:54:09.109" v="6503" actId="478"/>
          <ac:spMkLst>
            <pc:docMk/>
            <pc:sldMk cId="3669332020" sldId="867"/>
            <ac:spMk id="15" creationId="{B8BDD4D9-283A-4008-BB43-55604204BC59}"/>
          </ac:spMkLst>
        </pc:spChg>
        <pc:spChg chg="del">
          <ac:chgData name="Carla Vijian" userId="0685818c105fcfa6" providerId="LiveId" clId="{B573ABD5-C7E7-4BDD-866F-CF69E0C84F45}" dt="2020-05-26T15:54:10.666" v="6504" actId="478"/>
          <ac:spMkLst>
            <pc:docMk/>
            <pc:sldMk cId="3669332020" sldId="867"/>
            <ac:spMk id="16" creationId="{4C58D7A3-FAC6-4E56-97CB-CE96BFA61BA5}"/>
          </ac:spMkLst>
        </pc:spChg>
        <pc:spChg chg="add mod">
          <ac:chgData name="Carla Vijian" userId="0685818c105fcfa6" providerId="LiveId" clId="{B573ABD5-C7E7-4BDD-866F-CF69E0C84F45}" dt="2020-05-26T15:54:35.246" v="6512"/>
          <ac:spMkLst>
            <pc:docMk/>
            <pc:sldMk cId="3669332020" sldId="867"/>
            <ac:spMk id="17" creationId="{C2CB916E-2BBA-4B62-AED0-3D71D1A295B7}"/>
          </ac:spMkLst>
        </pc:spChg>
        <pc:spChg chg="add mod">
          <ac:chgData name="Carla Vijian" userId="0685818c105fcfa6" providerId="LiveId" clId="{B573ABD5-C7E7-4BDD-866F-CF69E0C84F45}" dt="2020-05-26T15:54:35.246" v="6512"/>
          <ac:spMkLst>
            <pc:docMk/>
            <pc:sldMk cId="3669332020" sldId="867"/>
            <ac:spMk id="18" creationId="{F910A4AF-B430-4962-8479-2FE4A1C3F9F3}"/>
          </ac:spMkLst>
        </pc:spChg>
        <pc:spChg chg="del mod">
          <ac:chgData name="Carla Vijian" userId="0685818c105fcfa6" providerId="LiveId" clId="{B573ABD5-C7E7-4BDD-866F-CF69E0C84F45}" dt="2020-05-29T18:19:40.364" v="12496" actId="478"/>
          <ac:spMkLst>
            <pc:docMk/>
            <pc:sldMk cId="3669332020" sldId="867"/>
            <ac:spMk id="28" creationId="{38A8C952-DBE3-488E-9EA8-C77837312B16}"/>
          </ac:spMkLst>
        </pc:spChg>
        <pc:spChg chg="mod">
          <ac:chgData name="Carla Vijian" userId="0685818c105fcfa6" providerId="LiveId" clId="{B573ABD5-C7E7-4BDD-866F-CF69E0C84F45}" dt="2020-05-30T18:21:03.203" v="14548" actId="1076"/>
          <ac:spMkLst>
            <pc:docMk/>
            <pc:sldMk cId="3669332020" sldId="867"/>
            <ac:spMk id="30" creationId="{8C05E433-E0FD-4472-8D50-02E9E909548D}"/>
          </ac:spMkLst>
        </pc:spChg>
        <pc:graphicFrameChg chg="mod">
          <ac:chgData name="Carla Vijian" userId="0685818c105fcfa6" providerId="LiveId" clId="{B573ABD5-C7E7-4BDD-866F-CF69E0C84F45}" dt="2020-06-02T14:36:42.965" v="18602"/>
          <ac:graphicFrameMkLst>
            <pc:docMk/>
            <pc:sldMk cId="3669332020" sldId="867"/>
            <ac:graphicFrameMk id="4" creationId="{4529C48F-4611-4ED7-AE2B-C74AE096196A}"/>
          </ac:graphicFrameMkLst>
        </pc:graphicFrameChg>
        <pc:cxnChg chg="mod">
          <ac:chgData name="Carla Vijian" userId="0685818c105fcfa6" providerId="LiveId" clId="{B573ABD5-C7E7-4BDD-866F-CF69E0C84F45}" dt="2020-05-26T20:05:09.562" v="8635" actId="14100"/>
          <ac:cxnSpMkLst>
            <pc:docMk/>
            <pc:sldMk cId="3669332020" sldId="867"/>
            <ac:cxnSpMk id="8" creationId="{EC657219-3B23-46D3-B19D-6F196F0EA646}"/>
          </ac:cxnSpMkLst>
        </pc:cxnChg>
        <pc:cxnChg chg="mod">
          <ac:chgData name="Carla Vijian" userId="0685818c105fcfa6" providerId="LiveId" clId="{B573ABD5-C7E7-4BDD-866F-CF69E0C84F45}" dt="2020-05-30T18:22:02.573" v="14554" actId="14100"/>
          <ac:cxnSpMkLst>
            <pc:docMk/>
            <pc:sldMk cId="3669332020" sldId="867"/>
            <ac:cxnSpMk id="24" creationId="{E8427BBF-1B38-4647-A65C-7DA0720A1B7A}"/>
          </ac:cxnSpMkLst>
        </pc:cxnChg>
        <pc:cxnChg chg="mod">
          <ac:chgData name="Carla Vijian" userId="0685818c105fcfa6" providerId="LiveId" clId="{B573ABD5-C7E7-4BDD-866F-CF69E0C84F45}" dt="2020-06-02T14:36:34.957" v="18599" actId="14100"/>
          <ac:cxnSpMkLst>
            <pc:docMk/>
            <pc:sldMk cId="3669332020" sldId="867"/>
            <ac:cxnSpMk id="40" creationId="{BCF624D4-E97A-4537-A628-5EEE6A798DF4}"/>
          </ac:cxnSpMkLst>
        </pc:cxnChg>
      </pc:sldChg>
      <pc:sldChg chg="addSp delSp modSp add mod modNotes modNotesTx">
        <pc:chgData name="Carla Vijian" userId="0685818c105fcfa6" providerId="LiveId" clId="{B573ABD5-C7E7-4BDD-866F-CF69E0C84F45}" dt="2020-06-02T14:36:56.549" v="18604" actId="14100"/>
        <pc:sldMkLst>
          <pc:docMk/>
          <pc:sldMk cId="1956353387" sldId="868"/>
        </pc:sldMkLst>
        <pc:spChg chg="mod">
          <ac:chgData name="Carla Vijian" userId="0685818c105fcfa6" providerId="LiveId" clId="{B573ABD5-C7E7-4BDD-866F-CF69E0C84F45}" dt="2020-05-30T16:44:22.554" v="14123" actId="255"/>
          <ac:spMkLst>
            <pc:docMk/>
            <pc:sldMk cId="1956353387" sldId="868"/>
            <ac:spMk id="3" creationId="{11980EA7-C74A-48AF-BB98-F9A3849151DB}"/>
          </ac:spMkLst>
        </pc:spChg>
        <pc:spChg chg="add mod">
          <ac:chgData name="Carla Vijian" userId="0685818c105fcfa6" providerId="LiveId" clId="{B573ABD5-C7E7-4BDD-866F-CF69E0C84F45}" dt="2020-05-26T15:54:37.174" v="6513"/>
          <ac:spMkLst>
            <pc:docMk/>
            <pc:sldMk cId="1956353387" sldId="868"/>
            <ac:spMk id="13" creationId="{8BEE948E-7D4E-4F4C-B3DD-8BF923CEF37D}"/>
          </ac:spMkLst>
        </pc:spChg>
        <pc:spChg chg="add mod">
          <ac:chgData name="Carla Vijian" userId="0685818c105fcfa6" providerId="LiveId" clId="{B573ABD5-C7E7-4BDD-866F-CF69E0C84F45}" dt="2020-05-26T15:54:37.174" v="6513"/>
          <ac:spMkLst>
            <pc:docMk/>
            <pc:sldMk cId="1956353387" sldId="868"/>
            <ac:spMk id="14" creationId="{7F4FBD61-C486-4255-B321-19983A974F7A}"/>
          </ac:spMkLst>
        </pc:spChg>
        <pc:spChg chg="add mod">
          <ac:chgData name="Carla Vijian" userId="0685818c105fcfa6" providerId="LiveId" clId="{B573ABD5-C7E7-4BDD-866F-CF69E0C84F45}" dt="2020-05-29T18:19:45.752" v="12499"/>
          <ac:spMkLst>
            <pc:docMk/>
            <pc:sldMk cId="1956353387" sldId="868"/>
            <ac:spMk id="15" creationId="{0700738D-2CD8-4BE7-9A8D-C0E20DEE4708}"/>
          </ac:spMkLst>
        </pc:spChg>
        <pc:spChg chg="del">
          <ac:chgData name="Carla Vijian" userId="0685818c105fcfa6" providerId="LiveId" clId="{B573ABD5-C7E7-4BDD-866F-CF69E0C84F45}" dt="2020-05-26T15:54:15.218" v="6505" actId="478"/>
          <ac:spMkLst>
            <pc:docMk/>
            <pc:sldMk cId="1956353387" sldId="868"/>
            <ac:spMk id="15" creationId="{B8BDD4D9-283A-4008-BB43-55604204BC59}"/>
          </ac:spMkLst>
        </pc:spChg>
        <pc:spChg chg="del">
          <ac:chgData name="Carla Vijian" userId="0685818c105fcfa6" providerId="LiveId" clId="{B573ABD5-C7E7-4BDD-866F-CF69E0C84F45}" dt="2020-05-26T15:54:17.010" v="6506" actId="478"/>
          <ac:spMkLst>
            <pc:docMk/>
            <pc:sldMk cId="1956353387" sldId="868"/>
            <ac:spMk id="16" creationId="{4C58D7A3-FAC6-4E56-97CB-CE96BFA61BA5}"/>
          </ac:spMkLst>
        </pc:spChg>
        <pc:spChg chg="add mod">
          <ac:chgData name="Carla Vijian" userId="0685818c105fcfa6" providerId="LiveId" clId="{B573ABD5-C7E7-4BDD-866F-CF69E0C84F45}" dt="2020-05-26T15:54:37.174" v="6513"/>
          <ac:spMkLst>
            <pc:docMk/>
            <pc:sldMk cId="1956353387" sldId="868"/>
            <ac:spMk id="17" creationId="{ECEF65A0-4B2C-4803-BE7C-8E42235BC7C8}"/>
          </ac:spMkLst>
        </pc:spChg>
        <pc:spChg chg="add mod">
          <ac:chgData name="Carla Vijian" userId="0685818c105fcfa6" providerId="LiveId" clId="{B573ABD5-C7E7-4BDD-866F-CF69E0C84F45}" dt="2020-05-26T15:54:37.174" v="6513"/>
          <ac:spMkLst>
            <pc:docMk/>
            <pc:sldMk cId="1956353387" sldId="868"/>
            <ac:spMk id="18" creationId="{B51D6A96-15DB-46B2-97E1-8C094DC3C4B5}"/>
          </ac:spMkLst>
        </pc:spChg>
        <pc:spChg chg="del mod">
          <ac:chgData name="Carla Vijian" userId="0685818c105fcfa6" providerId="LiveId" clId="{B573ABD5-C7E7-4BDD-866F-CF69E0C84F45}" dt="2020-05-29T18:19:45.203" v="12498" actId="478"/>
          <ac:spMkLst>
            <pc:docMk/>
            <pc:sldMk cId="1956353387" sldId="868"/>
            <ac:spMk id="28" creationId="{38A8C952-DBE3-488E-9EA8-C77837312B16}"/>
          </ac:spMkLst>
        </pc:spChg>
        <pc:spChg chg="mod">
          <ac:chgData name="Carla Vijian" userId="0685818c105fcfa6" providerId="LiveId" clId="{B573ABD5-C7E7-4BDD-866F-CF69E0C84F45}" dt="2020-05-30T18:21:12.400" v="14550" actId="1076"/>
          <ac:spMkLst>
            <pc:docMk/>
            <pc:sldMk cId="1956353387" sldId="868"/>
            <ac:spMk id="30" creationId="{8C05E433-E0FD-4472-8D50-02E9E909548D}"/>
          </ac:spMkLst>
        </pc:spChg>
        <pc:graphicFrameChg chg="mod">
          <ac:chgData name="Carla Vijian" userId="0685818c105fcfa6" providerId="LiveId" clId="{B573ABD5-C7E7-4BDD-866F-CF69E0C84F45}" dt="2020-06-02T14:31:59.797" v="18582"/>
          <ac:graphicFrameMkLst>
            <pc:docMk/>
            <pc:sldMk cId="1956353387" sldId="868"/>
            <ac:graphicFrameMk id="4" creationId="{4529C48F-4611-4ED7-AE2B-C74AE096196A}"/>
          </ac:graphicFrameMkLst>
        </pc:graphicFrameChg>
        <pc:cxnChg chg="mod">
          <ac:chgData name="Carla Vijian" userId="0685818c105fcfa6" providerId="LiveId" clId="{B573ABD5-C7E7-4BDD-866F-CF69E0C84F45}" dt="2020-05-26T16:32:24.545" v="7082" actId="14100"/>
          <ac:cxnSpMkLst>
            <pc:docMk/>
            <pc:sldMk cId="1956353387" sldId="868"/>
            <ac:cxnSpMk id="8" creationId="{EC657219-3B23-46D3-B19D-6F196F0EA646}"/>
          </ac:cxnSpMkLst>
        </pc:cxnChg>
        <pc:cxnChg chg="mod">
          <ac:chgData name="Carla Vijian" userId="0685818c105fcfa6" providerId="LiveId" clId="{B573ABD5-C7E7-4BDD-866F-CF69E0C84F45}" dt="2020-05-30T18:21:17.012" v="14551" actId="14100"/>
          <ac:cxnSpMkLst>
            <pc:docMk/>
            <pc:sldMk cId="1956353387" sldId="868"/>
            <ac:cxnSpMk id="24" creationId="{E8427BBF-1B38-4647-A65C-7DA0720A1B7A}"/>
          </ac:cxnSpMkLst>
        </pc:cxnChg>
        <pc:cxnChg chg="mod">
          <ac:chgData name="Carla Vijian" userId="0685818c105fcfa6" providerId="LiveId" clId="{B573ABD5-C7E7-4BDD-866F-CF69E0C84F45}" dt="2020-06-02T14:36:56.549" v="18604" actId="14100"/>
          <ac:cxnSpMkLst>
            <pc:docMk/>
            <pc:sldMk cId="1956353387" sldId="868"/>
            <ac:cxnSpMk id="40" creationId="{BCF624D4-E97A-4537-A628-5EEE6A798DF4}"/>
          </ac:cxnSpMkLst>
        </pc:cxnChg>
      </pc:sldChg>
      <pc:sldChg chg="addSp delSp modSp add mod ord modClrScheme chgLayout modNotes modNotesTx">
        <pc:chgData name="Carla Vijian" userId="0685818c105fcfa6" providerId="LiveId" clId="{B573ABD5-C7E7-4BDD-866F-CF69E0C84F45}" dt="2020-06-03T19:28:59.756" v="18886" actId="478"/>
        <pc:sldMkLst>
          <pc:docMk/>
          <pc:sldMk cId="1863792636" sldId="869"/>
        </pc:sldMkLst>
        <pc:spChg chg="del mod">
          <ac:chgData name="Carla Vijian" userId="0685818c105fcfa6" providerId="LiveId" clId="{B573ABD5-C7E7-4BDD-866F-CF69E0C84F45}" dt="2020-05-26T13:31:19.069" v="4237" actId="478"/>
          <ac:spMkLst>
            <pc:docMk/>
            <pc:sldMk cId="1863792636" sldId="869"/>
            <ac:spMk id="2" creationId="{2E5FD361-56A6-429A-94A5-DF7FB56795D4}"/>
          </ac:spMkLst>
        </pc:spChg>
        <pc:spChg chg="add del mod">
          <ac:chgData name="Carla Vijian" userId="0685818c105fcfa6" providerId="LiveId" clId="{B573ABD5-C7E7-4BDD-866F-CF69E0C84F45}" dt="2020-05-30T16:57:54.276" v="14237" actId="478"/>
          <ac:spMkLst>
            <pc:docMk/>
            <pc:sldMk cId="1863792636" sldId="869"/>
            <ac:spMk id="4" creationId="{7E54F784-9471-431B-8D51-02796F2919BA}"/>
          </ac:spMkLst>
        </pc:spChg>
        <pc:spChg chg="add del mod">
          <ac:chgData name="Carla Vijian" userId="0685818c105fcfa6" providerId="LiveId" clId="{B573ABD5-C7E7-4BDD-866F-CF69E0C84F45}" dt="2020-05-26T16:35:28.932" v="7100" actId="26606"/>
          <ac:spMkLst>
            <pc:docMk/>
            <pc:sldMk cId="1863792636" sldId="869"/>
            <ac:spMk id="4" creationId="{E7D05AFE-3356-4D07-870E-B51B8FC9FD60}"/>
          </ac:spMkLst>
        </pc:spChg>
        <pc:spChg chg="mod">
          <ac:chgData name="Carla Vijian" userId="0685818c105fcfa6" providerId="LiveId" clId="{B573ABD5-C7E7-4BDD-866F-CF69E0C84F45}" dt="2020-06-01T13:21:21.405" v="15304" actId="20577"/>
          <ac:spMkLst>
            <pc:docMk/>
            <pc:sldMk cId="1863792636" sldId="869"/>
            <ac:spMk id="5" creationId="{F6E22F80-3E09-4B93-8ECB-4E83C41FEBB4}"/>
          </ac:spMkLst>
        </pc:spChg>
        <pc:spChg chg="add mod">
          <ac:chgData name="Carla Vijian" userId="0685818c105fcfa6" providerId="LiveId" clId="{B573ABD5-C7E7-4BDD-866F-CF69E0C84F45}" dt="2020-05-30T16:46:27.798" v="14141"/>
          <ac:spMkLst>
            <pc:docMk/>
            <pc:sldMk cId="1863792636" sldId="869"/>
            <ac:spMk id="6" creationId="{20539AEE-4BAB-4E58-9EC5-941D6729635D}"/>
          </ac:spMkLst>
        </pc:spChg>
        <pc:spChg chg="del mod">
          <ac:chgData name="Carla Vijian" userId="0685818c105fcfa6" providerId="LiveId" clId="{B573ABD5-C7E7-4BDD-866F-CF69E0C84F45}" dt="2020-05-29T14:42:44.063" v="11705" actId="478"/>
          <ac:spMkLst>
            <pc:docMk/>
            <pc:sldMk cId="1863792636" sldId="869"/>
            <ac:spMk id="6" creationId="{513EC541-6476-41C8-95C5-EC21EE0B7085}"/>
          </ac:spMkLst>
        </pc:spChg>
        <pc:spChg chg="add del mod">
          <ac:chgData name="Carla Vijian" userId="0685818c105fcfa6" providerId="LiveId" clId="{B573ABD5-C7E7-4BDD-866F-CF69E0C84F45}" dt="2020-05-26T13:27:58.097" v="4086"/>
          <ac:spMkLst>
            <pc:docMk/>
            <pc:sldMk cId="1863792636" sldId="869"/>
            <ac:spMk id="7" creationId="{F2D7BB9D-5094-4D4A-9B78-BB9ADA9D566A}"/>
          </ac:spMkLst>
        </pc:spChg>
        <pc:spChg chg="add mod">
          <ac:chgData name="Carla Vijian" userId="0685818c105fcfa6" providerId="LiveId" clId="{B573ABD5-C7E7-4BDD-866F-CF69E0C84F45}" dt="2020-05-30T18:25:40.657" v="14571" actId="1076"/>
          <ac:spMkLst>
            <pc:docMk/>
            <pc:sldMk cId="1863792636" sldId="869"/>
            <ac:spMk id="9" creationId="{C1948142-3499-47D5-A226-CB8CF9278C5B}"/>
          </ac:spMkLst>
        </pc:spChg>
        <pc:spChg chg="add mod">
          <ac:chgData name="Carla Vijian" userId="0685818c105fcfa6" providerId="LiveId" clId="{B573ABD5-C7E7-4BDD-866F-CF69E0C84F45}" dt="2020-05-30T17:07:51.196" v="14386" actId="13822"/>
          <ac:spMkLst>
            <pc:docMk/>
            <pc:sldMk cId="1863792636" sldId="869"/>
            <ac:spMk id="10" creationId="{230D0F05-3E1E-4365-889D-5C84849620D3}"/>
          </ac:spMkLst>
        </pc:spChg>
        <pc:spChg chg="add mod">
          <ac:chgData name="Carla Vijian" userId="0685818c105fcfa6" providerId="LiveId" clId="{B573ABD5-C7E7-4BDD-866F-CF69E0C84F45}" dt="2020-05-30T17:12:25.494" v="14421" actId="1076"/>
          <ac:spMkLst>
            <pc:docMk/>
            <pc:sldMk cId="1863792636" sldId="869"/>
            <ac:spMk id="11" creationId="{7344C694-D2B7-4EF5-8C49-A3A643521667}"/>
          </ac:spMkLst>
        </pc:spChg>
        <pc:spChg chg="add mod">
          <ac:chgData name="Carla Vijian" userId="0685818c105fcfa6" providerId="LiveId" clId="{B573ABD5-C7E7-4BDD-866F-CF69E0C84F45}" dt="2020-05-30T17:12:49.407" v="14427" actId="1076"/>
          <ac:spMkLst>
            <pc:docMk/>
            <pc:sldMk cId="1863792636" sldId="869"/>
            <ac:spMk id="12" creationId="{28B3E595-AB92-48F6-8EAC-B35602A01745}"/>
          </ac:spMkLst>
        </pc:spChg>
        <pc:graphicFrameChg chg="add del mod">
          <ac:chgData name="Carla Vijian" userId="0685818c105fcfa6" providerId="LiveId" clId="{B573ABD5-C7E7-4BDD-866F-CF69E0C84F45}" dt="2020-05-29T12:48:25.801" v="9185"/>
          <ac:graphicFrameMkLst>
            <pc:docMk/>
            <pc:sldMk cId="1863792636" sldId="869"/>
            <ac:graphicFrameMk id="2" creationId="{909DC29A-10EE-4359-84F3-3D90236C150F}"/>
          </ac:graphicFrameMkLst>
        </pc:graphicFrameChg>
        <pc:graphicFrameChg chg="add del mod">
          <ac:chgData name="Carla Vijian" userId="0685818c105fcfa6" providerId="LiveId" clId="{B573ABD5-C7E7-4BDD-866F-CF69E0C84F45}" dt="2020-05-30T16:52:44.074" v="14195" actId="478"/>
          <ac:graphicFrameMkLst>
            <pc:docMk/>
            <pc:sldMk cId="1863792636" sldId="869"/>
            <ac:graphicFrameMk id="2" creationId="{C79AEF2F-FBFB-479C-92F5-EE511F82EEBF}"/>
          </ac:graphicFrameMkLst>
        </pc:graphicFrameChg>
        <pc:graphicFrameChg chg="add del mod modGraphic">
          <ac:chgData name="Carla Vijian" userId="0685818c105fcfa6" providerId="LiveId" clId="{B573ABD5-C7E7-4BDD-866F-CF69E0C84F45}" dt="2020-05-29T12:53:23.232" v="9382" actId="478"/>
          <ac:graphicFrameMkLst>
            <pc:docMk/>
            <pc:sldMk cId="1863792636" sldId="869"/>
            <ac:graphicFrameMk id="3" creationId="{29489603-B063-4132-A49F-D32D82A07848}"/>
          </ac:graphicFrameMkLst>
        </pc:graphicFrameChg>
        <pc:graphicFrameChg chg="add del mod">
          <ac:chgData name="Carla Vijian" userId="0685818c105fcfa6" providerId="LiveId" clId="{B573ABD5-C7E7-4BDD-866F-CF69E0C84F45}" dt="2020-05-30T16:53:55.015" v="14205" actId="1032"/>
          <ac:graphicFrameMkLst>
            <pc:docMk/>
            <pc:sldMk cId="1863792636" sldId="869"/>
            <ac:graphicFrameMk id="3" creationId="{B404599D-47C6-4F5A-BF79-7F390F90FC7E}"/>
          </ac:graphicFrameMkLst>
        </pc:graphicFrameChg>
        <pc:graphicFrameChg chg="del mod">
          <ac:chgData name="Carla Vijian" userId="0685818c105fcfa6" providerId="LiveId" clId="{B573ABD5-C7E7-4BDD-866F-CF69E0C84F45}" dt="2020-05-26T13:28:38.854" v="4094" actId="478"/>
          <ac:graphicFrameMkLst>
            <pc:docMk/>
            <pc:sldMk cId="1863792636" sldId="869"/>
            <ac:graphicFrameMk id="3" creationId="{DEC77282-A180-4E59-AD88-06BD374F683F}"/>
          </ac:graphicFrameMkLst>
        </pc:graphicFrameChg>
        <pc:graphicFrameChg chg="add mod">
          <ac:chgData name="Carla Vijian" userId="0685818c105fcfa6" providerId="LiveId" clId="{B573ABD5-C7E7-4BDD-866F-CF69E0C84F45}" dt="2020-06-01T13:25:20.982" v="15419" actId="20577"/>
          <ac:graphicFrameMkLst>
            <pc:docMk/>
            <pc:sldMk cId="1863792636" sldId="869"/>
            <ac:graphicFrameMk id="7" creationId="{5CEA1019-5786-451C-BA74-B21E29E8D731}"/>
          </ac:graphicFrameMkLst>
        </pc:graphicFrameChg>
        <pc:graphicFrameChg chg="add mod">
          <ac:chgData name="Carla Vijian" userId="0685818c105fcfa6" providerId="LiveId" clId="{B573ABD5-C7E7-4BDD-866F-CF69E0C84F45}" dt="2020-05-30T18:28:20.943" v="14597" actId="14100"/>
          <ac:graphicFrameMkLst>
            <pc:docMk/>
            <pc:sldMk cId="1863792636" sldId="869"/>
            <ac:graphicFrameMk id="8" creationId="{50DB6EA1-62A2-4785-B163-666EE62A5192}"/>
          </ac:graphicFrameMkLst>
        </pc:graphicFrameChg>
        <pc:graphicFrameChg chg="add del">
          <ac:chgData name="Carla Vijian" userId="0685818c105fcfa6" providerId="LiveId" clId="{B573ABD5-C7E7-4BDD-866F-CF69E0C84F45}" dt="2020-05-26T16:34:58.115" v="7097" actId="26606"/>
          <ac:graphicFrameMkLst>
            <pc:docMk/>
            <pc:sldMk cId="1863792636" sldId="869"/>
            <ac:graphicFrameMk id="8" creationId="{D7DFAE3F-746F-4C19-AC6B-CE81C5A5292D}"/>
          </ac:graphicFrameMkLst>
        </pc:graphicFrameChg>
        <pc:graphicFrameChg chg="add del mod">
          <ac:chgData name="Carla Vijian" userId="0685818c105fcfa6" providerId="LiveId" clId="{B573ABD5-C7E7-4BDD-866F-CF69E0C84F45}" dt="2020-05-29T12:48:11.867" v="9173" actId="478"/>
          <ac:graphicFrameMkLst>
            <pc:docMk/>
            <pc:sldMk cId="1863792636" sldId="869"/>
            <ac:graphicFrameMk id="9" creationId="{5F72B90A-F273-46F7-AF41-F041D81D8B8C}"/>
          </ac:graphicFrameMkLst>
        </pc:graphicFrameChg>
        <pc:graphicFrameChg chg="add del">
          <ac:chgData name="Carla Vijian" userId="0685818c105fcfa6" providerId="LiveId" clId="{B573ABD5-C7E7-4BDD-866F-CF69E0C84F45}" dt="2020-05-26T16:35:05.863" v="7099" actId="26606"/>
          <ac:graphicFrameMkLst>
            <pc:docMk/>
            <pc:sldMk cId="1863792636" sldId="869"/>
            <ac:graphicFrameMk id="10" creationId="{172BA64D-79A3-43D9-BA49-63E52FF60C27}"/>
          </ac:graphicFrameMkLst>
        </pc:graphicFrameChg>
        <pc:cxnChg chg="add mod">
          <ac:chgData name="Carla Vijian" userId="0685818c105fcfa6" providerId="LiveId" clId="{B573ABD5-C7E7-4BDD-866F-CF69E0C84F45}" dt="2020-05-30T17:07:17.381" v="14380" actId="14100"/>
          <ac:cxnSpMkLst>
            <pc:docMk/>
            <pc:sldMk cId="1863792636" sldId="869"/>
            <ac:cxnSpMk id="14" creationId="{D799D69F-9FA1-4581-B3BF-3FEC8211C979}"/>
          </ac:cxnSpMkLst>
        </pc:cxnChg>
        <pc:cxnChg chg="add mod">
          <ac:chgData name="Carla Vijian" userId="0685818c105fcfa6" providerId="LiveId" clId="{B573ABD5-C7E7-4BDD-866F-CF69E0C84F45}" dt="2020-05-30T17:12:45.895" v="14426" actId="14100"/>
          <ac:cxnSpMkLst>
            <pc:docMk/>
            <pc:sldMk cId="1863792636" sldId="869"/>
            <ac:cxnSpMk id="16" creationId="{8E6C5F3B-F405-4334-A73F-62D419B9DDF3}"/>
          </ac:cxnSpMkLst>
        </pc:cxnChg>
        <pc:cxnChg chg="add del mod">
          <ac:chgData name="Carla Vijian" userId="0685818c105fcfa6" providerId="LiveId" clId="{B573ABD5-C7E7-4BDD-866F-CF69E0C84F45}" dt="2020-05-30T17:06:44.076" v="14375"/>
          <ac:cxnSpMkLst>
            <pc:docMk/>
            <pc:sldMk cId="1863792636" sldId="869"/>
            <ac:cxnSpMk id="17" creationId="{87CCD0E3-4375-4F0D-92C8-9C83F9A0F8D3}"/>
          </ac:cxnSpMkLst>
        </pc:cxnChg>
        <pc:cxnChg chg="add mod">
          <ac:chgData name="Carla Vijian" userId="0685818c105fcfa6" providerId="LiveId" clId="{B573ABD5-C7E7-4BDD-866F-CF69E0C84F45}" dt="2020-05-30T18:26:48.239" v="14581" actId="14100"/>
          <ac:cxnSpMkLst>
            <pc:docMk/>
            <pc:sldMk cId="1863792636" sldId="869"/>
            <ac:cxnSpMk id="21" creationId="{CAD7A73E-9F6C-4FA6-9A54-3BB2F6212E86}"/>
          </ac:cxnSpMkLst>
        </pc:cxnChg>
        <pc:cxnChg chg="add mod">
          <ac:chgData name="Carla Vijian" userId="0685818c105fcfa6" providerId="LiveId" clId="{B573ABD5-C7E7-4BDD-866F-CF69E0C84F45}" dt="2020-05-30T17:12:34.688" v="14424" actId="14100"/>
          <ac:cxnSpMkLst>
            <pc:docMk/>
            <pc:sldMk cId="1863792636" sldId="869"/>
            <ac:cxnSpMk id="25" creationId="{0C128F4C-8183-448C-BE73-14D57EC6A13B}"/>
          </ac:cxnSpMkLst>
        </pc:cxnChg>
        <pc:cxnChg chg="add mod">
          <ac:chgData name="Carla Vijian" userId="0685818c105fcfa6" providerId="LiveId" clId="{B573ABD5-C7E7-4BDD-866F-CF69E0C84F45}" dt="2020-05-30T18:28:06.661" v="14595" actId="14100"/>
          <ac:cxnSpMkLst>
            <pc:docMk/>
            <pc:sldMk cId="1863792636" sldId="869"/>
            <ac:cxnSpMk id="29" creationId="{D1DA7E5E-A72B-40B4-94C0-F244B67D3411}"/>
          </ac:cxnSpMkLst>
        </pc:cxnChg>
        <pc:cxnChg chg="add mod">
          <ac:chgData name="Carla Vijian" userId="0685818c105fcfa6" providerId="LiveId" clId="{B573ABD5-C7E7-4BDD-866F-CF69E0C84F45}" dt="2020-05-30T18:27:13.207" v="14585" actId="14100"/>
          <ac:cxnSpMkLst>
            <pc:docMk/>
            <pc:sldMk cId="1863792636" sldId="869"/>
            <ac:cxnSpMk id="32" creationId="{78015B1E-959C-4CD2-BF82-E5D63D112887}"/>
          </ac:cxnSpMkLst>
        </pc:cxnChg>
        <pc:cxnChg chg="add mod">
          <ac:chgData name="Carla Vijian" userId="0685818c105fcfa6" providerId="LiveId" clId="{B573ABD5-C7E7-4BDD-866F-CF69E0C84F45}" dt="2020-05-30T18:25:59.727" v="14574" actId="14100"/>
          <ac:cxnSpMkLst>
            <pc:docMk/>
            <pc:sldMk cId="1863792636" sldId="869"/>
            <ac:cxnSpMk id="33" creationId="{82BD1F59-4535-4BF6-8800-4D3CE28009FA}"/>
          </ac:cxnSpMkLst>
        </pc:cxnChg>
        <pc:cxnChg chg="add mod">
          <ac:chgData name="Carla Vijian" userId="0685818c105fcfa6" providerId="LiveId" clId="{B573ABD5-C7E7-4BDD-866F-CF69E0C84F45}" dt="2020-05-30T18:27:16.532" v="14587" actId="14100"/>
          <ac:cxnSpMkLst>
            <pc:docMk/>
            <pc:sldMk cId="1863792636" sldId="869"/>
            <ac:cxnSpMk id="44" creationId="{4E1E106A-A101-4372-AD22-36CDCEA6664C}"/>
          </ac:cxnSpMkLst>
        </pc:cxnChg>
      </pc:sldChg>
      <pc:sldChg chg="add del">
        <pc:chgData name="Carla Vijian" userId="0685818c105fcfa6" providerId="LiveId" clId="{B573ABD5-C7E7-4BDD-866F-CF69E0C84F45}" dt="2020-05-26T15:04:50.170" v="5496" actId="2696"/>
        <pc:sldMkLst>
          <pc:docMk/>
          <pc:sldMk cId="2766379529" sldId="870"/>
        </pc:sldMkLst>
      </pc:sldChg>
      <pc:sldChg chg="modSp add mod ord modNotes">
        <pc:chgData name="Carla Vijian" userId="0685818c105fcfa6" providerId="LiveId" clId="{B573ABD5-C7E7-4BDD-866F-CF69E0C84F45}" dt="2020-06-03T19:29:09.256" v="18890" actId="478"/>
        <pc:sldMkLst>
          <pc:docMk/>
          <pc:sldMk cId="55016182" sldId="871"/>
        </pc:sldMkLst>
        <pc:spChg chg="mod">
          <ac:chgData name="Carla Vijian" userId="0685818c105fcfa6" providerId="LiveId" clId="{B573ABD5-C7E7-4BDD-866F-CF69E0C84F45}" dt="2020-05-29T18:15:05.048" v="12436"/>
          <ac:spMkLst>
            <pc:docMk/>
            <pc:sldMk cId="55016182" sldId="871"/>
            <ac:spMk id="4" creationId="{00000000-0000-0000-0000-000000000000}"/>
          </ac:spMkLst>
        </pc:spChg>
        <pc:graphicFrameChg chg="mod">
          <ac:chgData name="Carla Vijian" userId="0685818c105fcfa6" providerId="LiveId" clId="{B573ABD5-C7E7-4BDD-866F-CF69E0C84F45}" dt="2020-05-30T16:48:55.411" v="14157" actId="207"/>
          <ac:graphicFrameMkLst>
            <pc:docMk/>
            <pc:sldMk cId="55016182" sldId="871"/>
            <ac:graphicFrameMk id="7" creationId="{FCD2CF78-FC61-452B-9831-40D87E711B98}"/>
          </ac:graphicFrameMkLst>
        </pc:graphicFrameChg>
      </pc:sldChg>
      <pc:sldChg chg="add del">
        <pc:chgData name="Carla Vijian" userId="0685818c105fcfa6" providerId="LiveId" clId="{B573ABD5-C7E7-4BDD-866F-CF69E0C84F45}" dt="2020-05-26T13:37:07.404" v="4485" actId="2696"/>
        <pc:sldMkLst>
          <pc:docMk/>
          <pc:sldMk cId="3524966085" sldId="871"/>
        </pc:sldMkLst>
      </pc:sldChg>
      <pc:sldChg chg="addSp delSp modSp add mod modNotes">
        <pc:chgData name="Carla Vijian" userId="0685818c105fcfa6" providerId="LiveId" clId="{B573ABD5-C7E7-4BDD-866F-CF69E0C84F45}" dt="2020-06-03T19:29:18.057" v="18892" actId="478"/>
        <pc:sldMkLst>
          <pc:docMk/>
          <pc:sldMk cId="3552757255" sldId="872"/>
        </pc:sldMkLst>
        <pc:spChg chg="mod">
          <ac:chgData name="Carla Vijian" userId="0685818c105fcfa6" providerId="LiveId" clId="{B573ABD5-C7E7-4BDD-866F-CF69E0C84F45}" dt="2020-05-26T20:10:04.278" v="8748" actId="20577"/>
          <ac:spMkLst>
            <pc:docMk/>
            <pc:sldMk cId="3552757255" sldId="872"/>
            <ac:spMk id="2" creationId="{F7302A4D-CC21-4008-AF1C-003C83811740}"/>
          </ac:spMkLst>
        </pc:spChg>
        <pc:spChg chg="mod">
          <ac:chgData name="Carla Vijian" userId="0685818c105fcfa6" providerId="LiveId" clId="{B573ABD5-C7E7-4BDD-866F-CF69E0C84F45}" dt="2020-05-26T17:17:13.110" v="7284" actId="1076"/>
          <ac:spMkLst>
            <pc:docMk/>
            <pc:sldMk cId="3552757255" sldId="872"/>
            <ac:spMk id="3" creationId="{B808C79C-300A-4B88-86C2-49D1E01F7993}"/>
          </ac:spMkLst>
        </pc:spChg>
        <pc:spChg chg="mod">
          <ac:chgData name="Carla Vijian" userId="0685818c105fcfa6" providerId="LiveId" clId="{B573ABD5-C7E7-4BDD-866F-CF69E0C84F45}" dt="2020-05-26T20:07:20.006" v="8655" actId="6549"/>
          <ac:spMkLst>
            <pc:docMk/>
            <pc:sldMk cId="3552757255" sldId="872"/>
            <ac:spMk id="4" creationId="{E6A4C27C-6989-4C77-8062-9296BF826B61}"/>
          </ac:spMkLst>
        </pc:spChg>
        <pc:picChg chg="add mod">
          <ac:chgData name="Carla Vijian" userId="0685818c105fcfa6" providerId="LiveId" clId="{B573ABD5-C7E7-4BDD-866F-CF69E0C84F45}" dt="2020-05-26T20:07:40.545" v="8656" actId="339"/>
          <ac:picMkLst>
            <pc:docMk/>
            <pc:sldMk cId="3552757255" sldId="872"/>
            <ac:picMk id="5" creationId="{E2676F29-2E69-4AD2-BCE0-2BE90B9EB8C9}"/>
          </ac:picMkLst>
        </pc:picChg>
        <pc:picChg chg="add del mod">
          <ac:chgData name="Carla Vijian" userId="0685818c105fcfa6" providerId="LiveId" clId="{B573ABD5-C7E7-4BDD-866F-CF69E0C84F45}" dt="2020-05-26T20:11:04.212" v="8752" actId="478"/>
          <ac:picMkLst>
            <pc:docMk/>
            <pc:sldMk cId="3552757255" sldId="872"/>
            <ac:picMk id="7" creationId="{E277D729-B412-41E7-9F8D-4B8770F16D5E}"/>
          </ac:picMkLst>
        </pc:picChg>
        <pc:picChg chg="del">
          <ac:chgData name="Carla Vijian" userId="0685818c105fcfa6" providerId="LiveId" clId="{B573ABD5-C7E7-4BDD-866F-CF69E0C84F45}" dt="2020-05-26T13:44:11.310" v="4758" actId="478"/>
          <ac:picMkLst>
            <pc:docMk/>
            <pc:sldMk cId="3552757255" sldId="872"/>
            <ac:picMk id="19" creationId="{C065578B-0B43-4E51-8E61-697637898373}"/>
          </ac:picMkLst>
        </pc:picChg>
      </pc:sldChg>
      <pc:sldChg chg="addSp delSp modSp add del mod ord">
        <pc:chgData name="Carla Vijian" userId="0685818c105fcfa6" providerId="LiveId" clId="{B573ABD5-C7E7-4BDD-866F-CF69E0C84F45}" dt="2020-05-29T13:44:30.705" v="10114" actId="2696"/>
        <pc:sldMkLst>
          <pc:docMk/>
          <pc:sldMk cId="3281016644" sldId="873"/>
        </pc:sldMkLst>
        <pc:spChg chg="add del mod">
          <ac:chgData name="Carla Vijian" userId="0685818c105fcfa6" providerId="LiveId" clId="{B573ABD5-C7E7-4BDD-866F-CF69E0C84F45}" dt="2020-05-29T13:38:54.890" v="9730"/>
          <ac:spMkLst>
            <pc:docMk/>
            <pc:sldMk cId="3281016644" sldId="873"/>
            <ac:spMk id="2" creationId="{B9A83AC7-D25D-43BB-9C74-6CF8E6CF0873}"/>
          </ac:spMkLst>
        </pc:spChg>
        <pc:spChg chg="mod">
          <ac:chgData name="Carla Vijian" userId="0685818c105fcfa6" providerId="LiveId" clId="{B573ABD5-C7E7-4BDD-866F-CF69E0C84F45}" dt="2020-05-29T13:31:49.916" v="9603" actId="6549"/>
          <ac:spMkLst>
            <pc:docMk/>
            <pc:sldMk cId="3281016644" sldId="873"/>
            <ac:spMk id="5" creationId="{F6E22F80-3E09-4B93-8ECB-4E83C41FEBB4}"/>
          </ac:spMkLst>
        </pc:spChg>
        <pc:spChg chg="del">
          <ac:chgData name="Carla Vijian" userId="0685818c105fcfa6" providerId="LiveId" clId="{B573ABD5-C7E7-4BDD-866F-CF69E0C84F45}" dt="2020-05-29T13:22:55.514" v="9521" actId="478"/>
          <ac:spMkLst>
            <pc:docMk/>
            <pc:sldMk cId="3281016644" sldId="873"/>
            <ac:spMk id="6" creationId="{513EC541-6476-41C8-95C5-EC21EE0B7085}"/>
          </ac:spMkLst>
        </pc:spChg>
        <pc:spChg chg="add del mod">
          <ac:chgData name="Carla Vijian" userId="0685818c105fcfa6" providerId="LiveId" clId="{B573ABD5-C7E7-4BDD-866F-CF69E0C84F45}" dt="2020-05-29T13:44:10.350" v="10105" actId="21"/>
          <ac:spMkLst>
            <pc:docMk/>
            <pc:sldMk cId="3281016644" sldId="873"/>
            <ac:spMk id="7" creationId="{F3D5DB7B-1DEE-43C5-99AB-E0867C769FD2}"/>
          </ac:spMkLst>
        </pc:spChg>
        <pc:spChg chg="add mod">
          <ac:chgData name="Carla Vijian" userId="0685818c105fcfa6" providerId="LiveId" clId="{B573ABD5-C7E7-4BDD-866F-CF69E0C84F45}" dt="2020-05-29T13:39:05.175" v="9733"/>
          <ac:spMkLst>
            <pc:docMk/>
            <pc:sldMk cId="3281016644" sldId="873"/>
            <ac:spMk id="8" creationId="{A705D012-1022-4062-8885-63E1A73C977E}"/>
          </ac:spMkLst>
        </pc:spChg>
      </pc:sldChg>
      <pc:sldChg chg="addSp delSp modSp add mod ord addCm delCm modCm modNotes modNotesTx">
        <pc:chgData name="Carla Vijian" userId="0685818c105fcfa6" providerId="LiveId" clId="{B573ABD5-C7E7-4BDD-866F-CF69E0C84F45}" dt="2020-06-02T14:14:37.475" v="18491" actId="5793"/>
        <pc:sldMkLst>
          <pc:docMk/>
          <pc:sldMk cId="1869948948" sldId="874"/>
        </pc:sldMkLst>
        <pc:spChg chg="add del mod">
          <ac:chgData name="Carla Vijian" userId="0685818c105fcfa6" providerId="LiveId" clId="{B573ABD5-C7E7-4BDD-866F-CF69E0C84F45}" dt="2020-05-30T15:46:06.791" v="12924" actId="478"/>
          <ac:spMkLst>
            <pc:docMk/>
            <pc:sldMk cId="1869948948" sldId="874"/>
            <ac:spMk id="2" creationId="{A124F102-4E5A-498F-96C9-589669846B7A}"/>
          </ac:spMkLst>
        </pc:spChg>
        <pc:spChg chg="mod">
          <ac:chgData name="Carla Vijian" userId="0685818c105fcfa6" providerId="LiveId" clId="{B573ABD5-C7E7-4BDD-866F-CF69E0C84F45}" dt="2020-05-30T16:44:35.739" v="14125" actId="255"/>
          <ac:spMkLst>
            <pc:docMk/>
            <pc:sldMk cId="1869948948" sldId="874"/>
            <ac:spMk id="5" creationId="{F6E22F80-3E09-4B93-8ECB-4E83C41FEBB4}"/>
          </ac:spMkLst>
        </pc:spChg>
        <pc:spChg chg="mod">
          <ac:chgData name="Carla Vijian" userId="0685818c105fcfa6" providerId="LiveId" clId="{B573ABD5-C7E7-4BDD-866F-CF69E0C84F45}" dt="2020-05-29T13:30:00.844" v="9528"/>
          <ac:spMkLst>
            <pc:docMk/>
            <pc:sldMk cId="1869948948" sldId="874"/>
            <ac:spMk id="6" creationId="{513EC541-6476-41C8-95C5-EC21EE0B7085}"/>
          </ac:spMkLst>
        </pc:spChg>
        <pc:spChg chg="add mod">
          <ac:chgData name="Carla Vijian" userId="0685818c105fcfa6" providerId="LiveId" clId="{B573ABD5-C7E7-4BDD-866F-CF69E0C84F45}" dt="2020-05-30T16:00:27.429" v="13096" actId="1076"/>
          <ac:spMkLst>
            <pc:docMk/>
            <pc:sldMk cId="1869948948" sldId="874"/>
            <ac:spMk id="9" creationId="{F8C96350-9B34-4CAA-8126-21EDC806CFD6}"/>
          </ac:spMkLst>
        </pc:spChg>
        <pc:spChg chg="add del mod">
          <ac:chgData name="Carla Vijian" userId="0685818c105fcfa6" providerId="LiveId" clId="{B573ABD5-C7E7-4BDD-866F-CF69E0C84F45}" dt="2020-05-30T15:50:40.796" v="12982"/>
          <ac:spMkLst>
            <pc:docMk/>
            <pc:sldMk cId="1869948948" sldId="874"/>
            <ac:spMk id="10" creationId="{B7995A3F-26EB-4106-B588-21C351514AC0}"/>
          </ac:spMkLst>
        </pc:spChg>
        <pc:spChg chg="add mod">
          <ac:chgData name="Carla Vijian" userId="0685818c105fcfa6" providerId="LiveId" clId="{B573ABD5-C7E7-4BDD-866F-CF69E0C84F45}" dt="2020-05-30T16:03:34.725" v="13122" actId="1076"/>
          <ac:spMkLst>
            <pc:docMk/>
            <pc:sldMk cId="1869948948" sldId="874"/>
            <ac:spMk id="11" creationId="{244C1077-C29E-4C70-A1ED-881E96156BEB}"/>
          </ac:spMkLst>
        </pc:spChg>
        <pc:spChg chg="add del mod">
          <ac:chgData name="Carla Vijian" userId="0685818c105fcfa6" providerId="LiveId" clId="{B573ABD5-C7E7-4BDD-866F-CF69E0C84F45}" dt="2020-05-30T15:59:48.128" v="13067" actId="478"/>
          <ac:spMkLst>
            <pc:docMk/>
            <pc:sldMk cId="1869948948" sldId="874"/>
            <ac:spMk id="12" creationId="{20DE5798-9492-4EAB-AD8B-909ADB379682}"/>
          </ac:spMkLst>
        </pc:spChg>
        <pc:spChg chg="add mod">
          <ac:chgData name="Carla Vijian" userId="0685818c105fcfa6" providerId="LiveId" clId="{B573ABD5-C7E7-4BDD-866F-CF69E0C84F45}" dt="2020-05-30T16:03:32.619" v="13121" actId="1076"/>
          <ac:spMkLst>
            <pc:docMk/>
            <pc:sldMk cId="1869948948" sldId="874"/>
            <ac:spMk id="13" creationId="{102F907A-CD2D-4447-9FA4-D30BBAA07725}"/>
          </ac:spMkLst>
        </pc:spChg>
        <pc:spChg chg="add mod">
          <ac:chgData name="Carla Vijian" userId="0685818c105fcfa6" providerId="LiveId" clId="{B573ABD5-C7E7-4BDD-866F-CF69E0C84F45}" dt="2020-05-30T16:04:05.064" v="13124" actId="1076"/>
          <ac:spMkLst>
            <pc:docMk/>
            <pc:sldMk cId="1869948948" sldId="874"/>
            <ac:spMk id="14" creationId="{A082B705-7A71-4C02-AD07-5DC6D6D48EC1}"/>
          </ac:spMkLst>
        </pc:spChg>
        <pc:spChg chg="add mod">
          <ac:chgData name="Carla Vijian" userId="0685818c105fcfa6" providerId="LiveId" clId="{B573ABD5-C7E7-4BDD-866F-CF69E0C84F45}" dt="2020-05-30T16:04:10.877" v="13126" actId="1076"/>
          <ac:spMkLst>
            <pc:docMk/>
            <pc:sldMk cId="1869948948" sldId="874"/>
            <ac:spMk id="15" creationId="{A7762DF4-E955-4B1B-A56E-4EE9A3ACC8C0}"/>
          </ac:spMkLst>
        </pc:spChg>
        <pc:graphicFrameChg chg="add del mod">
          <ac:chgData name="Carla Vijian" userId="0685818c105fcfa6" providerId="LiveId" clId="{B573ABD5-C7E7-4BDD-866F-CF69E0C84F45}" dt="2020-05-30T15:42:28.440" v="12906" actId="1032"/>
          <ac:graphicFrameMkLst>
            <pc:docMk/>
            <pc:sldMk cId="1869948948" sldId="874"/>
            <ac:graphicFrameMk id="3" creationId="{6FB7F84B-1F45-4685-A2E2-7FCAEC1B2766}"/>
          </ac:graphicFrameMkLst>
        </pc:graphicFrameChg>
        <pc:graphicFrameChg chg="add del mod">
          <ac:chgData name="Carla Vijian" userId="0685818c105fcfa6" providerId="LiveId" clId="{B573ABD5-C7E7-4BDD-866F-CF69E0C84F45}" dt="2020-05-30T15:44:29.654" v="12913" actId="1032"/>
          <ac:graphicFrameMkLst>
            <pc:docMk/>
            <pc:sldMk cId="1869948948" sldId="874"/>
            <ac:graphicFrameMk id="4" creationId="{5E20B2D3-33EC-4B91-BCF0-AB4E0B3B581A}"/>
          </ac:graphicFrameMkLst>
        </pc:graphicFrameChg>
        <pc:graphicFrameChg chg="add del mod">
          <ac:chgData name="Carla Vijian" userId="0685818c105fcfa6" providerId="LiveId" clId="{B573ABD5-C7E7-4BDD-866F-CF69E0C84F45}" dt="2020-05-30T15:50:45.035" v="12984" actId="478"/>
          <ac:graphicFrameMkLst>
            <pc:docMk/>
            <pc:sldMk cId="1869948948" sldId="874"/>
            <ac:graphicFrameMk id="8" creationId="{82E40BE4-7FCF-44CF-BDCE-0E110DE6B62F}"/>
          </ac:graphicFrameMkLst>
        </pc:graphicFrameChg>
        <pc:graphicFrameChg chg="del">
          <ac:chgData name="Carla Vijian" userId="0685818c105fcfa6" providerId="LiveId" clId="{B573ABD5-C7E7-4BDD-866F-CF69E0C84F45}" dt="2020-05-29T13:37:07.328" v="9620" actId="478"/>
          <ac:graphicFrameMkLst>
            <pc:docMk/>
            <pc:sldMk cId="1869948948" sldId="874"/>
            <ac:graphicFrameMk id="9" creationId="{5F72B90A-F273-46F7-AF41-F041D81D8B8C}"/>
          </ac:graphicFrameMkLst>
        </pc:graphicFrameChg>
        <pc:picChg chg="add mod">
          <ac:chgData name="Carla Vijian" userId="0685818c105fcfa6" providerId="LiveId" clId="{B573ABD5-C7E7-4BDD-866F-CF69E0C84F45}" dt="2020-05-30T16:45:04.762" v="14128" actId="1076"/>
          <ac:picMkLst>
            <pc:docMk/>
            <pc:sldMk cId="1869948948" sldId="874"/>
            <ac:picMk id="7" creationId="{FC8D5405-D976-48E7-BEB7-649DCBD27F6B}"/>
          </ac:picMkLst>
        </pc:picChg>
      </pc:sldChg>
      <pc:sldChg chg="modSp add del mod ord">
        <pc:chgData name="Carla Vijian" userId="0685818c105fcfa6" providerId="LiveId" clId="{B573ABD5-C7E7-4BDD-866F-CF69E0C84F45}" dt="2020-05-29T14:58:39.702" v="11919" actId="2696"/>
        <pc:sldMkLst>
          <pc:docMk/>
          <pc:sldMk cId="1700025334" sldId="875"/>
        </pc:sldMkLst>
        <pc:spChg chg="mod">
          <ac:chgData name="Carla Vijian" userId="0685818c105fcfa6" providerId="LiveId" clId="{B573ABD5-C7E7-4BDD-866F-CF69E0C84F45}" dt="2020-05-29T12:48:48.897" v="9190" actId="6549"/>
          <ac:spMkLst>
            <pc:docMk/>
            <pc:sldMk cId="1700025334" sldId="875"/>
            <ac:spMk id="4" creationId="{00000000-0000-0000-0000-000000000000}"/>
          </ac:spMkLst>
        </pc:spChg>
      </pc:sldChg>
      <pc:sldChg chg="addSp delSp modSp add del mod ord modNotesTx">
        <pc:chgData name="Carla Vijian" userId="0685818c105fcfa6" providerId="LiveId" clId="{B573ABD5-C7E7-4BDD-866F-CF69E0C84F45}" dt="2020-05-29T14:58:32.280" v="11918" actId="2696"/>
        <pc:sldMkLst>
          <pc:docMk/>
          <pc:sldMk cId="3162085170" sldId="876"/>
        </pc:sldMkLst>
        <pc:spChg chg="mod">
          <ac:chgData name="Carla Vijian" userId="0685818c105fcfa6" providerId="LiveId" clId="{B573ABD5-C7E7-4BDD-866F-CF69E0C84F45}" dt="2020-05-29T12:49:32.219" v="9214" actId="20577"/>
          <ac:spMkLst>
            <pc:docMk/>
            <pc:sldMk cId="3162085170" sldId="876"/>
            <ac:spMk id="3" creationId="{11980EA7-C74A-48AF-BB98-F9A3849151DB}"/>
          </ac:spMkLst>
        </pc:spChg>
        <pc:spChg chg="del">
          <ac:chgData name="Carla Vijian" userId="0685818c105fcfa6" providerId="LiveId" clId="{B573ABD5-C7E7-4BDD-866F-CF69E0C84F45}" dt="2020-05-29T12:50:26.201" v="9272" actId="478"/>
          <ac:spMkLst>
            <pc:docMk/>
            <pc:sldMk cId="3162085170" sldId="876"/>
            <ac:spMk id="19" creationId="{F508C251-E519-4785-A055-340EE0C9336C}"/>
          </ac:spMkLst>
        </pc:spChg>
        <pc:spChg chg="mod">
          <ac:chgData name="Carla Vijian" userId="0685818c105fcfa6" providerId="LiveId" clId="{B573ABD5-C7E7-4BDD-866F-CF69E0C84F45}" dt="2020-05-29T12:49:42.179" v="9230" actId="6549"/>
          <ac:spMkLst>
            <pc:docMk/>
            <pc:sldMk cId="3162085170" sldId="876"/>
            <ac:spMk id="21" creationId="{C684EE67-7957-47D2-A7ED-6802DD4E787A}"/>
          </ac:spMkLst>
        </pc:spChg>
        <pc:spChg chg="del">
          <ac:chgData name="Carla Vijian" userId="0685818c105fcfa6" providerId="LiveId" clId="{B573ABD5-C7E7-4BDD-866F-CF69E0C84F45}" dt="2020-05-29T12:49:38.372" v="9215" actId="478"/>
          <ac:spMkLst>
            <pc:docMk/>
            <pc:sldMk cId="3162085170" sldId="876"/>
            <ac:spMk id="25" creationId="{1F021FD0-92C9-401B-B6AD-0B39D757ABF6}"/>
          </ac:spMkLst>
        </pc:spChg>
        <pc:spChg chg="del">
          <ac:chgData name="Carla Vijian" userId="0685818c105fcfa6" providerId="LiveId" clId="{B573ABD5-C7E7-4BDD-866F-CF69E0C84F45}" dt="2020-05-29T12:49:59.239" v="9234" actId="478"/>
          <ac:spMkLst>
            <pc:docMk/>
            <pc:sldMk cId="3162085170" sldId="876"/>
            <ac:spMk id="30" creationId="{8C05E433-E0FD-4472-8D50-02E9E909548D}"/>
          </ac:spMkLst>
        </pc:spChg>
        <pc:spChg chg="del">
          <ac:chgData name="Carla Vijian" userId="0685818c105fcfa6" providerId="LiveId" clId="{B573ABD5-C7E7-4BDD-866F-CF69E0C84F45}" dt="2020-05-29T12:51:27.630" v="9362" actId="478"/>
          <ac:spMkLst>
            <pc:docMk/>
            <pc:sldMk cId="3162085170" sldId="876"/>
            <ac:spMk id="42" creationId="{D618E3F7-47CC-4003-A3AD-4FC70ABB2472}"/>
          </ac:spMkLst>
        </pc:spChg>
        <pc:graphicFrameChg chg="add del mod">
          <ac:chgData name="Carla Vijian" userId="0685818c105fcfa6" providerId="LiveId" clId="{B573ABD5-C7E7-4BDD-866F-CF69E0C84F45}" dt="2020-05-29T12:51:36.458" v="9370" actId="20577"/>
          <ac:graphicFrameMkLst>
            <pc:docMk/>
            <pc:sldMk cId="3162085170" sldId="876"/>
            <ac:graphicFrameMk id="4" creationId="{4529C48F-4611-4ED7-AE2B-C74AE096196A}"/>
          </ac:graphicFrameMkLst>
        </pc:graphicFrameChg>
        <pc:cxnChg chg="del">
          <ac:chgData name="Carla Vijian" userId="0685818c105fcfa6" providerId="LiveId" clId="{B573ABD5-C7E7-4BDD-866F-CF69E0C84F45}" dt="2020-05-29T12:50:27.451" v="9273" actId="478"/>
          <ac:cxnSpMkLst>
            <pc:docMk/>
            <pc:sldMk cId="3162085170" sldId="876"/>
            <ac:cxnSpMk id="8" creationId="{EC657219-3B23-46D3-B19D-6F196F0EA646}"/>
          </ac:cxnSpMkLst>
        </pc:cxnChg>
        <pc:cxnChg chg="del">
          <ac:chgData name="Carla Vijian" userId="0685818c105fcfa6" providerId="LiveId" clId="{B573ABD5-C7E7-4BDD-866F-CF69E0C84F45}" dt="2020-05-29T12:50:00.660" v="9235" actId="478"/>
          <ac:cxnSpMkLst>
            <pc:docMk/>
            <pc:sldMk cId="3162085170" sldId="876"/>
            <ac:cxnSpMk id="24" creationId="{E8427BBF-1B38-4647-A65C-7DA0720A1B7A}"/>
          </ac:cxnSpMkLst>
        </pc:cxnChg>
        <pc:cxnChg chg="del">
          <ac:chgData name="Carla Vijian" userId="0685818c105fcfa6" providerId="LiveId" clId="{B573ABD5-C7E7-4BDD-866F-CF69E0C84F45}" dt="2020-05-29T12:51:29.910" v="9363" actId="478"/>
          <ac:cxnSpMkLst>
            <pc:docMk/>
            <pc:sldMk cId="3162085170" sldId="876"/>
            <ac:cxnSpMk id="40" creationId="{BCF624D4-E97A-4537-A628-5EEE6A798DF4}"/>
          </ac:cxnSpMkLst>
        </pc:cxnChg>
      </pc:sldChg>
      <pc:sldChg chg="delSp modSp add del mod ord">
        <pc:chgData name="Carla Vijian" userId="0685818c105fcfa6" providerId="LiveId" clId="{B573ABD5-C7E7-4BDD-866F-CF69E0C84F45}" dt="2020-05-29T13:35:45.680" v="9615" actId="2696"/>
        <pc:sldMkLst>
          <pc:docMk/>
          <pc:sldMk cId="1277158277" sldId="877"/>
        </pc:sldMkLst>
        <pc:spChg chg="del">
          <ac:chgData name="Carla Vijian" userId="0685818c105fcfa6" providerId="LiveId" clId="{B573ABD5-C7E7-4BDD-866F-CF69E0C84F45}" dt="2020-05-29T12:53:28.933" v="9383" actId="478"/>
          <ac:spMkLst>
            <pc:docMk/>
            <pc:sldMk cId="1277158277" sldId="877"/>
            <ac:spMk id="4" creationId="{7E54F784-9471-431B-8D51-02796F2919BA}"/>
          </ac:spMkLst>
        </pc:spChg>
        <pc:graphicFrameChg chg="mod">
          <ac:chgData name="Carla Vijian" userId="0685818c105fcfa6" providerId="LiveId" clId="{B573ABD5-C7E7-4BDD-866F-CF69E0C84F45}" dt="2020-05-29T12:53:32.343" v="9384" actId="1076"/>
          <ac:graphicFrameMkLst>
            <pc:docMk/>
            <pc:sldMk cId="1277158277" sldId="877"/>
            <ac:graphicFrameMk id="3" creationId="{29489603-B063-4132-A49F-D32D82A07848}"/>
          </ac:graphicFrameMkLst>
        </pc:graphicFrameChg>
      </pc:sldChg>
      <pc:sldChg chg="modSp add mod ord modNotes modNotesTx">
        <pc:chgData name="Carla Vijian" userId="0685818c105fcfa6" providerId="LiveId" clId="{B573ABD5-C7E7-4BDD-866F-CF69E0C84F45}" dt="2020-06-03T19:11:47.621" v="18875" actId="20577"/>
        <pc:sldMkLst>
          <pc:docMk/>
          <pc:sldMk cId="3648096480" sldId="877"/>
        </pc:sldMkLst>
        <pc:spChg chg="mod">
          <ac:chgData name="Carla Vijian" userId="0685818c105fcfa6" providerId="LiveId" clId="{B573ABD5-C7E7-4BDD-866F-CF69E0C84F45}" dt="2020-06-01T13:20:11.029" v="15284" actId="20577"/>
          <ac:spMkLst>
            <pc:docMk/>
            <pc:sldMk cId="3648096480" sldId="877"/>
            <ac:spMk id="5" creationId="{F6E22F80-3E09-4B93-8ECB-4E83C41FEBB4}"/>
          </ac:spMkLst>
        </pc:spChg>
        <pc:graphicFrameChg chg="mod">
          <ac:chgData name="Carla Vijian" userId="0685818c105fcfa6" providerId="LiveId" clId="{B573ABD5-C7E7-4BDD-866F-CF69E0C84F45}" dt="2020-06-01T14:39:36.471" v="15497"/>
          <ac:graphicFrameMkLst>
            <pc:docMk/>
            <pc:sldMk cId="3648096480" sldId="877"/>
            <ac:graphicFrameMk id="9" creationId="{5F72B90A-F273-46F7-AF41-F041D81D8B8C}"/>
          </ac:graphicFrameMkLst>
        </pc:graphicFrameChg>
      </pc:sldChg>
      <pc:sldChg chg="addSp delSp modSp add mod modNotes modNotesTx">
        <pc:chgData name="Carla Vijian" userId="0685818c105fcfa6" providerId="LiveId" clId="{B573ABD5-C7E7-4BDD-866F-CF69E0C84F45}" dt="2020-06-03T19:28:52.619" v="18884" actId="478"/>
        <pc:sldMkLst>
          <pc:docMk/>
          <pc:sldMk cId="246404824" sldId="878"/>
        </pc:sldMkLst>
        <pc:spChg chg="mod">
          <ac:chgData name="Carla Vijian" userId="0685818c105fcfa6" providerId="LiveId" clId="{B573ABD5-C7E7-4BDD-866F-CF69E0C84F45}" dt="2020-05-30T16:21:45.166" v="13996" actId="13822"/>
          <ac:spMkLst>
            <pc:docMk/>
            <pc:sldMk cId="246404824" sldId="878"/>
            <ac:spMk id="2" creationId="{A124F102-4E5A-498F-96C9-589669846B7A}"/>
          </ac:spMkLst>
        </pc:spChg>
        <pc:spChg chg="mod">
          <ac:chgData name="Carla Vijian" userId="0685818c105fcfa6" providerId="LiveId" clId="{B573ABD5-C7E7-4BDD-866F-CF69E0C84F45}" dt="2020-05-30T16:44:50.730" v="14126" actId="255"/>
          <ac:spMkLst>
            <pc:docMk/>
            <pc:sldMk cId="246404824" sldId="878"/>
            <ac:spMk id="5" creationId="{F6E22F80-3E09-4B93-8ECB-4E83C41FEBB4}"/>
          </ac:spMkLst>
        </pc:spChg>
        <pc:spChg chg="mod">
          <ac:chgData name="Carla Vijian" userId="0685818c105fcfa6" providerId="LiveId" clId="{B573ABD5-C7E7-4BDD-866F-CF69E0C84F45}" dt="2020-05-29T18:22:13.983" v="12576" actId="1076"/>
          <ac:spMkLst>
            <pc:docMk/>
            <pc:sldMk cId="246404824" sldId="878"/>
            <ac:spMk id="6" creationId="{513EC541-6476-41C8-95C5-EC21EE0B7085}"/>
          </ac:spMkLst>
        </pc:spChg>
        <pc:graphicFrameChg chg="add mod">
          <ac:chgData name="Carla Vijian" userId="0685818c105fcfa6" providerId="LiveId" clId="{B573ABD5-C7E7-4BDD-866F-CF69E0C84F45}" dt="2020-06-01T13:19:48.189" v="15266" actId="20577"/>
          <ac:graphicFrameMkLst>
            <pc:docMk/>
            <pc:sldMk cId="246404824" sldId="878"/>
            <ac:graphicFrameMk id="3" creationId="{75FC8D93-28EF-4453-ABCC-A979B2551A1B}"/>
          </ac:graphicFrameMkLst>
        </pc:graphicFrameChg>
        <pc:picChg chg="add del mod">
          <ac:chgData name="Carla Vijian" userId="0685818c105fcfa6" providerId="LiveId" clId="{B573ABD5-C7E7-4BDD-866F-CF69E0C84F45}" dt="2020-05-30T16:21:09.242" v="13992" actId="207"/>
          <ac:picMkLst>
            <pc:docMk/>
            <pc:sldMk cId="246404824" sldId="878"/>
            <ac:picMk id="7" creationId="{EF36CE16-1E26-4C2C-A1E4-2421B21A5280}"/>
          </ac:picMkLst>
        </pc:picChg>
        <pc:picChg chg="add mod">
          <ac:chgData name="Carla Vijian" userId="0685818c105fcfa6" providerId="LiveId" clId="{B573ABD5-C7E7-4BDD-866F-CF69E0C84F45}" dt="2020-05-30T18:15:36.750" v="14514" actId="14100"/>
          <ac:picMkLst>
            <pc:docMk/>
            <pc:sldMk cId="246404824" sldId="878"/>
            <ac:picMk id="8" creationId="{9BA4EC8D-0624-4F1B-AA72-26B3F312B878}"/>
          </ac:picMkLst>
        </pc:picChg>
        <pc:picChg chg="add mod">
          <ac:chgData name="Carla Vijian" userId="0685818c105fcfa6" providerId="LiveId" clId="{B573ABD5-C7E7-4BDD-866F-CF69E0C84F45}" dt="2020-05-30T16:21:24.661" v="13994" actId="207"/>
          <ac:picMkLst>
            <pc:docMk/>
            <pc:sldMk cId="246404824" sldId="878"/>
            <ac:picMk id="9" creationId="{C8565AAC-EFA6-4920-B1F7-C44CDD2849CD}"/>
          </ac:picMkLst>
        </pc:picChg>
      </pc:sldChg>
      <pc:sldChg chg="modSp add del mod">
        <pc:chgData name="Carla Vijian" userId="0685818c105fcfa6" providerId="LiveId" clId="{B573ABD5-C7E7-4BDD-866F-CF69E0C84F45}" dt="2020-05-29T13:34:01.107" v="9611" actId="2696"/>
        <pc:sldMkLst>
          <pc:docMk/>
          <pc:sldMk cId="863944801" sldId="878"/>
        </pc:sldMkLst>
        <pc:spChg chg="mod">
          <ac:chgData name="Carla Vijian" userId="0685818c105fcfa6" providerId="LiveId" clId="{B573ABD5-C7E7-4BDD-866F-CF69E0C84F45}" dt="2020-05-29T13:33:47.698" v="9609" actId="21"/>
          <ac:spMkLst>
            <pc:docMk/>
            <pc:sldMk cId="863944801" sldId="878"/>
            <ac:spMk id="7" creationId="{F3D5DB7B-1DEE-43C5-99AB-E0867C769FD2}"/>
          </ac:spMkLst>
        </pc:spChg>
      </pc:sldChg>
      <pc:sldChg chg="add del">
        <pc:chgData name="Carla Vijian" userId="0685818c105fcfa6" providerId="LiveId" clId="{B573ABD5-C7E7-4BDD-866F-CF69E0C84F45}" dt="2020-05-29T13:49:02.386" v="10395" actId="2696"/>
        <pc:sldMkLst>
          <pc:docMk/>
          <pc:sldMk cId="3767374897" sldId="879"/>
        </pc:sldMkLst>
      </pc:sldChg>
      <pc:sldChg chg="addSp delSp modSp add mod modClrScheme chgLayout modNotes">
        <pc:chgData name="Carla Vijian" userId="0685818c105fcfa6" providerId="LiveId" clId="{B573ABD5-C7E7-4BDD-866F-CF69E0C84F45}" dt="2020-06-03T19:28:56.176" v="18885" actId="478"/>
        <pc:sldMkLst>
          <pc:docMk/>
          <pc:sldMk cId="1566939389" sldId="880"/>
        </pc:sldMkLst>
        <pc:spChg chg="add mod">
          <ac:chgData name="Carla Vijian" userId="0685818c105fcfa6" providerId="LiveId" clId="{B573ABD5-C7E7-4BDD-866F-CF69E0C84F45}" dt="2020-05-30T16:25:23.744" v="14103" actId="26606"/>
          <ac:spMkLst>
            <pc:docMk/>
            <pc:sldMk cId="1566939389" sldId="880"/>
            <ac:spMk id="2" creationId="{A124F102-4E5A-498F-96C9-589669846B7A}"/>
          </ac:spMkLst>
        </pc:spChg>
        <pc:spChg chg="mod">
          <ac:chgData name="Carla Vijian" userId="0685818c105fcfa6" providerId="LiveId" clId="{B573ABD5-C7E7-4BDD-866F-CF69E0C84F45}" dt="2020-06-01T13:20:24.316" v="15294" actId="20577"/>
          <ac:spMkLst>
            <pc:docMk/>
            <pc:sldMk cId="1566939389" sldId="880"/>
            <ac:spMk id="5" creationId="{F6E22F80-3E09-4B93-8ECB-4E83C41FEBB4}"/>
          </ac:spMkLst>
        </pc:spChg>
        <pc:spChg chg="ord">
          <ac:chgData name="Carla Vijian" userId="0685818c105fcfa6" providerId="LiveId" clId="{B573ABD5-C7E7-4BDD-866F-CF69E0C84F45}" dt="2020-05-30T16:25:23.744" v="14103" actId="26606"/>
          <ac:spMkLst>
            <pc:docMk/>
            <pc:sldMk cId="1566939389" sldId="880"/>
            <ac:spMk id="6" creationId="{513EC541-6476-41C8-95C5-EC21EE0B7085}"/>
          </ac:spMkLst>
        </pc:spChg>
        <pc:spChg chg="add del mod">
          <ac:chgData name="Carla Vijian" userId="0685818c105fcfa6" providerId="LiveId" clId="{B573ABD5-C7E7-4BDD-866F-CF69E0C84F45}" dt="2020-05-30T16:25:23.744" v="14103" actId="26606"/>
          <ac:spMkLst>
            <pc:docMk/>
            <pc:sldMk cId="1566939389" sldId="880"/>
            <ac:spMk id="11" creationId="{D9AB6D9B-AD73-4156-B18B-5D4C2C99A3CD}"/>
          </ac:spMkLst>
        </pc:spChg>
      </pc:sldChg>
      <pc:sldChg chg="addSp delSp modSp add del mod ord modNotesTx">
        <pc:chgData name="Carla Vijian" userId="0685818c105fcfa6" providerId="LiveId" clId="{B573ABD5-C7E7-4BDD-866F-CF69E0C84F45}" dt="2020-06-03T18:48:59.908" v="18807" actId="20577"/>
        <pc:sldMkLst>
          <pc:docMk/>
          <pc:sldMk cId="869674933" sldId="881"/>
        </pc:sldMkLst>
        <pc:spChg chg="add mod">
          <ac:chgData name="Carla Vijian" userId="0685818c105fcfa6" providerId="LiveId" clId="{B573ABD5-C7E7-4BDD-866F-CF69E0C84F45}" dt="2020-06-02T14:20:28.154" v="18525" actId="14100"/>
          <ac:spMkLst>
            <pc:docMk/>
            <pc:sldMk cId="869674933" sldId="881"/>
            <ac:spMk id="2" creationId="{21BD3E80-5582-47AA-9D8A-9E6492D83859}"/>
          </ac:spMkLst>
        </pc:spChg>
        <pc:spChg chg="del mod">
          <ac:chgData name="Carla Vijian" userId="0685818c105fcfa6" providerId="LiveId" clId="{B573ABD5-C7E7-4BDD-866F-CF69E0C84F45}" dt="2020-06-01T00:05:38.727" v="14714"/>
          <ac:spMkLst>
            <pc:docMk/>
            <pc:sldMk cId="869674933" sldId="881"/>
            <ac:spMk id="2" creationId="{A124F102-4E5A-498F-96C9-589669846B7A}"/>
          </ac:spMkLst>
        </pc:spChg>
        <pc:spChg chg="mod">
          <ac:chgData name="Carla Vijian" userId="0685818c105fcfa6" providerId="LiveId" clId="{B573ABD5-C7E7-4BDD-866F-CF69E0C84F45}" dt="2020-06-01T13:20:04.885" v="15275" actId="20577"/>
          <ac:spMkLst>
            <pc:docMk/>
            <pc:sldMk cId="869674933" sldId="881"/>
            <ac:spMk id="5" creationId="{F6E22F80-3E09-4B93-8ECB-4E83C41FEBB4}"/>
          </ac:spMkLst>
        </pc:spChg>
        <pc:spChg chg="add mod">
          <ac:chgData name="Carla Vijian" userId="0685818c105fcfa6" providerId="LiveId" clId="{B573ABD5-C7E7-4BDD-866F-CF69E0C84F45}" dt="2020-06-02T14:19:55.676" v="18522" actId="14100"/>
          <ac:spMkLst>
            <pc:docMk/>
            <pc:sldMk cId="869674933" sldId="881"/>
            <ac:spMk id="11" creationId="{4FDE9132-1E9E-4D3C-BA1E-FDB742D612E7}"/>
          </ac:spMkLst>
        </pc:spChg>
        <pc:spChg chg="add mod">
          <ac:chgData name="Carla Vijian" userId="0685818c105fcfa6" providerId="LiveId" clId="{B573ABD5-C7E7-4BDD-866F-CF69E0C84F45}" dt="2020-06-02T14:20:14.255" v="18524" actId="14100"/>
          <ac:spMkLst>
            <pc:docMk/>
            <pc:sldMk cId="869674933" sldId="881"/>
            <ac:spMk id="12" creationId="{D85183E6-B356-48AA-8EBA-BBCE7AFFE3AD}"/>
          </ac:spMkLst>
        </pc:spChg>
        <pc:spChg chg="add del mod">
          <ac:chgData name="Carla Vijian" userId="0685818c105fcfa6" providerId="LiveId" clId="{B573ABD5-C7E7-4BDD-866F-CF69E0C84F45}" dt="2020-06-01T13:09:06.644" v="15014" actId="478"/>
          <ac:spMkLst>
            <pc:docMk/>
            <pc:sldMk cId="869674933" sldId="881"/>
            <ac:spMk id="13" creationId="{1298D7F3-AB91-4CFD-BCEA-CDE1B62D7AB4}"/>
          </ac:spMkLst>
        </pc:spChg>
        <pc:spChg chg="add del mod">
          <ac:chgData name="Carla Vijian" userId="0685818c105fcfa6" providerId="LiveId" clId="{B573ABD5-C7E7-4BDD-866F-CF69E0C84F45}" dt="2020-06-01T13:08:59.872" v="15011" actId="478"/>
          <ac:spMkLst>
            <pc:docMk/>
            <pc:sldMk cId="869674933" sldId="881"/>
            <ac:spMk id="14" creationId="{71B3E39A-790C-43E8-B920-A80C9C81007E}"/>
          </ac:spMkLst>
        </pc:spChg>
        <pc:spChg chg="add mod">
          <ac:chgData name="Carla Vijian" userId="0685818c105fcfa6" providerId="LiveId" clId="{B573ABD5-C7E7-4BDD-866F-CF69E0C84F45}" dt="2020-06-01T16:58:41.683" v="17519" actId="1076"/>
          <ac:spMkLst>
            <pc:docMk/>
            <pc:sldMk cId="869674933" sldId="881"/>
            <ac:spMk id="15" creationId="{94CDB641-DEC0-4063-BD45-104C648AB726}"/>
          </ac:spMkLst>
        </pc:spChg>
        <pc:spChg chg="add del mod">
          <ac:chgData name="Carla Vijian" userId="0685818c105fcfa6" providerId="LiveId" clId="{B573ABD5-C7E7-4BDD-866F-CF69E0C84F45}" dt="2020-06-01T16:38:49.341" v="17199" actId="478"/>
          <ac:spMkLst>
            <pc:docMk/>
            <pc:sldMk cId="869674933" sldId="881"/>
            <ac:spMk id="16" creationId="{06F0E706-DFA9-4918-9B06-E1557EFE8C0E}"/>
          </ac:spMkLst>
        </pc:spChg>
        <pc:spChg chg="add del mod">
          <ac:chgData name="Carla Vijian" userId="0685818c105fcfa6" providerId="LiveId" clId="{B573ABD5-C7E7-4BDD-866F-CF69E0C84F45}" dt="2020-06-01T16:38:51.020" v="17200" actId="478"/>
          <ac:spMkLst>
            <pc:docMk/>
            <pc:sldMk cId="869674933" sldId="881"/>
            <ac:spMk id="17" creationId="{972B0C20-C2DA-478E-8C0F-DCCF9EEEA18E}"/>
          </ac:spMkLst>
        </pc:spChg>
        <pc:spChg chg="add del mod">
          <ac:chgData name="Carla Vijian" userId="0685818c105fcfa6" providerId="LiveId" clId="{B573ABD5-C7E7-4BDD-866F-CF69E0C84F45}" dt="2020-06-01T16:38:52.824" v="17201" actId="478"/>
          <ac:spMkLst>
            <pc:docMk/>
            <pc:sldMk cId="869674933" sldId="881"/>
            <ac:spMk id="18" creationId="{4CEE119D-0F7F-4462-B4B1-163748B26196}"/>
          </ac:spMkLst>
        </pc:spChg>
        <pc:spChg chg="add mod">
          <ac:chgData name="Carla Vijian" userId="0685818c105fcfa6" providerId="LiveId" clId="{B573ABD5-C7E7-4BDD-866F-CF69E0C84F45}" dt="2020-06-01T16:40:42.541" v="17235" actId="1076"/>
          <ac:spMkLst>
            <pc:docMk/>
            <pc:sldMk cId="869674933" sldId="881"/>
            <ac:spMk id="19" creationId="{0A8D696F-7BBE-4ED8-A55D-1B14BD34FD83}"/>
          </ac:spMkLst>
        </pc:spChg>
        <pc:spChg chg="add mod">
          <ac:chgData name="Carla Vijian" userId="0685818c105fcfa6" providerId="LiveId" clId="{B573ABD5-C7E7-4BDD-866F-CF69E0C84F45}" dt="2020-06-01T16:40:51.722" v="17236" actId="1076"/>
          <ac:spMkLst>
            <pc:docMk/>
            <pc:sldMk cId="869674933" sldId="881"/>
            <ac:spMk id="20" creationId="{6FDF4453-B4E7-4E99-98F2-F35F7EA10A65}"/>
          </ac:spMkLst>
        </pc:spChg>
        <pc:spChg chg="add mod">
          <ac:chgData name="Carla Vijian" userId="0685818c105fcfa6" providerId="LiveId" clId="{B573ABD5-C7E7-4BDD-866F-CF69E0C84F45}" dt="2020-06-01T16:41:38.375" v="17255" actId="208"/>
          <ac:spMkLst>
            <pc:docMk/>
            <pc:sldMk cId="869674933" sldId="881"/>
            <ac:spMk id="21" creationId="{A8D5467E-52CA-462A-8019-54BB245A41F9}"/>
          </ac:spMkLst>
        </pc:spChg>
        <pc:graphicFrameChg chg="add del mod">
          <ac:chgData name="Carla Vijian" userId="0685818c105fcfa6" providerId="LiveId" clId="{B573ABD5-C7E7-4BDD-866F-CF69E0C84F45}" dt="2020-06-02T14:38:16.293" v="18612"/>
          <ac:graphicFrameMkLst>
            <pc:docMk/>
            <pc:sldMk cId="869674933" sldId="881"/>
            <ac:graphicFrameMk id="7" creationId="{532400BB-46E3-4EB1-A513-600DBD13BC18}"/>
          </ac:graphicFrameMkLst>
        </pc:graphicFrameChg>
        <pc:cxnChg chg="add del mod">
          <ac:chgData name="Carla Vijian" userId="0685818c105fcfa6" providerId="LiveId" clId="{B573ABD5-C7E7-4BDD-866F-CF69E0C84F45}" dt="2020-06-01T13:09:01.154" v="15012" actId="478"/>
          <ac:cxnSpMkLst>
            <pc:docMk/>
            <pc:sldMk cId="869674933" sldId="881"/>
            <ac:cxnSpMk id="8" creationId="{D61F62FA-3896-4873-8C5D-C99EE866E38F}"/>
          </ac:cxnSpMkLst>
        </pc:cxnChg>
        <pc:cxnChg chg="add del mod">
          <ac:chgData name="Carla Vijian" userId="0685818c105fcfa6" providerId="LiveId" clId="{B573ABD5-C7E7-4BDD-866F-CF69E0C84F45}" dt="2020-06-01T13:09:03.685" v="15013" actId="478"/>
          <ac:cxnSpMkLst>
            <pc:docMk/>
            <pc:sldMk cId="869674933" sldId="881"/>
            <ac:cxnSpMk id="10" creationId="{38F40458-72A8-4CF6-B7D0-33D254890F34}"/>
          </ac:cxnSpMkLst>
        </pc:cxnChg>
      </pc:sldChg>
      <pc:sldChg chg="modSp add del mod modNotesTx">
        <pc:chgData name="Carla Vijian" userId="0685818c105fcfa6" providerId="LiveId" clId="{B573ABD5-C7E7-4BDD-866F-CF69E0C84F45}" dt="2020-05-30T16:46:51.208" v="14145" actId="2696"/>
        <pc:sldMkLst>
          <pc:docMk/>
          <pc:sldMk cId="3809574140" sldId="882"/>
        </pc:sldMkLst>
        <pc:spChg chg="mod">
          <ac:chgData name="Carla Vijian" userId="0685818c105fcfa6" providerId="LiveId" clId="{B573ABD5-C7E7-4BDD-866F-CF69E0C84F45}" dt="2020-05-30T16:46:43.179" v="14143" actId="21"/>
          <ac:spMkLst>
            <pc:docMk/>
            <pc:sldMk cId="3809574140" sldId="882"/>
            <ac:spMk id="4" creationId="{7E54F784-9471-431B-8D51-02796F2919BA}"/>
          </ac:spMkLst>
        </pc:spChg>
      </pc:sldChg>
      <pc:sldChg chg="add del modNotes">
        <pc:chgData name="Carla Vijian" userId="0685818c105fcfa6" providerId="LiveId" clId="{B573ABD5-C7E7-4BDD-866F-CF69E0C84F45}" dt="2020-05-30T16:04:48.836" v="13128" actId="2696"/>
        <pc:sldMkLst>
          <pc:docMk/>
          <pc:sldMk cId="494069179" sldId="883"/>
        </pc:sldMkLst>
      </pc:sldChg>
      <pc:sldChg chg="modSp add del mod">
        <pc:chgData name="Carla Vijian" userId="0685818c105fcfa6" providerId="LiveId" clId="{B573ABD5-C7E7-4BDD-866F-CF69E0C84F45}" dt="2020-05-30T17:00:33.318" v="14273" actId="2696"/>
        <pc:sldMkLst>
          <pc:docMk/>
          <pc:sldMk cId="3445252664" sldId="883"/>
        </pc:sldMkLst>
        <pc:spChg chg="mod">
          <ac:chgData name="Carla Vijian" userId="0685818c105fcfa6" providerId="LiveId" clId="{B573ABD5-C7E7-4BDD-866F-CF69E0C84F45}" dt="2020-05-30T17:00:23.599" v="14271" actId="21"/>
          <ac:spMkLst>
            <pc:docMk/>
            <pc:sldMk cId="3445252664" sldId="883"/>
            <ac:spMk id="4" creationId="{7E54F784-9471-431B-8D51-02796F2919BA}"/>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ata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ata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ata2.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svg"/><Relationship Id="rId3" Type="http://schemas.openxmlformats.org/officeDocument/2006/relationships/slide" Target="../slides/slide8.xml"/><Relationship Id="rId7" Type="http://schemas.openxmlformats.org/officeDocument/2006/relationships/image" Target="../media/image16.png"/><Relationship Id="rId12" Type="http://schemas.openxmlformats.org/officeDocument/2006/relationships/image" Target="../media/image21.svg"/><Relationship Id="rId17" Type="http://schemas.openxmlformats.org/officeDocument/2006/relationships/image" Target="../media/image26.png"/><Relationship Id="rId2" Type="http://schemas.openxmlformats.org/officeDocument/2006/relationships/slide" Target="../slides/slide5.xml"/><Relationship Id="rId16" Type="http://schemas.openxmlformats.org/officeDocument/2006/relationships/image" Target="../media/image25.svg"/><Relationship Id="rId1" Type="http://schemas.openxmlformats.org/officeDocument/2006/relationships/slide" Target="../slides/slide4.xml"/><Relationship Id="rId6" Type="http://schemas.openxmlformats.org/officeDocument/2006/relationships/slide" Target="../slides/slide21.xml"/><Relationship Id="rId11" Type="http://schemas.openxmlformats.org/officeDocument/2006/relationships/image" Target="../media/image20.png"/><Relationship Id="rId5" Type="http://schemas.openxmlformats.org/officeDocument/2006/relationships/slide" Target="../slides/slide18.xml"/><Relationship Id="rId1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slide" Target="../slides/slide13.xml"/><Relationship Id="rId9" Type="http://schemas.openxmlformats.org/officeDocument/2006/relationships/image" Target="../media/image18.png"/><Relationship Id="rId14" Type="http://schemas.openxmlformats.org/officeDocument/2006/relationships/image" Target="../media/image23.svg"/></Relationships>
</file>

<file path=ppt/diagrams/_rels/data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ata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2BBEC3-7C24-4E47-AF74-D66DC1CE4F63}"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4683B7E6-1F85-4B63-B36C-759F9702DAEF}">
      <dgm:prSet/>
      <dgm:spPr/>
      <dgm:t>
        <a:bodyPr/>
        <a:lstStyle/>
        <a:p>
          <a:pPr>
            <a:lnSpc>
              <a:spcPct val="100000"/>
            </a:lnSpc>
          </a:pPr>
          <a:r>
            <a:rPr lang="en-US" dirty="0"/>
            <a:t>To receive an update on coordination activities with the International Auditing and Assurance Standards Board’s (IAASB’s) ISA 600 Task Force</a:t>
          </a:r>
        </a:p>
      </dgm:t>
    </dgm:pt>
    <dgm:pt modelId="{717213AF-2857-4D12-9F9C-9E635BAEBB1D}" type="parTrans" cxnId="{70194912-A514-4FD6-9A83-34F78A23B62E}">
      <dgm:prSet/>
      <dgm:spPr/>
      <dgm:t>
        <a:bodyPr/>
        <a:lstStyle/>
        <a:p>
          <a:endParaRPr lang="en-US">
            <a:solidFill>
              <a:schemeClr val="tx2">
                <a:lumMod val="65000"/>
                <a:lumOff val="35000"/>
              </a:schemeClr>
            </a:solidFill>
          </a:endParaRPr>
        </a:p>
      </dgm:t>
    </dgm:pt>
    <dgm:pt modelId="{74E245A1-26B3-4E82-8A0B-2E3BAC91DA01}" type="sibTrans" cxnId="{70194912-A514-4FD6-9A83-34F78A23B62E}">
      <dgm:prSet/>
      <dgm:spPr/>
      <dgm:t>
        <a:bodyPr/>
        <a:lstStyle/>
        <a:p>
          <a:endParaRPr lang="en-US">
            <a:solidFill>
              <a:schemeClr val="tx2">
                <a:lumMod val="65000"/>
                <a:lumOff val="35000"/>
              </a:schemeClr>
            </a:solidFill>
          </a:endParaRPr>
        </a:p>
      </dgm:t>
    </dgm:pt>
    <dgm:pt modelId="{97315716-8D3C-4F34-A5AC-6E269D60F284}">
      <dgm:prSet/>
      <dgm:spPr/>
      <dgm:t>
        <a:bodyPr/>
        <a:lstStyle/>
        <a:p>
          <a:pPr>
            <a:lnSpc>
              <a:spcPct val="100000"/>
            </a:lnSpc>
          </a:pPr>
          <a:r>
            <a:rPr lang="en-US" dirty="0"/>
            <a:t>To provide feedback on the Task Force’s proposed approach to addressing the issues in the project and other identified matters</a:t>
          </a:r>
          <a:endParaRPr lang="en-US" dirty="0">
            <a:solidFill>
              <a:schemeClr val="tx2">
                <a:lumMod val="65000"/>
                <a:lumOff val="35000"/>
              </a:schemeClr>
            </a:solidFill>
          </a:endParaRPr>
        </a:p>
      </dgm:t>
    </dgm:pt>
    <dgm:pt modelId="{5CCC0FC8-6020-4136-9B23-2CB1E9CBEF74}" type="parTrans" cxnId="{55C2EA95-337E-4337-AE14-EC7E62E0FCF1}">
      <dgm:prSet/>
      <dgm:spPr/>
      <dgm:t>
        <a:bodyPr/>
        <a:lstStyle/>
        <a:p>
          <a:endParaRPr lang="en-US">
            <a:solidFill>
              <a:schemeClr val="tx2">
                <a:lumMod val="65000"/>
                <a:lumOff val="35000"/>
              </a:schemeClr>
            </a:solidFill>
          </a:endParaRPr>
        </a:p>
      </dgm:t>
    </dgm:pt>
    <dgm:pt modelId="{1CF287B8-D643-4770-AE15-C9CDF834835E}" type="sibTrans" cxnId="{55C2EA95-337E-4337-AE14-EC7E62E0FCF1}">
      <dgm:prSet/>
      <dgm:spPr/>
      <dgm:t>
        <a:bodyPr/>
        <a:lstStyle/>
        <a:p>
          <a:endParaRPr lang="en-US">
            <a:solidFill>
              <a:schemeClr val="tx2">
                <a:lumMod val="65000"/>
                <a:lumOff val="35000"/>
              </a:schemeClr>
            </a:solidFill>
          </a:endParaRPr>
        </a:p>
      </dgm:t>
    </dgm:pt>
    <dgm:pt modelId="{7532E766-35CD-4FE3-A18B-703493C3FD29}" type="pres">
      <dgm:prSet presAssocID="{572BBEC3-7C24-4E47-AF74-D66DC1CE4F63}" presName="root" presStyleCnt="0">
        <dgm:presLayoutVars>
          <dgm:dir/>
          <dgm:resizeHandles val="exact"/>
        </dgm:presLayoutVars>
      </dgm:prSet>
      <dgm:spPr/>
    </dgm:pt>
    <dgm:pt modelId="{5B47309D-D2F4-4705-8976-14447787ADAE}" type="pres">
      <dgm:prSet presAssocID="{4683B7E6-1F85-4B63-B36C-759F9702DAEF}" presName="compNode" presStyleCnt="0"/>
      <dgm:spPr/>
    </dgm:pt>
    <dgm:pt modelId="{DB17CA52-5F10-4F49-9ECB-4DD735B60A79}" type="pres">
      <dgm:prSet presAssocID="{4683B7E6-1F85-4B63-B36C-759F9702DAEF}" presName="bgRect" presStyleLbl="bgShp" presStyleIdx="0" presStyleCnt="2" custLinFactNeighborX="-4505" custLinFactNeighborY="-1300"/>
      <dgm:spPr/>
    </dgm:pt>
    <dgm:pt modelId="{7418E0CD-FB6D-4F3B-B4B8-66193DB8F9D9}" type="pres">
      <dgm:prSet presAssocID="{4683B7E6-1F85-4B63-B36C-759F9702DAE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CEEB593C-C3FA-4EAC-BAC8-722B1603558A}" type="pres">
      <dgm:prSet presAssocID="{4683B7E6-1F85-4B63-B36C-759F9702DAEF}" presName="spaceRect" presStyleCnt="0"/>
      <dgm:spPr/>
    </dgm:pt>
    <dgm:pt modelId="{96AB130B-008A-433B-8AE0-B81BC16D6321}" type="pres">
      <dgm:prSet presAssocID="{4683B7E6-1F85-4B63-B36C-759F9702DAEF}" presName="parTx" presStyleLbl="revTx" presStyleIdx="0" presStyleCnt="2">
        <dgm:presLayoutVars>
          <dgm:chMax val="0"/>
          <dgm:chPref val="0"/>
        </dgm:presLayoutVars>
      </dgm:prSet>
      <dgm:spPr/>
    </dgm:pt>
    <dgm:pt modelId="{F2710937-776D-4C52-9624-738ACAC9F16A}" type="pres">
      <dgm:prSet presAssocID="{74E245A1-26B3-4E82-8A0B-2E3BAC91DA01}" presName="sibTrans" presStyleCnt="0"/>
      <dgm:spPr/>
    </dgm:pt>
    <dgm:pt modelId="{BCD68CE5-8AF4-4C45-98D8-2E34E89E66A9}" type="pres">
      <dgm:prSet presAssocID="{97315716-8D3C-4F34-A5AC-6E269D60F284}" presName="compNode" presStyleCnt="0"/>
      <dgm:spPr/>
    </dgm:pt>
    <dgm:pt modelId="{7E5D5CC3-8CAC-4BF8-9027-2DBD0259EDB4}" type="pres">
      <dgm:prSet presAssocID="{97315716-8D3C-4F34-A5AC-6E269D60F284}" presName="bgRect" presStyleLbl="bgShp" presStyleIdx="1" presStyleCnt="2"/>
      <dgm:spPr/>
    </dgm:pt>
    <dgm:pt modelId="{CECC565A-3C7E-4DD8-A732-03BC3CA56134}" type="pres">
      <dgm:prSet presAssocID="{97315716-8D3C-4F34-A5AC-6E269D60F28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enn Diagram"/>
        </a:ext>
      </dgm:extLst>
    </dgm:pt>
    <dgm:pt modelId="{2162FF00-3836-4BFF-87C4-C13156E60CD2}" type="pres">
      <dgm:prSet presAssocID="{97315716-8D3C-4F34-A5AC-6E269D60F284}" presName="spaceRect" presStyleCnt="0"/>
      <dgm:spPr/>
    </dgm:pt>
    <dgm:pt modelId="{1999397B-13CB-47DA-A05C-EE8B88B27BE2}" type="pres">
      <dgm:prSet presAssocID="{97315716-8D3C-4F34-A5AC-6E269D60F284}" presName="parTx" presStyleLbl="revTx" presStyleIdx="1" presStyleCnt="2">
        <dgm:presLayoutVars>
          <dgm:chMax val="0"/>
          <dgm:chPref val="0"/>
        </dgm:presLayoutVars>
      </dgm:prSet>
      <dgm:spPr/>
    </dgm:pt>
  </dgm:ptLst>
  <dgm:cxnLst>
    <dgm:cxn modelId="{70194912-A514-4FD6-9A83-34F78A23B62E}" srcId="{572BBEC3-7C24-4E47-AF74-D66DC1CE4F63}" destId="{4683B7E6-1F85-4B63-B36C-759F9702DAEF}" srcOrd="0" destOrd="0" parTransId="{717213AF-2857-4D12-9F9C-9E635BAEBB1D}" sibTransId="{74E245A1-26B3-4E82-8A0B-2E3BAC91DA01}"/>
    <dgm:cxn modelId="{B9900558-30E5-46C4-B9B7-F6B76CDE26AE}" type="presOf" srcId="{4683B7E6-1F85-4B63-B36C-759F9702DAEF}" destId="{96AB130B-008A-433B-8AE0-B81BC16D6321}" srcOrd="0" destOrd="0" presId="urn:microsoft.com/office/officeart/2018/2/layout/IconVerticalSolidList"/>
    <dgm:cxn modelId="{55C2EA95-337E-4337-AE14-EC7E62E0FCF1}" srcId="{572BBEC3-7C24-4E47-AF74-D66DC1CE4F63}" destId="{97315716-8D3C-4F34-A5AC-6E269D60F284}" srcOrd="1" destOrd="0" parTransId="{5CCC0FC8-6020-4136-9B23-2CB1E9CBEF74}" sibTransId="{1CF287B8-D643-4770-AE15-C9CDF834835E}"/>
    <dgm:cxn modelId="{4099C1A0-81D5-4A89-96C0-D16CBB3B8AB8}" type="presOf" srcId="{572BBEC3-7C24-4E47-AF74-D66DC1CE4F63}" destId="{7532E766-35CD-4FE3-A18B-703493C3FD29}" srcOrd="0" destOrd="0" presId="urn:microsoft.com/office/officeart/2018/2/layout/IconVerticalSolidList"/>
    <dgm:cxn modelId="{94EE9AA9-3531-423B-8F93-9ECDE3B46AF0}" type="presOf" srcId="{97315716-8D3C-4F34-A5AC-6E269D60F284}" destId="{1999397B-13CB-47DA-A05C-EE8B88B27BE2}" srcOrd="0" destOrd="0" presId="urn:microsoft.com/office/officeart/2018/2/layout/IconVerticalSolidList"/>
    <dgm:cxn modelId="{1F96C6F2-8BFC-4B94-B5CE-D90ED76B501F}" type="presParOf" srcId="{7532E766-35CD-4FE3-A18B-703493C3FD29}" destId="{5B47309D-D2F4-4705-8976-14447787ADAE}" srcOrd="0" destOrd="0" presId="urn:microsoft.com/office/officeart/2018/2/layout/IconVerticalSolidList"/>
    <dgm:cxn modelId="{EC302B6B-3F7B-4366-95C2-F6B493619C52}" type="presParOf" srcId="{5B47309D-D2F4-4705-8976-14447787ADAE}" destId="{DB17CA52-5F10-4F49-9ECB-4DD735B60A79}" srcOrd="0" destOrd="0" presId="urn:microsoft.com/office/officeart/2018/2/layout/IconVerticalSolidList"/>
    <dgm:cxn modelId="{8C736BF2-60E1-418B-A2AB-EB1A8294D5BD}" type="presParOf" srcId="{5B47309D-D2F4-4705-8976-14447787ADAE}" destId="{7418E0CD-FB6D-4F3B-B4B8-66193DB8F9D9}" srcOrd="1" destOrd="0" presId="urn:microsoft.com/office/officeart/2018/2/layout/IconVerticalSolidList"/>
    <dgm:cxn modelId="{14076B20-1608-48EE-9F7D-FAC32C0625F1}" type="presParOf" srcId="{5B47309D-D2F4-4705-8976-14447787ADAE}" destId="{CEEB593C-C3FA-4EAC-BAC8-722B1603558A}" srcOrd="2" destOrd="0" presId="urn:microsoft.com/office/officeart/2018/2/layout/IconVerticalSolidList"/>
    <dgm:cxn modelId="{655E2262-EB03-4DED-AF10-3FF4AB9E5DC6}" type="presParOf" srcId="{5B47309D-D2F4-4705-8976-14447787ADAE}" destId="{96AB130B-008A-433B-8AE0-B81BC16D6321}" srcOrd="3" destOrd="0" presId="urn:microsoft.com/office/officeart/2018/2/layout/IconVerticalSolidList"/>
    <dgm:cxn modelId="{ACC59042-8880-421E-8B67-2F802F26BF5D}" type="presParOf" srcId="{7532E766-35CD-4FE3-A18B-703493C3FD29}" destId="{F2710937-776D-4C52-9624-738ACAC9F16A}" srcOrd="1" destOrd="0" presId="urn:microsoft.com/office/officeart/2018/2/layout/IconVerticalSolidList"/>
    <dgm:cxn modelId="{034AA716-DA8D-4E8C-A163-1A1A89EA7965}" type="presParOf" srcId="{7532E766-35CD-4FE3-A18B-703493C3FD29}" destId="{BCD68CE5-8AF4-4C45-98D8-2E34E89E66A9}" srcOrd="2" destOrd="0" presId="urn:microsoft.com/office/officeart/2018/2/layout/IconVerticalSolidList"/>
    <dgm:cxn modelId="{AE0FAB9B-1588-40D7-A8CC-4BFBDCFB1011}" type="presParOf" srcId="{BCD68CE5-8AF4-4C45-98D8-2E34E89E66A9}" destId="{7E5D5CC3-8CAC-4BF8-9027-2DBD0259EDB4}" srcOrd="0" destOrd="0" presId="urn:microsoft.com/office/officeart/2018/2/layout/IconVerticalSolidList"/>
    <dgm:cxn modelId="{9056C4F4-C5D2-4744-AA8A-23B4BEBBF066}" type="presParOf" srcId="{BCD68CE5-8AF4-4C45-98D8-2E34E89E66A9}" destId="{CECC565A-3C7E-4DD8-A732-03BC3CA56134}" srcOrd="1" destOrd="0" presId="urn:microsoft.com/office/officeart/2018/2/layout/IconVerticalSolidList"/>
    <dgm:cxn modelId="{7B2F7F35-CCDB-48E3-9F05-73E6E9BC4766}" type="presParOf" srcId="{BCD68CE5-8AF4-4C45-98D8-2E34E89E66A9}" destId="{2162FF00-3836-4BFF-87C4-C13156E60CD2}" srcOrd="2" destOrd="0" presId="urn:microsoft.com/office/officeart/2018/2/layout/IconVerticalSolidList"/>
    <dgm:cxn modelId="{A4C4A337-096E-4BD3-A5FD-2B86E25AB514}" type="presParOf" srcId="{BCD68CE5-8AF4-4C45-98D8-2E34E89E66A9}" destId="{1999397B-13CB-47DA-A05C-EE8B88B27BE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01DC131-BA6C-4AAC-B905-336F97DC1739}"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7ABA42F1-A7C1-4613-A319-496A700E372A}">
      <dgm:prSet phldrT="[Text]" custT="1"/>
      <dgm:spPr>
        <a:solidFill>
          <a:schemeClr val="accent4">
            <a:lumMod val="20000"/>
            <a:lumOff val="80000"/>
          </a:schemeClr>
        </a:solidFill>
      </dgm:spPr>
      <dgm:t>
        <a:bodyPr/>
        <a:lstStyle/>
        <a:p>
          <a:pPr>
            <a:lnSpc>
              <a:spcPts val="1600"/>
            </a:lnSpc>
            <a:spcAft>
              <a:spcPts val="0"/>
            </a:spcAft>
          </a:pPr>
          <a:r>
            <a:rPr lang="en-US" sz="1400" b="1" dirty="0">
              <a:solidFill>
                <a:schemeClr val="tx1"/>
              </a:solidFill>
            </a:rPr>
            <a:t>CA identifies a breach of the independence requirements relevant to the group audit</a:t>
          </a:r>
          <a:endParaRPr lang="en-US" sz="1400" dirty="0">
            <a:solidFill>
              <a:schemeClr val="tx1"/>
            </a:solidFill>
          </a:endParaRPr>
        </a:p>
      </dgm:t>
    </dgm:pt>
    <dgm:pt modelId="{53C57A70-D7B3-4370-8BEB-EB551AA1F968}" type="parTrans" cxnId="{C67B6FD2-EFBF-4208-8D64-D0E49C50A5B9}">
      <dgm:prSet/>
      <dgm:spPr/>
      <dgm:t>
        <a:bodyPr/>
        <a:lstStyle/>
        <a:p>
          <a:endParaRPr lang="en-US"/>
        </a:p>
      </dgm:t>
    </dgm:pt>
    <dgm:pt modelId="{5871B7CF-B6FB-46AD-9D39-CD0CCD182E40}" type="sibTrans" cxnId="{C67B6FD2-EFBF-4208-8D64-D0E49C50A5B9}">
      <dgm:prSet/>
      <dgm:spPr/>
      <dgm:t>
        <a:bodyPr/>
        <a:lstStyle/>
        <a:p>
          <a:endParaRPr lang="en-US"/>
        </a:p>
      </dgm:t>
    </dgm:pt>
    <dgm:pt modelId="{C13FDF0C-9A5B-41EE-BA1B-99B76976D983}">
      <dgm:prSet phldrT="[Text]" custT="1"/>
      <dgm:spPr>
        <a:solidFill>
          <a:schemeClr val="accent4">
            <a:lumMod val="40000"/>
            <a:lumOff val="60000"/>
          </a:schemeClr>
        </a:solidFill>
      </dgm:spPr>
      <dgm: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CA evaluates the breach and communicates locally within the firm including to those that need to take action AND end, suspend or eliminate etc.</a:t>
          </a:r>
        </a:p>
      </dgm:t>
    </dgm:pt>
    <dgm:pt modelId="{81865787-F403-4FB4-982D-F725AB716649}" type="parTrans" cxnId="{18BE48C8-8700-47EF-B78E-426BE921C040}">
      <dgm:prSet/>
      <dgm:spPr/>
      <dgm:t>
        <a:bodyPr/>
        <a:lstStyle/>
        <a:p>
          <a:endParaRPr lang="en-US"/>
        </a:p>
      </dgm:t>
    </dgm:pt>
    <dgm:pt modelId="{11D962E1-071D-4293-9ABA-339CF2542B96}" type="sibTrans" cxnId="{18BE48C8-8700-47EF-B78E-426BE921C040}">
      <dgm:prSet/>
      <dgm:spPr/>
      <dgm:t>
        <a:bodyPr/>
        <a:lstStyle/>
        <a:p>
          <a:endParaRPr lang="en-US"/>
        </a:p>
      </dgm:t>
    </dgm:pt>
    <dgm:pt modelId="{DFD24D18-7848-48C7-BD78-8566E71AECA1}">
      <dgm:prSet phldrT="[Text]" custT="1"/>
      <dgm:spPr>
        <a:solidFill>
          <a:schemeClr val="accent4">
            <a:lumMod val="75000"/>
          </a:schemeClr>
        </a:solidFill>
      </dgm:spPr>
      <dgm: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GA evaluates the breach and determines whether the breach, taking into account </a:t>
          </a:r>
          <a:r>
            <a:rPr lang="en-US" sz="1400" b="1" u="none" kern="1200" dirty="0">
              <a:solidFill>
                <a:srgbClr val="000000"/>
              </a:solidFill>
              <a:latin typeface="Arial"/>
              <a:ea typeface="+mn-ea"/>
              <a:cs typeface="+mn-cs"/>
            </a:rPr>
            <a:t>actions </a:t>
          </a:r>
          <a:r>
            <a:rPr lang="en-US" sz="1400" b="1" kern="1200" dirty="0">
              <a:solidFill>
                <a:srgbClr val="000000"/>
              </a:solidFill>
              <a:latin typeface="Arial"/>
              <a:ea typeface="+mn-ea"/>
              <a:cs typeface="+mn-cs"/>
            </a:rPr>
            <a:t>at the component or group level, has a bearing on the ability of the GA to rely on the work of the CA</a:t>
          </a:r>
        </a:p>
      </dgm:t>
    </dgm:pt>
    <dgm:pt modelId="{29C6C479-A915-4074-A772-E6DAA12833E7}" type="parTrans" cxnId="{A1F0E63E-42FC-4BED-8413-082BBBE8D68E}">
      <dgm:prSet/>
      <dgm:spPr/>
      <dgm:t>
        <a:bodyPr/>
        <a:lstStyle/>
        <a:p>
          <a:endParaRPr lang="en-US"/>
        </a:p>
      </dgm:t>
    </dgm:pt>
    <dgm:pt modelId="{13A51EB7-E36E-44EA-804D-54E369D2108A}" type="sibTrans" cxnId="{A1F0E63E-42FC-4BED-8413-082BBBE8D68E}">
      <dgm:prSet/>
      <dgm:spPr/>
      <dgm:t>
        <a:bodyPr/>
        <a:lstStyle/>
        <a:p>
          <a:endParaRPr lang="en-US"/>
        </a:p>
      </dgm:t>
    </dgm:pt>
    <dgm:pt modelId="{D9DFBD67-C04E-4FA7-A6C7-3D98A3FA7797}">
      <dgm:prSet custT="1"/>
      <dgm:spPr>
        <a:solidFill>
          <a:schemeClr val="accent4">
            <a:lumMod val="60000"/>
            <a:lumOff val="40000"/>
          </a:schemeClr>
        </a:solidFill>
      </dgm:spPr>
      <dgm: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The matter, with details and the evaluation of the impact of the CA's independence and objectivity, is promptly reported to the Group Auditor (GA)</a:t>
          </a:r>
        </a:p>
      </dgm:t>
    </dgm:pt>
    <dgm:pt modelId="{B7B7D2C5-B223-4941-A6D4-0E7B5C74A938}" type="parTrans" cxnId="{425F4155-11F9-4848-BACF-E49A899D4214}">
      <dgm:prSet/>
      <dgm:spPr/>
      <dgm:t>
        <a:bodyPr/>
        <a:lstStyle/>
        <a:p>
          <a:endParaRPr lang="en-US"/>
        </a:p>
      </dgm:t>
    </dgm:pt>
    <dgm:pt modelId="{3910674D-C847-4221-9B87-4A0C910E50FE}" type="sibTrans" cxnId="{425F4155-11F9-4848-BACF-E49A899D4214}">
      <dgm:prSet/>
      <dgm:spPr/>
      <dgm:t>
        <a:bodyPr/>
        <a:lstStyle/>
        <a:p>
          <a:endParaRPr lang="en-US"/>
        </a:p>
      </dgm:t>
    </dgm:pt>
    <dgm:pt modelId="{CC8C8D39-06F7-473F-A799-CB810028ACF0}" type="pres">
      <dgm:prSet presAssocID="{B01DC131-BA6C-4AAC-B905-336F97DC1739}" presName="CompostProcess" presStyleCnt="0">
        <dgm:presLayoutVars>
          <dgm:dir/>
          <dgm:resizeHandles val="exact"/>
        </dgm:presLayoutVars>
      </dgm:prSet>
      <dgm:spPr/>
    </dgm:pt>
    <dgm:pt modelId="{17520EE8-4B24-461F-A570-259398175F49}" type="pres">
      <dgm:prSet presAssocID="{B01DC131-BA6C-4AAC-B905-336F97DC1739}" presName="arrow" presStyleLbl="bgShp" presStyleIdx="0" presStyleCnt="1" custScaleX="113633" custLinFactNeighborX="-3378" custLinFactNeighborY="-134">
        <dgm:style>
          <a:lnRef idx="2">
            <a:schemeClr val="accent3"/>
          </a:lnRef>
          <a:fillRef idx="1">
            <a:schemeClr val="lt1"/>
          </a:fillRef>
          <a:effectRef idx="0">
            <a:schemeClr val="accent3"/>
          </a:effectRef>
          <a:fontRef idx="minor">
            <a:schemeClr val="dk1"/>
          </a:fontRef>
        </dgm:style>
      </dgm:prSet>
      <dgm:spPr>
        <a:ln>
          <a:solidFill>
            <a:srgbClr val="005BAA"/>
          </a:solidFill>
        </a:ln>
      </dgm:spPr>
    </dgm:pt>
    <dgm:pt modelId="{082C6312-EFB5-4905-B23B-FC96E71C1EB1}" type="pres">
      <dgm:prSet presAssocID="{B01DC131-BA6C-4AAC-B905-336F97DC1739}" presName="linearProcess" presStyleCnt="0"/>
      <dgm:spPr/>
    </dgm:pt>
    <dgm:pt modelId="{70FDB6BC-FE81-41BC-83AD-0A2ED36325F4}" type="pres">
      <dgm:prSet presAssocID="{7ABA42F1-A7C1-4613-A319-496A700E372A}" presName="textNode" presStyleLbl="node1" presStyleIdx="0" presStyleCnt="4" custLinFactNeighborX="35792" custLinFactNeighborY="81">
        <dgm:presLayoutVars>
          <dgm:bulletEnabled val="1"/>
        </dgm:presLayoutVars>
      </dgm:prSet>
      <dgm:spPr/>
    </dgm:pt>
    <dgm:pt modelId="{78F946AA-0FEE-4794-8C4F-3A5D0CEF9EC4}" type="pres">
      <dgm:prSet presAssocID="{5871B7CF-B6FB-46AD-9D39-CD0CCD182E40}" presName="sibTrans" presStyleCnt="0"/>
      <dgm:spPr/>
    </dgm:pt>
    <dgm:pt modelId="{2876F50A-8208-4F18-A01F-D5C5653808BE}" type="pres">
      <dgm:prSet presAssocID="{C13FDF0C-9A5B-41EE-BA1B-99B76976D983}" presName="textNode" presStyleLbl="node1" presStyleIdx="1" presStyleCnt="4" custScaleX="113038" custLinFactNeighborX="29132" custLinFactNeighborY="81">
        <dgm:presLayoutVars>
          <dgm:bulletEnabled val="1"/>
        </dgm:presLayoutVars>
      </dgm:prSet>
      <dgm:spPr/>
    </dgm:pt>
    <dgm:pt modelId="{12978B01-E41B-4D63-91BC-026ADC54C513}" type="pres">
      <dgm:prSet presAssocID="{11D962E1-071D-4293-9ABA-339CF2542B96}" presName="sibTrans" presStyleCnt="0"/>
      <dgm:spPr/>
    </dgm:pt>
    <dgm:pt modelId="{7DBD5AC3-9A2C-44CF-BA05-E49AEB86AC74}" type="pres">
      <dgm:prSet presAssocID="{D9DFBD67-C04E-4FA7-A6C7-3D98A3FA7797}" presName="textNode" presStyleLbl="node1" presStyleIdx="2" presStyleCnt="4" custScaleX="125200" custLinFactNeighborX="15227" custLinFactNeighborY="81">
        <dgm:presLayoutVars>
          <dgm:bulletEnabled val="1"/>
        </dgm:presLayoutVars>
      </dgm:prSet>
      <dgm:spPr/>
    </dgm:pt>
    <dgm:pt modelId="{098ED35D-DD7B-4280-96B3-D1E8B8DB2D5C}" type="pres">
      <dgm:prSet presAssocID="{3910674D-C847-4221-9B87-4A0C910E50FE}" presName="sibTrans" presStyleCnt="0"/>
      <dgm:spPr/>
    </dgm:pt>
    <dgm:pt modelId="{A518EB65-782B-44AC-93F8-B11118E2EFC6}" type="pres">
      <dgm:prSet presAssocID="{DFD24D18-7848-48C7-BD78-8566E71AECA1}" presName="textNode" presStyleLbl="node1" presStyleIdx="3" presStyleCnt="4" custScaleX="136311" custLinFactNeighborX="-6446" custLinFactNeighborY="81">
        <dgm:presLayoutVars>
          <dgm:bulletEnabled val="1"/>
        </dgm:presLayoutVars>
      </dgm:prSet>
      <dgm:spPr/>
    </dgm:pt>
  </dgm:ptLst>
  <dgm:cxnLst>
    <dgm:cxn modelId="{42D2A41D-046E-49E9-83D6-8326E10A45FF}" type="presOf" srcId="{B01DC131-BA6C-4AAC-B905-336F97DC1739}" destId="{CC8C8D39-06F7-473F-A799-CB810028ACF0}" srcOrd="0" destOrd="0" presId="urn:microsoft.com/office/officeart/2005/8/layout/hProcess9"/>
    <dgm:cxn modelId="{A1F0E63E-42FC-4BED-8413-082BBBE8D68E}" srcId="{B01DC131-BA6C-4AAC-B905-336F97DC1739}" destId="{DFD24D18-7848-48C7-BD78-8566E71AECA1}" srcOrd="3" destOrd="0" parTransId="{29C6C479-A915-4074-A772-E6DAA12833E7}" sibTransId="{13A51EB7-E36E-44EA-804D-54E369D2108A}"/>
    <dgm:cxn modelId="{03CF9C45-7F9D-499F-84BD-0CF3D701527D}" type="presOf" srcId="{C13FDF0C-9A5B-41EE-BA1B-99B76976D983}" destId="{2876F50A-8208-4F18-A01F-D5C5653808BE}" srcOrd="0" destOrd="0" presId="urn:microsoft.com/office/officeart/2005/8/layout/hProcess9"/>
    <dgm:cxn modelId="{425F4155-11F9-4848-BACF-E49A899D4214}" srcId="{B01DC131-BA6C-4AAC-B905-336F97DC1739}" destId="{D9DFBD67-C04E-4FA7-A6C7-3D98A3FA7797}" srcOrd="2" destOrd="0" parTransId="{B7B7D2C5-B223-4941-A6D4-0E7B5C74A938}" sibTransId="{3910674D-C847-4221-9B87-4A0C910E50FE}"/>
    <dgm:cxn modelId="{F8EADD86-7BF5-4AA3-A148-20F166B1870D}" type="presOf" srcId="{D9DFBD67-C04E-4FA7-A6C7-3D98A3FA7797}" destId="{7DBD5AC3-9A2C-44CF-BA05-E49AEB86AC74}" srcOrd="0" destOrd="0" presId="urn:microsoft.com/office/officeart/2005/8/layout/hProcess9"/>
    <dgm:cxn modelId="{42FA5F8B-3F13-4E06-BB44-31071B00013D}" type="presOf" srcId="{7ABA42F1-A7C1-4613-A319-496A700E372A}" destId="{70FDB6BC-FE81-41BC-83AD-0A2ED36325F4}" srcOrd="0" destOrd="0" presId="urn:microsoft.com/office/officeart/2005/8/layout/hProcess9"/>
    <dgm:cxn modelId="{18BE48C8-8700-47EF-B78E-426BE921C040}" srcId="{B01DC131-BA6C-4AAC-B905-336F97DC1739}" destId="{C13FDF0C-9A5B-41EE-BA1B-99B76976D983}" srcOrd="1" destOrd="0" parTransId="{81865787-F403-4FB4-982D-F725AB716649}" sibTransId="{11D962E1-071D-4293-9ABA-339CF2542B96}"/>
    <dgm:cxn modelId="{C67B6FD2-EFBF-4208-8D64-D0E49C50A5B9}" srcId="{B01DC131-BA6C-4AAC-B905-336F97DC1739}" destId="{7ABA42F1-A7C1-4613-A319-496A700E372A}" srcOrd="0" destOrd="0" parTransId="{53C57A70-D7B3-4370-8BEB-EB551AA1F968}" sibTransId="{5871B7CF-B6FB-46AD-9D39-CD0CCD182E40}"/>
    <dgm:cxn modelId="{D59B8BFA-5390-41C4-BDC9-D4510962CEBA}" type="presOf" srcId="{DFD24D18-7848-48C7-BD78-8566E71AECA1}" destId="{A518EB65-782B-44AC-93F8-B11118E2EFC6}" srcOrd="0" destOrd="0" presId="urn:microsoft.com/office/officeart/2005/8/layout/hProcess9"/>
    <dgm:cxn modelId="{86330E1E-2E33-49CA-BD2A-285626859D30}" type="presParOf" srcId="{CC8C8D39-06F7-473F-A799-CB810028ACF0}" destId="{17520EE8-4B24-461F-A570-259398175F49}" srcOrd="0" destOrd="0" presId="urn:microsoft.com/office/officeart/2005/8/layout/hProcess9"/>
    <dgm:cxn modelId="{78759C35-68EA-4559-B5D3-910C8B2FCF7E}" type="presParOf" srcId="{CC8C8D39-06F7-473F-A799-CB810028ACF0}" destId="{082C6312-EFB5-4905-B23B-FC96E71C1EB1}" srcOrd="1" destOrd="0" presId="urn:microsoft.com/office/officeart/2005/8/layout/hProcess9"/>
    <dgm:cxn modelId="{F48F9AD5-FC24-4BBE-B534-EA756C2C9B51}" type="presParOf" srcId="{082C6312-EFB5-4905-B23B-FC96E71C1EB1}" destId="{70FDB6BC-FE81-41BC-83AD-0A2ED36325F4}" srcOrd="0" destOrd="0" presId="urn:microsoft.com/office/officeart/2005/8/layout/hProcess9"/>
    <dgm:cxn modelId="{DB1B12BD-311B-4DC0-9E08-91A0037E4E81}" type="presParOf" srcId="{082C6312-EFB5-4905-B23B-FC96E71C1EB1}" destId="{78F946AA-0FEE-4794-8C4F-3A5D0CEF9EC4}" srcOrd="1" destOrd="0" presId="urn:microsoft.com/office/officeart/2005/8/layout/hProcess9"/>
    <dgm:cxn modelId="{2A86317E-41AC-41FF-8B6B-8F690E45CD83}" type="presParOf" srcId="{082C6312-EFB5-4905-B23B-FC96E71C1EB1}" destId="{2876F50A-8208-4F18-A01F-D5C5653808BE}" srcOrd="2" destOrd="0" presId="urn:microsoft.com/office/officeart/2005/8/layout/hProcess9"/>
    <dgm:cxn modelId="{313C2EC7-573C-461B-9E6D-C1C4C1800194}" type="presParOf" srcId="{082C6312-EFB5-4905-B23B-FC96E71C1EB1}" destId="{12978B01-E41B-4D63-91BC-026ADC54C513}" srcOrd="3" destOrd="0" presId="urn:microsoft.com/office/officeart/2005/8/layout/hProcess9"/>
    <dgm:cxn modelId="{E63104DF-3BC4-4E93-9396-57B72646B9A9}" type="presParOf" srcId="{082C6312-EFB5-4905-B23B-FC96E71C1EB1}" destId="{7DBD5AC3-9A2C-44CF-BA05-E49AEB86AC74}" srcOrd="4" destOrd="0" presId="urn:microsoft.com/office/officeart/2005/8/layout/hProcess9"/>
    <dgm:cxn modelId="{04E5FBB0-5203-4003-8947-1DA23E4E3291}" type="presParOf" srcId="{082C6312-EFB5-4905-B23B-FC96E71C1EB1}" destId="{098ED35D-DD7B-4280-96B3-D1E8B8DB2D5C}" srcOrd="5" destOrd="0" presId="urn:microsoft.com/office/officeart/2005/8/layout/hProcess9"/>
    <dgm:cxn modelId="{4893F10C-8466-4B30-AA3B-CB9183B92362}" type="presParOf" srcId="{082C6312-EFB5-4905-B23B-FC96E71C1EB1}" destId="{A518EB65-782B-44AC-93F8-B11118E2EFC6}"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5D3819D-CB73-42E0-8AE8-D51876B5D8E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A6DCDD4-F1DC-4598-AEAA-59E34550EF49}">
      <dgm:prSet/>
      <dgm:spPr/>
      <dgm:t>
        <a:bodyPr/>
        <a:lstStyle/>
        <a:p>
          <a:r>
            <a:rPr lang="en-US" dirty="0">
              <a:effectLst/>
              <a:latin typeface="Calibri" panose="020F0502020204030204" pitchFamily="34" charset="0"/>
              <a:ea typeface="Times New Roman" panose="02020603050405020304" pitchFamily="18" charset="0"/>
            </a:rPr>
            <a:t>“Inconsequential” breach at the CA which can be addressed/safeguarded adequately by the CA</a:t>
          </a:r>
          <a:endParaRPr lang="en-US" dirty="0">
            <a:effectLst/>
            <a:latin typeface="Calibri" panose="020F0502020204030204" pitchFamily="34" charset="0"/>
            <a:ea typeface="Calibri" panose="020F0502020204030204" pitchFamily="34" charset="0"/>
          </a:endParaRPr>
        </a:p>
      </dgm:t>
    </dgm:pt>
    <dgm:pt modelId="{FB60C2C2-3D5E-460A-8B91-24871C0E7DE4}" type="parTrans" cxnId="{4B9F4009-3F0A-423D-ACAD-AFF1EDE614D0}">
      <dgm:prSet/>
      <dgm:spPr/>
      <dgm:t>
        <a:bodyPr/>
        <a:lstStyle/>
        <a:p>
          <a:endParaRPr lang="en-US"/>
        </a:p>
      </dgm:t>
    </dgm:pt>
    <dgm:pt modelId="{CB6CF79A-9BAD-472B-9DA0-5C7B3E78A78D}" type="sibTrans" cxnId="{4B9F4009-3F0A-423D-ACAD-AFF1EDE614D0}">
      <dgm:prSet/>
      <dgm:spPr/>
      <dgm:t>
        <a:bodyPr/>
        <a:lstStyle/>
        <a:p>
          <a:endParaRPr lang="en-US"/>
        </a:p>
      </dgm:t>
    </dgm:pt>
    <dgm:pt modelId="{D46A5BE5-4776-4AF3-9E10-C1454191F07E}">
      <dgm:prSet/>
      <dgm:spPr/>
      <dgm:t>
        <a:bodyPr/>
        <a:lstStyle/>
        <a:p>
          <a:r>
            <a:rPr lang="en-US" dirty="0">
              <a:effectLst/>
              <a:latin typeface="Calibri" panose="020F0502020204030204" pitchFamily="34" charset="0"/>
              <a:ea typeface="Times New Roman" panose="02020603050405020304" pitchFamily="18" charset="0"/>
            </a:rPr>
            <a:t>“Significant” matter that requires the GA to perform additional review, and still rely on the work performed by CA</a:t>
          </a:r>
          <a:endParaRPr lang="en-US" dirty="0">
            <a:effectLst/>
            <a:latin typeface="Calibri" panose="020F0502020204030204" pitchFamily="34" charset="0"/>
            <a:ea typeface="Calibri" panose="020F0502020204030204" pitchFamily="34" charset="0"/>
          </a:endParaRPr>
        </a:p>
      </dgm:t>
    </dgm:pt>
    <dgm:pt modelId="{E19F4C2A-0AB9-4B0C-A244-4AD2799B2753}" type="parTrans" cxnId="{B3FFE981-DC47-480B-948E-5909E1259313}">
      <dgm:prSet/>
      <dgm:spPr/>
      <dgm:t>
        <a:bodyPr/>
        <a:lstStyle/>
        <a:p>
          <a:endParaRPr lang="en-US"/>
        </a:p>
      </dgm:t>
    </dgm:pt>
    <dgm:pt modelId="{E29D89B1-BB01-4A5B-9541-403B58A0800B}" type="sibTrans" cxnId="{B3FFE981-DC47-480B-948E-5909E1259313}">
      <dgm:prSet/>
      <dgm:spPr/>
      <dgm:t>
        <a:bodyPr/>
        <a:lstStyle/>
        <a:p>
          <a:endParaRPr lang="en-US"/>
        </a:p>
      </dgm:t>
    </dgm:pt>
    <dgm:pt modelId="{4FE6B3B2-F5A9-48B5-9A67-3AB2A1483815}">
      <dgm:prSet/>
      <dgm:spPr/>
      <dgm:t>
        <a:bodyPr/>
        <a:lstStyle/>
        <a:p>
          <a:r>
            <a:rPr lang="en-US" dirty="0">
              <a:effectLst/>
              <a:latin typeface="Calibri" panose="020F0502020204030204" pitchFamily="34" charset="0"/>
              <a:ea typeface="Times New Roman" panose="02020603050405020304" pitchFamily="18" charset="0"/>
            </a:rPr>
            <a:t>“Very significant” matter that the GA cannot rely on the work of the CA, results in more extensive action, such as re-audit</a:t>
          </a:r>
          <a:endParaRPr lang="en-US" dirty="0">
            <a:effectLst/>
            <a:latin typeface="Calibri" panose="020F0502020204030204" pitchFamily="34" charset="0"/>
            <a:ea typeface="Calibri" panose="020F0502020204030204" pitchFamily="34" charset="0"/>
          </a:endParaRPr>
        </a:p>
      </dgm:t>
    </dgm:pt>
    <dgm:pt modelId="{0ED41603-E8FD-441E-AB65-266D33153D24}" type="parTrans" cxnId="{CF6EE51B-48B8-4EFB-B327-A4E87EA348A4}">
      <dgm:prSet/>
      <dgm:spPr/>
      <dgm:t>
        <a:bodyPr/>
        <a:lstStyle/>
        <a:p>
          <a:endParaRPr lang="en-US"/>
        </a:p>
      </dgm:t>
    </dgm:pt>
    <dgm:pt modelId="{84BE4AE6-9543-49F3-9FFC-B9ECD222C340}" type="sibTrans" cxnId="{CF6EE51B-48B8-4EFB-B327-A4E87EA348A4}">
      <dgm:prSet/>
      <dgm:spPr/>
      <dgm:t>
        <a:bodyPr/>
        <a:lstStyle/>
        <a:p>
          <a:endParaRPr lang="en-US"/>
        </a:p>
      </dgm:t>
    </dgm:pt>
    <dgm:pt modelId="{55E90933-8A2A-44AD-9B9D-FA345236E57F}" type="pres">
      <dgm:prSet presAssocID="{45D3819D-CB73-42E0-8AE8-D51876B5D8EE}" presName="Name0" presStyleCnt="0">
        <dgm:presLayoutVars>
          <dgm:chMax val="7"/>
          <dgm:chPref val="7"/>
          <dgm:dir/>
        </dgm:presLayoutVars>
      </dgm:prSet>
      <dgm:spPr/>
    </dgm:pt>
    <dgm:pt modelId="{D2A2855B-2C94-424F-9D60-C8CE2F9ECFD9}" type="pres">
      <dgm:prSet presAssocID="{45D3819D-CB73-42E0-8AE8-D51876B5D8EE}" presName="Name1" presStyleCnt="0"/>
      <dgm:spPr/>
    </dgm:pt>
    <dgm:pt modelId="{4CA00EDC-18D7-4600-942E-0D7344A14648}" type="pres">
      <dgm:prSet presAssocID="{45D3819D-CB73-42E0-8AE8-D51876B5D8EE}" presName="cycle" presStyleCnt="0"/>
      <dgm:spPr/>
    </dgm:pt>
    <dgm:pt modelId="{1F0E8D0C-4778-4D6B-AFB8-1E671AC34832}" type="pres">
      <dgm:prSet presAssocID="{45D3819D-CB73-42E0-8AE8-D51876B5D8EE}" presName="srcNode" presStyleLbl="node1" presStyleIdx="0" presStyleCnt="3"/>
      <dgm:spPr/>
    </dgm:pt>
    <dgm:pt modelId="{5B8B6986-D70F-4AF2-8673-0C5A504D5835}" type="pres">
      <dgm:prSet presAssocID="{45D3819D-CB73-42E0-8AE8-D51876B5D8EE}" presName="conn" presStyleLbl="parChTrans1D2" presStyleIdx="0" presStyleCnt="1"/>
      <dgm:spPr/>
    </dgm:pt>
    <dgm:pt modelId="{56D242AF-4BF4-494B-BE7A-EBAF7DBC0AFF}" type="pres">
      <dgm:prSet presAssocID="{45D3819D-CB73-42E0-8AE8-D51876B5D8EE}" presName="extraNode" presStyleLbl="node1" presStyleIdx="0" presStyleCnt="3"/>
      <dgm:spPr/>
    </dgm:pt>
    <dgm:pt modelId="{437E77D1-53E9-45ED-97C7-63BBEB863ECF}" type="pres">
      <dgm:prSet presAssocID="{45D3819D-CB73-42E0-8AE8-D51876B5D8EE}" presName="dstNode" presStyleLbl="node1" presStyleIdx="0" presStyleCnt="3"/>
      <dgm:spPr/>
    </dgm:pt>
    <dgm:pt modelId="{8342D666-2DDD-4ADD-8148-DA211EDEA4B4}" type="pres">
      <dgm:prSet presAssocID="{2A6DCDD4-F1DC-4598-AEAA-59E34550EF49}" presName="text_1" presStyleLbl="node1" presStyleIdx="0" presStyleCnt="3">
        <dgm:presLayoutVars>
          <dgm:bulletEnabled val="1"/>
        </dgm:presLayoutVars>
      </dgm:prSet>
      <dgm:spPr/>
    </dgm:pt>
    <dgm:pt modelId="{75523C22-E210-471B-8BCD-8B65B84FBE77}" type="pres">
      <dgm:prSet presAssocID="{2A6DCDD4-F1DC-4598-AEAA-59E34550EF49}" presName="accent_1" presStyleCnt="0"/>
      <dgm:spPr/>
    </dgm:pt>
    <dgm:pt modelId="{C3DCA003-3EA1-4C7A-91E9-3063228557D5}" type="pres">
      <dgm:prSet presAssocID="{2A6DCDD4-F1DC-4598-AEAA-59E34550EF49}" presName="accentRepeatNode" presStyleLbl="solidFgAcc1" presStyleIdx="0" presStyleCnt="3"/>
      <dgm:spPr/>
    </dgm:pt>
    <dgm:pt modelId="{E4BACED3-57A9-48BB-A834-4D00E86F9126}" type="pres">
      <dgm:prSet presAssocID="{D46A5BE5-4776-4AF3-9E10-C1454191F07E}" presName="text_2" presStyleLbl="node1" presStyleIdx="1" presStyleCnt="3">
        <dgm:presLayoutVars>
          <dgm:bulletEnabled val="1"/>
        </dgm:presLayoutVars>
      </dgm:prSet>
      <dgm:spPr/>
    </dgm:pt>
    <dgm:pt modelId="{21F7543E-E45D-4FAE-9DEC-1159C57D25C8}" type="pres">
      <dgm:prSet presAssocID="{D46A5BE5-4776-4AF3-9E10-C1454191F07E}" presName="accent_2" presStyleCnt="0"/>
      <dgm:spPr/>
    </dgm:pt>
    <dgm:pt modelId="{3BE045FC-0D5A-45CA-9E34-8065A20607BD}" type="pres">
      <dgm:prSet presAssocID="{D46A5BE5-4776-4AF3-9E10-C1454191F07E}" presName="accentRepeatNode" presStyleLbl="solidFgAcc1" presStyleIdx="1" presStyleCnt="3"/>
      <dgm:spPr/>
    </dgm:pt>
    <dgm:pt modelId="{E1E363A8-BD2B-4371-BE34-46BC0201027C}" type="pres">
      <dgm:prSet presAssocID="{4FE6B3B2-F5A9-48B5-9A67-3AB2A1483815}" presName="text_3" presStyleLbl="node1" presStyleIdx="2" presStyleCnt="3">
        <dgm:presLayoutVars>
          <dgm:bulletEnabled val="1"/>
        </dgm:presLayoutVars>
      </dgm:prSet>
      <dgm:spPr/>
    </dgm:pt>
    <dgm:pt modelId="{A43D0A7B-4A2E-411C-9C3B-A607FDE6CEE1}" type="pres">
      <dgm:prSet presAssocID="{4FE6B3B2-F5A9-48B5-9A67-3AB2A1483815}" presName="accent_3" presStyleCnt="0"/>
      <dgm:spPr/>
    </dgm:pt>
    <dgm:pt modelId="{994E7BC8-481A-4FD0-957B-89A2908D0E1A}" type="pres">
      <dgm:prSet presAssocID="{4FE6B3B2-F5A9-48B5-9A67-3AB2A1483815}" presName="accentRepeatNode" presStyleLbl="solidFgAcc1" presStyleIdx="2" presStyleCnt="3"/>
      <dgm:spPr/>
    </dgm:pt>
  </dgm:ptLst>
  <dgm:cxnLst>
    <dgm:cxn modelId="{4B9F4009-3F0A-423D-ACAD-AFF1EDE614D0}" srcId="{45D3819D-CB73-42E0-8AE8-D51876B5D8EE}" destId="{2A6DCDD4-F1DC-4598-AEAA-59E34550EF49}" srcOrd="0" destOrd="0" parTransId="{FB60C2C2-3D5E-460A-8B91-24871C0E7DE4}" sibTransId="{CB6CF79A-9BAD-472B-9DA0-5C7B3E78A78D}"/>
    <dgm:cxn modelId="{CF6EE51B-48B8-4EFB-B327-A4E87EA348A4}" srcId="{45D3819D-CB73-42E0-8AE8-D51876B5D8EE}" destId="{4FE6B3B2-F5A9-48B5-9A67-3AB2A1483815}" srcOrd="2" destOrd="0" parTransId="{0ED41603-E8FD-441E-AB65-266D33153D24}" sibTransId="{84BE4AE6-9543-49F3-9FFC-B9ECD222C340}"/>
    <dgm:cxn modelId="{5F45EA44-6155-4269-9D4D-54EB807A6315}" type="presOf" srcId="{2A6DCDD4-F1DC-4598-AEAA-59E34550EF49}" destId="{8342D666-2DDD-4ADD-8148-DA211EDEA4B4}" srcOrd="0" destOrd="0" presId="urn:microsoft.com/office/officeart/2008/layout/VerticalCurvedList"/>
    <dgm:cxn modelId="{B3FFE981-DC47-480B-948E-5909E1259313}" srcId="{45D3819D-CB73-42E0-8AE8-D51876B5D8EE}" destId="{D46A5BE5-4776-4AF3-9E10-C1454191F07E}" srcOrd="1" destOrd="0" parTransId="{E19F4C2A-0AB9-4B0C-A244-4AD2799B2753}" sibTransId="{E29D89B1-BB01-4A5B-9541-403B58A0800B}"/>
    <dgm:cxn modelId="{87A1E2BC-73FF-4201-B068-8ADE4FCEA563}" type="presOf" srcId="{45D3819D-CB73-42E0-8AE8-D51876B5D8EE}" destId="{55E90933-8A2A-44AD-9B9D-FA345236E57F}" srcOrd="0" destOrd="0" presId="urn:microsoft.com/office/officeart/2008/layout/VerticalCurvedList"/>
    <dgm:cxn modelId="{AE294ED3-9652-4F04-B37F-F5FCFFD74327}" type="presOf" srcId="{4FE6B3B2-F5A9-48B5-9A67-3AB2A1483815}" destId="{E1E363A8-BD2B-4371-BE34-46BC0201027C}" srcOrd="0" destOrd="0" presId="urn:microsoft.com/office/officeart/2008/layout/VerticalCurvedList"/>
    <dgm:cxn modelId="{46B91DF8-DF7E-48CA-B2E1-F27E292493F3}" type="presOf" srcId="{CB6CF79A-9BAD-472B-9DA0-5C7B3E78A78D}" destId="{5B8B6986-D70F-4AF2-8673-0C5A504D5835}" srcOrd="0" destOrd="0" presId="urn:microsoft.com/office/officeart/2008/layout/VerticalCurvedList"/>
    <dgm:cxn modelId="{A4E4C3FB-6E28-469C-B4C9-46FE81173FB2}" type="presOf" srcId="{D46A5BE5-4776-4AF3-9E10-C1454191F07E}" destId="{E4BACED3-57A9-48BB-A834-4D00E86F9126}" srcOrd="0" destOrd="0" presId="urn:microsoft.com/office/officeart/2008/layout/VerticalCurvedList"/>
    <dgm:cxn modelId="{77530434-3405-42B0-B757-5D69BDB8BA7E}" type="presParOf" srcId="{55E90933-8A2A-44AD-9B9D-FA345236E57F}" destId="{D2A2855B-2C94-424F-9D60-C8CE2F9ECFD9}" srcOrd="0" destOrd="0" presId="urn:microsoft.com/office/officeart/2008/layout/VerticalCurvedList"/>
    <dgm:cxn modelId="{DC12837B-9E7D-47DD-BDA0-D00C9E19486D}" type="presParOf" srcId="{D2A2855B-2C94-424F-9D60-C8CE2F9ECFD9}" destId="{4CA00EDC-18D7-4600-942E-0D7344A14648}" srcOrd="0" destOrd="0" presId="urn:microsoft.com/office/officeart/2008/layout/VerticalCurvedList"/>
    <dgm:cxn modelId="{E7C4EC1B-177B-4893-BD6E-2AB2BBD8BC97}" type="presParOf" srcId="{4CA00EDC-18D7-4600-942E-0D7344A14648}" destId="{1F0E8D0C-4778-4D6B-AFB8-1E671AC34832}" srcOrd="0" destOrd="0" presId="urn:microsoft.com/office/officeart/2008/layout/VerticalCurvedList"/>
    <dgm:cxn modelId="{AF5C9DA4-3630-40C2-A01B-E2D8E713C440}" type="presParOf" srcId="{4CA00EDC-18D7-4600-942E-0D7344A14648}" destId="{5B8B6986-D70F-4AF2-8673-0C5A504D5835}" srcOrd="1" destOrd="0" presId="urn:microsoft.com/office/officeart/2008/layout/VerticalCurvedList"/>
    <dgm:cxn modelId="{9A16C860-7440-4DC0-ACBF-9012ED6B36C2}" type="presParOf" srcId="{4CA00EDC-18D7-4600-942E-0D7344A14648}" destId="{56D242AF-4BF4-494B-BE7A-EBAF7DBC0AFF}" srcOrd="2" destOrd="0" presId="urn:microsoft.com/office/officeart/2008/layout/VerticalCurvedList"/>
    <dgm:cxn modelId="{84220A1B-93B8-4366-82AF-9662B9C9914E}" type="presParOf" srcId="{4CA00EDC-18D7-4600-942E-0D7344A14648}" destId="{437E77D1-53E9-45ED-97C7-63BBEB863ECF}" srcOrd="3" destOrd="0" presId="urn:microsoft.com/office/officeart/2008/layout/VerticalCurvedList"/>
    <dgm:cxn modelId="{C8C2F1B4-5710-4C47-AEF1-B3FE226A6643}" type="presParOf" srcId="{D2A2855B-2C94-424F-9D60-C8CE2F9ECFD9}" destId="{8342D666-2DDD-4ADD-8148-DA211EDEA4B4}" srcOrd="1" destOrd="0" presId="urn:microsoft.com/office/officeart/2008/layout/VerticalCurvedList"/>
    <dgm:cxn modelId="{7D8DF3F1-D51D-4763-B7C8-2CACA502C460}" type="presParOf" srcId="{D2A2855B-2C94-424F-9D60-C8CE2F9ECFD9}" destId="{75523C22-E210-471B-8BCD-8B65B84FBE77}" srcOrd="2" destOrd="0" presId="urn:microsoft.com/office/officeart/2008/layout/VerticalCurvedList"/>
    <dgm:cxn modelId="{F0A4ED18-2BFB-43E7-BA4B-8ADBD270F4FC}" type="presParOf" srcId="{75523C22-E210-471B-8BCD-8B65B84FBE77}" destId="{C3DCA003-3EA1-4C7A-91E9-3063228557D5}" srcOrd="0" destOrd="0" presId="urn:microsoft.com/office/officeart/2008/layout/VerticalCurvedList"/>
    <dgm:cxn modelId="{19290F2C-559D-4CEE-B92E-95448FBC96EB}" type="presParOf" srcId="{D2A2855B-2C94-424F-9D60-C8CE2F9ECFD9}" destId="{E4BACED3-57A9-48BB-A834-4D00E86F9126}" srcOrd="3" destOrd="0" presId="urn:microsoft.com/office/officeart/2008/layout/VerticalCurvedList"/>
    <dgm:cxn modelId="{48697C31-9259-44BD-8191-6203BF97BB9D}" type="presParOf" srcId="{D2A2855B-2C94-424F-9D60-C8CE2F9ECFD9}" destId="{21F7543E-E45D-4FAE-9DEC-1159C57D25C8}" srcOrd="4" destOrd="0" presId="urn:microsoft.com/office/officeart/2008/layout/VerticalCurvedList"/>
    <dgm:cxn modelId="{E08E37FC-B325-4F73-B2A3-CF50278AD153}" type="presParOf" srcId="{21F7543E-E45D-4FAE-9DEC-1159C57D25C8}" destId="{3BE045FC-0D5A-45CA-9E34-8065A20607BD}" srcOrd="0" destOrd="0" presId="urn:microsoft.com/office/officeart/2008/layout/VerticalCurvedList"/>
    <dgm:cxn modelId="{4BC6B0B9-C0D5-4203-A766-0D74E68FF6D6}" type="presParOf" srcId="{D2A2855B-2C94-424F-9D60-C8CE2F9ECFD9}" destId="{E1E363A8-BD2B-4371-BE34-46BC0201027C}" srcOrd="5" destOrd="0" presId="urn:microsoft.com/office/officeart/2008/layout/VerticalCurvedList"/>
    <dgm:cxn modelId="{3C71EF27-C3A4-4B32-BC58-9DFD27A8E8DB}" type="presParOf" srcId="{D2A2855B-2C94-424F-9D60-C8CE2F9ECFD9}" destId="{A43D0A7B-4A2E-411C-9C3B-A607FDE6CEE1}" srcOrd="6" destOrd="0" presId="urn:microsoft.com/office/officeart/2008/layout/VerticalCurvedList"/>
    <dgm:cxn modelId="{272B1889-5F81-44B1-83AA-152B559D2A3D}" type="presParOf" srcId="{A43D0A7B-4A2E-411C-9C3B-A607FDE6CEE1}" destId="{994E7BC8-481A-4FD0-957B-89A2908D0E1A}"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446F8EA-664D-476D-B2B4-32272313889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2E7F892-ED54-4447-8FCA-E98F3D154F75}">
      <dgm:prSet custT="1"/>
      <dgm:spPr/>
      <dgm:t>
        <a:bodyPr/>
        <a:lstStyle/>
        <a:p>
          <a:pPr>
            <a:lnSpc>
              <a:spcPct val="100000"/>
            </a:lnSpc>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gm:t>
    </dgm:pt>
    <dgm:pt modelId="{5BE53D67-63ED-4234-AF22-271B69E87331}" type="parTrans" cxnId="{728C4A20-BB2B-428B-9238-620188475F0A}">
      <dgm:prSet/>
      <dgm:spPr/>
      <dgm:t>
        <a:bodyPr/>
        <a:lstStyle/>
        <a:p>
          <a:endParaRPr lang="en-US">
            <a:solidFill>
              <a:schemeClr val="tx2">
                <a:lumMod val="65000"/>
                <a:lumOff val="35000"/>
              </a:schemeClr>
            </a:solidFill>
          </a:endParaRPr>
        </a:p>
      </dgm:t>
    </dgm:pt>
    <dgm:pt modelId="{2F560622-44DE-4805-94FB-BC3AD81C1041}" type="sibTrans" cxnId="{728C4A20-BB2B-428B-9238-620188475F0A}">
      <dgm:prSet/>
      <dgm:spPr/>
      <dgm:t>
        <a:bodyPr/>
        <a:lstStyle/>
        <a:p>
          <a:endParaRPr lang="en-US">
            <a:solidFill>
              <a:schemeClr val="tx2">
                <a:lumMod val="65000"/>
                <a:lumOff val="35000"/>
              </a:schemeClr>
            </a:solidFill>
          </a:endParaRPr>
        </a:p>
      </dgm:t>
    </dgm:pt>
    <dgm:pt modelId="{540EF417-CEAD-4621-90AC-8389FF1CE861}">
      <dgm:prSet/>
      <dgm:spPr/>
      <dgm:t>
        <a:bodyPr/>
        <a:lstStyle/>
        <a:p>
          <a:pPr>
            <a:lnSpc>
              <a:spcPct val="100000"/>
            </a:lnSpc>
          </a:pPr>
          <a:r>
            <a:rPr lang="en-US" dirty="0">
              <a:solidFill>
                <a:schemeClr val="tx2">
                  <a:lumMod val="65000"/>
                  <a:lumOff val="35000"/>
                </a:schemeClr>
              </a:solidFill>
            </a:rPr>
            <a:t>Whether </a:t>
          </a:r>
          <a:r>
            <a:rPr lang="en-US" u="none" dirty="0">
              <a:solidFill>
                <a:schemeClr val="tx2">
                  <a:lumMod val="65000"/>
                  <a:lumOff val="35000"/>
                </a:schemeClr>
              </a:solidFill>
            </a:rPr>
            <a:t>Representatives have </a:t>
          </a:r>
          <a:r>
            <a:rPr lang="en-US" dirty="0">
              <a:solidFill>
                <a:schemeClr val="tx2">
                  <a:lumMod val="65000"/>
                  <a:lumOff val="35000"/>
                </a:schemeClr>
              </a:solidFill>
            </a:rPr>
            <a:t>any other comments</a:t>
          </a:r>
        </a:p>
      </dgm:t>
    </dgm:pt>
    <dgm:pt modelId="{0578F05B-E84A-426F-9750-8D4099EBE3F7}" type="parTrans" cxnId="{2992E5E7-6DEC-4F9C-B505-F55553643C33}">
      <dgm:prSet/>
      <dgm:spPr/>
      <dgm:t>
        <a:bodyPr/>
        <a:lstStyle/>
        <a:p>
          <a:endParaRPr lang="en-US">
            <a:solidFill>
              <a:schemeClr val="tx2">
                <a:lumMod val="65000"/>
                <a:lumOff val="35000"/>
              </a:schemeClr>
            </a:solidFill>
          </a:endParaRPr>
        </a:p>
      </dgm:t>
    </dgm:pt>
    <dgm:pt modelId="{0ACADAC0-4E4C-4EC6-B1F2-8D3B74A51FD2}" type="sibTrans" cxnId="{2992E5E7-6DEC-4F9C-B505-F55553643C33}">
      <dgm:prSet/>
      <dgm:spPr/>
      <dgm:t>
        <a:bodyPr/>
        <a:lstStyle/>
        <a:p>
          <a:endParaRPr lang="en-US">
            <a:solidFill>
              <a:schemeClr val="tx2">
                <a:lumMod val="65000"/>
                <a:lumOff val="35000"/>
              </a:schemeClr>
            </a:solidFill>
          </a:endParaRPr>
        </a:p>
      </dgm:t>
    </dgm:pt>
    <dgm:pt modelId="{266D212F-7CCF-48BB-A584-165429F22FCF}" type="pres">
      <dgm:prSet presAssocID="{F446F8EA-664D-476D-B2B4-322723138893}" presName="root" presStyleCnt="0">
        <dgm:presLayoutVars>
          <dgm:dir/>
          <dgm:resizeHandles val="exact"/>
        </dgm:presLayoutVars>
      </dgm:prSet>
      <dgm:spPr/>
    </dgm:pt>
    <dgm:pt modelId="{6D72F987-B76E-4B26-AA3B-2FBE84C49549}" type="pres">
      <dgm:prSet presAssocID="{02E7F892-ED54-4447-8FCA-E98F3D154F75}" presName="compNode" presStyleCnt="0"/>
      <dgm:spPr/>
    </dgm:pt>
    <dgm:pt modelId="{48D7283B-D583-4578-8E6E-D900100EE2CA}" type="pres">
      <dgm:prSet presAssocID="{02E7F892-ED54-4447-8FCA-E98F3D154F7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6F1547A1-32ED-45F0-B8E2-E7CEBCFD521D}" type="pres">
      <dgm:prSet presAssocID="{02E7F892-ED54-4447-8FCA-E98F3D154F75}" presName="spaceRect" presStyleCnt="0"/>
      <dgm:spPr/>
    </dgm:pt>
    <dgm:pt modelId="{51EA30B5-7CE8-4994-AD9D-18299DE2F899}" type="pres">
      <dgm:prSet presAssocID="{02E7F892-ED54-4447-8FCA-E98F3D154F75}" presName="textRect" presStyleLbl="revTx" presStyleIdx="0" presStyleCnt="2">
        <dgm:presLayoutVars>
          <dgm:chMax val="1"/>
          <dgm:chPref val="1"/>
        </dgm:presLayoutVars>
      </dgm:prSet>
      <dgm:spPr/>
    </dgm:pt>
    <dgm:pt modelId="{6B2FC215-8116-4233-A58A-2C22BC71A8A7}" type="pres">
      <dgm:prSet presAssocID="{2F560622-44DE-4805-94FB-BC3AD81C1041}" presName="sibTrans" presStyleCnt="0"/>
      <dgm:spPr/>
    </dgm:pt>
    <dgm:pt modelId="{74156B82-C5DF-4694-882E-19A8BDFF2D1E}" type="pres">
      <dgm:prSet presAssocID="{540EF417-CEAD-4621-90AC-8389FF1CE861}" presName="compNode" presStyleCnt="0"/>
      <dgm:spPr/>
    </dgm:pt>
    <dgm:pt modelId="{F6B3EDAE-FF85-4785-B327-612AEDD53F5F}" type="pres">
      <dgm:prSet presAssocID="{540EF417-CEAD-4621-90AC-8389FF1CE8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Bubble"/>
        </a:ext>
      </dgm:extLst>
    </dgm:pt>
    <dgm:pt modelId="{659577C0-A65E-428F-B4EA-AA6CE126F523}" type="pres">
      <dgm:prSet presAssocID="{540EF417-CEAD-4621-90AC-8389FF1CE861}" presName="spaceRect" presStyleCnt="0"/>
      <dgm:spPr/>
    </dgm:pt>
    <dgm:pt modelId="{6C8195F9-8B79-4966-90DB-76468CD8E210}" type="pres">
      <dgm:prSet presAssocID="{540EF417-CEAD-4621-90AC-8389FF1CE861}" presName="textRect" presStyleLbl="revTx" presStyleIdx="1" presStyleCnt="2">
        <dgm:presLayoutVars>
          <dgm:chMax val="1"/>
          <dgm:chPref val="1"/>
        </dgm:presLayoutVars>
      </dgm:prSet>
      <dgm:spPr/>
    </dgm:pt>
  </dgm:ptLst>
  <dgm:cxnLst>
    <dgm:cxn modelId="{728C4A20-BB2B-428B-9238-620188475F0A}" srcId="{F446F8EA-664D-476D-B2B4-322723138893}" destId="{02E7F892-ED54-4447-8FCA-E98F3D154F75}" srcOrd="0" destOrd="0" parTransId="{5BE53D67-63ED-4234-AF22-271B69E87331}" sibTransId="{2F560622-44DE-4805-94FB-BC3AD81C1041}"/>
    <dgm:cxn modelId="{FFB2A037-AF5A-4D7D-9135-2B6D5E55CCAC}" type="presOf" srcId="{02E7F892-ED54-4447-8FCA-E98F3D154F75}" destId="{51EA30B5-7CE8-4994-AD9D-18299DE2F899}" srcOrd="0" destOrd="0" presId="urn:microsoft.com/office/officeart/2018/2/layout/IconLabelList"/>
    <dgm:cxn modelId="{FA3E8CA1-A417-488F-A2D6-3C0B95A1E1C4}" type="presOf" srcId="{540EF417-CEAD-4621-90AC-8389FF1CE861}" destId="{6C8195F9-8B79-4966-90DB-76468CD8E210}" srcOrd="0" destOrd="0" presId="urn:microsoft.com/office/officeart/2018/2/layout/IconLabelList"/>
    <dgm:cxn modelId="{346CDEE5-CF57-4409-AD01-71B518B88782}" type="presOf" srcId="{F446F8EA-664D-476D-B2B4-322723138893}" destId="{266D212F-7CCF-48BB-A584-165429F22FCF}" srcOrd="0" destOrd="0" presId="urn:microsoft.com/office/officeart/2018/2/layout/IconLabelList"/>
    <dgm:cxn modelId="{2992E5E7-6DEC-4F9C-B505-F55553643C33}" srcId="{F446F8EA-664D-476D-B2B4-322723138893}" destId="{540EF417-CEAD-4621-90AC-8389FF1CE861}" srcOrd="1" destOrd="0" parTransId="{0578F05B-E84A-426F-9750-8D4099EBE3F7}" sibTransId="{0ACADAC0-4E4C-4EC6-B1F2-8D3B74A51FD2}"/>
    <dgm:cxn modelId="{FF737620-F1F9-4CD2-8AF0-577918F9DCBE}" type="presParOf" srcId="{266D212F-7CCF-48BB-A584-165429F22FCF}" destId="{6D72F987-B76E-4B26-AA3B-2FBE84C49549}" srcOrd="0" destOrd="0" presId="urn:microsoft.com/office/officeart/2018/2/layout/IconLabelList"/>
    <dgm:cxn modelId="{20D51036-3A8D-474A-840D-D16E33B08880}" type="presParOf" srcId="{6D72F987-B76E-4B26-AA3B-2FBE84C49549}" destId="{48D7283B-D583-4578-8E6E-D900100EE2CA}" srcOrd="0" destOrd="0" presId="urn:microsoft.com/office/officeart/2018/2/layout/IconLabelList"/>
    <dgm:cxn modelId="{57B6A72B-5FAF-4B73-B0CD-EFF088C1005A}" type="presParOf" srcId="{6D72F987-B76E-4B26-AA3B-2FBE84C49549}" destId="{6F1547A1-32ED-45F0-B8E2-E7CEBCFD521D}" srcOrd="1" destOrd="0" presId="urn:microsoft.com/office/officeart/2018/2/layout/IconLabelList"/>
    <dgm:cxn modelId="{8040D930-29F9-4513-8F93-811B8EC4148C}" type="presParOf" srcId="{6D72F987-B76E-4B26-AA3B-2FBE84C49549}" destId="{51EA30B5-7CE8-4994-AD9D-18299DE2F899}" srcOrd="2" destOrd="0" presId="urn:microsoft.com/office/officeart/2018/2/layout/IconLabelList"/>
    <dgm:cxn modelId="{A61CBA03-1D1B-41FB-9D14-A71C9402D931}" type="presParOf" srcId="{266D212F-7CCF-48BB-A584-165429F22FCF}" destId="{6B2FC215-8116-4233-A58A-2C22BC71A8A7}" srcOrd="1" destOrd="0" presId="urn:microsoft.com/office/officeart/2018/2/layout/IconLabelList"/>
    <dgm:cxn modelId="{7F1D5593-EE7F-4AF4-9560-36AC8021E2B0}" type="presParOf" srcId="{266D212F-7CCF-48BB-A584-165429F22FCF}" destId="{74156B82-C5DF-4694-882E-19A8BDFF2D1E}" srcOrd="2" destOrd="0" presId="urn:microsoft.com/office/officeart/2018/2/layout/IconLabelList"/>
    <dgm:cxn modelId="{70AA72CC-D8E3-4940-9327-EB9B530A40CB}" type="presParOf" srcId="{74156B82-C5DF-4694-882E-19A8BDFF2D1E}" destId="{F6B3EDAE-FF85-4785-B327-612AEDD53F5F}" srcOrd="0" destOrd="0" presId="urn:microsoft.com/office/officeart/2018/2/layout/IconLabelList"/>
    <dgm:cxn modelId="{D126F02E-08D7-4674-81E8-1AA428AC9519}" type="presParOf" srcId="{74156B82-C5DF-4694-882E-19A8BDFF2D1E}" destId="{659577C0-A65E-428F-B4EA-AA6CE126F523}" srcOrd="1" destOrd="0" presId="urn:microsoft.com/office/officeart/2018/2/layout/IconLabelList"/>
    <dgm:cxn modelId="{AAB413F9-A147-44B3-8AF2-209B204E766D}" type="presParOf" srcId="{74156B82-C5DF-4694-882E-19A8BDFF2D1E}" destId="{6C8195F9-8B79-4966-90DB-76468CD8E21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446F8EA-664D-476D-B2B4-32272313889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2E7F892-ED54-4447-8FCA-E98F3D154F75}">
      <dgm:prSet custT="1"/>
      <dgm:spPr/>
      <dgm:t>
        <a:bodyPr/>
        <a:lstStyle/>
        <a:p>
          <a:pPr>
            <a:lnSpc>
              <a:spcPct val="100000"/>
            </a:lnSpc>
          </a:pPr>
          <a:r>
            <a:rPr lang="en-US" sz="2400" kern="1200" dirty="0">
              <a:solidFill>
                <a:schemeClr val="tx2">
                  <a:lumMod val="65000"/>
                  <a:lumOff val="35000"/>
                </a:schemeClr>
              </a:solidFill>
            </a:rPr>
            <a:t>Views on, or reactions to, the </a:t>
          </a:r>
          <a:r>
            <a:rPr lang="en-US" sz="2400" kern="1200" dirty="0">
              <a:solidFill>
                <a:schemeClr val="tx2">
                  <a:lumMod val="65000"/>
                  <a:lumOff val="35000"/>
                </a:schemeClr>
              </a:solidFill>
              <a:latin typeface="Arial"/>
              <a:ea typeface="+mn-ea"/>
              <a:cs typeface="+mn-cs"/>
            </a:rPr>
            <a:t>matters presented  </a:t>
          </a:r>
        </a:p>
      </dgm:t>
    </dgm:pt>
    <dgm:pt modelId="{5BE53D67-63ED-4234-AF22-271B69E87331}" type="parTrans" cxnId="{728C4A20-BB2B-428B-9238-620188475F0A}">
      <dgm:prSet/>
      <dgm:spPr/>
      <dgm:t>
        <a:bodyPr/>
        <a:lstStyle/>
        <a:p>
          <a:endParaRPr lang="en-US">
            <a:solidFill>
              <a:schemeClr val="tx2">
                <a:lumMod val="65000"/>
                <a:lumOff val="35000"/>
              </a:schemeClr>
            </a:solidFill>
          </a:endParaRPr>
        </a:p>
      </dgm:t>
    </dgm:pt>
    <dgm:pt modelId="{2F560622-44DE-4805-94FB-BC3AD81C1041}" type="sibTrans" cxnId="{728C4A20-BB2B-428B-9238-620188475F0A}">
      <dgm:prSet/>
      <dgm:spPr/>
      <dgm:t>
        <a:bodyPr/>
        <a:lstStyle/>
        <a:p>
          <a:endParaRPr lang="en-US">
            <a:solidFill>
              <a:schemeClr val="tx2">
                <a:lumMod val="65000"/>
                <a:lumOff val="35000"/>
              </a:schemeClr>
            </a:solidFill>
          </a:endParaRPr>
        </a:p>
      </dgm:t>
    </dgm:pt>
    <dgm:pt modelId="{540EF417-CEAD-4621-90AC-8389FF1CE861}">
      <dgm:prSet/>
      <dgm:spPr/>
      <dgm:t>
        <a:bodyPr/>
        <a:lstStyle/>
        <a:p>
          <a:pPr>
            <a:lnSpc>
              <a:spcPct val="100000"/>
            </a:lnSpc>
          </a:pPr>
          <a:r>
            <a:rPr lang="en-US" dirty="0">
              <a:solidFill>
                <a:schemeClr val="tx2">
                  <a:lumMod val="65000"/>
                  <a:lumOff val="35000"/>
                </a:schemeClr>
              </a:solidFill>
            </a:rPr>
            <a:t>Whether </a:t>
          </a:r>
          <a:r>
            <a:rPr lang="en-US" u="none" dirty="0">
              <a:solidFill>
                <a:schemeClr val="tx2">
                  <a:lumMod val="65000"/>
                  <a:lumOff val="35000"/>
                </a:schemeClr>
              </a:solidFill>
            </a:rPr>
            <a:t>Representatives have </a:t>
          </a:r>
          <a:r>
            <a:rPr lang="en-US" dirty="0">
              <a:solidFill>
                <a:schemeClr val="tx2">
                  <a:lumMod val="65000"/>
                  <a:lumOff val="35000"/>
                </a:schemeClr>
              </a:solidFill>
            </a:rPr>
            <a:t>any other comments</a:t>
          </a:r>
        </a:p>
      </dgm:t>
    </dgm:pt>
    <dgm:pt modelId="{0578F05B-E84A-426F-9750-8D4099EBE3F7}" type="parTrans" cxnId="{2992E5E7-6DEC-4F9C-B505-F55553643C33}">
      <dgm:prSet/>
      <dgm:spPr/>
      <dgm:t>
        <a:bodyPr/>
        <a:lstStyle/>
        <a:p>
          <a:endParaRPr lang="en-US">
            <a:solidFill>
              <a:schemeClr val="tx2">
                <a:lumMod val="65000"/>
                <a:lumOff val="35000"/>
              </a:schemeClr>
            </a:solidFill>
          </a:endParaRPr>
        </a:p>
      </dgm:t>
    </dgm:pt>
    <dgm:pt modelId="{0ACADAC0-4E4C-4EC6-B1F2-8D3B74A51FD2}" type="sibTrans" cxnId="{2992E5E7-6DEC-4F9C-B505-F55553643C33}">
      <dgm:prSet/>
      <dgm:spPr/>
      <dgm:t>
        <a:bodyPr/>
        <a:lstStyle/>
        <a:p>
          <a:endParaRPr lang="en-US">
            <a:solidFill>
              <a:schemeClr val="tx2">
                <a:lumMod val="65000"/>
                <a:lumOff val="35000"/>
              </a:schemeClr>
            </a:solidFill>
          </a:endParaRPr>
        </a:p>
      </dgm:t>
    </dgm:pt>
    <dgm:pt modelId="{266D212F-7CCF-48BB-A584-165429F22FCF}" type="pres">
      <dgm:prSet presAssocID="{F446F8EA-664D-476D-B2B4-322723138893}" presName="root" presStyleCnt="0">
        <dgm:presLayoutVars>
          <dgm:dir/>
          <dgm:resizeHandles val="exact"/>
        </dgm:presLayoutVars>
      </dgm:prSet>
      <dgm:spPr/>
    </dgm:pt>
    <dgm:pt modelId="{6D72F987-B76E-4B26-AA3B-2FBE84C49549}" type="pres">
      <dgm:prSet presAssocID="{02E7F892-ED54-4447-8FCA-E98F3D154F75}" presName="compNode" presStyleCnt="0"/>
      <dgm:spPr/>
    </dgm:pt>
    <dgm:pt modelId="{48D7283B-D583-4578-8E6E-D900100EE2CA}" type="pres">
      <dgm:prSet presAssocID="{02E7F892-ED54-4447-8FCA-E98F3D154F7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6F1547A1-32ED-45F0-B8E2-E7CEBCFD521D}" type="pres">
      <dgm:prSet presAssocID="{02E7F892-ED54-4447-8FCA-E98F3D154F75}" presName="spaceRect" presStyleCnt="0"/>
      <dgm:spPr/>
    </dgm:pt>
    <dgm:pt modelId="{51EA30B5-7CE8-4994-AD9D-18299DE2F899}" type="pres">
      <dgm:prSet presAssocID="{02E7F892-ED54-4447-8FCA-E98F3D154F75}" presName="textRect" presStyleLbl="revTx" presStyleIdx="0" presStyleCnt="2">
        <dgm:presLayoutVars>
          <dgm:chMax val="1"/>
          <dgm:chPref val="1"/>
        </dgm:presLayoutVars>
      </dgm:prSet>
      <dgm:spPr/>
    </dgm:pt>
    <dgm:pt modelId="{6B2FC215-8116-4233-A58A-2C22BC71A8A7}" type="pres">
      <dgm:prSet presAssocID="{2F560622-44DE-4805-94FB-BC3AD81C1041}" presName="sibTrans" presStyleCnt="0"/>
      <dgm:spPr/>
    </dgm:pt>
    <dgm:pt modelId="{74156B82-C5DF-4694-882E-19A8BDFF2D1E}" type="pres">
      <dgm:prSet presAssocID="{540EF417-CEAD-4621-90AC-8389FF1CE861}" presName="compNode" presStyleCnt="0"/>
      <dgm:spPr/>
    </dgm:pt>
    <dgm:pt modelId="{F6B3EDAE-FF85-4785-B327-612AEDD53F5F}" type="pres">
      <dgm:prSet presAssocID="{540EF417-CEAD-4621-90AC-8389FF1CE8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Bubble"/>
        </a:ext>
      </dgm:extLst>
    </dgm:pt>
    <dgm:pt modelId="{659577C0-A65E-428F-B4EA-AA6CE126F523}" type="pres">
      <dgm:prSet presAssocID="{540EF417-CEAD-4621-90AC-8389FF1CE861}" presName="spaceRect" presStyleCnt="0"/>
      <dgm:spPr/>
    </dgm:pt>
    <dgm:pt modelId="{6C8195F9-8B79-4966-90DB-76468CD8E210}" type="pres">
      <dgm:prSet presAssocID="{540EF417-CEAD-4621-90AC-8389FF1CE861}" presName="textRect" presStyleLbl="revTx" presStyleIdx="1" presStyleCnt="2">
        <dgm:presLayoutVars>
          <dgm:chMax val="1"/>
          <dgm:chPref val="1"/>
        </dgm:presLayoutVars>
      </dgm:prSet>
      <dgm:spPr/>
    </dgm:pt>
  </dgm:ptLst>
  <dgm:cxnLst>
    <dgm:cxn modelId="{728C4A20-BB2B-428B-9238-620188475F0A}" srcId="{F446F8EA-664D-476D-B2B4-322723138893}" destId="{02E7F892-ED54-4447-8FCA-E98F3D154F75}" srcOrd="0" destOrd="0" parTransId="{5BE53D67-63ED-4234-AF22-271B69E87331}" sibTransId="{2F560622-44DE-4805-94FB-BC3AD81C1041}"/>
    <dgm:cxn modelId="{FFB2A037-AF5A-4D7D-9135-2B6D5E55CCAC}" type="presOf" srcId="{02E7F892-ED54-4447-8FCA-E98F3D154F75}" destId="{51EA30B5-7CE8-4994-AD9D-18299DE2F899}" srcOrd="0" destOrd="0" presId="urn:microsoft.com/office/officeart/2018/2/layout/IconLabelList"/>
    <dgm:cxn modelId="{FA3E8CA1-A417-488F-A2D6-3C0B95A1E1C4}" type="presOf" srcId="{540EF417-CEAD-4621-90AC-8389FF1CE861}" destId="{6C8195F9-8B79-4966-90DB-76468CD8E210}" srcOrd="0" destOrd="0" presId="urn:microsoft.com/office/officeart/2018/2/layout/IconLabelList"/>
    <dgm:cxn modelId="{346CDEE5-CF57-4409-AD01-71B518B88782}" type="presOf" srcId="{F446F8EA-664D-476D-B2B4-322723138893}" destId="{266D212F-7CCF-48BB-A584-165429F22FCF}" srcOrd="0" destOrd="0" presId="urn:microsoft.com/office/officeart/2018/2/layout/IconLabelList"/>
    <dgm:cxn modelId="{2992E5E7-6DEC-4F9C-B505-F55553643C33}" srcId="{F446F8EA-664D-476D-B2B4-322723138893}" destId="{540EF417-CEAD-4621-90AC-8389FF1CE861}" srcOrd="1" destOrd="0" parTransId="{0578F05B-E84A-426F-9750-8D4099EBE3F7}" sibTransId="{0ACADAC0-4E4C-4EC6-B1F2-8D3B74A51FD2}"/>
    <dgm:cxn modelId="{FF737620-F1F9-4CD2-8AF0-577918F9DCBE}" type="presParOf" srcId="{266D212F-7CCF-48BB-A584-165429F22FCF}" destId="{6D72F987-B76E-4B26-AA3B-2FBE84C49549}" srcOrd="0" destOrd="0" presId="urn:microsoft.com/office/officeart/2018/2/layout/IconLabelList"/>
    <dgm:cxn modelId="{20D51036-3A8D-474A-840D-D16E33B08880}" type="presParOf" srcId="{6D72F987-B76E-4B26-AA3B-2FBE84C49549}" destId="{48D7283B-D583-4578-8E6E-D900100EE2CA}" srcOrd="0" destOrd="0" presId="urn:microsoft.com/office/officeart/2018/2/layout/IconLabelList"/>
    <dgm:cxn modelId="{57B6A72B-5FAF-4B73-B0CD-EFF088C1005A}" type="presParOf" srcId="{6D72F987-B76E-4B26-AA3B-2FBE84C49549}" destId="{6F1547A1-32ED-45F0-B8E2-E7CEBCFD521D}" srcOrd="1" destOrd="0" presId="urn:microsoft.com/office/officeart/2018/2/layout/IconLabelList"/>
    <dgm:cxn modelId="{8040D930-29F9-4513-8F93-811B8EC4148C}" type="presParOf" srcId="{6D72F987-B76E-4B26-AA3B-2FBE84C49549}" destId="{51EA30B5-7CE8-4994-AD9D-18299DE2F899}" srcOrd="2" destOrd="0" presId="urn:microsoft.com/office/officeart/2018/2/layout/IconLabelList"/>
    <dgm:cxn modelId="{A61CBA03-1D1B-41FB-9D14-A71C9402D931}" type="presParOf" srcId="{266D212F-7CCF-48BB-A584-165429F22FCF}" destId="{6B2FC215-8116-4233-A58A-2C22BC71A8A7}" srcOrd="1" destOrd="0" presId="urn:microsoft.com/office/officeart/2018/2/layout/IconLabelList"/>
    <dgm:cxn modelId="{7F1D5593-EE7F-4AF4-9560-36AC8021E2B0}" type="presParOf" srcId="{266D212F-7CCF-48BB-A584-165429F22FCF}" destId="{74156B82-C5DF-4694-882E-19A8BDFF2D1E}" srcOrd="2" destOrd="0" presId="urn:microsoft.com/office/officeart/2018/2/layout/IconLabelList"/>
    <dgm:cxn modelId="{70AA72CC-D8E3-4940-9327-EB9B530A40CB}" type="presParOf" srcId="{74156B82-C5DF-4694-882E-19A8BDFF2D1E}" destId="{F6B3EDAE-FF85-4785-B327-612AEDD53F5F}" srcOrd="0" destOrd="0" presId="urn:microsoft.com/office/officeart/2018/2/layout/IconLabelList"/>
    <dgm:cxn modelId="{D126F02E-08D7-4674-81E8-1AA428AC9519}" type="presParOf" srcId="{74156B82-C5DF-4694-882E-19A8BDFF2D1E}" destId="{659577C0-A65E-428F-B4EA-AA6CE126F523}" srcOrd="1" destOrd="0" presId="urn:microsoft.com/office/officeart/2018/2/layout/IconLabelList"/>
    <dgm:cxn modelId="{AAB413F9-A147-44B3-8AF2-209B204E766D}" type="presParOf" srcId="{74156B82-C5DF-4694-882E-19A8BDFF2D1E}" destId="{6C8195F9-8B79-4966-90DB-76468CD8E21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6E52724-FEA6-41B3-82A4-F14A051B5925}"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704FE71A-F0A6-4669-AFAA-26444350B3A7}">
      <dgm:prSet custT="1"/>
      <dgm:spPr/>
      <dgm:t>
        <a:bodyPr/>
        <a:lstStyle/>
        <a:p>
          <a:pPr>
            <a:spcAft>
              <a:spcPts val="0"/>
            </a:spcAft>
          </a:pPr>
          <a:r>
            <a:rPr lang="en-US" sz="2000" b="1" dirty="0"/>
            <a:t>June</a:t>
          </a:r>
          <a:r>
            <a:rPr lang="en-US" sz="2000" dirty="0"/>
            <a:t> </a:t>
          </a:r>
        </a:p>
        <a:p>
          <a:pPr>
            <a:spcAft>
              <a:spcPct val="35000"/>
            </a:spcAft>
          </a:pPr>
          <a:endParaRPr lang="en-US" sz="2000" dirty="0"/>
        </a:p>
        <a:p>
          <a:pPr>
            <a:spcAft>
              <a:spcPct val="35000"/>
            </a:spcAft>
          </a:pPr>
          <a:r>
            <a:rPr lang="en-US" sz="2000" dirty="0"/>
            <a:t>IESBA Meeting</a:t>
          </a:r>
        </a:p>
      </dgm:t>
    </dgm:pt>
    <dgm:pt modelId="{25801B15-8A26-4635-87AF-81D599570D1D}" type="parTrans" cxnId="{72B6B2ED-6201-4F91-A0B1-88B6D1DBDDA6}">
      <dgm:prSet/>
      <dgm:spPr/>
      <dgm:t>
        <a:bodyPr/>
        <a:lstStyle/>
        <a:p>
          <a:endParaRPr lang="en-US" sz="2000"/>
        </a:p>
      </dgm:t>
    </dgm:pt>
    <dgm:pt modelId="{B7A35EDA-C025-45AC-94AA-6E6A5AF1DF24}" type="sibTrans" cxnId="{72B6B2ED-6201-4F91-A0B1-88B6D1DBDDA6}">
      <dgm:prSet custT="1"/>
      <dgm:spPr/>
      <dgm:t>
        <a:bodyPr/>
        <a:lstStyle/>
        <a:p>
          <a:endParaRPr lang="en-US" sz="2000"/>
        </a:p>
      </dgm:t>
    </dgm:pt>
    <dgm:pt modelId="{F525F7FE-D874-48D4-8655-C182AD4377A7}">
      <dgm:prSet custT="1"/>
      <dgm:spPr/>
      <dgm:t>
        <a:bodyPr/>
        <a:lstStyle/>
        <a:p>
          <a:pPr>
            <a:spcAft>
              <a:spcPts val="0"/>
            </a:spcAft>
          </a:pPr>
          <a:r>
            <a:rPr lang="en-US" sz="2000" b="1" dirty="0"/>
            <a:t>July - Sept</a:t>
          </a:r>
        </a:p>
        <a:p>
          <a:pPr>
            <a:spcAft>
              <a:spcPct val="35000"/>
            </a:spcAft>
          </a:pPr>
          <a:endParaRPr lang="en-US" sz="2000" dirty="0"/>
        </a:p>
        <a:p>
          <a:pPr>
            <a:spcAft>
              <a:spcPct val="35000"/>
            </a:spcAft>
          </a:pPr>
          <a:r>
            <a:rPr lang="en-US" sz="2000" dirty="0"/>
            <a:t>IESBA, IAASB Meetings, Joint Board Session</a:t>
          </a:r>
        </a:p>
      </dgm:t>
    </dgm:pt>
    <dgm:pt modelId="{32D8C470-E201-4D98-83B7-8C06C03E15C0}" type="parTrans" cxnId="{5D412B1D-7091-40AB-AE1B-A11BD0BDD33E}">
      <dgm:prSet/>
      <dgm:spPr/>
      <dgm:t>
        <a:bodyPr/>
        <a:lstStyle/>
        <a:p>
          <a:endParaRPr lang="en-US" sz="2000"/>
        </a:p>
      </dgm:t>
    </dgm:pt>
    <dgm:pt modelId="{9DFF9BA6-88C7-40FF-AF6F-00DA5150C1DF}" type="sibTrans" cxnId="{5D412B1D-7091-40AB-AE1B-A11BD0BDD33E}">
      <dgm:prSet custT="1"/>
      <dgm:spPr/>
      <dgm:t>
        <a:bodyPr/>
        <a:lstStyle/>
        <a:p>
          <a:endParaRPr lang="en-US" sz="2000"/>
        </a:p>
      </dgm:t>
    </dgm:pt>
    <dgm:pt modelId="{03DBD56B-84B0-476A-8410-39D9BD99B7B0}">
      <dgm:prSet custT="1"/>
      <dgm:spPr/>
      <dgm:t>
        <a:bodyPr/>
        <a:lstStyle/>
        <a:p>
          <a:pPr>
            <a:spcAft>
              <a:spcPts val="0"/>
            </a:spcAft>
          </a:pPr>
          <a:r>
            <a:rPr lang="en-US" sz="2000" b="1" dirty="0"/>
            <a:t>December</a:t>
          </a:r>
        </a:p>
        <a:p>
          <a:pPr>
            <a:spcAft>
              <a:spcPct val="35000"/>
            </a:spcAft>
          </a:pPr>
          <a:endParaRPr lang="en-US" sz="2000" dirty="0"/>
        </a:p>
        <a:p>
          <a:pPr>
            <a:spcAft>
              <a:spcPct val="35000"/>
            </a:spcAft>
          </a:pPr>
          <a:r>
            <a:rPr lang="en-US" sz="2000" dirty="0"/>
            <a:t>IESBA Meeting </a:t>
          </a:r>
        </a:p>
      </dgm:t>
    </dgm:pt>
    <dgm:pt modelId="{EB1B585A-C2AC-4DF8-8E09-39A2E3D79CCB}" type="parTrans" cxnId="{488A2E67-2BF7-48FC-880E-338F494A2B1B}">
      <dgm:prSet/>
      <dgm:spPr/>
      <dgm:t>
        <a:bodyPr/>
        <a:lstStyle/>
        <a:p>
          <a:endParaRPr lang="en-US" sz="2000"/>
        </a:p>
      </dgm:t>
    </dgm:pt>
    <dgm:pt modelId="{D5A108B6-45C7-48FC-ABA6-5352A176DEB8}" type="sibTrans" cxnId="{488A2E67-2BF7-48FC-880E-338F494A2B1B}">
      <dgm:prSet/>
      <dgm:spPr/>
      <dgm:t>
        <a:bodyPr/>
        <a:lstStyle/>
        <a:p>
          <a:endParaRPr lang="en-US" sz="2000"/>
        </a:p>
      </dgm:t>
    </dgm:pt>
    <dgm:pt modelId="{158BB855-4D62-4AE6-A785-DC81532186E2}" type="pres">
      <dgm:prSet presAssocID="{26E52724-FEA6-41B3-82A4-F14A051B5925}" presName="Name0" presStyleCnt="0">
        <dgm:presLayoutVars>
          <dgm:dir/>
          <dgm:resizeHandles val="exact"/>
        </dgm:presLayoutVars>
      </dgm:prSet>
      <dgm:spPr/>
    </dgm:pt>
    <dgm:pt modelId="{A25BC46C-FD56-40F1-BB39-89AC266858A6}" type="pres">
      <dgm:prSet presAssocID="{704FE71A-F0A6-4669-AFAA-26444350B3A7}" presName="node" presStyleLbl="node1" presStyleIdx="0" presStyleCnt="3" custScaleY="117788" custLinFactNeighborX="-2878" custLinFactNeighborY="-1450">
        <dgm:presLayoutVars>
          <dgm:bulletEnabled val="1"/>
        </dgm:presLayoutVars>
      </dgm:prSet>
      <dgm:spPr/>
    </dgm:pt>
    <dgm:pt modelId="{98613872-A62A-4F20-8A8B-E536A71B465C}" type="pres">
      <dgm:prSet presAssocID="{B7A35EDA-C025-45AC-94AA-6E6A5AF1DF24}" presName="sibTrans" presStyleLbl="sibTrans2D1" presStyleIdx="0" presStyleCnt="2"/>
      <dgm:spPr/>
    </dgm:pt>
    <dgm:pt modelId="{B7B64994-D5DE-4AE0-937F-35406D10D394}" type="pres">
      <dgm:prSet presAssocID="{B7A35EDA-C025-45AC-94AA-6E6A5AF1DF24}" presName="connectorText" presStyleLbl="sibTrans2D1" presStyleIdx="0" presStyleCnt="2"/>
      <dgm:spPr/>
    </dgm:pt>
    <dgm:pt modelId="{D1F6B887-4E67-455B-816D-140358B89121}" type="pres">
      <dgm:prSet presAssocID="{F525F7FE-D874-48D4-8655-C182AD4377A7}" presName="node" presStyleLbl="node1" presStyleIdx="1" presStyleCnt="3" custScaleX="146984" custScaleY="115257" custLinFactNeighborX="-9631" custLinFactNeighborY="-2690">
        <dgm:presLayoutVars>
          <dgm:bulletEnabled val="1"/>
        </dgm:presLayoutVars>
      </dgm:prSet>
      <dgm:spPr/>
    </dgm:pt>
    <dgm:pt modelId="{D1F24BD7-3A00-44D0-8542-6903E0E13611}" type="pres">
      <dgm:prSet presAssocID="{9DFF9BA6-88C7-40FF-AF6F-00DA5150C1DF}" presName="sibTrans" presStyleLbl="sibTrans2D1" presStyleIdx="1" presStyleCnt="2"/>
      <dgm:spPr/>
    </dgm:pt>
    <dgm:pt modelId="{AF85316F-0127-42F0-8A9A-F0C805777721}" type="pres">
      <dgm:prSet presAssocID="{9DFF9BA6-88C7-40FF-AF6F-00DA5150C1DF}" presName="connectorText" presStyleLbl="sibTrans2D1" presStyleIdx="1" presStyleCnt="2"/>
      <dgm:spPr/>
    </dgm:pt>
    <dgm:pt modelId="{D01323CC-DA54-4D6B-A802-0FC78A105EB3}" type="pres">
      <dgm:prSet presAssocID="{03DBD56B-84B0-476A-8410-39D9BD99B7B0}" presName="node" presStyleLbl="node1" presStyleIdx="2" presStyleCnt="3" custScaleY="115257" custLinFactNeighborX="-537" custLinFactNeighborY="-2690">
        <dgm:presLayoutVars>
          <dgm:bulletEnabled val="1"/>
        </dgm:presLayoutVars>
      </dgm:prSet>
      <dgm:spPr/>
    </dgm:pt>
  </dgm:ptLst>
  <dgm:cxnLst>
    <dgm:cxn modelId="{5D412B1D-7091-40AB-AE1B-A11BD0BDD33E}" srcId="{26E52724-FEA6-41B3-82A4-F14A051B5925}" destId="{F525F7FE-D874-48D4-8655-C182AD4377A7}" srcOrd="1" destOrd="0" parTransId="{32D8C470-E201-4D98-83B7-8C06C03E15C0}" sibTransId="{9DFF9BA6-88C7-40FF-AF6F-00DA5150C1DF}"/>
    <dgm:cxn modelId="{C8F1D02E-9BE7-4B3F-8BC1-051D519AC7F4}" type="presOf" srcId="{9DFF9BA6-88C7-40FF-AF6F-00DA5150C1DF}" destId="{AF85316F-0127-42F0-8A9A-F0C805777721}" srcOrd="1" destOrd="0" presId="urn:microsoft.com/office/officeart/2005/8/layout/process1"/>
    <dgm:cxn modelId="{AA363764-FF27-4567-AB74-FB832521A0AC}" type="presOf" srcId="{03DBD56B-84B0-476A-8410-39D9BD99B7B0}" destId="{D01323CC-DA54-4D6B-A802-0FC78A105EB3}" srcOrd="0" destOrd="0" presId="urn:microsoft.com/office/officeart/2005/8/layout/process1"/>
    <dgm:cxn modelId="{488A2E67-2BF7-48FC-880E-338F494A2B1B}" srcId="{26E52724-FEA6-41B3-82A4-F14A051B5925}" destId="{03DBD56B-84B0-476A-8410-39D9BD99B7B0}" srcOrd="2" destOrd="0" parTransId="{EB1B585A-C2AC-4DF8-8E09-39A2E3D79CCB}" sibTransId="{D5A108B6-45C7-48FC-ABA6-5352A176DEB8}"/>
    <dgm:cxn modelId="{AB140B77-9B74-4A45-8B92-5C15128EBC8C}" type="presOf" srcId="{F525F7FE-D874-48D4-8655-C182AD4377A7}" destId="{D1F6B887-4E67-455B-816D-140358B89121}" srcOrd="0" destOrd="0" presId="urn:microsoft.com/office/officeart/2005/8/layout/process1"/>
    <dgm:cxn modelId="{40DC1890-8936-464F-A7B9-A60343E0AC72}" type="presOf" srcId="{B7A35EDA-C025-45AC-94AA-6E6A5AF1DF24}" destId="{B7B64994-D5DE-4AE0-937F-35406D10D394}" srcOrd="1" destOrd="0" presId="urn:microsoft.com/office/officeart/2005/8/layout/process1"/>
    <dgm:cxn modelId="{651426C2-E3D3-4BBA-A9D8-8816F122D75D}" type="presOf" srcId="{26E52724-FEA6-41B3-82A4-F14A051B5925}" destId="{158BB855-4D62-4AE6-A785-DC81532186E2}" srcOrd="0" destOrd="0" presId="urn:microsoft.com/office/officeart/2005/8/layout/process1"/>
    <dgm:cxn modelId="{F2E887C5-7380-4718-B35E-640D4D994DB6}" type="presOf" srcId="{9DFF9BA6-88C7-40FF-AF6F-00DA5150C1DF}" destId="{D1F24BD7-3A00-44D0-8542-6903E0E13611}" srcOrd="0" destOrd="0" presId="urn:microsoft.com/office/officeart/2005/8/layout/process1"/>
    <dgm:cxn modelId="{E568BFCC-67CF-4339-ABF6-760BA610976D}" type="presOf" srcId="{B7A35EDA-C025-45AC-94AA-6E6A5AF1DF24}" destId="{98613872-A62A-4F20-8A8B-E536A71B465C}" srcOrd="0" destOrd="0" presId="urn:microsoft.com/office/officeart/2005/8/layout/process1"/>
    <dgm:cxn modelId="{72B6B2ED-6201-4F91-A0B1-88B6D1DBDDA6}" srcId="{26E52724-FEA6-41B3-82A4-F14A051B5925}" destId="{704FE71A-F0A6-4669-AFAA-26444350B3A7}" srcOrd="0" destOrd="0" parTransId="{25801B15-8A26-4635-87AF-81D599570D1D}" sibTransId="{B7A35EDA-C025-45AC-94AA-6E6A5AF1DF24}"/>
    <dgm:cxn modelId="{3D8338FE-3E6C-4106-9FE1-8A28529A5957}" type="presOf" srcId="{704FE71A-F0A6-4669-AFAA-26444350B3A7}" destId="{A25BC46C-FD56-40F1-BB39-89AC266858A6}" srcOrd="0" destOrd="0" presId="urn:microsoft.com/office/officeart/2005/8/layout/process1"/>
    <dgm:cxn modelId="{D5054C4E-92AC-4CC3-9ACB-EE92CD7EE7E9}" type="presParOf" srcId="{158BB855-4D62-4AE6-A785-DC81532186E2}" destId="{A25BC46C-FD56-40F1-BB39-89AC266858A6}" srcOrd="0" destOrd="0" presId="urn:microsoft.com/office/officeart/2005/8/layout/process1"/>
    <dgm:cxn modelId="{1E1B2161-E440-4B4E-8C4A-6C7932A4D92F}" type="presParOf" srcId="{158BB855-4D62-4AE6-A785-DC81532186E2}" destId="{98613872-A62A-4F20-8A8B-E536A71B465C}" srcOrd="1" destOrd="0" presId="urn:microsoft.com/office/officeart/2005/8/layout/process1"/>
    <dgm:cxn modelId="{37C7279B-ED0E-4189-9C34-0535B10888D1}" type="presParOf" srcId="{98613872-A62A-4F20-8A8B-E536A71B465C}" destId="{B7B64994-D5DE-4AE0-937F-35406D10D394}" srcOrd="0" destOrd="0" presId="urn:microsoft.com/office/officeart/2005/8/layout/process1"/>
    <dgm:cxn modelId="{40C75CDB-766D-4101-8776-7EC7D9048894}" type="presParOf" srcId="{158BB855-4D62-4AE6-A785-DC81532186E2}" destId="{D1F6B887-4E67-455B-816D-140358B89121}" srcOrd="2" destOrd="0" presId="urn:microsoft.com/office/officeart/2005/8/layout/process1"/>
    <dgm:cxn modelId="{8FE65613-A8EA-426D-A15B-FB4DDE011578}" type="presParOf" srcId="{158BB855-4D62-4AE6-A785-DC81532186E2}" destId="{D1F24BD7-3A00-44D0-8542-6903E0E13611}" srcOrd="3" destOrd="0" presId="urn:microsoft.com/office/officeart/2005/8/layout/process1"/>
    <dgm:cxn modelId="{6E0DAF45-25CA-4E25-8FA6-C7FDE54AA860}" type="presParOf" srcId="{D1F24BD7-3A00-44D0-8542-6903E0E13611}" destId="{AF85316F-0127-42F0-8A9A-F0C805777721}" srcOrd="0" destOrd="0" presId="urn:microsoft.com/office/officeart/2005/8/layout/process1"/>
    <dgm:cxn modelId="{DCD95B56-28B6-468D-8871-21C8FF26A46E}" type="presParOf" srcId="{158BB855-4D62-4AE6-A785-DC81532186E2}" destId="{D01323CC-DA54-4D6B-A802-0FC78A105EB3}"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2121219-CD87-4D0D-B9EC-49C3E6BC4873}"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lang="en-US"/>
        </a:p>
      </dgm:t>
    </dgm:pt>
    <dgm:pt modelId="{BB3F1880-97E6-42F1-B510-A9DEE9A83843}">
      <dgm:prSet custT="1"/>
      <dgm:spPr/>
      <dgm:t>
        <a:bodyPr/>
        <a:lstStyle/>
        <a:p>
          <a:r>
            <a:rPr lang="en-US" sz="2800" dirty="0"/>
            <a:t>Stakeholders meetings</a:t>
          </a:r>
        </a:p>
      </dgm:t>
    </dgm:pt>
    <dgm:pt modelId="{CDA19675-4C47-4754-BA84-02CD2E0FE26F}" type="parTrans" cxnId="{8EEC79B4-2370-4202-B839-C28DEF95F2A2}">
      <dgm:prSet/>
      <dgm:spPr/>
      <dgm:t>
        <a:bodyPr/>
        <a:lstStyle/>
        <a:p>
          <a:endParaRPr lang="en-US"/>
        </a:p>
      </dgm:t>
    </dgm:pt>
    <dgm:pt modelId="{DD620444-4126-4F78-9F79-CFAC300E2F2B}" type="sibTrans" cxnId="{8EEC79B4-2370-4202-B839-C28DEF95F2A2}">
      <dgm:prSet/>
      <dgm:spPr/>
      <dgm:t>
        <a:bodyPr/>
        <a:lstStyle/>
        <a:p>
          <a:endParaRPr lang="en-US"/>
        </a:p>
      </dgm:t>
    </dgm:pt>
    <dgm:pt modelId="{9A682760-8A28-426C-BE42-67F955701A0C}">
      <dgm:prSet custT="1"/>
      <dgm:spPr/>
      <dgm:t>
        <a:bodyPr/>
        <a:lstStyle/>
        <a:p>
          <a:r>
            <a:rPr lang="en-US" sz="2400" b="0" i="0" baseline="0" dirty="0"/>
            <a:t>Coordination with IAASB</a:t>
          </a:r>
          <a:endParaRPr lang="en-US" sz="2400" dirty="0"/>
        </a:p>
      </dgm:t>
    </dgm:pt>
    <dgm:pt modelId="{3500B302-1809-41D5-A7DB-28E266539032}" type="parTrans" cxnId="{A9CC85DE-2FF5-4774-B92B-32663B33EED8}">
      <dgm:prSet/>
      <dgm:spPr/>
      <dgm:t>
        <a:bodyPr/>
        <a:lstStyle/>
        <a:p>
          <a:endParaRPr lang="en-US"/>
        </a:p>
      </dgm:t>
    </dgm:pt>
    <dgm:pt modelId="{BE494678-A760-4715-A29B-E5A9F3B3744F}" type="sibTrans" cxnId="{A9CC85DE-2FF5-4774-B92B-32663B33EED8}">
      <dgm:prSet/>
      <dgm:spPr/>
      <dgm:t>
        <a:bodyPr/>
        <a:lstStyle/>
        <a:p>
          <a:endParaRPr lang="en-US"/>
        </a:p>
      </dgm:t>
    </dgm:pt>
    <dgm:pt modelId="{1DF74F43-6888-422D-9D30-185BCF4F2C81}">
      <dgm:prSet custT="1"/>
      <dgm:spPr/>
      <dgm:t>
        <a:bodyPr/>
        <a:lstStyle/>
        <a:p>
          <a:r>
            <a:rPr lang="en-US" sz="2800" dirty="0"/>
            <a:t>Research</a:t>
          </a:r>
        </a:p>
      </dgm:t>
    </dgm:pt>
    <dgm:pt modelId="{0D41D23C-8500-4517-8085-7DC79865ED95}" type="parTrans" cxnId="{01A6EDFE-2E0E-4BEF-9543-8B4F8BE412BA}">
      <dgm:prSet/>
      <dgm:spPr/>
      <dgm:t>
        <a:bodyPr/>
        <a:lstStyle/>
        <a:p>
          <a:endParaRPr lang="en-US"/>
        </a:p>
      </dgm:t>
    </dgm:pt>
    <dgm:pt modelId="{14D1F2D1-6D30-43B6-B272-049E05466E8F}" type="sibTrans" cxnId="{01A6EDFE-2E0E-4BEF-9543-8B4F8BE412BA}">
      <dgm:prSet/>
      <dgm:spPr/>
      <dgm:t>
        <a:bodyPr/>
        <a:lstStyle/>
        <a:p>
          <a:endParaRPr lang="en-US"/>
        </a:p>
      </dgm:t>
    </dgm:pt>
    <dgm:pt modelId="{48A996F6-D4A2-465C-9DA0-3C87F3800630}" type="pres">
      <dgm:prSet presAssocID="{92121219-CD87-4D0D-B9EC-49C3E6BC4873}" presName="Name0" presStyleCnt="0">
        <dgm:presLayoutVars>
          <dgm:chMax val="5"/>
          <dgm:chPref val="5"/>
          <dgm:dir/>
          <dgm:animLvl val="lvl"/>
        </dgm:presLayoutVars>
      </dgm:prSet>
      <dgm:spPr/>
    </dgm:pt>
    <dgm:pt modelId="{E8B352B3-3BA1-4B13-BE7C-0C9A7B3D0CA5}" type="pres">
      <dgm:prSet presAssocID="{1DF74F43-6888-422D-9D30-185BCF4F2C81}" presName="parentText1" presStyleLbl="node1" presStyleIdx="0" presStyleCnt="3" custScaleX="46224" custLinFactNeighborX="-45328" custLinFactNeighborY="0">
        <dgm:presLayoutVars>
          <dgm:chMax/>
          <dgm:chPref val="3"/>
          <dgm:bulletEnabled val="1"/>
        </dgm:presLayoutVars>
      </dgm:prSet>
      <dgm:spPr/>
    </dgm:pt>
    <dgm:pt modelId="{14908EDC-347B-487C-9D26-9F852239F0E5}" type="pres">
      <dgm:prSet presAssocID="{BB3F1880-97E6-42F1-B510-A9DEE9A83843}" presName="parentText2" presStyleLbl="node1" presStyleIdx="1" presStyleCnt="3" custScaleX="83011" custScaleY="161145" custLinFactNeighborX="-3550" custLinFactNeighborY="27803">
        <dgm:presLayoutVars>
          <dgm:chMax/>
          <dgm:chPref val="3"/>
          <dgm:bulletEnabled val="1"/>
        </dgm:presLayoutVars>
      </dgm:prSet>
      <dgm:spPr/>
    </dgm:pt>
    <dgm:pt modelId="{94AF6499-9AD2-4E2B-B460-6AAC168AD898}" type="pres">
      <dgm:prSet presAssocID="{9A682760-8A28-426C-BE42-67F955701A0C}" presName="parentText3" presStyleLbl="node1" presStyleIdx="2" presStyleCnt="3" custScaleX="126295" custScaleY="166667" custLinFactNeighborX="57264" custLinFactNeighborY="12476">
        <dgm:presLayoutVars>
          <dgm:chMax/>
          <dgm:chPref val="3"/>
          <dgm:bulletEnabled val="1"/>
        </dgm:presLayoutVars>
      </dgm:prSet>
      <dgm:spPr/>
    </dgm:pt>
  </dgm:ptLst>
  <dgm:cxnLst>
    <dgm:cxn modelId="{CCF46C26-B616-4859-B9E9-48815C3A0B1E}" type="presOf" srcId="{1DF74F43-6888-422D-9D30-185BCF4F2C81}" destId="{E8B352B3-3BA1-4B13-BE7C-0C9A7B3D0CA5}" srcOrd="0" destOrd="0" presId="urn:microsoft.com/office/officeart/2009/3/layout/IncreasingArrowsProcess"/>
    <dgm:cxn modelId="{C1141B56-3B77-4029-9801-4AF212A84C5D}" type="presOf" srcId="{92121219-CD87-4D0D-B9EC-49C3E6BC4873}" destId="{48A996F6-D4A2-465C-9DA0-3C87F3800630}" srcOrd="0" destOrd="0" presId="urn:microsoft.com/office/officeart/2009/3/layout/IncreasingArrowsProcess"/>
    <dgm:cxn modelId="{F6DCB692-96E8-49F8-B490-2DF7B047CCC8}" type="presOf" srcId="{BB3F1880-97E6-42F1-B510-A9DEE9A83843}" destId="{14908EDC-347B-487C-9D26-9F852239F0E5}" srcOrd="0" destOrd="0" presId="urn:microsoft.com/office/officeart/2009/3/layout/IncreasingArrowsProcess"/>
    <dgm:cxn modelId="{8EEC79B4-2370-4202-B839-C28DEF95F2A2}" srcId="{92121219-CD87-4D0D-B9EC-49C3E6BC4873}" destId="{BB3F1880-97E6-42F1-B510-A9DEE9A83843}" srcOrd="1" destOrd="0" parTransId="{CDA19675-4C47-4754-BA84-02CD2E0FE26F}" sibTransId="{DD620444-4126-4F78-9F79-CFAC300E2F2B}"/>
    <dgm:cxn modelId="{7FC66EBC-103D-487F-86A4-C587CC8D8236}" type="presOf" srcId="{9A682760-8A28-426C-BE42-67F955701A0C}" destId="{94AF6499-9AD2-4E2B-B460-6AAC168AD898}" srcOrd="0" destOrd="0" presId="urn:microsoft.com/office/officeart/2009/3/layout/IncreasingArrowsProcess"/>
    <dgm:cxn modelId="{A9CC85DE-2FF5-4774-B92B-32663B33EED8}" srcId="{92121219-CD87-4D0D-B9EC-49C3E6BC4873}" destId="{9A682760-8A28-426C-BE42-67F955701A0C}" srcOrd="2" destOrd="0" parTransId="{3500B302-1809-41D5-A7DB-28E266539032}" sibTransId="{BE494678-A760-4715-A29B-E5A9F3B3744F}"/>
    <dgm:cxn modelId="{01A6EDFE-2E0E-4BEF-9543-8B4F8BE412BA}" srcId="{92121219-CD87-4D0D-B9EC-49C3E6BC4873}" destId="{1DF74F43-6888-422D-9D30-185BCF4F2C81}" srcOrd="0" destOrd="0" parTransId="{0D41D23C-8500-4517-8085-7DC79865ED95}" sibTransId="{14D1F2D1-6D30-43B6-B272-049E05466E8F}"/>
    <dgm:cxn modelId="{B32FA493-8809-470F-B420-1DE003423E76}" type="presParOf" srcId="{48A996F6-D4A2-465C-9DA0-3C87F3800630}" destId="{E8B352B3-3BA1-4B13-BE7C-0C9A7B3D0CA5}" srcOrd="0" destOrd="0" presId="urn:microsoft.com/office/officeart/2009/3/layout/IncreasingArrowsProcess"/>
    <dgm:cxn modelId="{6D7296FF-2565-47B6-A85C-CDA2B3B74179}" type="presParOf" srcId="{48A996F6-D4A2-465C-9DA0-3C87F3800630}" destId="{14908EDC-347B-487C-9D26-9F852239F0E5}" srcOrd="1" destOrd="0" presId="urn:microsoft.com/office/officeart/2009/3/layout/IncreasingArrowsProcess"/>
    <dgm:cxn modelId="{C288ACEA-0C8E-448C-81D6-A1E3A47977AA}" type="presParOf" srcId="{48A996F6-D4A2-465C-9DA0-3C87F3800630}" destId="{94AF6499-9AD2-4E2B-B460-6AAC168AD898}" srcOrd="2" destOrd="0" presId="urn:microsoft.com/office/officeart/2009/3/layout/IncreasingArrows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189B92-969A-4AA9-A35B-7CB493067C26}"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CEF102DC-64A1-4AA6-832D-D1D699083FCE}">
      <dgm:prSet custT="1"/>
      <dgm:spPr/>
      <dgm:t>
        <a:bodyPr/>
        <a:lstStyle/>
        <a:p>
          <a:pPr>
            <a:lnSpc>
              <a:spcPct val="100000"/>
            </a:lnSpc>
            <a:defRPr cap="all"/>
          </a:pPr>
          <a:r>
            <a:rPr lang="en-US" sz="1500" b="1" kern="1200" cap="all">
              <a:solidFill>
                <a:srgbClr val="013C80"/>
              </a:solidFill>
              <a:latin typeface="Arial"/>
              <a:ea typeface="+mn-ea"/>
              <a:cs typeface="+mn-cs"/>
              <a:hlinkClick xmlns:r="http://schemas.openxmlformats.org/officeDocument/2006/relationships" r:id="rId1" action="ppaction://hlinksldjump"/>
            </a:rPr>
            <a:t>UPDATE ON COORDINATION WITH  ISA 600 Task Force</a:t>
          </a:r>
          <a:endParaRPr lang="en-US" sz="1500" b="1" kern="1200" cap="all" dirty="0">
            <a:solidFill>
              <a:srgbClr val="013C80"/>
            </a:solidFill>
            <a:latin typeface="Arial"/>
            <a:ea typeface="+mn-ea"/>
            <a:cs typeface="+mn-cs"/>
          </a:endParaRPr>
        </a:p>
      </dgm:t>
    </dgm:pt>
    <dgm:pt modelId="{4E20535C-3888-4B2A-A603-D36A7C662EB0}" type="parTrans" cxnId="{5448BC33-D10A-49C8-916B-68D111C17400}">
      <dgm:prSet/>
      <dgm:spPr/>
      <dgm:t>
        <a:bodyPr/>
        <a:lstStyle/>
        <a:p>
          <a:pPr>
            <a:spcBef>
              <a:spcPts val="600"/>
            </a:spcBef>
            <a:spcAft>
              <a:spcPts val="600"/>
            </a:spcAft>
          </a:pPr>
          <a:endParaRPr lang="en-US" sz="1600" b="1">
            <a:solidFill>
              <a:srgbClr val="013C80"/>
            </a:solidFill>
          </a:endParaRPr>
        </a:p>
      </dgm:t>
    </dgm:pt>
    <dgm:pt modelId="{13EDF33E-8903-4BA6-B0E8-04D75FEBB98D}" type="sibTrans" cxnId="{5448BC33-D10A-49C8-916B-68D111C17400}">
      <dgm:prSet/>
      <dgm:spPr/>
      <dgm:t>
        <a:bodyPr/>
        <a:lstStyle/>
        <a:p>
          <a:pPr>
            <a:spcBef>
              <a:spcPts val="600"/>
            </a:spcBef>
            <a:spcAft>
              <a:spcPts val="600"/>
            </a:spcAft>
          </a:pPr>
          <a:endParaRPr lang="en-US" sz="1600" b="1">
            <a:solidFill>
              <a:srgbClr val="013C80"/>
            </a:solidFill>
          </a:endParaRPr>
        </a:p>
      </dgm:t>
    </dgm:pt>
    <dgm:pt modelId="{8DDA2FE9-A6B1-4263-837E-7A5C5A95B15B}">
      <dgm:prSet custT="1"/>
      <dgm:spPr/>
      <dgm:t>
        <a:bodyPr/>
        <a:lstStyle/>
        <a:p>
          <a:pPr>
            <a:lnSpc>
              <a:spcPct val="100000"/>
            </a:lnSpc>
            <a:defRPr cap="all"/>
          </a:pPr>
          <a:r>
            <a:rPr lang="en-US" sz="1500" b="1" kern="1200">
              <a:solidFill>
                <a:srgbClr val="013C80"/>
              </a:solidFill>
              <a:hlinkClick xmlns:r="http://schemas.openxmlformats.org/officeDocument/2006/relationships" r:id="rId2" action="ppaction://hlinksldjump"/>
            </a:rPr>
            <a:t>Definition of Engagement Team</a:t>
          </a:r>
          <a:endParaRPr lang="en-US" sz="1500" b="1" kern="1200" cap="all" dirty="0">
            <a:solidFill>
              <a:srgbClr val="013C80"/>
            </a:solidFill>
            <a:latin typeface="Arial"/>
            <a:ea typeface="+mn-ea"/>
            <a:cs typeface="+mn-cs"/>
          </a:endParaRPr>
        </a:p>
      </dgm:t>
    </dgm:pt>
    <dgm:pt modelId="{A8BC8BD5-B7B0-42AB-BF2A-D1642AD7A51F}" type="parTrans" cxnId="{66E063FC-634F-4398-BFFB-09BF9A0BF102}">
      <dgm:prSet/>
      <dgm:spPr/>
      <dgm:t>
        <a:bodyPr/>
        <a:lstStyle/>
        <a:p>
          <a:pPr>
            <a:spcBef>
              <a:spcPts val="600"/>
            </a:spcBef>
            <a:spcAft>
              <a:spcPts val="600"/>
            </a:spcAft>
          </a:pPr>
          <a:endParaRPr lang="en-US" sz="1600" b="1">
            <a:solidFill>
              <a:srgbClr val="013C80"/>
            </a:solidFill>
          </a:endParaRPr>
        </a:p>
      </dgm:t>
    </dgm:pt>
    <dgm:pt modelId="{4CAA9BAB-55F5-4B59-8206-C28144856A24}" type="sibTrans" cxnId="{66E063FC-634F-4398-BFFB-09BF9A0BF102}">
      <dgm:prSet/>
      <dgm:spPr/>
      <dgm:t>
        <a:bodyPr/>
        <a:lstStyle/>
        <a:p>
          <a:pPr>
            <a:spcBef>
              <a:spcPts val="600"/>
            </a:spcBef>
            <a:spcAft>
              <a:spcPts val="600"/>
            </a:spcAft>
          </a:pPr>
          <a:endParaRPr lang="en-US" sz="1600" b="1">
            <a:solidFill>
              <a:srgbClr val="013C80"/>
            </a:solidFill>
          </a:endParaRPr>
        </a:p>
      </dgm:t>
    </dgm:pt>
    <dgm:pt modelId="{C9939487-D7DE-423C-9141-CAF84711CCD5}">
      <dgm:prSet custT="1"/>
      <dgm:spPr/>
      <dgm:t>
        <a:bodyPr/>
        <a:lstStyle/>
        <a:p>
          <a:pPr>
            <a:lnSpc>
              <a:spcPct val="100000"/>
            </a:lnSpc>
            <a:defRPr cap="all"/>
          </a:pPr>
          <a:r>
            <a:rPr lang="en-US" sz="1500" b="1" kern="1200" cap="all">
              <a:solidFill>
                <a:srgbClr val="013C80"/>
              </a:solidFill>
              <a:latin typeface="Arial"/>
              <a:ea typeface="+mn-ea"/>
              <a:cs typeface="+mn-cs"/>
              <a:hlinkClick xmlns:r="http://schemas.openxmlformats.org/officeDocument/2006/relationships" r:id="rId3" action="ppaction://hlinksldjump"/>
            </a:rPr>
            <a:t>Independence Consideration for Engagement Quality Reviewers</a:t>
          </a:r>
          <a:endParaRPr lang="en-US" sz="1500" b="1" kern="1200" cap="all" dirty="0">
            <a:solidFill>
              <a:srgbClr val="013C80"/>
            </a:solidFill>
            <a:latin typeface="Arial"/>
            <a:ea typeface="+mn-ea"/>
            <a:cs typeface="+mn-cs"/>
          </a:endParaRPr>
        </a:p>
      </dgm:t>
    </dgm:pt>
    <dgm:pt modelId="{4EF238B2-DC71-4F8A-A4E2-FEE1AB368FCF}" type="parTrans" cxnId="{6192B1E9-39B1-401D-BDC1-C4024DAF429B}">
      <dgm:prSet/>
      <dgm:spPr/>
      <dgm:t>
        <a:bodyPr/>
        <a:lstStyle/>
        <a:p>
          <a:pPr>
            <a:spcBef>
              <a:spcPts val="600"/>
            </a:spcBef>
            <a:spcAft>
              <a:spcPts val="600"/>
            </a:spcAft>
          </a:pPr>
          <a:endParaRPr lang="en-US" sz="1600" b="1">
            <a:solidFill>
              <a:srgbClr val="013C80"/>
            </a:solidFill>
          </a:endParaRPr>
        </a:p>
      </dgm:t>
    </dgm:pt>
    <dgm:pt modelId="{6B0C2E45-A199-4B50-B7F0-7E200B600119}" type="sibTrans" cxnId="{6192B1E9-39B1-401D-BDC1-C4024DAF429B}">
      <dgm:prSet/>
      <dgm:spPr/>
      <dgm:t>
        <a:bodyPr/>
        <a:lstStyle/>
        <a:p>
          <a:pPr>
            <a:spcBef>
              <a:spcPts val="600"/>
            </a:spcBef>
            <a:spcAft>
              <a:spcPts val="600"/>
            </a:spcAft>
          </a:pPr>
          <a:endParaRPr lang="en-US" sz="1600" b="1">
            <a:solidFill>
              <a:srgbClr val="013C80"/>
            </a:solidFill>
          </a:endParaRPr>
        </a:p>
      </dgm:t>
    </dgm:pt>
    <dgm:pt modelId="{F76B2055-CDE0-4853-BDF7-9DEF589A8163}">
      <dgm:prSet custT="1"/>
      <dgm:spPr/>
      <dgm:t>
        <a:bodyPr/>
        <a:lstStyle/>
        <a:p>
          <a:pPr>
            <a:lnSpc>
              <a:spcPct val="100000"/>
            </a:lnSpc>
            <a:defRPr cap="all"/>
          </a:pPr>
          <a:r>
            <a:rPr lang="en-US" sz="1500" b="1" kern="1200" cap="all">
              <a:solidFill>
                <a:srgbClr val="013C80"/>
              </a:solidFill>
              <a:latin typeface="Arial"/>
              <a:ea typeface="+mn-ea"/>
              <a:cs typeface="+mn-cs"/>
              <a:hlinkClick xmlns:r="http://schemas.openxmlformats.org/officeDocument/2006/relationships" r:id="rId4" action="ppaction://hlinksldjump"/>
            </a:rPr>
            <a:t>Breaches of INDEPENDENCE  REQUIREMENTS - COMPONENT AUDITOR</a:t>
          </a:r>
          <a:endParaRPr lang="en-US" sz="1500" b="1" kern="1200" cap="all" dirty="0">
            <a:solidFill>
              <a:srgbClr val="013C80"/>
            </a:solidFill>
            <a:latin typeface="Arial"/>
            <a:ea typeface="+mn-ea"/>
            <a:cs typeface="+mn-cs"/>
          </a:endParaRPr>
        </a:p>
      </dgm:t>
    </dgm:pt>
    <dgm:pt modelId="{FC668FE6-3953-4E85-92CA-8E588AD483C1}" type="parTrans" cxnId="{63DDEE36-5141-48A8-9CC3-E40876723706}">
      <dgm:prSet/>
      <dgm:spPr/>
      <dgm:t>
        <a:bodyPr/>
        <a:lstStyle/>
        <a:p>
          <a:pPr>
            <a:spcBef>
              <a:spcPts val="600"/>
            </a:spcBef>
            <a:spcAft>
              <a:spcPts val="600"/>
            </a:spcAft>
          </a:pPr>
          <a:endParaRPr lang="en-US" sz="1600" b="1">
            <a:solidFill>
              <a:srgbClr val="013C80"/>
            </a:solidFill>
          </a:endParaRPr>
        </a:p>
      </dgm:t>
    </dgm:pt>
    <dgm:pt modelId="{EB040BE2-9C4C-4DA7-BBE9-D461C17D9BBB}" type="sibTrans" cxnId="{63DDEE36-5141-48A8-9CC3-E40876723706}">
      <dgm:prSet/>
      <dgm:spPr/>
      <dgm:t>
        <a:bodyPr/>
        <a:lstStyle/>
        <a:p>
          <a:pPr>
            <a:spcBef>
              <a:spcPts val="600"/>
            </a:spcBef>
            <a:spcAft>
              <a:spcPts val="600"/>
            </a:spcAft>
          </a:pPr>
          <a:endParaRPr lang="en-US" sz="1600" b="1">
            <a:solidFill>
              <a:srgbClr val="013C80"/>
            </a:solidFill>
          </a:endParaRPr>
        </a:p>
      </dgm:t>
    </dgm:pt>
    <dgm:pt modelId="{2653FC0F-59AD-45BB-89B3-CD7B93472687}">
      <dgm:prSet custT="1"/>
      <dgm:spPr/>
      <dgm:t>
        <a:bodyPr/>
        <a:lstStyle/>
        <a:p>
          <a:pPr>
            <a:lnSpc>
              <a:spcPct val="100000"/>
            </a:lnSpc>
            <a:defRPr cap="all"/>
          </a:pPr>
          <a:r>
            <a:rPr lang="en-US" sz="1500" b="1" cap="all">
              <a:solidFill>
                <a:srgbClr val="013C80"/>
              </a:solidFill>
              <a:latin typeface="Arial"/>
              <a:ea typeface="+mn-ea"/>
              <a:cs typeface="+mn-cs"/>
              <a:hlinkClick xmlns:r="http://schemas.openxmlformats.org/officeDocument/2006/relationships" r:id="rId5" action="ppaction://hlinksldjump"/>
            </a:rPr>
            <a:t>Matters for further Consideration</a:t>
          </a:r>
          <a:endParaRPr lang="en-US" sz="1500" b="1" dirty="0">
            <a:solidFill>
              <a:srgbClr val="013C80"/>
            </a:solidFill>
          </a:endParaRPr>
        </a:p>
      </dgm:t>
    </dgm:pt>
    <dgm:pt modelId="{329997FE-5D82-4E70-837E-2AEEDEDA1CD9}" type="parTrans" cxnId="{35E311A4-0986-44F0-938D-996A161FEE57}">
      <dgm:prSet/>
      <dgm:spPr/>
      <dgm:t>
        <a:bodyPr/>
        <a:lstStyle/>
        <a:p>
          <a:pPr>
            <a:spcBef>
              <a:spcPts val="600"/>
            </a:spcBef>
            <a:spcAft>
              <a:spcPts val="600"/>
            </a:spcAft>
          </a:pPr>
          <a:endParaRPr lang="en-US" sz="1600" b="1">
            <a:solidFill>
              <a:srgbClr val="013C80"/>
            </a:solidFill>
          </a:endParaRPr>
        </a:p>
      </dgm:t>
    </dgm:pt>
    <dgm:pt modelId="{C81634B0-1A9E-4455-9020-9DFC65D4C37F}" type="sibTrans" cxnId="{35E311A4-0986-44F0-938D-996A161FEE57}">
      <dgm:prSet/>
      <dgm:spPr/>
      <dgm:t>
        <a:bodyPr/>
        <a:lstStyle/>
        <a:p>
          <a:pPr>
            <a:spcBef>
              <a:spcPts val="600"/>
            </a:spcBef>
            <a:spcAft>
              <a:spcPts val="600"/>
            </a:spcAft>
          </a:pPr>
          <a:endParaRPr lang="en-US" sz="1600" b="1">
            <a:solidFill>
              <a:srgbClr val="013C80"/>
            </a:solidFill>
          </a:endParaRPr>
        </a:p>
      </dgm:t>
    </dgm:pt>
    <dgm:pt modelId="{0FFA692C-DC18-47BD-86D8-297893EA0B19}">
      <dgm:prSet custT="1"/>
      <dgm:spPr/>
      <dgm:t>
        <a:bodyPr/>
        <a:lstStyle/>
        <a:p>
          <a:pPr>
            <a:lnSpc>
              <a:spcPct val="100000"/>
            </a:lnSpc>
            <a:defRPr cap="all"/>
          </a:pPr>
          <a:r>
            <a:rPr lang="en-US" sz="1500" b="1">
              <a:solidFill>
                <a:srgbClr val="013C80"/>
              </a:solidFill>
              <a:hlinkClick xmlns:r="http://schemas.openxmlformats.org/officeDocument/2006/relationships" r:id="rId6" action="ppaction://hlinksldjump"/>
            </a:rPr>
            <a:t>Task Force Next Steps </a:t>
          </a:r>
          <a:endParaRPr lang="en-US" sz="1500" b="1" cap="all" dirty="0">
            <a:solidFill>
              <a:srgbClr val="013C80"/>
            </a:solidFill>
            <a:latin typeface="Arial"/>
            <a:ea typeface="+mn-ea"/>
            <a:cs typeface="+mn-cs"/>
          </a:endParaRPr>
        </a:p>
      </dgm:t>
    </dgm:pt>
    <dgm:pt modelId="{57381FB1-A586-4D41-9497-FB4D847AA9EF}" type="parTrans" cxnId="{66495D70-1709-4683-A745-1C856EA90CF0}">
      <dgm:prSet/>
      <dgm:spPr/>
      <dgm:t>
        <a:bodyPr/>
        <a:lstStyle/>
        <a:p>
          <a:endParaRPr lang="en-US"/>
        </a:p>
      </dgm:t>
    </dgm:pt>
    <dgm:pt modelId="{C5A27CFE-0782-467E-ACEB-BFDD9948011F}" type="sibTrans" cxnId="{66495D70-1709-4683-A745-1C856EA90CF0}">
      <dgm:prSet/>
      <dgm:spPr/>
      <dgm:t>
        <a:bodyPr/>
        <a:lstStyle/>
        <a:p>
          <a:endParaRPr lang="en-US"/>
        </a:p>
      </dgm:t>
    </dgm:pt>
    <dgm:pt modelId="{717B84D7-EC07-47A9-A573-A5C3021BAAEF}" type="pres">
      <dgm:prSet presAssocID="{82189B92-969A-4AA9-A35B-7CB493067C26}" presName="root" presStyleCnt="0">
        <dgm:presLayoutVars>
          <dgm:dir/>
          <dgm:resizeHandles val="exact"/>
        </dgm:presLayoutVars>
      </dgm:prSet>
      <dgm:spPr/>
    </dgm:pt>
    <dgm:pt modelId="{5B557571-3A75-4105-823D-E5CCDD8578BA}" type="pres">
      <dgm:prSet presAssocID="{CEF102DC-64A1-4AA6-832D-D1D699083FCE}" presName="compNode" presStyleCnt="0"/>
      <dgm:spPr/>
    </dgm:pt>
    <dgm:pt modelId="{57899403-AF43-456C-812B-5A9DA9ECBE0E}" type="pres">
      <dgm:prSet presAssocID="{CEF102DC-64A1-4AA6-832D-D1D699083FCE}" presName="iconBgRect" presStyleLbl="bgShp" presStyleIdx="0" presStyleCnt="6"/>
      <dgm:spPr/>
    </dgm:pt>
    <dgm:pt modelId="{97E70B91-773C-41E1-9FA4-C1FD2481C575}" type="pres">
      <dgm:prSet presAssocID="{CEF102DC-64A1-4AA6-832D-D1D699083FCE}" presName="iconRect" presStyleLbl="node1" presStyleIdx="0"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Ear with solid fill"/>
        </a:ext>
      </dgm:extLst>
    </dgm:pt>
    <dgm:pt modelId="{54E35196-75A0-4838-96D3-99FDA7D4A56F}" type="pres">
      <dgm:prSet presAssocID="{CEF102DC-64A1-4AA6-832D-D1D699083FCE}" presName="spaceRect" presStyleCnt="0"/>
      <dgm:spPr/>
    </dgm:pt>
    <dgm:pt modelId="{C03CE6BA-C23B-4913-8A79-76D5982EFA13}" type="pres">
      <dgm:prSet presAssocID="{CEF102DC-64A1-4AA6-832D-D1D699083FCE}" presName="textRect" presStyleLbl="revTx" presStyleIdx="0" presStyleCnt="6" custScaleX="158822">
        <dgm:presLayoutVars>
          <dgm:chMax val="1"/>
          <dgm:chPref val="1"/>
        </dgm:presLayoutVars>
      </dgm:prSet>
      <dgm:spPr/>
    </dgm:pt>
    <dgm:pt modelId="{74112B43-1ABB-4835-998A-E91EF4670361}" type="pres">
      <dgm:prSet presAssocID="{13EDF33E-8903-4BA6-B0E8-04D75FEBB98D}" presName="sibTrans" presStyleCnt="0"/>
      <dgm:spPr/>
    </dgm:pt>
    <dgm:pt modelId="{EC8B5A26-43CA-49F7-B007-AA350CEE1461}" type="pres">
      <dgm:prSet presAssocID="{8DDA2FE9-A6B1-4263-837E-7A5C5A95B15B}" presName="compNode" presStyleCnt="0"/>
      <dgm:spPr/>
    </dgm:pt>
    <dgm:pt modelId="{6B88D001-1FAA-4CD0-ABF7-DC4643DF6E53}" type="pres">
      <dgm:prSet presAssocID="{8DDA2FE9-A6B1-4263-837E-7A5C5A95B15B}" presName="iconBgRect" presStyleLbl="bgShp" presStyleIdx="1" presStyleCnt="6" custLinFactNeighborX="602" custLinFactNeighborY="5422"/>
      <dgm:spPr/>
    </dgm:pt>
    <dgm:pt modelId="{977EF5B3-F961-403C-AA10-6816012E398B}" type="pres">
      <dgm:prSet presAssocID="{8DDA2FE9-A6B1-4263-837E-7A5C5A95B15B}" presName="iconRect" presStyleLbl="node1" presStyleIdx="1"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eam"/>
        </a:ext>
      </dgm:extLst>
    </dgm:pt>
    <dgm:pt modelId="{A67B9F3D-D340-448B-BB01-39264316F249}" type="pres">
      <dgm:prSet presAssocID="{8DDA2FE9-A6B1-4263-837E-7A5C5A95B15B}" presName="spaceRect" presStyleCnt="0"/>
      <dgm:spPr/>
    </dgm:pt>
    <dgm:pt modelId="{78DB5769-90CA-4B82-B818-F46AC8AB7C66}" type="pres">
      <dgm:prSet presAssocID="{8DDA2FE9-A6B1-4263-837E-7A5C5A95B15B}" presName="textRect" presStyleLbl="revTx" presStyleIdx="1" presStyleCnt="6" custScaleX="127886" custScaleY="114045" custLinFactNeighborY="11032">
        <dgm:presLayoutVars>
          <dgm:chMax val="1"/>
          <dgm:chPref val="1"/>
        </dgm:presLayoutVars>
      </dgm:prSet>
      <dgm:spPr/>
    </dgm:pt>
    <dgm:pt modelId="{10CECBA2-828C-4CD2-B3D8-D8402BF061FF}" type="pres">
      <dgm:prSet presAssocID="{4CAA9BAB-55F5-4B59-8206-C28144856A24}" presName="sibTrans" presStyleCnt="0"/>
      <dgm:spPr/>
    </dgm:pt>
    <dgm:pt modelId="{E3315D77-A657-4A02-A217-4F2B1E64A42B}" type="pres">
      <dgm:prSet presAssocID="{C9939487-D7DE-423C-9141-CAF84711CCD5}" presName="compNode" presStyleCnt="0"/>
      <dgm:spPr/>
    </dgm:pt>
    <dgm:pt modelId="{1E6B1E69-4C72-428D-B290-1747AC062842}" type="pres">
      <dgm:prSet presAssocID="{C9939487-D7DE-423C-9141-CAF84711CCD5}" presName="iconBgRect" presStyleLbl="bgShp" presStyleIdx="2" presStyleCnt="6"/>
      <dgm:spPr/>
    </dgm:pt>
    <dgm:pt modelId="{6AAEC8D8-7494-49B5-B586-0B80426A5F2F}" type="pres">
      <dgm:prSet presAssocID="{C9939487-D7DE-423C-9141-CAF84711CCD5}" presName="iconRect" presStyleLbl="node1" presStyleIdx="2"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Head with gears"/>
        </a:ext>
      </dgm:extLst>
    </dgm:pt>
    <dgm:pt modelId="{C779F164-5016-4439-9344-B6056B408FA3}" type="pres">
      <dgm:prSet presAssocID="{C9939487-D7DE-423C-9141-CAF84711CCD5}" presName="spaceRect" presStyleCnt="0"/>
      <dgm:spPr/>
    </dgm:pt>
    <dgm:pt modelId="{89094A3B-3759-43ED-8499-6F9B4AA7F536}" type="pres">
      <dgm:prSet presAssocID="{C9939487-D7DE-423C-9141-CAF84711CCD5}" presName="textRect" presStyleLbl="revTx" presStyleIdx="2" presStyleCnt="6" custScaleX="167922">
        <dgm:presLayoutVars>
          <dgm:chMax val="1"/>
          <dgm:chPref val="1"/>
        </dgm:presLayoutVars>
      </dgm:prSet>
      <dgm:spPr/>
    </dgm:pt>
    <dgm:pt modelId="{40936B3D-0665-4156-B293-451890D87289}" type="pres">
      <dgm:prSet presAssocID="{6B0C2E45-A199-4B50-B7F0-7E200B600119}" presName="sibTrans" presStyleCnt="0"/>
      <dgm:spPr/>
    </dgm:pt>
    <dgm:pt modelId="{0BD8E106-606E-4A37-B6B4-E01DD5FC7F42}" type="pres">
      <dgm:prSet presAssocID="{F76B2055-CDE0-4853-BDF7-9DEF589A8163}" presName="compNode" presStyleCnt="0"/>
      <dgm:spPr/>
    </dgm:pt>
    <dgm:pt modelId="{043E6015-C4AC-4DE4-8E68-0A286221E1B8}" type="pres">
      <dgm:prSet presAssocID="{F76B2055-CDE0-4853-BDF7-9DEF589A8163}" presName="iconBgRect" presStyleLbl="bgShp" presStyleIdx="3" presStyleCnt="6"/>
      <dgm:spPr/>
    </dgm:pt>
    <dgm:pt modelId="{3D758AFA-C24A-4151-B3E1-BC3567B326B7}" type="pres">
      <dgm:prSet presAssocID="{F76B2055-CDE0-4853-BDF7-9DEF589A8163}" presName="iconRect" presStyleLbl="node1" presStyleIdx="3" presStyleCnt="6"/>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Pencil"/>
        </a:ext>
      </dgm:extLst>
    </dgm:pt>
    <dgm:pt modelId="{0154CDEE-E7DC-48F8-AB69-582B8F46EC22}" type="pres">
      <dgm:prSet presAssocID="{F76B2055-CDE0-4853-BDF7-9DEF589A8163}" presName="spaceRect" presStyleCnt="0"/>
      <dgm:spPr/>
    </dgm:pt>
    <dgm:pt modelId="{F8F0B9CF-D6AF-4064-AF67-C08A789F4B94}" type="pres">
      <dgm:prSet presAssocID="{F76B2055-CDE0-4853-BDF7-9DEF589A8163}" presName="textRect" presStyleLbl="revTx" presStyleIdx="3" presStyleCnt="6" custScaleX="159901">
        <dgm:presLayoutVars>
          <dgm:chMax val="1"/>
          <dgm:chPref val="1"/>
        </dgm:presLayoutVars>
      </dgm:prSet>
      <dgm:spPr/>
    </dgm:pt>
    <dgm:pt modelId="{D2592CE3-2CEB-415C-93BD-82D0EC77D745}" type="pres">
      <dgm:prSet presAssocID="{EB040BE2-9C4C-4DA7-BBE9-D461C17D9BBB}" presName="sibTrans" presStyleCnt="0"/>
      <dgm:spPr/>
    </dgm:pt>
    <dgm:pt modelId="{54343B49-5B7A-4916-906A-DE3996B202DB}" type="pres">
      <dgm:prSet presAssocID="{2653FC0F-59AD-45BB-89B3-CD7B93472687}" presName="compNode" presStyleCnt="0"/>
      <dgm:spPr/>
    </dgm:pt>
    <dgm:pt modelId="{D79EE9A8-2E89-4D03-83BC-3604B6694FB1}" type="pres">
      <dgm:prSet presAssocID="{2653FC0F-59AD-45BB-89B3-CD7B93472687}" presName="iconBgRect" presStyleLbl="bgShp" presStyleIdx="4" presStyleCnt="6" custScaleY="84427" custLinFactNeighborY="20852"/>
      <dgm:spPr/>
    </dgm:pt>
    <dgm:pt modelId="{4E0CBB0C-57B1-4995-95DF-0FE8373AFDEC}" type="pres">
      <dgm:prSet presAssocID="{2653FC0F-59AD-45BB-89B3-CD7B93472687}" presName="iconRect" presStyleLbl="node1" presStyleIdx="4" presStyleCnt="6" custLinFactNeighborX="3407" custLinFactNeighborY="42020"/>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Checkmark"/>
        </a:ext>
      </dgm:extLst>
    </dgm:pt>
    <dgm:pt modelId="{EF9399AB-B679-44C9-9235-E23AA7CB294C}" type="pres">
      <dgm:prSet presAssocID="{2653FC0F-59AD-45BB-89B3-CD7B93472687}" presName="spaceRect" presStyleCnt="0"/>
      <dgm:spPr/>
    </dgm:pt>
    <dgm:pt modelId="{A8E8011D-B6B5-4FFB-916B-3EA2552B566A}" type="pres">
      <dgm:prSet presAssocID="{2653FC0F-59AD-45BB-89B3-CD7B93472687}" presName="textRect" presStyleLbl="revTx" presStyleIdx="4" presStyleCnt="6" custScaleX="192692">
        <dgm:presLayoutVars>
          <dgm:chMax val="1"/>
          <dgm:chPref val="1"/>
        </dgm:presLayoutVars>
      </dgm:prSet>
      <dgm:spPr/>
    </dgm:pt>
    <dgm:pt modelId="{FDBAA1E9-A3CD-41A5-83CC-D7D5E1069238}" type="pres">
      <dgm:prSet presAssocID="{C81634B0-1A9E-4455-9020-9DFC65D4C37F}" presName="sibTrans" presStyleCnt="0"/>
      <dgm:spPr/>
    </dgm:pt>
    <dgm:pt modelId="{9B7ED5DC-8270-4D4D-8C9D-3CB74B072BAE}" type="pres">
      <dgm:prSet presAssocID="{0FFA692C-DC18-47BD-86D8-297893EA0B19}" presName="compNode" presStyleCnt="0"/>
      <dgm:spPr/>
    </dgm:pt>
    <dgm:pt modelId="{2F1293A1-A093-4466-8E6A-2D509F1CC9BB}" type="pres">
      <dgm:prSet presAssocID="{0FFA692C-DC18-47BD-86D8-297893EA0B19}" presName="iconBgRect" presStyleLbl="bgShp" presStyleIdx="5" presStyleCnt="6" custLinFactNeighborX="1303" custLinFactNeighborY="22155"/>
      <dgm:spPr/>
    </dgm:pt>
    <dgm:pt modelId="{791C7345-0AA8-4938-A616-E7347A21094F}" type="pres">
      <dgm:prSet presAssocID="{0FFA692C-DC18-47BD-86D8-297893EA0B19}" presName="iconRect" presStyleLbl="node1" presStyleIdx="5" presStyleCnt="6" custLinFactNeighborX="3407" custLinFactNeighborY="39747"/>
      <dgm:spPr>
        <a:blipFill>
          <a:blip xmlns:r="http://schemas.openxmlformats.org/officeDocument/2006/relationships"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a:fillRect/>
          </a:stretch>
        </a:blipFill>
      </dgm:spPr>
      <dgm:extLst>
        <a:ext uri="{E40237B7-FDA0-4F09-8148-C483321AD2D9}">
          <dgm14:cNvPr xmlns:dgm14="http://schemas.microsoft.com/office/drawing/2010/diagram" id="0" name="" descr="End"/>
        </a:ext>
      </dgm:extLst>
    </dgm:pt>
    <dgm:pt modelId="{0C7E7603-9918-46E9-B650-7886C3AE0C30}" type="pres">
      <dgm:prSet presAssocID="{0FFA692C-DC18-47BD-86D8-297893EA0B19}" presName="spaceRect" presStyleCnt="0"/>
      <dgm:spPr/>
    </dgm:pt>
    <dgm:pt modelId="{3130FEA9-22A3-4CBC-B730-9B3456E69B07}" type="pres">
      <dgm:prSet presAssocID="{0FFA692C-DC18-47BD-86D8-297893EA0B19}" presName="textRect" presStyleLbl="revTx" presStyleIdx="5" presStyleCnt="6">
        <dgm:presLayoutVars>
          <dgm:chMax val="1"/>
          <dgm:chPref val="1"/>
        </dgm:presLayoutVars>
      </dgm:prSet>
      <dgm:spPr/>
    </dgm:pt>
  </dgm:ptLst>
  <dgm:cxnLst>
    <dgm:cxn modelId="{7E423027-A80E-42A7-B242-8771D99DB9BD}" type="presOf" srcId="{CEF102DC-64A1-4AA6-832D-D1D699083FCE}" destId="{C03CE6BA-C23B-4913-8A79-76D5982EFA13}" srcOrd="0" destOrd="0" presId="urn:microsoft.com/office/officeart/2018/5/layout/IconCircleLabelList"/>
    <dgm:cxn modelId="{5448BC33-D10A-49C8-916B-68D111C17400}" srcId="{82189B92-969A-4AA9-A35B-7CB493067C26}" destId="{CEF102DC-64A1-4AA6-832D-D1D699083FCE}" srcOrd="0" destOrd="0" parTransId="{4E20535C-3888-4B2A-A603-D36A7C662EB0}" sibTransId="{13EDF33E-8903-4BA6-B0E8-04D75FEBB98D}"/>
    <dgm:cxn modelId="{63DDEE36-5141-48A8-9CC3-E40876723706}" srcId="{82189B92-969A-4AA9-A35B-7CB493067C26}" destId="{F76B2055-CDE0-4853-BDF7-9DEF589A8163}" srcOrd="3" destOrd="0" parTransId="{FC668FE6-3953-4E85-92CA-8E588AD483C1}" sibTransId="{EB040BE2-9C4C-4DA7-BBE9-D461C17D9BBB}"/>
    <dgm:cxn modelId="{6A42F761-C4A4-4451-9276-702301148FC3}" type="presOf" srcId="{2653FC0F-59AD-45BB-89B3-CD7B93472687}" destId="{A8E8011D-B6B5-4FFB-916B-3EA2552B566A}" srcOrd="0" destOrd="0" presId="urn:microsoft.com/office/officeart/2018/5/layout/IconCircleLabelList"/>
    <dgm:cxn modelId="{33E30F6B-12E2-47AE-8F1F-74771D6CD9AE}" type="presOf" srcId="{F76B2055-CDE0-4853-BDF7-9DEF589A8163}" destId="{F8F0B9CF-D6AF-4064-AF67-C08A789F4B94}" srcOrd="0" destOrd="0" presId="urn:microsoft.com/office/officeart/2018/5/layout/IconCircleLabelList"/>
    <dgm:cxn modelId="{66495D70-1709-4683-A745-1C856EA90CF0}" srcId="{82189B92-969A-4AA9-A35B-7CB493067C26}" destId="{0FFA692C-DC18-47BD-86D8-297893EA0B19}" srcOrd="5" destOrd="0" parTransId="{57381FB1-A586-4D41-9497-FB4D847AA9EF}" sibTransId="{C5A27CFE-0782-467E-ACEB-BFDD9948011F}"/>
    <dgm:cxn modelId="{E8D6D986-CE8E-41CE-922A-64B40DAEA933}" type="presOf" srcId="{82189B92-969A-4AA9-A35B-7CB493067C26}" destId="{717B84D7-EC07-47A9-A573-A5C3021BAAEF}" srcOrd="0" destOrd="0" presId="urn:microsoft.com/office/officeart/2018/5/layout/IconCircleLabelList"/>
    <dgm:cxn modelId="{35E311A4-0986-44F0-938D-996A161FEE57}" srcId="{82189B92-969A-4AA9-A35B-7CB493067C26}" destId="{2653FC0F-59AD-45BB-89B3-CD7B93472687}" srcOrd="4" destOrd="0" parTransId="{329997FE-5D82-4E70-837E-2AEEDEDA1CD9}" sibTransId="{C81634B0-1A9E-4455-9020-9DFC65D4C37F}"/>
    <dgm:cxn modelId="{A2A67ECA-986D-4FE8-9FDB-F63141381657}" type="presOf" srcId="{C9939487-D7DE-423C-9141-CAF84711CCD5}" destId="{89094A3B-3759-43ED-8499-6F9B4AA7F536}" srcOrd="0" destOrd="0" presId="urn:microsoft.com/office/officeart/2018/5/layout/IconCircleLabelList"/>
    <dgm:cxn modelId="{9B1F7DCE-1304-4066-AD65-8AF80C9BFCA1}" type="presOf" srcId="{8DDA2FE9-A6B1-4263-837E-7A5C5A95B15B}" destId="{78DB5769-90CA-4B82-B818-F46AC8AB7C66}" srcOrd="0" destOrd="0" presId="urn:microsoft.com/office/officeart/2018/5/layout/IconCircleLabelList"/>
    <dgm:cxn modelId="{B67869E8-76EF-4977-B834-0166FCEAD143}" type="presOf" srcId="{0FFA692C-DC18-47BD-86D8-297893EA0B19}" destId="{3130FEA9-22A3-4CBC-B730-9B3456E69B07}" srcOrd="0" destOrd="0" presId="urn:microsoft.com/office/officeart/2018/5/layout/IconCircleLabelList"/>
    <dgm:cxn modelId="{6192B1E9-39B1-401D-BDC1-C4024DAF429B}" srcId="{82189B92-969A-4AA9-A35B-7CB493067C26}" destId="{C9939487-D7DE-423C-9141-CAF84711CCD5}" srcOrd="2" destOrd="0" parTransId="{4EF238B2-DC71-4F8A-A4E2-FEE1AB368FCF}" sibTransId="{6B0C2E45-A199-4B50-B7F0-7E200B600119}"/>
    <dgm:cxn modelId="{66E063FC-634F-4398-BFFB-09BF9A0BF102}" srcId="{82189B92-969A-4AA9-A35B-7CB493067C26}" destId="{8DDA2FE9-A6B1-4263-837E-7A5C5A95B15B}" srcOrd="1" destOrd="0" parTransId="{A8BC8BD5-B7B0-42AB-BF2A-D1642AD7A51F}" sibTransId="{4CAA9BAB-55F5-4B59-8206-C28144856A24}"/>
    <dgm:cxn modelId="{843DBF9D-2059-4E43-A597-7FAB722F0E1F}" type="presParOf" srcId="{717B84D7-EC07-47A9-A573-A5C3021BAAEF}" destId="{5B557571-3A75-4105-823D-E5CCDD8578BA}" srcOrd="0" destOrd="0" presId="urn:microsoft.com/office/officeart/2018/5/layout/IconCircleLabelList"/>
    <dgm:cxn modelId="{67A1FCF2-AD0C-4C92-B472-2496D3C2D0A4}" type="presParOf" srcId="{5B557571-3A75-4105-823D-E5CCDD8578BA}" destId="{57899403-AF43-456C-812B-5A9DA9ECBE0E}" srcOrd="0" destOrd="0" presId="urn:microsoft.com/office/officeart/2018/5/layout/IconCircleLabelList"/>
    <dgm:cxn modelId="{FAC8F884-694F-48AB-BC40-33432648E604}" type="presParOf" srcId="{5B557571-3A75-4105-823D-E5CCDD8578BA}" destId="{97E70B91-773C-41E1-9FA4-C1FD2481C575}" srcOrd="1" destOrd="0" presId="urn:microsoft.com/office/officeart/2018/5/layout/IconCircleLabelList"/>
    <dgm:cxn modelId="{6A3092BA-5BB3-43F6-AF3A-B17A152055DD}" type="presParOf" srcId="{5B557571-3A75-4105-823D-E5CCDD8578BA}" destId="{54E35196-75A0-4838-96D3-99FDA7D4A56F}" srcOrd="2" destOrd="0" presId="urn:microsoft.com/office/officeart/2018/5/layout/IconCircleLabelList"/>
    <dgm:cxn modelId="{024DB2B5-303D-445B-9AA9-336638EA2D5D}" type="presParOf" srcId="{5B557571-3A75-4105-823D-E5CCDD8578BA}" destId="{C03CE6BA-C23B-4913-8A79-76D5982EFA13}" srcOrd="3" destOrd="0" presId="urn:microsoft.com/office/officeart/2018/5/layout/IconCircleLabelList"/>
    <dgm:cxn modelId="{55D24D08-670F-411B-914A-9FC55FEFE43C}" type="presParOf" srcId="{717B84D7-EC07-47A9-A573-A5C3021BAAEF}" destId="{74112B43-1ABB-4835-998A-E91EF4670361}" srcOrd="1" destOrd="0" presId="urn:microsoft.com/office/officeart/2018/5/layout/IconCircleLabelList"/>
    <dgm:cxn modelId="{5CAE0DA3-20E0-4535-8A19-3D92743247C3}" type="presParOf" srcId="{717B84D7-EC07-47A9-A573-A5C3021BAAEF}" destId="{EC8B5A26-43CA-49F7-B007-AA350CEE1461}" srcOrd="2" destOrd="0" presId="urn:microsoft.com/office/officeart/2018/5/layout/IconCircleLabelList"/>
    <dgm:cxn modelId="{F39EB95A-10D1-4E0C-A6C2-04677F93FA53}" type="presParOf" srcId="{EC8B5A26-43CA-49F7-B007-AA350CEE1461}" destId="{6B88D001-1FAA-4CD0-ABF7-DC4643DF6E53}" srcOrd="0" destOrd="0" presId="urn:microsoft.com/office/officeart/2018/5/layout/IconCircleLabelList"/>
    <dgm:cxn modelId="{DF6A53AD-D887-437A-91EE-2C5B9CD1AE0A}" type="presParOf" srcId="{EC8B5A26-43CA-49F7-B007-AA350CEE1461}" destId="{977EF5B3-F961-403C-AA10-6816012E398B}" srcOrd="1" destOrd="0" presId="urn:microsoft.com/office/officeart/2018/5/layout/IconCircleLabelList"/>
    <dgm:cxn modelId="{CD6B8AD2-6EA7-417B-8A7D-E8DDFE0AA2A6}" type="presParOf" srcId="{EC8B5A26-43CA-49F7-B007-AA350CEE1461}" destId="{A67B9F3D-D340-448B-BB01-39264316F249}" srcOrd="2" destOrd="0" presId="urn:microsoft.com/office/officeart/2018/5/layout/IconCircleLabelList"/>
    <dgm:cxn modelId="{964B8D68-13D3-45EF-8C17-44DA344B91B0}" type="presParOf" srcId="{EC8B5A26-43CA-49F7-B007-AA350CEE1461}" destId="{78DB5769-90CA-4B82-B818-F46AC8AB7C66}" srcOrd="3" destOrd="0" presId="urn:microsoft.com/office/officeart/2018/5/layout/IconCircleLabelList"/>
    <dgm:cxn modelId="{BC456ADF-D461-4213-941C-52F8F4E19CF7}" type="presParOf" srcId="{717B84D7-EC07-47A9-A573-A5C3021BAAEF}" destId="{10CECBA2-828C-4CD2-B3D8-D8402BF061FF}" srcOrd="3" destOrd="0" presId="urn:microsoft.com/office/officeart/2018/5/layout/IconCircleLabelList"/>
    <dgm:cxn modelId="{D8EE8439-0459-4481-B509-0D5EF0F4FB90}" type="presParOf" srcId="{717B84D7-EC07-47A9-A573-A5C3021BAAEF}" destId="{E3315D77-A657-4A02-A217-4F2B1E64A42B}" srcOrd="4" destOrd="0" presId="urn:microsoft.com/office/officeart/2018/5/layout/IconCircleLabelList"/>
    <dgm:cxn modelId="{D731795F-D84A-4D7A-B08B-E4C8C9E7B100}" type="presParOf" srcId="{E3315D77-A657-4A02-A217-4F2B1E64A42B}" destId="{1E6B1E69-4C72-428D-B290-1747AC062842}" srcOrd="0" destOrd="0" presId="urn:microsoft.com/office/officeart/2018/5/layout/IconCircleLabelList"/>
    <dgm:cxn modelId="{6F4952FC-E2FE-45A6-8412-5FE5027BF52C}" type="presParOf" srcId="{E3315D77-A657-4A02-A217-4F2B1E64A42B}" destId="{6AAEC8D8-7494-49B5-B586-0B80426A5F2F}" srcOrd="1" destOrd="0" presId="urn:microsoft.com/office/officeart/2018/5/layout/IconCircleLabelList"/>
    <dgm:cxn modelId="{8A815B9C-E2D4-4709-8B37-A1044DE56BBA}" type="presParOf" srcId="{E3315D77-A657-4A02-A217-4F2B1E64A42B}" destId="{C779F164-5016-4439-9344-B6056B408FA3}" srcOrd="2" destOrd="0" presId="urn:microsoft.com/office/officeart/2018/5/layout/IconCircleLabelList"/>
    <dgm:cxn modelId="{24E7C239-2C79-463F-BD25-8E6ACBED6FF2}" type="presParOf" srcId="{E3315D77-A657-4A02-A217-4F2B1E64A42B}" destId="{89094A3B-3759-43ED-8499-6F9B4AA7F536}" srcOrd="3" destOrd="0" presId="urn:microsoft.com/office/officeart/2018/5/layout/IconCircleLabelList"/>
    <dgm:cxn modelId="{DA126737-890A-462F-A7D8-C464CE04F476}" type="presParOf" srcId="{717B84D7-EC07-47A9-A573-A5C3021BAAEF}" destId="{40936B3D-0665-4156-B293-451890D87289}" srcOrd="5" destOrd="0" presId="urn:microsoft.com/office/officeart/2018/5/layout/IconCircleLabelList"/>
    <dgm:cxn modelId="{C5D10521-84B1-49C7-9E42-79659DDE35ED}" type="presParOf" srcId="{717B84D7-EC07-47A9-A573-A5C3021BAAEF}" destId="{0BD8E106-606E-4A37-B6B4-E01DD5FC7F42}" srcOrd="6" destOrd="0" presId="urn:microsoft.com/office/officeart/2018/5/layout/IconCircleLabelList"/>
    <dgm:cxn modelId="{E358BF4C-6011-46E2-A700-DF729F9DAE26}" type="presParOf" srcId="{0BD8E106-606E-4A37-B6B4-E01DD5FC7F42}" destId="{043E6015-C4AC-4DE4-8E68-0A286221E1B8}" srcOrd="0" destOrd="0" presId="urn:microsoft.com/office/officeart/2018/5/layout/IconCircleLabelList"/>
    <dgm:cxn modelId="{FF1547F8-616F-4096-A6F2-B79E2ACC0B28}" type="presParOf" srcId="{0BD8E106-606E-4A37-B6B4-E01DD5FC7F42}" destId="{3D758AFA-C24A-4151-B3E1-BC3567B326B7}" srcOrd="1" destOrd="0" presId="urn:microsoft.com/office/officeart/2018/5/layout/IconCircleLabelList"/>
    <dgm:cxn modelId="{60C011CB-92D1-4663-A1B7-BA1E157DD417}" type="presParOf" srcId="{0BD8E106-606E-4A37-B6B4-E01DD5FC7F42}" destId="{0154CDEE-E7DC-48F8-AB69-582B8F46EC22}" srcOrd="2" destOrd="0" presId="urn:microsoft.com/office/officeart/2018/5/layout/IconCircleLabelList"/>
    <dgm:cxn modelId="{7CCB360F-BE46-45AE-A645-4CAC8AED0674}" type="presParOf" srcId="{0BD8E106-606E-4A37-B6B4-E01DD5FC7F42}" destId="{F8F0B9CF-D6AF-4064-AF67-C08A789F4B94}" srcOrd="3" destOrd="0" presId="urn:microsoft.com/office/officeart/2018/5/layout/IconCircleLabelList"/>
    <dgm:cxn modelId="{36926654-1BA7-4F56-B655-6FDB20545516}" type="presParOf" srcId="{717B84D7-EC07-47A9-A573-A5C3021BAAEF}" destId="{D2592CE3-2CEB-415C-93BD-82D0EC77D745}" srcOrd="7" destOrd="0" presId="urn:microsoft.com/office/officeart/2018/5/layout/IconCircleLabelList"/>
    <dgm:cxn modelId="{FB270C39-DDA4-4986-ABC0-A2B7C6004D86}" type="presParOf" srcId="{717B84D7-EC07-47A9-A573-A5C3021BAAEF}" destId="{54343B49-5B7A-4916-906A-DE3996B202DB}" srcOrd="8" destOrd="0" presId="urn:microsoft.com/office/officeart/2018/5/layout/IconCircleLabelList"/>
    <dgm:cxn modelId="{E17E5EF4-8212-4829-A06C-A3A688D16057}" type="presParOf" srcId="{54343B49-5B7A-4916-906A-DE3996B202DB}" destId="{D79EE9A8-2E89-4D03-83BC-3604B6694FB1}" srcOrd="0" destOrd="0" presId="urn:microsoft.com/office/officeart/2018/5/layout/IconCircleLabelList"/>
    <dgm:cxn modelId="{6E0512D9-1F62-47FA-B011-31A1CF8FD389}" type="presParOf" srcId="{54343B49-5B7A-4916-906A-DE3996B202DB}" destId="{4E0CBB0C-57B1-4995-95DF-0FE8373AFDEC}" srcOrd="1" destOrd="0" presId="urn:microsoft.com/office/officeart/2018/5/layout/IconCircleLabelList"/>
    <dgm:cxn modelId="{BBB044AC-8ABC-4302-A8E6-BB0BFC980D1A}" type="presParOf" srcId="{54343B49-5B7A-4916-906A-DE3996B202DB}" destId="{EF9399AB-B679-44C9-9235-E23AA7CB294C}" srcOrd="2" destOrd="0" presId="urn:microsoft.com/office/officeart/2018/5/layout/IconCircleLabelList"/>
    <dgm:cxn modelId="{0598A1E3-692C-4142-964C-79AFAC548F3B}" type="presParOf" srcId="{54343B49-5B7A-4916-906A-DE3996B202DB}" destId="{A8E8011D-B6B5-4FFB-916B-3EA2552B566A}" srcOrd="3" destOrd="0" presId="urn:microsoft.com/office/officeart/2018/5/layout/IconCircleLabelList"/>
    <dgm:cxn modelId="{EDC56142-FA13-46B2-9AE0-9B0FB577D0B0}" type="presParOf" srcId="{717B84D7-EC07-47A9-A573-A5C3021BAAEF}" destId="{FDBAA1E9-A3CD-41A5-83CC-D7D5E1069238}" srcOrd="9" destOrd="0" presId="urn:microsoft.com/office/officeart/2018/5/layout/IconCircleLabelList"/>
    <dgm:cxn modelId="{BA3F6257-B4F7-4F24-9345-BB290A9D05BB}" type="presParOf" srcId="{717B84D7-EC07-47A9-A573-A5C3021BAAEF}" destId="{9B7ED5DC-8270-4D4D-8C9D-3CB74B072BAE}" srcOrd="10" destOrd="0" presId="urn:microsoft.com/office/officeart/2018/5/layout/IconCircleLabelList"/>
    <dgm:cxn modelId="{922FAA21-8594-4A96-8795-877ACC310C00}" type="presParOf" srcId="{9B7ED5DC-8270-4D4D-8C9D-3CB74B072BAE}" destId="{2F1293A1-A093-4466-8E6A-2D509F1CC9BB}" srcOrd="0" destOrd="0" presId="urn:microsoft.com/office/officeart/2018/5/layout/IconCircleLabelList"/>
    <dgm:cxn modelId="{144B9EDB-EED9-446B-A2B9-ACB8570BD449}" type="presParOf" srcId="{9B7ED5DC-8270-4D4D-8C9D-3CB74B072BAE}" destId="{791C7345-0AA8-4938-A616-E7347A21094F}" srcOrd="1" destOrd="0" presId="urn:microsoft.com/office/officeart/2018/5/layout/IconCircleLabelList"/>
    <dgm:cxn modelId="{B9D3D14A-4BEE-47B7-A7B4-9A736BD79F36}" type="presParOf" srcId="{9B7ED5DC-8270-4D4D-8C9D-3CB74B072BAE}" destId="{0C7E7603-9918-46E9-B650-7886C3AE0C30}" srcOrd="2" destOrd="0" presId="urn:microsoft.com/office/officeart/2018/5/layout/IconCircleLabelList"/>
    <dgm:cxn modelId="{54AB736A-0156-4B17-A169-4C0FD82CDA38}" type="presParOf" srcId="{9B7ED5DC-8270-4D4D-8C9D-3CB74B072BAE}" destId="{3130FEA9-22A3-4CBC-B730-9B3456E69B07}"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D79608-9415-4259-B763-4A277CA70AF9}" type="doc">
      <dgm:prSet loTypeId="urn:microsoft.com/office/officeart/2005/8/layout/default" loCatId="list" qsTypeId="urn:microsoft.com/office/officeart/2005/8/quickstyle/simple2" qsCatId="simple" csTypeId="urn:microsoft.com/office/officeart/2005/8/colors/accent1_3" csCatId="accent1" phldr="1"/>
      <dgm:spPr/>
      <dgm:t>
        <a:bodyPr/>
        <a:lstStyle/>
        <a:p>
          <a:endParaRPr lang="en-US"/>
        </a:p>
      </dgm:t>
    </dgm:pt>
    <dgm:pt modelId="{A668866E-4DBD-4C8A-BEE0-6AB275B0A066}" type="pres">
      <dgm:prSet presAssocID="{9BD79608-9415-4259-B763-4A277CA70AF9}" presName="diagram" presStyleCnt="0">
        <dgm:presLayoutVars>
          <dgm:dir/>
          <dgm:resizeHandles val="exact"/>
        </dgm:presLayoutVars>
      </dgm:prSet>
      <dgm:spPr/>
    </dgm:pt>
  </dgm:ptLst>
  <dgm:cxnLst>
    <dgm:cxn modelId="{AF934FFA-5C5D-420F-9DFA-E137EA8ADE42}" type="presOf" srcId="{9BD79608-9415-4259-B763-4A277CA70AF9}" destId="{A668866E-4DBD-4C8A-BEE0-6AB275B0A066}"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46F8EA-664D-476D-B2B4-32272313889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2E7F892-ED54-4447-8FCA-E98F3D154F75}">
      <dgm:prSet custT="1"/>
      <dgm:spPr/>
      <dgm:t>
        <a:bodyPr/>
        <a:lstStyle/>
        <a:p>
          <a:pPr>
            <a:lnSpc>
              <a:spcPct val="100000"/>
            </a:lnSpc>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gm:t>
    </dgm:pt>
    <dgm:pt modelId="{5BE53D67-63ED-4234-AF22-271B69E87331}" type="parTrans" cxnId="{728C4A20-BB2B-428B-9238-620188475F0A}">
      <dgm:prSet/>
      <dgm:spPr/>
      <dgm:t>
        <a:bodyPr/>
        <a:lstStyle/>
        <a:p>
          <a:endParaRPr lang="en-US">
            <a:solidFill>
              <a:schemeClr val="tx2">
                <a:lumMod val="65000"/>
                <a:lumOff val="35000"/>
              </a:schemeClr>
            </a:solidFill>
          </a:endParaRPr>
        </a:p>
      </dgm:t>
    </dgm:pt>
    <dgm:pt modelId="{2F560622-44DE-4805-94FB-BC3AD81C1041}" type="sibTrans" cxnId="{728C4A20-BB2B-428B-9238-620188475F0A}">
      <dgm:prSet/>
      <dgm:spPr/>
      <dgm:t>
        <a:bodyPr/>
        <a:lstStyle/>
        <a:p>
          <a:endParaRPr lang="en-US">
            <a:solidFill>
              <a:schemeClr val="tx2">
                <a:lumMod val="65000"/>
                <a:lumOff val="35000"/>
              </a:schemeClr>
            </a:solidFill>
          </a:endParaRPr>
        </a:p>
      </dgm:t>
    </dgm:pt>
    <dgm:pt modelId="{540EF417-CEAD-4621-90AC-8389FF1CE861}">
      <dgm:prSet/>
      <dgm:spPr/>
      <dgm:t>
        <a:bodyPr/>
        <a:lstStyle/>
        <a:p>
          <a:pPr>
            <a:lnSpc>
              <a:spcPct val="100000"/>
            </a:lnSpc>
          </a:pPr>
          <a:r>
            <a:rPr lang="en-US" dirty="0">
              <a:solidFill>
                <a:schemeClr val="tx2">
                  <a:lumMod val="65000"/>
                  <a:lumOff val="35000"/>
                </a:schemeClr>
              </a:solidFill>
            </a:rPr>
            <a:t>Whether </a:t>
          </a:r>
          <a:r>
            <a:rPr lang="en-US" u="none" dirty="0">
              <a:solidFill>
                <a:schemeClr val="tx2">
                  <a:lumMod val="65000"/>
                  <a:lumOff val="35000"/>
                </a:schemeClr>
              </a:solidFill>
            </a:rPr>
            <a:t>Representatives have </a:t>
          </a:r>
          <a:r>
            <a:rPr lang="en-US" dirty="0">
              <a:solidFill>
                <a:schemeClr val="tx2">
                  <a:lumMod val="65000"/>
                  <a:lumOff val="35000"/>
                </a:schemeClr>
              </a:solidFill>
            </a:rPr>
            <a:t>any other comments</a:t>
          </a:r>
        </a:p>
      </dgm:t>
    </dgm:pt>
    <dgm:pt modelId="{0578F05B-E84A-426F-9750-8D4099EBE3F7}" type="parTrans" cxnId="{2992E5E7-6DEC-4F9C-B505-F55553643C33}">
      <dgm:prSet/>
      <dgm:spPr/>
      <dgm:t>
        <a:bodyPr/>
        <a:lstStyle/>
        <a:p>
          <a:endParaRPr lang="en-US">
            <a:solidFill>
              <a:schemeClr val="tx2">
                <a:lumMod val="65000"/>
                <a:lumOff val="35000"/>
              </a:schemeClr>
            </a:solidFill>
          </a:endParaRPr>
        </a:p>
      </dgm:t>
    </dgm:pt>
    <dgm:pt modelId="{0ACADAC0-4E4C-4EC6-B1F2-8D3B74A51FD2}" type="sibTrans" cxnId="{2992E5E7-6DEC-4F9C-B505-F55553643C33}">
      <dgm:prSet/>
      <dgm:spPr/>
      <dgm:t>
        <a:bodyPr/>
        <a:lstStyle/>
        <a:p>
          <a:endParaRPr lang="en-US">
            <a:solidFill>
              <a:schemeClr val="tx2">
                <a:lumMod val="65000"/>
                <a:lumOff val="35000"/>
              </a:schemeClr>
            </a:solidFill>
          </a:endParaRPr>
        </a:p>
      </dgm:t>
    </dgm:pt>
    <dgm:pt modelId="{266D212F-7CCF-48BB-A584-165429F22FCF}" type="pres">
      <dgm:prSet presAssocID="{F446F8EA-664D-476D-B2B4-322723138893}" presName="root" presStyleCnt="0">
        <dgm:presLayoutVars>
          <dgm:dir/>
          <dgm:resizeHandles val="exact"/>
        </dgm:presLayoutVars>
      </dgm:prSet>
      <dgm:spPr/>
    </dgm:pt>
    <dgm:pt modelId="{6D72F987-B76E-4B26-AA3B-2FBE84C49549}" type="pres">
      <dgm:prSet presAssocID="{02E7F892-ED54-4447-8FCA-E98F3D154F75}" presName="compNode" presStyleCnt="0"/>
      <dgm:spPr/>
    </dgm:pt>
    <dgm:pt modelId="{48D7283B-D583-4578-8E6E-D900100EE2CA}" type="pres">
      <dgm:prSet presAssocID="{02E7F892-ED54-4447-8FCA-E98F3D154F7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6F1547A1-32ED-45F0-B8E2-E7CEBCFD521D}" type="pres">
      <dgm:prSet presAssocID="{02E7F892-ED54-4447-8FCA-E98F3D154F75}" presName="spaceRect" presStyleCnt="0"/>
      <dgm:spPr/>
    </dgm:pt>
    <dgm:pt modelId="{51EA30B5-7CE8-4994-AD9D-18299DE2F899}" type="pres">
      <dgm:prSet presAssocID="{02E7F892-ED54-4447-8FCA-E98F3D154F75}" presName="textRect" presStyleLbl="revTx" presStyleIdx="0" presStyleCnt="2">
        <dgm:presLayoutVars>
          <dgm:chMax val="1"/>
          <dgm:chPref val="1"/>
        </dgm:presLayoutVars>
      </dgm:prSet>
      <dgm:spPr/>
    </dgm:pt>
    <dgm:pt modelId="{6B2FC215-8116-4233-A58A-2C22BC71A8A7}" type="pres">
      <dgm:prSet presAssocID="{2F560622-44DE-4805-94FB-BC3AD81C1041}" presName="sibTrans" presStyleCnt="0"/>
      <dgm:spPr/>
    </dgm:pt>
    <dgm:pt modelId="{74156B82-C5DF-4694-882E-19A8BDFF2D1E}" type="pres">
      <dgm:prSet presAssocID="{540EF417-CEAD-4621-90AC-8389FF1CE861}" presName="compNode" presStyleCnt="0"/>
      <dgm:spPr/>
    </dgm:pt>
    <dgm:pt modelId="{F6B3EDAE-FF85-4785-B327-612AEDD53F5F}" type="pres">
      <dgm:prSet presAssocID="{540EF417-CEAD-4621-90AC-8389FF1CE8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Bubble"/>
        </a:ext>
      </dgm:extLst>
    </dgm:pt>
    <dgm:pt modelId="{659577C0-A65E-428F-B4EA-AA6CE126F523}" type="pres">
      <dgm:prSet presAssocID="{540EF417-CEAD-4621-90AC-8389FF1CE861}" presName="spaceRect" presStyleCnt="0"/>
      <dgm:spPr/>
    </dgm:pt>
    <dgm:pt modelId="{6C8195F9-8B79-4966-90DB-76468CD8E210}" type="pres">
      <dgm:prSet presAssocID="{540EF417-CEAD-4621-90AC-8389FF1CE861}" presName="textRect" presStyleLbl="revTx" presStyleIdx="1" presStyleCnt="2">
        <dgm:presLayoutVars>
          <dgm:chMax val="1"/>
          <dgm:chPref val="1"/>
        </dgm:presLayoutVars>
      </dgm:prSet>
      <dgm:spPr/>
    </dgm:pt>
  </dgm:ptLst>
  <dgm:cxnLst>
    <dgm:cxn modelId="{728C4A20-BB2B-428B-9238-620188475F0A}" srcId="{F446F8EA-664D-476D-B2B4-322723138893}" destId="{02E7F892-ED54-4447-8FCA-E98F3D154F75}" srcOrd="0" destOrd="0" parTransId="{5BE53D67-63ED-4234-AF22-271B69E87331}" sibTransId="{2F560622-44DE-4805-94FB-BC3AD81C1041}"/>
    <dgm:cxn modelId="{FFB2A037-AF5A-4D7D-9135-2B6D5E55CCAC}" type="presOf" srcId="{02E7F892-ED54-4447-8FCA-E98F3D154F75}" destId="{51EA30B5-7CE8-4994-AD9D-18299DE2F899}" srcOrd="0" destOrd="0" presId="urn:microsoft.com/office/officeart/2018/2/layout/IconLabelList"/>
    <dgm:cxn modelId="{FA3E8CA1-A417-488F-A2D6-3C0B95A1E1C4}" type="presOf" srcId="{540EF417-CEAD-4621-90AC-8389FF1CE861}" destId="{6C8195F9-8B79-4966-90DB-76468CD8E210}" srcOrd="0" destOrd="0" presId="urn:microsoft.com/office/officeart/2018/2/layout/IconLabelList"/>
    <dgm:cxn modelId="{346CDEE5-CF57-4409-AD01-71B518B88782}" type="presOf" srcId="{F446F8EA-664D-476D-B2B4-322723138893}" destId="{266D212F-7CCF-48BB-A584-165429F22FCF}" srcOrd="0" destOrd="0" presId="urn:microsoft.com/office/officeart/2018/2/layout/IconLabelList"/>
    <dgm:cxn modelId="{2992E5E7-6DEC-4F9C-B505-F55553643C33}" srcId="{F446F8EA-664D-476D-B2B4-322723138893}" destId="{540EF417-CEAD-4621-90AC-8389FF1CE861}" srcOrd="1" destOrd="0" parTransId="{0578F05B-E84A-426F-9750-8D4099EBE3F7}" sibTransId="{0ACADAC0-4E4C-4EC6-B1F2-8D3B74A51FD2}"/>
    <dgm:cxn modelId="{FF737620-F1F9-4CD2-8AF0-577918F9DCBE}" type="presParOf" srcId="{266D212F-7CCF-48BB-A584-165429F22FCF}" destId="{6D72F987-B76E-4B26-AA3B-2FBE84C49549}" srcOrd="0" destOrd="0" presId="urn:microsoft.com/office/officeart/2018/2/layout/IconLabelList"/>
    <dgm:cxn modelId="{20D51036-3A8D-474A-840D-D16E33B08880}" type="presParOf" srcId="{6D72F987-B76E-4B26-AA3B-2FBE84C49549}" destId="{48D7283B-D583-4578-8E6E-D900100EE2CA}" srcOrd="0" destOrd="0" presId="urn:microsoft.com/office/officeart/2018/2/layout/IconLabelList"/>
    <dgm:cxn modelId="{57B6A72B-5FAF-4B73-B0CD-EFF088C1005A}" type="presParOf" srcId="{6D72F987-B76E-4B26-AA3B-2FBE84C49549}" destId="{6F1547A1-32ED-45F0-B8E2-E7CEBCFD521D}" srcOrd="1" destOrd="0" presId="urn:microsoft.com/office/officeart/2018/2/layout/IconLabelList"/>
    <dgm:cxn modelId="{8040D930-29F9-4513-8F93-811B8EC4148C}" type="presParOf" srcId="{6D72F987-B76E-4B26-AA3B-2FBE84C49549}" destId="{51EA30B5-7CE8-4994-AD9D-18299DE2F899}" srcOrd="2" destOrd="0" presId="urn:microsoft.com/office/officeart/2018/2/layout/IconLabelList"/>
    <dgm:cxn modelId="{A61CBA03-1D1B-41FB-9D14-A71C9402D931}" type="presParOf" srcId="{266D212F-7CCF-48BB-A584-165429F22FCF}" destId="{6B2FC215-8116-4233-A58A-2C22BC71A8A7}" srcOrd="1" destOrd="0" presId="urn:microsoft.com/office/officeart/2018/2/layout/IconLabelList"/>
    <dgm:cxn modelId="{7F1D5593-EE7F-4AF4-9560-36AC8021E2B0}" type="presParOf" srcId="{266D212F-7CCF-48BB-A584-165429F22FCF}" destId="{74156B82-C5DF-4694-882E-19A8BDFF2D1E}" srcOrd="2" destOrd="0" presId="urn:microsoft.com/office/officeart/2018/2/layout/IconLabelList"/>
    <dgm:cxn modelId="{70AA72CC-D8E3-4940-9327-EB9B530A40CB}" type="presParOf" srcId="{74156B82-C5DF-4694-882E-19A8BDFF2D1E}" destId="{F6B3EDAE-FF85-4785-B327-612AEDD53F5F}" srcOrd="0" destOrd="0" presId="urn:microsoft.com/office/officeart/2018/2/layout/IconLabelList"/>
    <dgm:cxn modelId="{D126F02E-08D7-4674-81E8-1AA428AC9519}" type="presParOf" srcId="{74156B82-C5DF-4694-882E-19A8BDFF2D1E}" destId="{659577C0-A65E-428F-B4EA-AA6CE126F523}" srcOrd="1" destOrd="0" presId="urn:microsoft.com/office/officeart/2018/2/layout/IconLabelList"/>
    <dgm:cxn modelId="{AAB413F9-A147-44B3-8AF2-209B204E766D}" type="presParOf" srcId="{74156B82-C5DF-4694-882E-19A8BDFF2D1E}" destId="{6C8195F9-8B79-4966-90DB-76468CD8E21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AB6358-4605-4C0A-8719-5D84844DBEE2}" type="doc">
      <dgm:prSet loTypeId="urn:microsoft.com/office/officeart/2005/8/layout/process2" loCatId="process" qsTypeId="urn:microsoft.com/office/officeart/2005/8/quickstyle/simple1" qsCatId="simple" csTypeId="urn:microsoft.com/office/officeart/2005/8/colors/colorful1" csCatId="colorful" phldr="1"/>
      <dgm:spPr/>
      <dgm:t>
        <a:bodyPr/>
        <a:lstStyle/>
        <a:p>
          <a:endParaRPr lang="en-US"/>
        </a:p>
      </dgm:t>
    </dgm:pt>
    <dgm:pt modelId="{BC4F17A8-D04C-4900-BEB2-31DC9D9643EF}">
      <dgm:prSet custT="1"/>
      <dgm:spPr>
        <a:solidFill>
          <a:srgbClr val="92D050"/>
        </a:solidFill>
        <a:ln w="25400" cap="flat" cmpd="sng" algn="ctr">
          <a:solidFill>
            <a:srgbClr val="FFFFFF">
              <a:hueOff val="0"/>
              <a:satOff val="0"/>
              <a:lumOff val="0"/>
              <a:alphaOff val="0"/>
            </a:srgbClr>
          </a:solidFill>
          <a:prstDash val="solid"/>
        </a:ln>
        <a:effectLst/>
      </dgm:spPr>
      <dgm:t>
        <a:bodyPr spcFirstLastPara="0" vert="horz" wrap="square" lIns="76200" tIns="76200" rIns="76200" bIns="76200" numCol="1" spcCol="1270" anchor="ctr" anchorCtr="0"/>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Audit Team</a:t>
          </a:r>
        </a:p>
      </dgm:t>
    </dgm:pt>
    <dgm:pt modelId="{3ABCC0BA-CC48-4332-8443-1CC310D6809D}" type="sibTrans" cxnId="{D9746AFB-B445-4D79-A5D4-DD72DD001697}">
      <dgm:prSet/>
      <dgm:spPr>
        <a:solidFill>
          <a:schemeClr val="bg1"/>
        </a:solidFill>
      </dgm:spPr>
      <dgm:t>
        <a:bodyPr/>
        <a:lstStyle/>
        <a:p>
          <a:endParaRPr lang="en-US" b="1"/>
        </a:p>
      </dgm:t>
    </dgm:pt>
    <dgm:pt modelId="{31400F89-1C06-49C2-8ACD-22318C4DBF96}" type="parTrans" cxnId="{D9746AFB-B445-4D79-A5D4-DD72DD001697}">
      <dgm:prSet/>
      <dgm:spPr/>
      <dgm:t>
        <a:bodyPr/>
        <a:lstStyle/>
        <a:p>
          <a:endParaRPr lang="en-US" b="1"/>
        </a:p>
      </dgm:t>
    </dgm:pt>
    <dgm:pt modelId="{C269005F-7096-44F2-A56B-1CF61512DB8E}" type="pres">
      <dgm:prSet presAssocID="{7CAB6358-4605-4C0A-8719-5D84844DBEE2}" presName="linearFlow" presStyleCnt="0">
        <dgm:presLayoutVars>
          <dgm:resizeHandles val="exact"/>
        </dgm:presLayoutVars>
      </dgm:prSet>
      <dgm:spPr/>
    </dgm:pt>
    <dgm:pt modelId="{190FE74B-5E28-45CE-8D22-CCEE3A43A5A7}" type="pres">
      <dgm:prSet presAssocID="{BC4F17A8-D04C-4900-BEB2-31DC9D9643EF}" presName="node" presStyleLbl="node1" presStyleIdx="0" presStyleCnt="1" custLinFactNeighborX="-12854" custLinFactNeighborY="1142">
        <dgm:presLayoutVars>
          <dgm:bulletEnabled val="1"/>
        </dgm:presLayoutVars>
      </dgm:prSet>
      <dgm:spPr>
        <a:xfrm>
          <a:off x="0" y="22633"/>
          <a:ext cx="1082351" cy="1022291"/>
        </a:xfrm>
        <a:prstGeom prst="roundRect">
          <a:avLst>
            <a:gd name="adj" fmla="val 10000"/>
          </a:avLst>
        </a:prstGeom>
      </dgm:spPr>
    </dgm:pt>
  </dgm:ptLst>
  <dgm:cxnLst>
    <dgm:cxn modelId="{1E844504-0624-4D8A-99FB-E066F3D79F8D}" type="presOf" srcId="{7CAB6358-4605-4C0A-8719-5D84844DBEE2}" destId="{C269005F-7096-44F2-A56B-1CF61512DB8E}" srcOrd="0" destOrd="0" presId="urn:microsoft.com/office/officeart/2005/8/layout/process2"/>
    <dgm:cxn modelId="{B1A00FA3-6521-479E-88D5-37A61534048D}" type="presOf" srcId="{BC4F17A8-D04C-4900-BEB2-31DC9D9643EF}" destId="{190FE74B-5E28-45CE-8D22-CCEE3A43A5A7}" srcOrd="0" destOrd="0" presId="urn:microsoft.com/office/officeart/2005/8/layout/process2"/>
    <dgm:cxn modelId="{D9746AFB-B445-4D79-A5D4-DD72DD001697}" srcId="{7CAB6358-4605-4C0A-8719-5D84844DBEE2}" destId="{BC4F17A8-D04C-4900-BEB2-31DC9D9643EF}" srcOrd="0" destOrd="0" parTransId="{31400F89-1C06-49C2-8ACD-22318C4DBF96}" sibTransId="{3ABCC0BA-CC48-4332-8443-1CC310D6809D}"/>
    <dgm:cxn modelId="{3DBA8BDB-0D38-4C36-A1C4-5BA9DBF44A3F}" type="presParOf" srcId="{C269005F-7096-44F2-A56B-1CF61512DB8E}" destId="{190FE74B-5E28-45CE-8D22-CCEE3A43A5A7}"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AB6358-4605-4C0A-8719-5D84844DBEE2}" type="doc">
      <dgm:prSet loTypeId="urn:microsoft.com/office/officeart/2005/8/layout/process2" loCatId="process" qsTypeId="urn:microsoft.com/office/officeart/2005/8/quickstyle/simple1" qsCatId="simple" csTypeId="urn:microsoft.com/office/officeart/2005/8/colors/colorful1" csCatId="colorful" phldr="1"/>
      <dgm:spPr/>
      <dgm:t>
        <a:bodyPr/>
        <a:lstStyle/>
        <a:p>
          <a:endParaRPr lang="en-US"/>
        </a:p>
      </dgm:t>
    </dgm:pt>
    <dgm:pt modelId="{BC4F17A8-D04C-4900-BEB2-31DC9D9643EF}">
      <dgm:prSet custT="1"/>
      <dgm:spPr>
        <a:solidFill>
          <a:srgbClr val="92D050"/>
        </a:solidFill>
        <a:ln w="25400" cap="flat" cmpd="sng" algn="ctr">
          <a:solidFill>
            <a:srgbClr val="FFFFFF">
              <a:hueOff val="0"/>
              <a:satOff val="0"/>
              <a:lumOff val="0"/>
              <a:alphaOff val="0"/>
            </a:srgbClr>
          </a:solidFill>
          <a:prstDash val="solid"/>
        </a:ln>
        <a:effectLst/>
      </dgm:spPr>
      <dgm:t>
        <a:bodyPr spcFirstLastPara="0" vert="horz" wrap="square" lIns="76200" tIns="76200" rIns="76200" bIns="76200" numCol="1" spcCol="1270" anchor="ctr" anchorCtr="0"/>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Review Team</a:t>
          </a:r>
        </a:p>
      </dgm:t>
    </dgm:pt>
    <dgm:pt modelId="{3ABCC0BA-CC48-4332-8443-1CC310D6809D}" type="sibTrans" cxnId="{D9746AFB-B445-4D79-A5D4-DD72DD001697}">
      <dgm:prSet/>
      <dgm:spPr>
        <a:solidFill>
          <a:schemeClr val="bg1"/>
        </a:solidFill>
      </dgm:spPr>
      <dgm:t>
        <a:bodyPr/>
        <a:lstStyle/>
        <a:p>
          <a:endParaRPr lang="en-US" b="1"/>
        </a:p>
      </dgm:t>
    </dgm:pt>
    <dgm:pt modelId="{31400F89-1C06-49C2-8ACD-22318C4DBF96}" type="parTrans" cxnId="{D9746AFB-B445-4D79-A5D4-DD72DD001697}">
      <dgm:prSet/>
      <dgm:spPr/>
      <dgm:t>
        <a:bodyPr/>
        <a:lstStyle/>
        <a:p>
          <a:endParaRPr lang="en-US" b="1"/>
        </a:p>
      </dgm:t>
    </dgm:pt>
    <dgm:pt modelId="{C269005F-7096-44F2-A56B-1CF61512DB8E}" type="pres">
      <dgm:prSet presAssocID="{7CAB6358-4605-4C0A-8719-5D84844DBEE2}" presName="linearFlow" presStyleCnt="0">
        <dgm:presLayoutVars>
          <dgm:resizeHandles val="exact"/>
        </dgm:presLayoutVars>
      </dgm:prSet>
      <dgm:spPr/>
    </dgm:pt>
    <dgm:pt modelId="{190FE74B-5E28-45CE-8D22-CCEE3A43A5A7}" type="pres">
      <dgm:prSet presAssocID="{BC4F17A8-D04C-4900-BEB2-31DC9D9643EF}" presName="node" presStyleLbl="node1" presStyleIdx="0" presStyleCnt="1" custLinFactNeighborX="-12854" custLinFactNeighborY="1142">
        <dgm:presLayoutVars>
          <dgm:bulletEnabled val="1"/>
        </dgm:presLayoutVars>
      </dgm:prSet>
      <dgm:spPr>
        <a:xfrm>
          <a:off x="0" y="22633"/>
          <a:ext cx="1082351" cy="1022291"/>
        </a:xfrm>
        <a:prstGeom prst="roundRect">
          <a:avLst>
            <a:gd name="adj" fmla="val 10000"/>
          </a:avLst>
        </a:prstGeom>
      </dgm:spPr>
    </dgm:pt>
  </dgm:ptLst>
  <dgm:cxnLst>
    <dgm:cxn modelId="{1E844504-0624-4D8A-99FB-E066F3D79F8D}" type="presOf" srcId="{7CAB6358-4605-4C0A-8719-5D84844DBEE2}" destId="{C269005F-7096-44F2-A56B-1CF61512DB8E}" srcOrd="0" destOrd="0" presId="urn:microsoft.com/office/officeart/2005/8/layout/process2"/>
    <dgm:cxn modelId="{B1A00FA3-6521-479E-88D5-37A61534048D}" type="presOf" srcId="{BC4F17A8-D04C-4900-BEB2-31DC9D9643EF}" destId="{190FE74B-5E28-45CE-8D22-CCEE3A43A5A7}" srcOrd="0" destOrd="0" presId="urn:microsoft.com/office/officeart/2005/8/layout/process2"/>
    <dgm:cxn modelId="{D9746AFB-B445-4D79-A5D4-DD72DD001697}" srcId="{7CAB6358-4605-4C0A-8719-5D84844DBEE2}" destId="{BC4F17A8-D04C-4900-BEB2-31DC9D9643EF}" srcOrd="0" destOrd="0" parTransId="{31400F89-1C06-49C2-8ACD-22318C4DBF96}" sibTransId="{3ABCC0BA-CC48-4332-8443-1CC310D6809D}"/>
    <dgm:cxn modelId="{3DBA8BDB-0D38-4C36-A1C4-5BA9DBF44A3F}" type="presParOf" srcId="{C269005F-7096-44F2-A56B-1CF61512DB8E}" destId="{190FE74B-5E28-45CE-8D22-CCEE3A43A5A7}"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AB6358-4605-4C0A-8719-5D84844DBEE2}" type="doc">
      <dgm:prSet loTypeId="urn:microsoft.com/office/officeart/2005/8/layout/process2" loCatId="process" qsTypeId="urn:microsoft.com/office/officeart/2005/8/quickstyle/simple1" qsCatId="simple" csTypeId="urn:microsoft.com/office/officeart/2005/8/colors/colorful1" csCatId="colorful" phldr="1"/>
      <dgm:spPr/>
      <dgm:t>
        <a:bodyPr/>
        <a:lstStyle/>
        <a:p>
          <a:endParaRPr lang="en-US"/>
        </a:p>
      </dgm:t>
    </dgm:pt>
    <dgm:pt modelId="{BC4F17A8-D04C-4900-BEB2-31DC9D9643EF}">
      <dgm:prSet custT="1"/>
      <dgm:spPr>
        <a:solidFill>
          <a:srgbClr val="92D050"/>
        </a:solidFill>
        <a:ln w="25400" cap="flat" cmpd="sng" algn="ctr">
          <a:solidFill>
            <a:srgbClr val="FFFFFF">
              <a:hueOff val="0"/>
              <a:satOff val="0"/>
              <a:lumOff val="0"/>
              <a:alphaOff val="0"/>
            </a:srgbClr>
          </a:solidFill>
          <a:prstDash val="solid"/>
        </a:ln>
        <a:effectLst/>
      </dgm:spPr>
      <dgm:t>
        <a:bodyPr spcFirstLastPara="0" vert="horz" wrap="square" lIns="76200" tIns="76200" rIns="76200" bIns="76200" numCol="1" spcCol="1270" anchor="ctr" anchorCtr="0"/>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Assurance Team</a:t>
          </a:r>
        </a:p>
      </dgm:t>
    </dgm:pt>
    <dgm:pt modelId="{3ABCC0BA-CC48-4332-8443-1CC310D6809D}" type="sibTrans" cxnId="{D9746AFB-B445-4D79-A5D4-DD72DD001697}">
      <dgm:prSet/>
      <dgm:spPr>
        <a:solidFill>
          <a:schemeClr val="bg1"/>
        </a:solidFill>
      </dgm:spPr>
      <dgm:t>
        <a:bodyPr/>
        <a:lstStyle/>
        <a:p>
          <a:endParaRPr lang="en-US" b="1"/>
        </a:p>
      </dgm:t>
    </dgm:pt>
    <dgm:pt modelId="{31400F89-1C06-49C2-8ACD-22318C4DBF96}" type="parTrans" cxnId="{D9746AFB-B445-4D79-A5D4-DD72DD001697}">
      <dgm:prSet/>
      <dgm:spPr/>
      <dgm:t>
        <a:bodyPr/>
        <a:lstStyle/>
        <a:p>
          <a:endParaRPr lang="en-US" b="1"/>
        </a:p>
      </dgm:t>
    </dgm:pt>
    <dgm:pt modelId="{C269005F-7096-44F2-A56B-1CF61512DB8E}" type="pres">
      <dgm:prSet presAssocID="{7CAB6358-4605-4C0A-8719-5D84844DBEE2}" presName="linearFlow" presStyleCnt="0">
        <dgm:presLayoutVars>
          <dgm:resizeHandles val="exact"/>
        </dgm:presLayoutVars>
      </dgm:prSet>
      <dgm:spPr/>
    </dgm:pt>
    <dgm:pt modelId="{190FE74B-5E28-45CE-8D22-CCEE3A43A5A7}" type="pres">
      <dgm:prSet presAssocID="{BC4F17A8-D04C-4900-BEB2-31DC9D9643EF}" presName="node" presStyleLbl="node1" presStyleIdx="0" presStyleCnt="1" custLinFactNeighborX="-11762" custLinFactNeighborY="634">
        <dgm:presLayoutVars>
          <dgm:bulletEnabled val="1"/>
        </dgm:presLayoutVars>
      </dgm:prSet>
      <dgm:spPr>
        <a:xfrm>
          <a:off x="0" y="22633"/>
          <a:ext cx="1082351" cy="1022291"/>
        </a:xfrm>
        <a:prstGeom prst="roundRect">
          <a:avLst>
            <a:gd name="adj" fmla="val 10000"/>
          </a:avLst>
        </a:prstGeom>
      </dgm:spPr>
    </dgm:pt>
  </dgm:ptLst>
  <dgm:cxnLst>
    <dgm:cxn modelId="{1E844504-0624-4D8A-99FB-E066F3D79F8D}" type="presOf" srcId="{7CAB6358-4605-4C0A-8719-5D84844DBEE2}" destId="{C269005F-7096-44F2-A56B-1CF61512DB8E}" srcOrd="0" destOrd="0" presId="urn:microsoft.com/office/officeart/2005/8/layout/process2"/>
    <dgm:cxn modelId="{B1A00FA3-6521-479E-88D5-37A61534048D}" type="presOf" srcId="{BC4F17A8-D04C-4900-BEB2-31DC9D9643EF}" destId="{190FE74B-5E28-45CE-8D22-CCEE3A43A5A7}" srcOrd="0" destOrd="0" presId="urn:microsoft.com/office/officeart/2005/8/layout/process2"/>
    <dgm:cxn modelId="{D9746AFB-B445-4D79-A5D4-DD72DD001697}" srcId="{7CAB6358-4605-4C0A-8719-5D84844DBEE2}" destId="{BC4F17A8-D04C-4900-BEB2-31DC9D9643EF}" srcOrd="0" destOrd="0" parTransId="{31400F89-1C06-49C2-8ACD-22318C4DBF96}" sibTransId="{3ABCC0BA-CC48-4332-8443-1CC310D6809D}"/>
    <dgm:cxn modelId="{3DBA8BDB-0D38-4C36-A1C4-5BA9DBF44A3F}" type="presParOf" srcId="{C269005F-7096-44F2-A56B-1CF61512DB8E}" destId="{190FE74B-5E28-45CE-8D22-CCEE3A43A5A7}"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46F8EA-664D-476D-B2B4-32272313889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2E7F892-ED54-4447-8FCA-E98F3D154F75}">
      <dgm:prSet custT="1"/>
      <dgm:spPr/>
      <dgm:t>
        <a:bodyPr/>
        <a:lstStyle/>
        <a:p>
          <a:pPr>
            <a:lnSpc>
              <a:spcPct val="100000"/>
            </a:lnSpc>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gm:t>
    </dgm:pt>
    <dgm:pt modelId="{5BE53D67-63ED-4234-AF22-271B69E87331}" type="parTrans" cxnId="{728C4A20-BB2B-428B-9238-620188475F0A}">
      <dgm:prSet/>
      <dgm:spPr/>
      <dgm:t>
        <a:bodyPr/>
        <a:lstStyle/>
        <a:p>
          <a:endParaRPr lang="en-US">
            <a:solidFill>
              <a:schemeClr val="tx2">
                <a:lumMod val="65000"/>
                <a:lumOff val="35000"/>
              </a:schemeClr>
            </a:solidFill>
          </a:endParaRPr>
        </a:p>
      </dgm:t>
    </dgm:pt>
    <dgm:pt modelId="{2F560622-44DE-4805-94FB-BC3AD81C1041}" type="sibTrans" cxnId="{728C4A20-BB2B-428B-9238-620188475F0A}">
      <dgm:prSet/>
      <dgm:spPr/>
      <dgm:t>
        <a:bodyPr/>
        <a:lstStyle/>
        <a:p>
          <a:endParaRPr lang="en-US">
            <a:solidFill>
              <a:schemeClr val="tx2">
                <a:lumMod val="65000"/>
                <a:lumOff val="35000"/>
              </a:schemeClr>
            </a:solidFill>
          </a:endParaRPr>
        </a:p>
      </dgm:t>
    </dgm:pt>
    <dgm:pt modelId="{540EF417-CEAD-4621-90AC-8389FF1CE861}">
      <dgm:prSet/>
      <dgm:spPr/>
      <dgm:t>
        <a:bodyPr/>
        <a:lstStyle/>
        <a:p>
          <a:pPr>
            <a:lnSpc>
              <a:spcPct val="100000"/>
            </a:lnSpc>
          </a:pPr>
          <a:r>
            <a:rPr lang="en-US" dirty="0">
              <a:solidFill>
                <a:schemeClr val="tx2">
                  <a:lumMod val="65000"/>
                  <a:lumOff val="35000"/>
                </a:schemeClr>
              </a:solidFill>
            </a:rPr>
            <a:t>Whether </a:t>
          </a:r>
          <a:r>
            <a:rPr lang="en-US" u="none" dirty="0">
              <a:solidFill>
                <a:schemeClr val="tx2">
                  <a:lumMod val="65000"/>
                  <a:lumOff val="35000"/>
                </a:schemeClr>
              </a:solidFill>
            </a:rPr>
            <a:t>Representatives have </a:t>
          </a:r>
          <a:r>
            <a:rPr lang="en-US" dirty="0">
              <a:solidFill>
                <a:schemeClr val="tx2">
                  <a:lumMod val="65000"/>
                  <a:lumOff val="35000"/>
                </a:schemeClr>
              </a:solidFill>
            </a:rPr>
            <a:t>any other comments</a:t>
          </a:r>
        </a:p>
      </dgm:t>
    </dgm:pt>
    <dgm:pt modelId="{0578F05B-E84A-426F-9750-8D4099EBE3F7}" type="parTrans" cxnId="{2992E5E7-6DEC-4F9C-B505-F55553643C33}">
      <dgm:prSet/>
      <dgm:spPr/>
      <dgm:t>
        <a:bodyPr/>
        <a:lstStyle/>
        <a:p>
          <a:endParaRPr lang="en-US">
            <a:solidFill>
              <a:schemeClr val="tx2">
                <a:lumMod val="65000"/>
                <a:lumOff val="35000"/>
              </a:schemeClr>
            </a:solidFill>
          </a:endParaRPr>
        </a:p>
      </dgm:t>
    </dgm:pt>
    <dgm:pt modelId="{0ACADAC0-4E4C-4EC6-B1F2-8D3B74A51FD2}" type="sibTrans" cxnId="{2992E5E7-6DEC-4F9C-B505-F55553643C33}">
      <dgm:prSet/>
      <dgm:spPr/>
      <dgm:t>
        <a:bodyPr/>
        <a:lstStyle/>
        <a:p>
          <a:endParaRPr lang="en-US">
            <a:solidFill>
              <a:schemeClr val="tx2">
                <a:lumMod val="65000"/>
                <a:lumOff val="35000"/>
              </a:schemeClr>
            </a:solidFill>
          </a:endParaRPr>
        </a:p>
      </dgm:t>
    </dgm:pt>
    <dgm:pt modelId="{266D212F-7CCF-48BB-A584-165429F22FCF}" type="pres">
      <dgm:prSet presAssocID="{F446F8EA-664D-476D-B2B4-322723138893}" presName="root" presStyleCnt="0">
        <dgm:presLayoutVars>
          <dgm:dir/>
          <dgm:resizeHandles val="exact"/>
        </dgm:presLayoutVars>
      </dgm:prSet>
      <dgm:spPr/>
    </dgm:pt>
    <dgm:pt modelId="{6D72F987-B76E-4B26-AA3B-2FBE84C49549}" type="pres">
      <dgm:prSet presAssocID="{02E7F892-ED54-4447-8FCA-E98F3D154F75}" presName="compNode" presStyleCnt="0"/>
      <dgm:spPr/>
    </dgm:pt>
    <dgm:pt modelId="{48D7283B-D583-4578-8E6E-D900100EE2CA}" type="pres">
      <dgm:prSet presAssocID="{02E7F892-ED54-4447-8FCA-E98F3D154F7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6F1547A1-32ED-45F0-B8E2-E7CEBCFD521D}" type="pres">
      <dgm:prSet presAssocID="{02E7F892-ED54-4447-8FCA-E98F3D154F75}" presName="spaceRect" presStyleCnt="0"/>
      <dgm:spPr/>
    </dgm:pt>
    <dgm:pt modelId="{51EA30B5-7CE8-4994-AD9D-18299DE2F899}" type="pres">
      <dgm:prSet presAssocID="{02E7F892-ED54-4447-8FCA-E98F3D154F75}" presName="textRect" presStyleLbl="revTx" presStyleIdx="0" presStyleCnt="2">
        <dgm:presLayoutVars>
          <dgm:chMax val="1"/>
          <dgm:chPref val="1"/>
        </dgm:presLayoutVars>
      </dgm:prSet>
      <dgm:spPr/>
    </dgm:pt>
    <dgm:pt modelId="{6B2FC215-8116-4233-A58A-2C22BC71A8A7}" type="pres">
      <dgm:prSet presAssocID="{2F560622-44DE-4805-94FB-BC3AD81C1041}" presName="sibTrans" presStyleCnt="0"/>
      <dgm:spPr/>
    </dgm:pt>
    <dgm:pt modelId="{74156B82-C5DF-4694-882E-19A8BDFF2D1E}" type="pres">
      <dgm:prSet presAssocID="{540EF417-CEAD-4621-90AC-8389FF1CE861}" presName="compNode" presStyleCnt="0"/>
      <dgm:spPr/>
    </dgm:pt>
    <dgm:pt modelId="{F6B3EDAE-FF85-4785-B327-612AEDD53F5F}" type="pres">
      <dgm:prSet presAssocID="{540EF417-CEAD-4621-90AC-8389FF1CE8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Bubble"/>
        </a:ext>
      </dgm:extLst>
    </dgm:pt>
    <dgm:pt modelId="{659577C0-A65E-428F-B4EA-AA6CE126F523}" type="pres">
      <dgm:prSet presAssocID="{540EF417-CEAD-4621-90AC-8389FF1CE861}" presName="spaceRect" presStyleCnt="0"/>
      <dgm:spPr/>
    </dgm:pt>
    <dgm:pt modelId="{6C8195F9-8B79-4966-90DB-76468CD8E210}" type="pres">
      <dgm:prSet presAssocID="{540EF417-CEAD-4621-90AC-8389FF1CE861}" presName="textRect" presStyleLbl="revTx" presStyleIdx="1" presStyleCnt="2">
        <dgm:presLayoutVars>
          <dgm:chMax val="1"/>
          <dgm:chPref val="1"/>
        </dgm:presLayoutVars>
      </dgm:prSet>
      <dgm:spPr/>
    </dgm:pt>
  </dgm:ptLst>
  <dgm:cxnLst>
    <dgm:cxn modelId="{728C4A20-BB2B-428B-9238-620188475F0A}" srcId="{F446F8EA-664D-476D-B2B4-322723138893}" destId="{02E7F892-ED54-4447-8FCA-E98F3D154F75}" srcOrd="0" destOrd="0" parTransId="{5BE53D67-63ED-4234-AF22-271B69E87331}" sibTransId="{2F560622-44DE-4805-94FB-BC3AD81C1041}"/>
    <dgm:cxn modelId="{FFB2A037-AF5A-4D7D-9135-2B6D5E55CCAC}" type="presOf" srcId="{02E7F892-ED54-4447-8FCA-E98F3D154F75}" destId="{51EA30B5-7CE8-4994-AD9D-18299DE2F899}" srcOrd="0" destOrd="0" presId="urn:microsoft.com/office/officeart/2018/2/layout/IconLabelList"/>
    <dgm:cxn modelId="{FA3E8CA1-A417-488F-A2D6-3C0B95A1E1C4}" type="presOf" srcId="{540EF417-CEAD-4621-90AC-8389FF1CE861}" destId="{6C8195F9-8B79-4966-90DB-76468CD8E210}" srcOrd="0" destOrd="0" presId="urn:microsoft.com/office/officeart/2018/2/layout/IconLabelList"/>
    <dgm:cxn modelId="{346CDEE5-CF57-4409-AD01-71B518B88782}" type="presOf" srcId="{F446F8EA-664D-476D-B2B4-322723138893}" destId="{266D212F-7CCF-48BB-A584-165429F22FCF}" srcOrd="0" destOrd="0" presId="urn:microsoft.com/office/officeart/2018/2/layout/IconLabelList"/>
    <dgm:cxn modelId="{2992E5E7-6DEC-4F9C-B505-F55553643C33}" srcId="{F446F8EA-664D-476D-B2B4-322723138893}" destId="{540EF417-CEAD-4621-90AC-8389FF1CE861}" srcOrd="1" destOrd="0" parTransId="{0578F05B-E84A-426F-9750-8D4099EBE3F7}" sibTransId="{0ACADAC0-4E4C-4EC6-B1F2-8D3B74A51FD2}"/>
    <dgm:cxn modelId="{FF737620-F1F9-4CD2-8AF0-577918F9DCBE}" type="presParOf" srcId="{266D212F-7CCF-48BB-A584-165429F22FCF}" destId="{6D72F987-B76E-4B26-AA3B-2FBE84C49549}" srcOrd="0" destOrd="0" presId="urn:microsoft.com/office/officeart/2018/2/layout/IconLabelList"/>
    <dgm:cxn modelId="{20D51036-3A8D-474A-840D-D16E33B08880}" type="presParOf" srcId="{6D72F987-B76E-4B26-AA3B-2FBE84C49549}" destId="{48D7283B-D583-4578-8E6E-D900100EE2CA}" srcOrd="0" destOrd="0" presId="urn:microsoft.com/office/officeart/2018/2/layout/IconLabelList"/>
    <dgm:cxn modelId="{57B6A72B-5FAF-4B73-B0CD-EFF088C1005A}" type="presParOf" srcId="{6D72F987-B76E-4B26-AA3B-2FBE84C49549}" destId="{6F1547A1-32ED-45F0-B8E2-E7CEBCFD521D}" srcOrd="1" destOrd="0" presId="urn:microsoft.com/office/officeart/2018/2/layout/IconLabelList"/>
    <dgm:cxn modelId="{8040D930-29F9-4513-8F93-811B8EC4148C}" type="presParOf" srcId="{6D72F987-B76E-4B26-AA3B-2FBE84C49549}" destId="{51EA30B5-7CE8-4994-AD9D-18299DE2F899}" srcOrd="2" destOrd="0" presId="urn:microsoft.com/office/officeart/2018/2/layout/IconLabelList"/>
    <dgm:cxn modelId="{A61CBA03-1D1B-41FB-9D14-A71C9402D931}" type="presParOf" srcId="{266D212F-7CCF-48BB-A584-165429F22FCF}" destId="{6B2FC215-8116-4233-A58A-2C22BC71A8A7}" srcOrd="1" destOrd="0" presId="urn:microsoft.com/office/officeart/2018/2/layout/IconLabelList"/>
    <dgm:cxn modelId="{7F1D5593-EE7F-4AF4-9560-36AC8021E2B0}" type="presParOf" srcId="{266D212F-7CCF-48BB-A584-165429F22FCF}" destId="{74156B82-C5DF-4694-882E-19A8BDFF2D1E}" srcOrd="2" destOrd="0" presId="urn:microsoft.com/office/officeart/2018/2/layout/IconLabelList"/>
    <dgm:cxn modelId="{70AA72CC-D8E3-4940-9327-EB9B530A40CB}" type="presParOf" srcId="{74156B82-C5DF-4694-882E-19A8BDFF2D1E}" destId="{F6B3EDAE-FF85-4785-B327-612AEDD53F5F}" srcOrd="0" destOrd="0" presId="urn:microsoft.com/office/officeart/2018/2/layout/IconLabelList"/>
    <dgm:cxn modelId="{D126F02E-08D7-4674-81E8-1AA428AC9519}" type="presParOf" srcId="{74156B82-C5DF-4694-882E-19A8BDFF2D1E}" destId="{659577C0-A65E-428F-B4EA-AA6CE126F523}" srcOrd="1" destOrd="0" presId="urn:microsoft.com/office/officeart/2018/2/layout/IconLabelList"/>
    <dgm:cxn modelId="{AAB413F9-A147-44B3-8AF2-209B204E766D}" type="presParOf" srcId="{74156B82-C5DF-4694-882E-19A8BDFF2D1E}" destId="{6C8195F9-8B79-4966-90DB-76468CD8E21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5D3819D-CB73-42E0-8AE8-D51876B5D8E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69F04652-26BE-4A04-B6C5-A331D505646C}">
      <dgm:prSet phldrT="[Text]"/>
      <dgm:spPr>
        <a:solidFill>
          <a:schemeClr val="accent4">
            <a:lumMod val="75000"/>
          </a:schemeClr>
        </a:solidFill>
      </dgm:spPr>
      <dgm:t>
        <a:bodyPr/>
        <a:lstStyle/>
        <a:p>
          <a:r>
            <a:rPr lang="en-US" dirty="0"/>
            <a:t>Breach of independence at CA level does not automatically translate to a breach of the Group Auditor’s Independence</a:t>
          </a:r>
        </a:p>
        <a:p>
          <a:r>
            <a:rPr lang="en-US" dirty="0"/>
            <a:t>Breach of independence at the CA level could be addressed via additional actions and safeguards by the Group Auditor for the purposes of the Group Audit</a:t>
          </a:r>
        </a:p>
      </dgm:t>
    </dgm:pt>
    <dgm:pt modelId="{A05EDEF0-5320-43D8-9A71-D6357771BAA7}" type="parTrans" cxnId="{52664E55-61E4-4E8B-99E0-F12C489ED586}">
      <dgm:prSet/>
      <dgm:spPr/>
      <dgm:t>
        <a:bodyPr/>
        <a:lstStyle/>
        <a:p>
          <a:endParaRPr lang="en-US"/>
        </a:p>
      </dgm:t>
    </dgm:pt>
    <dgm:pt modelId="{E8896F08-4014-4B65-AB69-C9CA7AD03EE1}" type="sibTrans" cxnId="{52664E55-61E4-4E8B-99E0-F12C489ED586}">
      <dgm:prSet/>
      <dgm:spPr/>
      <dgm:t>
        <a:bodyPr/>
        <a:lstStyle/>
        <a:p>
          <a:endParaRPr lang="en-US"/>
        </a:p>
      </dgm:t>
    </dgm:pt>
    <dgm:pt modelId="{F64FF455-C683-41C1-BB06-6AB20FF37E5A}">
      <dgm:prSet/>
      <dgm:spPr/>
      <dgm:t>
        <a:bodyPr/>
        <a:lstStyle/>
        <a:p>
          <a:r>
            <a:rPr lang="en-US" dirty="0"/>
            <a:t>Breach of independence at CA level may impair the independence of the Group Auditor </a:t>
          </a:r>
        </a:p>
        <a:p>
          <a:r>
            <a:rPr lang="en-US" dirty="0"/>
            <a:t>Breach of independence at the CA level could be addressed via additional actions and safeguards by the Group Auditor for the purposes of the Group Audit</a:t>
          </a:r>
        </a:p>
      </dgm:t>
    </dgm:pt>
    <dgm:pt modelId="{8FDB16AE-920F-46E7-A33D-251D457C12C0}" type="parTrans" cxnId="{77EECE91-A0DE-4C73-A497-C64C78BF49EE}">
      <dgm:prSet/>
      <dgm:spPr/>
      <dgm:t>
        <a:bodyPr/>
        <a:lstStyle/>
        <a:p>
          <a:endParaRPr lang="en-US"/>
        </a:p>
      </dgm:t>
    </dgm:pt>
    <dgm:pt modelId="{404ACE24-5FB0-4F1B-9690-AA70271B8FCC}" type="sibTrans" cxnId="{77EECE91-A0DE-4C73-A497-C64C78BF49EE}">
      <dgm:prSet/>
      <dgm:spPr/>
      <dgm:t>
        <a:bodyPr/>
        <a:lstStyle/>
        <a:p>
          <a:endParaRPr lang="en-US"/>
        </a:p>
      </dgm:t>
    </dgm:pt>
    <dgm:pt modelId="{55E90933-8A2A-44AD-9B9D-FA345236E57F}" type="pres">
      <dgm:prSet presAssocID="{45D3819D-CB73-42E0-8AE8-D51876B5D8EE}" presName="Name0" presStyleCnt="0">
        <dgm:presLayoutVars>
          <dgm:chMax val="7"/>
          <dgm:chPref val="7"/>
          <dgm:dir/>
        </dgm:presLayoutVars>
      </dgm:prSet>
      <dgm:spPr/>
    </dgm:pt>
    <dgm:pt modelId="{D2A2855B-2C94-424F-9D60-C8CE2F9ECFD9}" type="pres">
      <dgm:prSet presAssocID="{45D3819D-CB73-42E0-8AE8-D51876B5D8EE}" presName="Name1" presStyleCnt="0"/>
      <dgm:spPr/>
    </dgm:pt>
    <dgm:pt modelId="{4CA00EDC-18D7-4600-942E-0D7344A14648}" type="pres">
      <dgm:prSet presAssocID="{45D3819D-CB73-42E0-8AE8-D51876B5D8EE}" presName="cycle" presStyleCnt="0"/>
      <dgm:spPr/>
    </dgm:pt>
    <dgm:pt modelId="{1F0E8D0C-4778-4D6B-AFB8-1E671AC34832}" type="pres">
      <dgm:prSet presAssocID="{45D3819D-CB73-42E0-8AE8-D51876B5D8EE}" presName="srcNode" presStyleLbl="node1" presStyleIdx="0" presStyleCnt="2"/>
      <dgm:spPr/>
    </dgm:pt>
    <dgm:pt modelId="{5B8B6986-D70F-4AF2-8673-0C5A504D5835}" type="pres">
      <dgm:prSet presAssocID="{45D3819D-CB73-42E0-8AE8-D51876B5D8EE}" presName="conn" presStyleLbl="parChTrans1D2" presStyleIdx="0" presStyleCnt="1"/>
      <dgm:spPr/>
    </dgm:pt>
    <dgm:pt modelId="{56D242AF-4BF4-494B-BE7A-EBAF7DBC0AFF}" type="pres">
      <dgm:prSet presAssocID="{45D3819D-CB73-42E0-8AE8-D51876B5D8EE}" presName="extraNode" presStyleLbl="node1" presStyleIdx="0" presStyleCnt="2"/>
      <dgm:spPr/>
    </dgm:pt>
    <dgm:pt modelId="{437E77D1-53E9-45ED-97C7-63BBEB863ECF}" type="pres">
      <dgm:prSet presAssocID="{45D3819D-CB73-42E0-8AE8-D51876B5D8EE}" presName="dstNode" presStyleLbl="node1" presStyleIdx="0" presStyleCnt="2"/>
      <dgm:spPr/>
    </dgm:pt>
    <dgm:pt modelId="{C34EA7E3-4530-4179-BEF4-1726209A49B8}" type="pres">
      <dgm:prSet presAssocID="{F64FF455-C683-41C1-BB06-6AB20FF37E5A}" presName="text_1" presStyleLbl="node1" presStyleIdx="0" presStyleCnt="2" custScaleY="117241">
        <dgm:presLayoutVars>
          <dgm:bulletEnabled val="1"/>
        </dgm:presLayoutVars>
      </dgm:prSet>
      <dgm:spPr/>
    </dgm:pt>
    <dgm:pt modelId="{E8DD90BC-2C57-4881-99C6-0B3DD9CD4013}" type="pres">
      <dgm:prSet presAssocID="{F64FF455-C683-41C1-BB06-6AB20FF37E5A}" presName="accent_1" presStyleCnt="0"/>
      <dgm:spPr/>
    </dgm:pt>
    <dgm:pt modelId="{2457A670-98BA-46C7-B799-EFC65AAF7336}" type="pres">
      <dgm:prSet presAssocID="{F64FF455-C683-41C1-BB06-6AB20FF37E5A}" presName="accentRepeatNode" presStyleLbl="solidFgAcc1" presStyleIdx="0" presStyleCnt="2"/>
      <dgm:spPr/>
    </dgm:pt>
    <dgm:pt modelId="{86809E45-93DA-400D-AD4A-92863F098194}" type="pres">
      <dgm:prSet presAssocID="{69F04652-26BE-4A04-B6C5-A331D505646C}" presName="text_2" presStyleLbl="node1" presStyleIdx="1" presStyleCnt="2" custScaleY="109536">
        <dgm:presLayoutVars>
          <dgm:bulletEnabled val="1"/>
        </dgm:presLayoutVars>
      </dgm:prSet>
      <dgm:spPr/>
    </dgm:pt>
    <dgm:pt modelId="{DC84014A-3B89-456A-AFD2-10325172D328}" type="pres">
      <dgm:prSet presAssocID="{69F04652-26BE-4A04-B6C5-A331D505646C}" presName="accent_2" presStyleCnt="0"/>
      <dgm:spPr/>
    </dgm:pt>
    <dgm:pt modelId="{4B2E9E1F-8F07-415A-95EF-E8F045D8B5F6}" type="pres">
      <dgm:prSet presAssocID="{69F04652-26BE-4A04-B6C5-A331D505646C}" presName="accentRepeatNode" presStyleLbl="solidFgAcc1" presStyleIdx="1" presStyleCnt="2"/>
      <dgm:spPr/>
    </dgm:pt>
  </dgm:ptLst>
  <dgm:cxnLst>
    <dgm:cxn modelId="{11D9050C-8A39-48C9-83E1-72326148BBBA}" type="presOf" srcId="{404ACE24-5FB0-4F1B-9690-AA70271B8FCC}" destId="{5B8B6986-D70F-4AF2-8673-0C5A504D5835}" srcOrd="0" destOrd="0" presId="urn:microsoft.com/office/officeart/2008/layout/VerticalCurvedList"/>
    <dgm:cxn modelId="{52664E55-61E4-4E8B-99E0-F12C489ED586}" srcId="{45D3819D-CB73-42E0-8AE8-D51876B5D8EE}" destId="{69F04652-26BE-4A04-B6C5-A331D505646C}" srcOrd="1" destOrd="0" parTransId="{A05EDEF0-5320-43D8-9A71-D6357771BAA7}" sibTransId="{E8896F08-4014-4B65-AB69-C9CA7AD03EE1}"/>
    <dgm:cxn modelId="{71F7BD91-DBE6-410E-BF90-D9AF88680514}" type="presOf" srcId="{F64FF455-C683-41C1-BB06-6AB20FF37E5A}" destId="{C34EA7E3-4530-4179-BEF4-1726209A49B8}" srcOrd="0" destOrd="0" presId="urn:microsoft.com/office/officeart/2008/layout/VerticalCurvedList"/>
    <dgm:cxn modelId="{77EECE91-A0DE-4C73-A497-C64C78BF49EE}" srcId="{45D3819D-CB73-42E0-8AE8-D51876B5D8EE}" destId="{F64FF455-C683-41C1-BB06-6AB20FF37E5A}" srcOrd="0" destOrd="0" parTransId="{8FDB16AE-920F-46E7-A33D-251D457C12C0}" sibTransId="{404ACE24-5FB0-4F1B-9690-AA70271B8FCC}"/>
    <dgm:cxn modelId="{87A1E2BC-73FF-4201-B068-8ADE4FCEA563}" type="presOf" srcId="{45D3819D-CB73-42E0-8AE8-D51876B5D8EE}" destId="{55E90933-8A2A-44AD-9B9D-FA345236E57F}" srcOrd="0" destOrd="0" presId="urn:microsoft.com/office/officeart/2008/layout/VerticalCurvedList"/>
    <dgm:cxn modelId="{CC3197C3-AD4D-48A2-AEC7-862055F70D84}" type="presOf" srcId="{69F04652-26BE-4A04-B6C5-A331D505646C}" destId="{86809E45-93DA-400D-AD4A-92863F098194}" srcOrd="0" destOrd="0" presId="urn:microsoft.com/office/officeart/2008/layout/VerticalCurvedList"/>
    <dgm:cxn modelId="{77530434-3405-42B0-B757-5D69BDB8BA7E}" type="presParOf" srcId="{55E90933-8A2A-44AD-9B9D-FA345236E57F}" destId="{D2A2855B-2C94-424F-9D60-C8CE2F9ECFD9}" srcOrd="0" destOrd="0" presId="urn:microsoft.com/office/officeart/2008/layout/VerticalCurvedList"/>
    <dgm:cxn modelId="{DC12837B-9E7D-47DD-BDA0-D00C9E19486D}" type="presParOf" srcId="{D2A2855B-2C94-424F-9D60-C8CE2F9ECFD9}" destId="{4CA00EDC-18D7-4600-942E-0D7344A14648}" srcOrd="0" destOrd="0" presId="urn:microsoft.com/office/officeart/2008/layout/VerticalCurvedList"/>
    <dgm:cxn modelId="{E7C4EC1B-177B-4893-BD6E-2AB2BBD8BC97}" type="presParOf" srcId="{4CA00EDC-18D7-4600-942E-0D7344A14648}" destId="{1F0E8D0C-4778-4D6B-AFB8-1E671AC34832}" srcOrd="0" destOrd="0" presId="urn:microsoft.com/office/officeart/2008/layout/VerticalCurvedList"/>
    <dgm:cxn modelId="{AF5C9DA4-3630-40C2-A01B-E2D8E713C440}" type="presParOf" srcId="{4CA00EDC-18D7-4600-942E-0D7344A14648}" destId="{5B8B6986-D70F-4AF2-8673-0C5A504D5835}" srcOrd="1" destOrd="0" presId="urn:microsoft.com/office/officeart/2008/layout/VerticalCurvedList"/>
    <dgm:cxn modelId="{9A16C860-7440-4DC0-ACBF-9012ED6B36C2}" type="presParOf" srcId="{4CA00EDC-18D7-4600-942E-0D7344A14648}" destId="{56D242AF-4BF4-494B-BE7A-EBAF7DBC0AFF}" srcOrd="2" destOrd="0" presId="urn:microsoft.com/office/officeart/2008/layout/VerticalCurvedList"/>
    <dgm:cxn modelId="{84220A1B-93B8-4366-82AF-9662B9C9914E}" type="presParOf" srcId="{4CA00EDC-18D7-4600-942E-0D7344A14648}" destId="{437E77D1-53E9-45ED-97C7-63BBEB863ECF}" srcOrd="3" destOrd="0" presId="urn:microsoft.com/office/officeart/2008/layout/VerticalCurvedList"/>
    <dgm:cxn modelId="{6F56556C-B48F-4431-A4C7-9E9D06CDD312}" type="presParOf" srcId="{D2A2855B-2C94-424F-9D60-C8CE2F9ECFD9}" destId="{C34EA7E3-4530-4179-BEF4-1726209A49B8}" srcOrd="1" destOrd="0" presId="urn:microsoft.com/office/officeart/2008/layout/VerticalCurvedList"/>
    <dgm:cxn modelId="{B1467414-59AC-4C08-B156-A878A673875E}" type="presParOf" srcId="{D2A2855B-2C94-424F-9D60-C8CE2F9ECFD9}" destId="{E8DD90BC-2C57-4881-99C6-0B3DD9CD4013}" srcOrd="2" destOrd="0" presId="urn:microsoft.com/office/officeart/2008/layout/VerticalCurvedList"/>
    <dgm:cxn modelId="{5E47B7BC-8D46-4DA9-9C90-E2E558931FAD}" type="presParOf" srcId="{E8DD90BC-2C57-4881-99C6-0B3DD9CD4013}" destId="{2457A670-98BA-46C7-B799-EFC65AAF7336}" srcOrd="0" destOrd="0" presId="urn:microsoft.com/office/officeart/2008/layout/VerticalCurvedList"/>
    <dgm:cxn modelId="{39F79B26-3549-413A-A598-14894FD5B6C2}" type="presParOf" srcId="{D2A2855B-2C94-424F-9D60-C8CE2F9ECFD9}" destId="{86809E45-93DA-400D-AD4A-92863F098194}" srcOrd="3" destOrd="0" presId="urn:microsoft.com/office/officeart/2008/layout/VerticalCurvedList"/>
    <dgm:cxn modelId="{217C7E2F-A873-498E-8B3E-2E75EE606E0B}" type="presParOf" srcId="{D2A2855B-2C94-424F-9D60-C8CE2F9ECFD9}" destId="{DC84014A-3B89-456A-AFD2-10325172D328}" srcOrd="4" destOrd="0" presId="urn:microsoft.com/office/officeart/2008/layout/VerticalCurvedList"/>
    <dgm:cxn modelId="{0BAF0C9E-B642-497B-8DDD-8C0B243FFC5A}" type="presParOf" srcId="{DC84014A-3B89-456A-AFD2-10325172D328}" destId="{4B2E9E1F-8F07-415A-95EF-E8F045D8B5F6}"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17CA52-5F10-4F49-9ECB-4DD735B60A79}">
      <dsp:nvSpPr>
        <dsp:cNvPr id="0" name=""/>
        <dsp:cNvSpPr/>
      </dsp:nvSpPr>
      <dsp:spPr>
        <a:xfrm>
          <a:off x="0" y="647773"/>
          <a:ext cx="11277600" cy="12252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18E0CD-FB6D-4F3B-B4B8-66193DB8F9D9}">
      <dsp:nvSpPr>
        <dsp:cNvPr id="0" name=""/>
        <dsp:cNvSpPr/>
      </dsp:nvSpPr>
      <dsp:spPr>
        <a:xfrm>
          <a:off x="370652" y="939393"/>
          <a:ext cx="673912" cy="6739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6AB130B-008A-433B-8AE0-B81BC16D6321}">
      <dsp:nvSpPr>
        <dsp:cNvPr id="0" name=""/>
        <dsp:cNvSpPr/>
      </dsp:nvSpPr>
      <dsp:spPr>
        <a:xfrm>
          <a:off x="1415216" y="663701"/>
          <a:ext cx="9862383" cy="1225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677" tIns="129677" rIns="129677" bIns="129677" numCol="1" spcCol="1270" anchor="ctr" anchorCtr="0">
          <a:noAutofit/>
        </a:bodyPr>
        <a:lstStyle/>
        <a:p>
          <a:pPr marL="0" lvl="0" indent="0" algn="l" defTabSz="1022350">
            <a:lnSpc>
              <a:spcPct val="100000"/>
            </a:lnSpc>
            <a:spcBef>
              <a:spcPct val="0"/>
            </a:spcBef>
            <a:spcAft>
              <a:spcPct val="35000"/>
            </a:spcAft>
            <a:buNone/>
          </a:pPr>
          <a:r>
            <a:rPr lang="en-US" sz="2300" kern="1200" dirty="0"/>
            <a:t>To receive an update on coordination activities with the International Auditing and Assurance Standards Board’s (IAASB’s) ISA 600 Task Force</a:t>
          </a:r>
        </a:p>
      </dsp:txBody>
      <dsp:txXfrm>
        <a:off x="1415216" y="663701"/>
        <a:ext cx="9862383" cy="1225296"/>
      </dsp:txXfrm>
    </dsp:sp>
    <dsp:sp modelId="{7E5D5CC3-8CAC-4BF8-9027-2DBD0259EDB4}">
      <dsp:nvSpPr>
        <dsp:cNvPr id="0" name=""/>
        <dsp:cNvSpPr/>
      </dsp:nvSpPr>
      <dsp:spPr>
        <a:xfrm>
          <a:off x="0" y="2195322"/>
          <a:ext cx="11277600" cy="12252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C565A-3C7E-4DD8-A732-03BC3CA56134}">
      <dsp:nvSpPr>
        <dsp:cNvPr id="0" name=""/>
        <dsp:cNvSpPr/>
      </dsp:nvSpPr>
      <dsp:spPr>
        <a:xfrm>
          <a:off x="370652" y="2471013"/>
          <a:ext cx="673912" cy="6739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99397B-13CB-47DA-A05C-EE8B88B27BE2}">
      <dsp:nvSpPr>
        <dsp:cNvPr id="0" name=""/>
        <dsp:cNvSpPr/>
      </dsp:nvSpPr>
      <dsp:spPr>
        <a:xfrm>
          <a:off x="1415216" y="2195322"/>
          <a:ext cx="9862383" cy="1225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677" tIns="129677" rIns="129677" bIns="129677" numCol="1" spcCol="1270" anchor="ctr" anchorCtr="0">
          <a:noAutofit/>
        </a:bodyPr>
        <a:lstStyle/>
        <a:p>
          <a:pPr marL="0" lvl="0" indent="0" algn="l" defTabSz="1022350">
            <a:lnSpc>
              <a:spcPct val="100000"/>
            </a:lnSpc>
            <a:spcBef>
              <a:spcPct val="0"/>
            </a:spcBef>
            <a:spcAft>
              <a:spcPct val="35000"/>
            </a:spcAft>
            <a:buNone/>
          </a:pPr>
          <a:r>
            <a:rPr lang="en-US" sz="2300" kern="1200" dirty="0"/>
            <a:t>To provide feedback on the Task Force’s proposed approach to addressing the issues in the project and other identified matters</a:t>
          </a:r>
          <a:endParaRPr lang="en-US" sz="2300" kern="1200" dirty="0">
            <a:solidFill>
              <a:schemeClr val="tx2">
                <a:lumMod val="65000"/>
                <a:lumOff val="35000"/>
              </a:schemeClr>
            </a:solidFill>
          </a:endParaRPr>
        </a:p>
      </dsp:txBody>
      <dsp:txXfrm>
        <a:off x="1415216" y="2195322"/>
        <a:ext cx="9862383" cy="12252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20EE8-4B24-461F-A570-259398175F49}">
      <dsp:nvSpPr>
        <dsp:cNvPr id="0" name=""/>
        <dsp:cNvSpPr/>
      </dsp:nvSpPr>
      <dsp:spPr>
        <a:xfrm>
          <a:off x="0" y="0"/>
          <a:ext cx="10645813" cy="4207441"/>
        </a:xfrm>
        <a:prstGeom prst="rightArrow">
          <a:avLst/>
        </a:prstGeom>
        <a:solidFill>
          <a:schemeClr val="lt1"/>
        </a:solidFill>
        <a:ln w="25400" cap="flat" cmpd="sng" algn="ctr">
          <a:solidFill>
            <a:srgbClr val="005BAA"/>
          </a:solidFill>
          <a:prstDash val="solid"/>
        </a:ln>
        <a:effectLst/>
      </dsp:spPr>
      <dsp:style>
        <a:lnRef idx="2">
          <a:schemeClr val="accent3"/>
        </a:lnRef>
        <a:fillRef idx="1">
          <a:schemeClr val="lt1"/>
        </a:fillRef>
        <a:effectRef idx="0">
          <a:schemeClr val="accent3"/>
        </a:effectRef>
        <a:fontRef idx="minor">
          <a:schemeClr val="dk1"/>
        </a:fontRef>
      </dsp:style>
    </dsp:sp>
    <dsp:sp modelId="{70FDB6BC-FE81-41BC-83AD-0A2ED36325F4}">
      <dsp:nvSpPr>
        <dsp:cNvPr id="0" name=""/>
        <dsp:cNvSpPr/>
      </dsp:nvSpPr>
      <dsp:spPr>
        <a:xfrm>
          <a:off x="131284" y="1263595"/>
          <a:ext cx="2098892" cy="1682976"/>
        </a:xfrm>
        <a:prstGeom prst="roundRect">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ts val="1600"/>
            </a:lnSpc>
            <a:spcBef>
              <a:spcPct val="0"/>
            </a:spcBef>
            <a:spcAft>
              <a:spcPts val="0"/>
            </a:spcAft>
            <a:buNone/>
          </a:pPr>
          <a:r>
            <a:rPr lang="en-US" sz="1400" b="1" kern="1200" dirty="0">
              <a:solidFill>
                <a:schemeClr val="tx1"/>
              </a:solidFill>
            </a:rPr>
            <a:t>CA identifies a breach of the independence requirements relevant to the group audit</a:t>
          </a:r>
          <a:endParaRPr lang="en-US" sz="1400" kern="1200" dirty="0">
            <a:solidFill>
              <a:schemeClr val="tx1"/>
            </a:solidFill>
          </a:endParaRPr>
        </a:p>
      </dsp:txBody>
      <dsp:txXfrm>
        <a:off x="213440" y="1345751"/>
        <a:ext cx="1934580" cy="1518664"/>
      </dsp:txXfrm>
    </dsp:sp>
    <dsp:sp modelId="{2876F50A-8208-4F18-A01F-D5C5653808BE}">
      <dsp:nvSpPr>
        <dsp:cNvPr id="0" name=""/>
        <dsp:cNvSpPr/>
      </dsp:nvSpPr>
      <dsp:spPr>
        <a:xfrm>
          <a:off x="2556694" y="1263595"/>
          <a:ext cx="2372545" cy="1682976"/>
        </a:xfrm>
        <a:prstGeom prst="round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CA evaluates the breach and communicates locally within the firm including to those that need to take action AND end, suspend or eliminate etc.</a:t>
          </a:r>
        </a:p>
      </dsp:txBody>
      <dsp:txXfrm>
        <a:off x="2638850" y="1345751"/>
        <a:ext cx="2208233" cy="1518664"/>
      </dsp:txXfrm>
    </dsp:sp>
    <dsp:sp modelId="{7DBD5AC3-9A2C-44CF-BA05-E49AEB86AC74}">
      <dsp:nvSpPr>
        <dsp:cNvPr id="0" name=""/>
        <dsp:cNvSpPr/>
      </dsp:nvSpPr>
      <dsp:spPr>
        <a:xfrm>
          <a:off x="5230413" y="1263595"/>
          <a:ext cx="2627812" cy="1682976"/>
        </a:xfrm>
        <a:prstGeom prst="round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The matter, with details and the evaluation of the impact of the CA's independence and objectivity, is promptly reported to the Group Auditor (GA)</a:t>
          </a:r>
        </a:p>
      </dsp:txBody>
      <dsp:txXfrm>
        <a:off x="5312569" y="1345751"/>
        <a:ext cx="2463500" cy="1518664"/>
      </dsp:txXfrm>
    </dsp:sp>
    <dsp:sp modelId="{A518EB65-782B-44AC-93F8-B11118E2EFC6}">
      <dsp:nvSpPr>
        <dsp:cNvPr id="0" name=""/>
        <dsp:cNvSpPr/>
      </dsp:nvSpPr>
      <dsp:spPr>
        <a:xfrm>
          <a:off x="8132225" y="1263595"/>
          <a:ext cx="2861020" cy="1682976"/>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ts val="1600"/>
            </a:lnSpc>
            <a:spcBef>
              <a:spcPct val="0"/>
            </a:spcBef>
            <a:spcAft>
              <a:spcPts val="0"/>
            </a:spcAft>
            <a:buNone/>
          </a:pPr>
          <a:r>
            <a:rPr lang="en-US" sz="1400" b="1" kern="1200" dirty="0">
              <a:solidFill>
                <a:srgbClr val="000000"/>
              </a:solidFill>
              <a:latin typeface="Arial"/>
              <a:ea typeface="+mn-ea"/>
              <a:cs typeface="+mn-cs"/>
            </a:rPr>
            <a:t>GA evaluates the breach and determines whether the breach, taking into account </a:t>
          </a:r>
          <a:r>
            <a:rPr lang="en-US" sz="1400" b="1" u="none" kern="1200" dirty="0">
              <a:solidFill>
                <a:srgbClr val="000000"/>
              </a:solidFill>
              <a:latin typeface="Arial"/>
              <a:ea typeface="+mn-ea"/>
              <a:cs typeface="+mn-cs"/>
            </a:rPr>
            <a:t>actions </a:t>
          </a:r>
          <a:r>
            <a:rPr lang="en-US" sz="1400" b="1" kern="1200" dirty="0">
              <a:solidFill>
                <a:srgbClr val="000000"/>
              </a:solidFill>
              <a:latin typeface="Arial"/>
              <a:ea typeface="+mn-ea"/>
              <a:cs typeface="+mn-cs"/>
            </a:rPr>
            <a:t>at the component or group level, has a bearing on the ability of the GA to rely on the work of the CA</a:t>
          </a:r>
        </a:p>
      </dsp:txBody>
      <dsp:txXfrm>
        <a:off x="8214381" y="1345751"/>
        <a:ext cx="2696708" cy="151866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8B6986-D70F-4AF2-8673-0C5A504D5835}">
      <dsp:nvSpPr>
        <dsp:cNvPr id="0" name=""/>
        <dsp:cNvSpPr/>
      </dsp:nvSpPr>
      <dsp:spPr>
        <a:xfrm>
          <a:off x="-4907933" y="-752083"/>
          <a:ext cx="5845347" cy="5845347"/>
        </a:xfrm>
        <a:prstGeom prst="blockArc">
          <a:avLst>
            <a:gd name="adj1" fmla="val 18900000"/>
            <a:gd name="adj2" fmla="val 2700000"/>
            <a:gd name="adj3" fmla="val 37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42D666-2DDD-4ADD-8148-DA211EDEA4B4}">
      <dsp:nvSpPr>
        <dsp:cNvPr id="0" name=""/>
        <dsp:cNvSpPr/>
      </dsp:nvSpPr>
      <dsp:spPr>
        <a:xfrm>
          <a:off x="602899" y="434118"/>
          <a:ext cx="10830306" cy="8682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9162" tIns="66040" rIns="66040" bIns="66040" numCol="1" spcCol="1270" anchor="ctr" anchorCtr="0">
          <a:noAutofit/>
        </a:bodyPr>
        <a:lstStyle/>
        <a:p>
          <a:pPr marL="0" lvl="0" indent="0" algn="l" defTabSz="1155700">
            <a:lnSpc>
              <a:spcPct val="90000"/>
            </a:lnSpc>
            <a:spcBef>
              <a:spcPct val="0"/>
            </a:spcBef>
            <a:spcAft>
              <a:spcPct val="35000"/>
            </a:spcAft>
            <a:buNone/>
          </a:pPr>
          <a:r>
            <a:rPr lang="en-US" sz="2600" kern="1200" dirty="0">
              <a:effectLst/>
              <a:latin typeface="Calibri" panose="020F0502020204030204" pitchFamily="34" charset="0"/>
              <a:ea typeface="Times New Roman" panose="02020603050405020304" pitchFamily="18" charset="0"/>
            </a:rPr>
            <a:t>“Inconsequential” breach at the CA which can be addressed/safeguarded adequately by the CA</a:t>
          </a:r>
          <a:endParaRPr lang="en-US" sz="2600" kern="1200" dirty="0">
            <a:effectLst/>
            <a:latin typeface="Calibri" panose="020F0502020204030204" pitchFamily="34" charset="0"/>
            <a:ea typeface="Calibri" panose="020F0502020204030204" pitchFamily="34" charset="0"/>
          </a:endParaRPr>
        </a:p>
      </dsp:txBody>
      <dsp:txXfrm>
        <a:off x="602899" y="434118"/>
        <a:ext cx="10830306" cy="868236"/>
      </dsp:txXfrm>
    </dsp:sp>
    <dsp:sp modelId="{C3DCA003-3EA1-4C7A-91E9-3063228557D5}">
      <dsp:nvSpPr>
        <dsp:cNvPr id="0" name=""/>
        <dsp:cNvSpPr/>
      </dsp:nvSpPr>
      <dsp:spPr>
        <a:xfrm>
          <a:off x="60252" y="325588"/>
          <a:ext cx="1085295" cy="108529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BACED3-57A9-48BB-A834-4D00E86F9126}">
      <dsp:nvSpPr>
        <dsp:cNvPr id="0" name=""/>
        <dsp:cNvSpPr/>
      </dsp:nvSpPr>
      <dsp:spPr>
        <a:xfrm>
          <a:off x="918503" y="1736472"/>
          <a:ext cx="10514702" cy="8682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9162" tIns="66040" rIns="66040" bIns="66040" numCol="1" spcCol="1270" anchor="ctr" anchorCtr="0">
          <a:noAutofit/>
        </a:bodyPr>
        <a:lstStyle/>
        <a:p>
          <a:pPr marL="0" lvl="0" indent="0" algn="l" defTabSz="1155700">
            <a:lnSpc>
              <a:spcPct val="90000"/>
            </a:lnSpc>
            <a:spcBef>
              <a:spcPct val="0"/>
            </a:spcBef>
            <a:spcAft>
              <a:spcPct val="35000"/>
            </a:spcAft>
            <a:buNone/>
          </a:pPr>
          <a:r>
            <a:rPr lang="en-US" sz="2600" kern="1200" dirty="0">
              <a:effectLst/>
              <a:latin typeface="Calibri" panose="020F0502020204030204" pitchFamily="34" charset="0"/>
              <a:ea typeface="Times New Roman" panose="02020603050405020304" pitchFamily="18" charset="0"/>
            </a:rPr>
            <a:t>“Significant” matter that requires the GA to perform additional review, and still rely on the work performed by CA</a:t>
          </a:r>
          <a:endParaRPr lang="en-US" sz="2600" kern="1200" dirty="0">
            <a:effectLst/>
            <a:latin typeface="Calibri" panose="020F0502020204030204" pitchFamily="34" charset="0"/>
            <a:ea typeface="Calibri" panose="020F0502020204030204" pitchFamily="34" charset="0"/>
          </a:endParaRPr>
        </a:p>
      </dsp:txBody>
      <dsp:txXfrm>
        <a:off x="918503" y="1736472"/>
        <a:ext cx="10514702" cy="868236"/>
      </dsp:txXfrm>
    </dsp:sp>
    <dsp:sp modelId="{3BE045FC-0D5A-45CA-9E34-8065A20607BD}">
      <dsp:nvSpPr>
        <dsp:cNvPr id="0" name=""/>
        <dsp:cNvSpPr/>
      </dsp:nvSpPr>
      <dsp:spPr>
        <a:xfrm>
          <a:off x="375856" y="1627942"/>
          <a:ext cx="1085295" cy="108529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E363A8-BD2B-4371-BE34-46BC0201027C}">
      <dsp:nvSpPr>
        <dsp:cNvPr id="0" name=""/>
        <dsp:cNvSpPr/>
      </dsp:nvSpPr>
      <dsp:spPr>
        <a:xfrm>
          <a:off x="602899" y="3038826"/>
          <a:ext cx="10830306" cy="8682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9162" tIns="66040" rIns="66040" bIns="66040" numCol="1" spcCol="1270" anchor="ctr" anchorCtr="0">
          <a:noAutofit/>
        </a:bodyPr>
        <a:lstStyle/>
        <a:p>
          <a:pPr marL="0" lvl="0" indent="0" algn="l" defTabSz="1155700">
            <a:lnSpc>
              <a:spcPct val="90000"/>
            </a:lnSpc>
            <a:spcBef>
              <a:spcPct val="0"/>
            </a:spcBef>
            <a:spcAft>
              <a:spcPct val="35000"/>
            </a:spcAft>
            <a:buNone/>
          </a:pPr>
          <a:r>
            <a:rPr lang="en-US" sz="2600" kern="1200" dirty="0">
              <a:effectLst/>
              <a:latin typeface="Calibri" panose="020F0502020204030204" pitchFamily="34" charset="0"/>
              <a:ea typeface="Times New Roman" panose="02020603050405020304" pitchFamily="18" charset="0"/>
            </a:rPr>
            <a:t>“Very significant” matter that the GA cannot rely on the work of the CA, results in more extensive action, such as re-audit</a:t>
          </a:r>
          <a:endParaRPr lang="en-US" sz="2600" kern="1200" dirty="0">
            <a:effectLst/>
            <a:latin typeface="Calibri" panose="020F0502020204030204" pitchFamily="34" charset="0"/>
            <a:ea typeface="Calibri" panose="020F0502020204030204" pitchFamily="34" charset="0"/>
          </a:endParaRPr>
        </a:p>
      </dsp:txBody>
      <dsp:txXfrm>
        <a:off x="602899" y="3038826"/>
        <a:ext cx="10830306" cy="868236"/>
      </dsp:txXfrm>
    </dsp:sp>
    <dsp:sp modelId="{994E7BC8-481A-4FD0-957B-89A2908D0E1A}">
      <dsp:nvSpPr>
        <dsp:cNvPr id="0" name=""/>
        <dsp:cNvSpPr/>
      </dsp:nvSpPr>
      <dsp:spPr>
        <a:xfrm>
          <a:off x="60252" y="2930297"/>
          <a:ext cx="1085295" cy="108529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7283B-D583-4578-8E6E-D900100EE2CA}">
      <dsp:nvSpPr>
        <dsp:cNvPr id="0" name=""/>
        <dsp:cNvSpPr/>
      </dsp:nvSpPr>
      <dsp:spPr>
        <a:xfrm>
          <a:off x="2128799" y="47503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EA30B5-7CE8-4994-AD9D-18299DE2F899}">
      <dsp:nvSpPr>
        <dsp:cNvPr id="0" name=""/>
        <dsp:cNvSpPr/>
      </dsp:nvSpPr>
      <dsp:spPr>
        <a:xfrm>
          <a:off x="940799"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sp:txBody>
      <dsp:txXfrm>
        <a:off x="940799" y="2889287"/>
        <a:ext cx="4320000" cy="720000"/>
      </dsp:txXfrm>
    </dsp:sp>
    <dsp:sp modelId="{F6B3EDAE-FF85-4785-B327-612AEDD53F5F}">
      <dsp:nvSpPr>
        <dsp:cNvPr id="0" name=""/>
        <dsp:cNvSpPr/>
      </dsp:nvSpPr>
      <dsp:spPr>
        <a:xfrm>
          <a:off x="7204800" y="47503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8195F9-8B79-4966-90DB-76468CD8E210}">
      <dsp:nvSpPr>
        <dsp:cNvPr id="0" name=""/>
        <dsp:cNvSpPr/>
      </dsp:nvSpPr>
      <dsp:spPr>
        <a:xfrm>
          <a:off x="6016800"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solidFill>
                <a:schemeClr val="tx2">
                  <a:lumMod val="65000"/>
                  <a:lumOff val="35000"/>
                </a:schemeClr>
              </a:solidFill>
            </a:rPr>
            <a:t>Whether </a:t>
          </a:r>
          <a:r>
            <a:rPr lang="en-US" sz="2400" u="none" kern="1200" dirty="0">
              <a:solidFill>
                <a:schemeClr val="tx2">
                  <a:lumMod val="65000"/>
                  <a:lumOff val="35000"/>
                </a:schemeClr>
              </a:solidFill>
            </a:rPr>
            <a:t>Representatives have </a:t>
          </a:r>
          <a:r>
            <a:rPr lang="en-US" sz="2400" kern="1200" dirty="0">
              <a:solidFill>
                <a:schemeClr val="tx2">
                  <a:lumMod val="65000"/>
                  <a:lumOff val="35000"/>
                </a:schemeClr>
              </a:solidFill>
            </a:rPr>
            <a:t>any other comments</a:t>
          </a:r>
        </a:p>
      </dsp:txBody>
      <dsp:txXfrm>
        <a:off x="6016800" y="2889287"/>
        <a:ext cx="4320000" cy="7200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7283B-D583-4578-8E6E-D900100EE2CA}">
      <dsp:nvSpPr>
        <dsp:cNvPr id="0" name=""/>
        <dsp:cNvSpPr/>
      </dsp:nvSpPr>
      <dsp:spPr>
        <a:xfrm>
          <a:off x="2128799" y="47503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EA30B5-7CE8-4994-AD9D-18299DE2F899}">
      <dsp:nvSpPr>
        <dsp:cNvPr id="0" name=""/>
        <dsp:cNvSpPr/>
      </dsp:nvSpPr>
      <dsp:spPr>
        <a:xfrm>
          <a:off x="940799"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solidFill>
                <a:schemeClr val="tx2">
                  <a:lumMod val="65000"/>
                  <a:lumOff val="35000"/>
                </a:schemeClr>
              </a:solidFill>
            </a:rPr>
            <a:t>Views on, or reactions to, the </a:t>
          </a:r>
          <a:r>
            <a:rPr lang="en-US" sz="2400" kern="1200" dirty="0">
              <a:solidFill>
                <a:schemeClr val="tx2">
                  <a:lumMod val="65000"/>
                  <a:lumOff val="35000"/>
                </a:schemeClr>
              </a:solidFill>
              <a:latin typeface="Arial"/>
              <a:ea typeface="+mn-ea"/>
              <a:cs typeface="+mn-cs"/>
            </a:rPr>
            <a:t>matters presented  </a:t>
          </a:r>
        </a:p>
      </dsp:txBody>
      <dsp:txXfrm>
        <a:off x="940799" y="2889287"/>
        <a:ext cx="4320000" cy="720000"/>
      </dsp:txXfrm>
    </dsp:sp>
    <dsp:sp modelId="{F6B3EDAE-FF85-4785-B327-612AEDD53F5F}">
      <dsp:nvSpPr>
        <dsp:cNvPr id="0" name=""/>
        <dsp:cNvSpPr/>
      </dsp:nvSpPr>
      <dsp:spPr>
        <a:xfrm>
          <a:off x="7204800" y="47503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8195F9-8B79-4966-90DB-76468CD8E210}">
      <dsp:nvSpPr>
        <dsp:cNvPr id="0" name=""/>
        <dsp:cNvSpPr/>
      </dsp:nvSpPr>
      <dsp:spPr>
        <a:xfrm>
          <a:off x="6016800"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solidFill>
                <a:schemeClr val="tx2">
                  <a:lumMod val="65000"/>
                  <a:lumOff val="35000"/>
                </a:schemeClr>
              </a:solidFill>
            </a:rPr>
            <a:t>Whether </a:t>
          </a:r>
          <a:r>
            <a:rPr lang="en-US" sz="2400" u="none" kern="1200" dirty="0">
              <a:solidFill>
                <a:schemeClr val="tx2">
                  <a:lumMod val="65000"/>
                  <a:lumOff val="35000"/>
                </a:schemeClr>
              </a:solidFill>
            </a:rPr>
            <a:t>Representatives have </a:t>
          </a:r>
          <a:r>
            <a:rPr lang="en-US" sz="2400" kern="1200" dirty="0">
              <a:solidFill>
                <a:schemeClr val="tx2">
                  <a:lumMod val="65000"/>
                  <a:lumOff val="35000"/>
                </a:schemeClr>
              </a:solidFill>
            </a:rPr>
            <a:t>any other comments</a:t>
          </a:r>
        </a:p>
      </dsp:txBody>
      <dsp:txXfrm>
        <a:off x="6016800" y="2889287"/>
        <a:ext cx="4320000" cy="7200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5BC46C-FD56-40F1-BB39-89AC266858A6}">
      <dsp:nvSpPr>
        <dsp:cNvPr id="0" name=""/>
        <dsp:cNvSpPr/>
      </dsp:nvSpPr>
      <dsp:spPr>
        <a:xfrm>
          <a:off x="0" y="69533"/>
          <a:ext cx="2476893" cy="1750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ts val="0"/>
            </a:spcAft>
            <a:buNone/>
          </a:pPr>
          <a:r>
            <a:rPr lang="en-US" sz="2000" b="1" kern="1200" dirty="0"/>
            <a:t>June</a:t>
          </a:r>
          <a:r>
            <a:rPr lang="en-US" sz="2000" kern="1200" dirty="0"/>
            <a:t> </a:t>
          </a:r>
        </a:p>
        <a:p>
          <a:pPr marL="0" lvl="0" indent="0" algn="ctr" defTabSz="889000">
            <a:lnSpc>
              <a:spcPct val="90000"/>
            </a:lnSpc>
            <a:spcBef>
              <a:spcPct val="0"/>
            </a:spcBef>
            <a:spcAft>
              <a:spcPct val="35000"/>
            </a:spcAft>
            <a:buNone/>
          </a:pPr>
          <a:endParaRPr lang="en-US" sz="2000" kern="1200" dirty="0"/>
        </a:p>
        <a:p>
          <a:pPr marL="0" lvl="0" indent="0" algn="ctr" defTabSz="889000">
            <a:lnSpc>
              <a:spcPct val="90000"/>
            </a:lnSpc>
            <a:spcBef>
              <a:spcPct val="0"/>
            </a:spcBef>
            <a:spcAft>
              <a:spcPct val="35000"/>
            </a:spcAft>
            <a:buNone/>
          </a:pPr>
          <a:r>
            <a:rPr lang="en-US" sz="2000" kern="1200" dirty="0"/>
            <a:t>IESBA Meeting</a:t>
          </a:r>
        </a:p>
      </dsp:txBody>
      <dsp:txXfrm>
        <a:off x="51270" y="120803"/>
        <a:ext cx="2374353" cy="1647950"/>
      </dsp:txXfrm>
    </dsp:sp>
    <dsp:sp modelId="{98613872-A62A-4F20-8A8B-E536A71B465C}">
      <dsp:nvSpPr>
        <dsp:cNvPr id="0" name=""/>
        <dsp:cNvSpPr/>
      </dsp:nvSpPr>
      <dsp:spPr>
        <a:xfrm rot="21583985">
          <a:off x="2701120" y="629722"/>
          <a:ext cx="475371" cy="6142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2701121" y="752908"/>
        <a:ext cx="332760" cy="368561"/>
      </dsp:txXfrm>
    </dsp:sp>
    <dsp:sp modelId="{D1F6B887-4E67-455B-816D-140358B89121}">
      <dsp:nvSpPr>
        <dsp:cNvPr id="0" name=""/>
        <dsp:cNvSpPr/>
      </dsp:nvSpPr>
      <dsp:spPr>
        <a:xfrm>
          <a:off x="3373811" y="69912"/>
          <a:ext cx="3640637" cy="17128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ts val="0"/>
            </a:spcAft>
            <a:buNone/>
          </a:pPr>
          <a:r>
            <a:rPr lang="en-US" sz="2000" b="1" kern="1200" dirty="0"/>
            <a:t>July - Sept</a:t>
          </a:r>
        </a:p>
        <a:p>
          <a:pPr marL="0" lvl="0" indent="0" algn="ctr" defTabSz="889000">
            <a:lnSpc>
              <a:spcPct val="90000"/>
            </a:lnSpc>
            <a:spcBef>
              <a:spcPct val="0"/>
            </a:spcBef>
            <a:spcAft>
              <a:spcPct val="35000"/>
            </a:spcAft>
            <a:buNone/>
          </a:pPr>
          <a:endParaRPr lang="en-US" sz="2000" kern="1200" dirty="0"/>
        </a:p>
        <a:p>
          <a:pPr marL="0" lvl="0" indent="0" algn="ctr" defTabSz="889000">
            <a:lnSpc>
              <a:spcPct val="90000"/>
            </a:lnSpc>
            <a:spcBef>
              <a:spcPct val="0"/>
            </a:spcBef>
            <a:spcAft>
              <a:spcPct val="35000"/>
            </a:spcAft>
            <a:buNone/>
          </a:pPr>
          <a:r>
            <a:rPr lang="en-US" sz="2000" kern="1200" dirty="0"/>
            <a:t>IESBA, IAASB Meetings, Joint Board Session</a:t>
          </a:r>
        </a:p>
      </dsp:txBody>
      <dsp:txXfrm>
        <a:off x="3423979" y="120080"/>
        <a:ext cx="3540301" cy="1612540"/>
      </dsp:txXfrm>
    </dsp:sp>
    <dsp:sp modelId="{D1F24BD7-3A00-44D0-8542-6903E0E13611}">
      <dsp:nvSpPr>
        <dsp:cNvPr id="0" name=""/>
        <dsp:cNvSpPr/>
      </dsp:nvSpPr>
      <dsp:spPr>
        <a:xfrm>
          <a:off x="7284663" y="619215"/>
          <a:ext cx="572854" cy="6142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7284663" y="742069"/>
        <a:ext cx="400998" cy="368561"/>
      </dsp:txXfrm>
    </dsp:sp>
    <dsp:sp modelId="{D01323CC-DA54-4D6B-A802-0FC78A105EB3}">
      <dsp:nvSpPr>
        <dsp:cNvPr id="0" name=""/>
        <dsp:cNvSpPr/>
      </dsp:nvSpPr>
      <dsp:spPr>
        <a:xfrm>
          <a:off x="8095305" y="69912"/>
          <a:ext cx="2476893" cy="17128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ts val="0"/>
            </a:spcAft>
            <a:buNone/>
          </a:pPr>
          <a:r>
            <a:rPr lang="en-US" sz="2000" b="1" kern="1200" dirty="0"/>
            <a:t>December</a:t>
          </a:r>
        </a:p>
        <a:p>
          <a:pPr marL="0" lvl="0" indent="0" algn="ctr" defTabSz="889000">
            <a:lnSpc>
              <a:spcPct val="90000"/>
            </a:lnSpc>
            <a:spcBef>
              <a:spcPct val="0"/>
            </a:spcBef>
            <a:spcAft>
              <a:spcPct val="35000"/>
            </a:spcAft>
            <a:buNone/>
          </a:pPr>
          <a:endParaRPr lang="en-US" sz="2000" kern="1200" dirty="0"/>
        </a:p>
        <a:p>
          <a:pPr marL="0" lvl="0" indent="0" algn="ctr" defTabSz="889000">
            <a:lnSpc>
              <a:spcPct val="90000"/>
            </a:lnSpc>
            <a:spcBef>
              <a:spcPct val="0"/>
            </a:spcBef>
            <a:spcAft>
              <a:spcPct val="35000"/>
            </a:spcAft>
            <a:buNone/>
          </a:pPr>
          <a:r>
            <a:rPr lang="en-US" sz="2000" kern="1200" dirty="0"/>
            <a:t>IESBA Meeting </a:t>
          </a:r>
        </a:p>
      </dsp:txBody>
      <dsp:txXfrm>
        <a:off x="8145473" y="120080"/>
        <a:ext cx="2376557" cy="161254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B352B3-3BA1-4B13-BE7C-0C9A7B3D0CA5}">
      <dsp:nvSpPr>
        <dsp:cNvPr id="0" name=""/>
        <dsp:cNvSpPr/>
      </dsp:nvSpPr>
      <dsp:spPr>
        <a:xfrm>
          <a:off x="0" y="-161371"/>
          <a:ext cx="3073040" cy="968224"/>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153706" numCol="1" spcCol="1270" anchor="ctr" anchorCtr="0">
          <a:noAutofit/>
        </a:bodyPr>
        <a:lstStyle/>
        <a:p>
          <a:pPr marL="0" lvl="0" indent="0" algn="l" defTabSz="1244600">
            <a:lnSpc>
              <a:spcPct val="90000"/>
            </a:lnSpc>
            <a:spcBef>
              <a:spcPct val="0"/>
            </a:spcBef>
            <a:spcAft>
              <a:spcPct val="35000"/>
            </a:spcAft>
            <a:buNone/>
          </a:pPr>
          <a:r>
            <a:rPr lang="en-US" sz="2800" kern="1200" dirty="0"/>
            <a:t>Research</a:t>
          </a:r>
        </a:p>
      </dsp:txBody>
      <dsp:txXfrm>
        <a:off x="0" y="80685"/>
        <a:ext cx="2830984" cy="484112"/>
      </dsp:txXfrm>
    </dsp:sp>
    <dsp:sp modelId="{14908EDC-347B-487C-9D26-9F852239F0E5}">
      <dsp:nvSpPr>
        <dsp:cNvPr id="0" name=""/>
        <dsp:cNvSpPr/>
      </dsp:nvSpPr>
      <dsp:spPr>
        <a:xfrm>
          <a:off x="1930405" y="53462"/>
          <a:ext cx="3818937" cy="1560244"/>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153706" numCol="1" spcCol="1270" anchor="ctr" anchorCtr="0">
          <a:noAutofit/>
        </a:bodyPr>
        <a:lstStyle/>
        <a:p>
          <a:pPr marL="0" lvl="0" indent="0" algn="l" defTabSz="1244600">
            <a:lnSpc>
              <a:spcPct val="90000"/>
            </a:lnSpc>
            <a:spcBef>
              <a:spcPct val="0"/>
            </a:spcBef>
            <a:spcAft>
              <a:spcPct val="35000"/>
            </a:spcAft>
            <a:buNone/>
          </a:pPr>
          <a:r>
            <a:rPr lang="en-US" sz="2800" kern="1200" dirty="0"/>
            <a:t>Stakeholders meetings</a:t>
          </a:r>
        </a:p>
      </dsp:txBody>
      <dsp:txXfrm>
        <a:off x="1930405" y="443523"/>
        <a:ext cx="3428876" cy="780122"/>
      </dsp:txXfrm>
    </dsp:sp>
    <dsp:sp modelId="{94AF6499-9AD2-4E2B-B460-6AAC168AD898}">
      <dsp:nvSpPr>
        <dsp:cNvPr id="0" name=""/>
        <dsp:cNvSpPr/>
      </dsp:nvSpPr>
      <dsp:spPr>
        <a:xfrm>
          <a:off x="4857779" y="161368"/>
          <a:ext cx="3224171" cy="1613710"/>
        </a:xfrm>
        <a:prstGeom prst="rightArrow">
          <a:avLst>
            <a:gd name="adj1" fmla="val 50000"/>
            <a:gd name="adj2" fmla="val 5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53706" numCol="1" spcCol="1270" anchor="ctr" anchorCtr="0">
          <a:noAutofit/>
        </a:bodyPr>
        <a:lstStyle/>
        <a:p>
          <a:pPr marL="0" lvl="0" indent="0" algn="l" defTabSz="1066800">
            <a:lnSpc>
              <a:spcPct val="90000"/>
            </a:lnSpc>
            <a:spcBef>
              <a:spcPct val="0"/>
            </a:spcBef>
            <a:spcAft>
              <a:spcPct val="35000"/>
            </a:spcAft>
            <a:buNone/>
          </a:pPr>
          <a:r>
            <a:rPr lang="en-US" sz="2400" b="0" i="0" kern="1200" baseline="0" dirty="0"/>
            <a:t>Coordination with IAASB</a:t>
          </a:r>
          <a:endParaRPr lang="en-US" sz="2400" kern="1200" dirty="0"/>
        </a:p>
      </dsp:txBody>
      <dsp:txXfrm>
        <a:off x="4857779" y="564796"/>
        <a:ext cx="2820744" cy="8068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99403-AF43-456C-812B-5A9DA9ECBE0E}">
      <dsp:nvSpPr>
        <dsp:cNvPr id="0" name=""/>
        <dsp:cNvSpPr/>
      </dsp:nvSpPr>
      <dsp:spPr>
        <a:xfrm>
          <a:off x="1002132" y="49719"/>
          <a:ext cx="882474" cy="882474"/>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E70B91-773C-41E1-9FA4-C1FD2481C575}">
      <dsp:nvSpPr>
        <dsp:cNvPr id="0" name=""/>
        <dsp:cNvSpPr/>
      </dsp:nvSpPr>
      <dsp:spPr>
        <a:xfrm>
          <a:off x="1190200" y="237787"/>
          <a:ext cx="506337" cy="5063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03CE6BA-C23B-4913-8A79-76D5982EFA13}">
      <dsp:nvSpPr>
        <dsp:cNvPr id="0" name=""/>
        <dsp:cNvSpPr/>
      </dsp:nvSpPr>
      <dsp:spPr>
        <a:xfrm>
          <a:off x="294546" y="1207063"/>
          <a:ext cx="2297645" cy="73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cap="all">
              <a:solidFill>
                <a:srgbClr val="013C80"/>
              </a:solidFill>
              <a:latin typeface="Arial"/>
              <a:ea typeface="+mn-ea"/>
              <a:cs typeface="+mn-cs"/>
              <a:hlinkClick xmlns:r="http://schemas.openxmlformats.org/officeDocument/2006/relationships" r:id="" action="ppaction://hlinksldjump"/>
            </a:rPr>
            <a:t>UPDATE ON COORDINATION WITH  ISA 600 Task Force</a:t>
          </a:r>
          <a:endParaRPr lang="en-US" sz="1500" b="1" kern="1200" cap="all" dirty="0">
            <a:solidFill>
              <a:srgbClr val="013C80"/>
            </a:solidFill>
            <a:latin typeface="Arial"/>
            <a:ea typeface="+mn-ea"/>
            <a:cs typeface="+mn-cs"/>
          </a:endParaRPr>
        </a:p>
      </dsp:txBody>
      <dsp:txXfrm>
        <a:off x="294546" y="1207063"/>
        <a:ext cx="2297645" cy="730792"/>
      </dsp:txXfrm>
    </dsp:sp>
    <dsp:sp modelId="{6B88D001-1FAA-4CD0-ABF7-DC4643DF6E53}">
      <dsp:nvSpPr>
        <dsp:cNvPr id="0" name=""/>
        <dsp:cNvSpPr/>
      </dsp:nvSpPr>
      <dsp:spPr>
        <a:xfrm>
          <a:off x="3334486" y="71907"/>
          <a:ext cx="882474" cy="882474"/>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7EF5B3-F961-403C-AA10-6816012E398B}">
      <dsp:nvSpPr>
        <dsp:cNvPr id="0" name=""/>
        <dsp:cNvSpPr/>
      </dsp:nvSpPr>
      <dsp:spPr>
        <a:xfrm>
          <a:off x="3517242" y="212127"/>
          <a:ext cx="506337" cy="5063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DB5769-90CA-4B82-B818-F46AC8AB7C66}">
      <dsp:nvSpPr>
        <dsp:cNvPr id="0" name=""/>
        <dsp:cNvSpPr/>
      </dsp:nvSpPr>
      <dsp:spPr>
        <a:xfrm>
          <a:off x="2845361" y="1210704"/>
          <a:ext cx="1850100" cy="833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a:solidFill>
                <a:srgbClr val="013C80"/>
              </a:solidFill>
              <a:hlinkClick xmlns:r="http://schemas.openxmlformats.org/officeDocument/2006/relationships" r:id="" action="ppaction://hlinksldjump"/>
            </a:rPr>
            <a:t>Definition of Engagement Team</a:t>
          </a:r>
          <a:endParaRPr lang="en-US" sz="1500" b="1" kern="1200" cap="all" dirty="0">
            <a:solidFill>
              <a:srgbClr val="013C80"/>
            </a:solidFill>
            <a:latin typeface="Arial"/>
            <a:ea typeface="+mn-ea"/>
            <a:cs typeface="+mn-cs"/>
          </a:endParaRPr>
        </a:p>
      </dsp:txBody>
      <dsp:txXfrm>
        <a:off x="2845361" y="1210704"/>
        <a:ext cx="1850100" cy="833431"/>
      </dsp:txXfrm>
    </dsp:sp>
    <dsp:sp modelId="{1E6B1E69-4C72-428D-B290-1747AC062842}">
      <dsp:nvSpPr>
        <dsp:cNvPr id="0" name=""/>
        <dsp:cNvSpPr/>
      </dsp:nvSpPr>
      <dsp:spPr>
        <a:xfrm>
          <a:off x="5722040" y="49719"/>
          <a:ext cx="882474" cy="882474"/>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AEC8D8-7494-49B5-B586-0B80426A5F2F}">
      <dsp:nvSpPr>
        <dsp:cNvPr id="0" name=""/>
        <dsp:cNvSpPr/>
      </dsp:nvSpPr>
      <dsp:spPr>
        <a:xfrm>
          <a:off x="5910108" y="237787"/>
          <a:ext cx="506337" cy="506337"/>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9094A3B-3759-43ED-8499-6F9B4AA7F536}">
      <dsp:nvSpPr>
        <dsp:cNvPr id="0" name=""/>
        <dsp:cNvSpPr/>
      </dsp:nvSpPr>
      <dsp:spPr>
        <a:xfrm>
          <a:off x="4948630" y="1207063"/>
          <a:ext cx="2429293" cy="73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cap="all">
              <a:solidFill>
                <a:srgbClr val="013C80"/>
              </a:solidFill>
              <a:latin typeface="Arial"/>
              <a:ea typeface="+mn-ea"/>
              <a:cs typeface="+mn-cs"/>
              <a:hlinkClick xmlns:r="http://schemas.openxmlformats.org/officeDocument/2006/relationships" r:id="" action="ppaction://hlinksldjump"/>
            </a:rPr>
            <a:t>Independence Consideration for Engagement Quality Reviewers</a:t>
          </a:r>
          <a:endParaRPr lang="en-US" sz="1500" b="1" kern="1200" cap="all" dirty="0">
            <a:solidFill>
              <a:srgbClr val="013C80"/>
            </a:solidFill>
            <a:latin typeface="Arial"/>
            <a:ea typeface="+mn-ea"/>
            <a:cs typeface="+mn-cs"/>
          </a:endParaRPr>
        </a:p>
      </dsp:txBody>
      <dsp:txXfrm>
        <a:off x="4948630" y="1207063"/>
        <a:ext cx="2429293" cy="730792"/>
      </dsp:txXfrm>
    </dsp:sp>
    <dsp:sp modelId="{043E6015-C4AC-4DE4-8E68-0A286221E1B8}">
      <dsp:nvSpPr>
        <dsp:cNvPr id="0" name=""/>
        <dsp:cNvSpPr/>
      </dsp:nvSpPr>
      <dsp:spPr>
        <a:xfrm>
          <a:off x="8346483" y="49719"/>
          <a:ext cx="882474" cy="882474"/>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758AFA-C24A-4151-B3E1-BC3567B326B7}">
      <dsp:nvSpPr>
        <dsp:cNvPr id="0" name=""/>
        <dsp:cNvSpPr/>
      </dsp:nvSpPr>
      <dsp:spPr>
        <a:xfrm>
          <a:off x="8534551" y="237787"/>
          <a:ext cx="506337" cy="50633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F0B9CF-D6AF-4064-AF67-C08A789F4B94}">
      <dsp:nvSpPr>
        <dsp:cNvPr id="0" name=""/>
        <dsp:cNvSpPr/>
      </dsp:nvSpPr>
      <dsp:spPr>
        <a:xfrm>
          <a:off x="7631093" y="1207063"/>
          <a:ext cx="2313255" cy="73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cap="all">
              <a:solidFill>
                <a:srgbClr val="013C80"/>
              </a:solidFill>
              <a:latin typeface="Arial"/>
              <a:ea typeface="+mn-ea"/>
              <a:cs typeface="+mn-cs"/>
              <a:hlinkClick xmlns:r="http://schemas.openxmlformats.org/officeDocument/2006/relationships" r:id="" action="ppaction://hlinksldjump"/>
            </a:rPr>
            <a:t>Breaches of INDEPENDENCE  REQUIREMENTS - COMPONENT AUDITOR</a:t>
          </a:r>
          <a:endParaRPr lang="en-US" sz="1500" b="1" kern="1200" cap="all" dirty="0">
            <a:solidFill>
              <a:srgbClr val="013C80"/>
            </a:solidFill>
            <a:latin typeface="Arial"/>
            <a:ea typeface="+mn-ea"/>
            <a:cs typeface="+mn-cs"/>
          </a:endParaRPr>
        </a:p>
      </dsp:txBody>
      <dsp:txXfrm>
        <a:off x="7631093" y="1207063"/>
        <a:ext cx="2313255" cy="730792"/>
      </dsp:txXfrm>
    </dsp:sp>
    <dsp:sp modelId="{D79EE9A8-2E89-4D03-83BC-3604B6694FB1}">
      <dsp:nvSpPr>
        <dsp:cNvPr id="0" name=""/>
        <dsp:cNvSpPr/>
      </dsp:nvSpPr>
      <dsp:spPr>
        <a:xfrm>
          <a:off x="3828285" y="2543555"/>
          <a:ext cx="882474" cy="7450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0CBB0C-57B1-4995-95DF-0FE8373AFDEC}">
      <dsp:nvSpPr>
        <dsp:cNvPr id="0" name=""/>
        <dsp:cNvSpPr/>
      </dsp:nvSpPr>
      <dsp:spPr>
        <a:xfrm>
          <a:off x="4033605" y="2691660"/>
          <a:ext cx="506337" cy="50633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8E8011D-B6B5-4FFB-916B-3EA2552B566A}">
      <dsp:nvSpPr>
        <dsp:cNvPr id="0" name=""/>
        <dsp:cNvSpPr/>
      </dsp:nvSpPr>
      <dsp:spPr>
        <a:xfrm>
          <a:off x="2875705" y="3448172"/>
          <a:ext cx="2787636" cy="73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cap="all">
              <a:solidFill>
                <a:srgbClr val="013C80"/>
              </a:solidFill>
              <a:latin typeface="Arial"/>
              <a:ea typeface="+mn-ea"/>
              <a:cs typeface="+mn-cs"/>
              <a:hlinkClick xmlns:r="http://schemas.openxmlformats.org/officeDocument/2006/relationships" r:id="" action="ppaction://hlinksldjump"/>
            </a:rPr>
            <a:t>Matters for further Consideration</a:t>
          </a:r>
          <a:endParaRPr lang="en-US" sz="1500" b="1" kern="1200" dirty="0">
            <a:solidFill>
              <a:srgbClr val="013C80"/>
            </a:solidFill>
          </a:endParaRPr>
        </a:p>
      </dsp:txBody>
      <dsp:txXfrm>
        <a:off x="2875705" y="3448172"/>
        <a:ext cx="2787636" cy="730792"/>
      </dsp:txXfrm>
    </dsp:sp>
    <dsp:sp modelId="{2F1293A1-A093-4466-8E6A-2D509F1CC9BB}">
      <dsp:nvSpPr>
        <dsp:cNvPr id="0" name=""/>
        <dsp:cNvSpPr/>
      </dsp:nvSpPr>
      <dsp:spPr>
        <a:xfrm>
          <a:off x="6210111" y="2520697"/>
          <a:ext cx="882474" cy="882474"/>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1C7345-0AA8-4938-A616-E7347A21094F}">
      <dsp:nvSpPr>
        <dsp:cNvPr id="0" name=""/>
        <dsp:cNvSpPr/>
      </dsp:nvSpPr>
      <dsp:spPr>
        <a:xfrm>
          <a:off x="6403931" y="2714507"/>
          <a:ext cx="506337" cy="50633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30FEA9-22A3-4CBC-B730-9B3456E69B07}">
      <dsp:nvSpPr>
        <dsp:cNvPr id="0" name=""/>
        <dsp:cNvSpPr/>
      </dsp:nvSpPr>
      <dsp:spPr>
        <a:xfrm>
          <a:off x="5916510" y="3482529"/>
          <a:ext cx="1446679" cy="730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1" kern="1200">
              <a:solidFill>
                <a:srgbClr val="013C80"/>
              </a:solidFill>
              <a:hlinkClick xmlns:r="http://schemas.openxmlformats.org/officeDocument/2006/relationships" r:id="" action="ppaction://hlinksldjump"/>
            </a:rPr>
            <a:t>Task Force Next Steps </a:t>
          </a:r>
          <a:endParaRPr lang="en-US" sz="1500" b="1" kern="1200" cap="all" dirty="0">
            <a:solidFill>
              <a:srgbClr val="013C80"/>
            </a:solidFill>
            <a:latin typeface="Arial"/>
            <a:ea typeface="+mn-ea"/>
            <a:cs typeface="+mn-cs"/>
          </a:endParaRPr>
        </a:p>
      </dsp:txBody>
      <dsp:txXfrm>
        <a:off x="5916510" y="3482529"/>
        <a:ext cx="1446679" cy="7307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7283B-D583-4578-8E6E-D900100EE2CA}">
      <dsp:nvSpPr>
        <dsp:cNvPr id="0" name=""/>
        <dsp:cNvSpPr/>
      </dsp:nvSpPr>
      <dsp:spPr>
        <a:xfrm>
          <a:off x="2128799" y="47503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EA30B5-7CE8-4994-AD9D-18299DE2F899}">
      <dsp:nvSpPr>
        <dsp:cNvPr id="0" name=""/>
        <dsp:cNvSpPr/>
      </dsp:nvSpPr>
      <dsp:spPr>
        <a:xfrm>
          <a:off x="940799"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sp:txBody>
      <dsp:txXfrm>
        <a:off x="940799" y="2889287"/>
        <a:ext cx="4320000" cy="720000"/>
      </dsp:txXfrm>
    </dsp:sp>
    <dsp:sp modelId="{F6B3EDAE-FF85-4785-B327-612AEDD53F5F}">
      <dsp:nvSpPr>
        <dsp:cNvPr id="0" name=""/>
        <dsp:cNvSpPr/>
      </dsp:nvSpPr>
      <dsp:spPr>
        <a:xfrm>
          <a:off x="7204800" y="47503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8195F9-8B79-4966-90DB-76468CD8E210}">
      <dsp:nvSpPr>
        <dsp:cNvPr id="0" name=""/>
        <dsp:cNvSpPr/>
      </dsp:nvSpPr>
      <dsp:spPr>
        <a:xfrm>
          <a:off x="6016800"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solidFill>
                <a:schemeClr val="tx2">
                  <a:lumMod val="65000"/>
                  <a:lumOff val="35000"/>
                </a:schemeClr>
              </a:solidFill>
            </a:rPr>
            <a:t>Whether </a:t>
          </a:r>
          <a:r>
            <a:rPr lang="en-US" sz="2400" u="none" kern="1200" dirty="0">
              <a:solidFill>
                <a:schemeClr val="tx2">
                  <a:lumMod val="65000"/>
                  <a:lumOff val="35000"/>
                </a:schemeClr>
              </a:solidFill>
            </a:rPr>
            <a:t>Representatives have </a:t>
          </a:r>
          <a:r>
            <a:rPr lang="en-US" sz="2400" kern="1200" dirty="0">
              <a:solidFill>
                <a:schemeClr val="tx2">
                  <a:lumMod val="65000"/>
                  <a:lumOff val="35000"/>
                </a:schemeClr>
              </a:solidFill>
            </a:rPr>
            <a:t>any other comments</a:t>
          </a:r>
        </a:p>
      </dsp:txBody>
      <dsp:txXfrm>
        <a:off x="6016800" y="2889287"/>
        <a:ext cx="432000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FE74B-5E28-45CE-8D22-CCEE3A43A5A7}">
      <dsp:nvSpPr>
        <dsp:cNvPr id="0" name=""/>
        <dsp:cNvSpPr/>
      </dsp:nvSpPr>
      <dsp:spPr>
        <a:xfrm>
          <a:off x="0" y="4026"/>
          <a:ext cx="1212551" cy="4119064"/>
        </a:xfrm>
        <a:prstGeom prst="roundRect">
          <a:avLst>
            <a:gd name="adj" fmla="val 10000"/>
          </a:avLst>
        </a:prstGeom>
        <a:solidFill>
          <a:srgbClr val="92D050"/>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Audit Team</a:t>
          </a:r>
        </a:p>
      </dsp:txBody>
      <dsp:txXfrm>
        <a:off x="35514" y="39540"/>
        <a:ext cx="1141523" cy="40480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FE74B-5E28-45CE-8D22-CCEE3A43A5A7}">
      <dsp:nvSpPr>
        <dsp:cNvPr id="0" name=""/>
        <dsp:cNvSpPr/>
      </dsp:nvSpPr>
      <dsp:spPr>
        <a:xfrm>
          <a:off x="0" y="3767"/>
          <a:ext cx="1212551" cy="3853966"/>
        </a:xfrm>
        <a:prstGeom prst="roundRect">
          <a:avLst>
            <a:gd name="adj" fmla="val 10000"/>
          </a:avLst>
        </a:prstGeom>
        <a:solidFill>
          <a:srgbClr val="92D050"/>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Review Team</a:t>
          </a:r>
        </a:p>
      </dsp:txBody>
      <dsp:txXfrm>
        <a:off x="35514" y="39281"/>
        <a:ext cx="1141523" cy="378293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FE74B-5E28-45CE-8D22-CCEE3A43A5A7}">
      <dsp:nvSpPr>
        <dsp:cNvPr id="0" name=""/>
        <dsp:cNvSpPr/>
      </dsp:nvSpPr>
      <dsp:spPr>
        <a:xfrm>
          <a:off x="0" y="3510"/>
          <a:ext cx="1640390" cy="3591744"/>
        </a:xfrm>
        <a:prstGeom prst="roundRect">
          <a:avLst>
            <a:gd name="adj" fmla="val 10000"/>
          </a:avLst>
        </a:prstGeom>
        <a:solidFill>
          <a:srgbClr val="92D050"/>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FFFFFF"/>
              </a:solidFill>
              <a:latin typeface="Arial"/>
              <a:ea typeface="+mn-ea"/>
              <a:cs typeface="+mn-cs"/>
            </a:rPr>
            <a:t>Assurance Team</a:t>
          </a:r>
        </a:p>
      </dsp:txBody>
      <dsp:txXfrm>
        <a:off x="48045" y="51555"/>
        <a:ext cx="1544300" cy="34956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7283B-D583-4578-8E6E-D900100EE2CA}">
      <dsp:nvSpPr>
        <dsp:cNvPr id="0" name=""/>
        <dsp:cNvSpPr/>
      </dsp:nvSpPr>
      <dsp:spPr>
        <a:xfrm>
          <a:off x="2128799" y="47503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EA30B5-7CE8-4994-AD9D-18299DE2F899}">
      <dsp:nvSpPr>
        <dsp:cNvPr id="0" name=""/>
        <dsp:cNvSpPr/>
      </dsp:nvSpPr>
      <dsp:spPr>
        <a:xfrm>
          <a:off x="940799"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dirty="0">
              <a:solidFill>
                <a:schemeClr val="tx2">
                  <a:lumMod val="65000"/>
                  <a:lumOff val="35000"/>
                </a:schemeClr>
              </a:solidFill>
            </a:rPr>
            <a:t>Views on, or reactions to, the Task Force’s </a:t>
          </a:r>
          <a:r>
            <a:rPr lang="en-US" sz="2300" kern="1200" dirty="0">
              <a:solidFill>
                <a:schemeClr val="tx2">
                  <a:lumMod val="65000"/>
                  <a:lumOff val="35000"/>
                </a:schemeClr>
              </a:solidFill>
              <a:latin typeface="Arial"/>
              <a:ea typeface="+mn-ea"/>
              <a:cs typeface="+mn-cs"/>
            </a:rPr>
            <a:t>Proposal </a:t>
          </a:r>
        </a:p>
      </dsp:txBody>
      <dsp:txXfrm>
        <a:off x="940799" y="2889287"/>
        <a:ext cx="4320000" cy="720000"/>
      </dsp:txXfrm>
    </dsp:sp>
    <dsp:sp modelId="{F6B3EDAE-FF85-4785-B327-612AEDD53F5F}">
      <dsp:nvSpPr>
        <dsp:cNvPr id="0" name=""/>
        <dsp:cNvSpPr/>
      </dsp:nvSpPr>
      <dsp:spPr>
        <a:xfrm>
          <a:off x="7204800" y="47503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8195F9-8B79-4966-90DB-76468CD8E210}">
      <dsp:nvSpPr>
        <dsp:cNvPr id="0" name=""/>
        <dsp:cNvSpPr/>
      </dsp:nvSpPr>
      <dsp:spPr>
        <a:xfrm>
          <a:off x="6016800" y="288928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solidFill>
                <a:schemeClr val="tx2">
                  <a:lumMod val="65000"/>
                  <a:lumOff val="35000"/>
                </a:schemeClr>
              </a:solidFill>
            </a:rPr>
            <a:t>Whether </a:t>
          </a:r>
          <a:r>
            <a:rPr lang="en-US" sz="2400" u="none" kern="1200" dirty="0">
              <a:solidFill>
                <a:schemeClr val="tx2">
                  <a:lumMod val="65000"/>
                  <a:lumOff val="35000"/>
                </a:schemeClr>
              </a:solidFill>
            </a:rPr>
            <a:t>Representatives have </a:t>
          </a:r>
          <a:r>
            <a:rPr lang="en-US" sz="2400" kern="1200" dirty="0">
              <a:solidFill>
                <a:schemeClr val="tx2">
                  <a:lumMod val="65000"/>
                  <a:lumOff val="35000"/>
                </a:schemeClr>
              </a:solidFill>
            </a:rPr>
            <a:t>any other comments</a:t>
          </a:r>
        </a:p>
      </dsp:txBody>
      <dsp:txXfrm>
        <a:off x="6016800" y="2889287"/>
        <a:ext cx="4320000" cy="720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8B6986-D70F-4AF2-8673-0C5A504D5835}">
      <dsp:nvSpPr>
        <dsp:cNvPr id="0" name=""/>
        <dsp:cNvSpPr/>
      </dsp:nvSpPr>
      <dsp:spPr>
        <a:xfrm>
          <a:off x="-4871268" y="-752083"/>
          <a:ext cx="5845347" cy="5845347"/>
        </a:xfrm>
        <a:prstGeom prst="blockArc">
          <a:avLst>
            <a:gd name="adj1" fmla="val 18900000"/>
            <a:gd name="adj2" fmla="val 2700000"/>
            <a:gd name="adj3" fmla="val 37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4EA7E3-4530-4179-BEF4-1726209A49B8}">
      <dsp:nvSpPr>
        <dsp:cNvPr id="0" name=""/>
        <dsp:cNvSpPr/>
      </dsp:nvSpPr>
      <dsp:spPr>
        <a:xfrm>
          <a:off x="798017" y="513270"/>
          <a:ext cx="10465267" cy="145400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4400"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dirty="0"/>
            <a:t>Breach of independence at CA level may impair the independence of the Group Auditor </a:t>
          </a:r>
        </a:p>
        <a:p>
          <a:pPr marL="0" lvl="0" indent="0" algn="l" defTabSz="844550">
            <a:lnSpc>
              <a:spcPct val="90000"/>
            </a:lnSpc>
            <a:spcBef>
              <a:spcPct val="0"/>
            </a:spcBef>
            <a:spcAft>
              <a:spcPct val="35000"/>
            </a:spcAft>
            <a:buNone/>
          </a:pPr>
          <a:r>
            <a:rPr lang="en-US" sz="1900" kern="1200" dirty="0"/>
            <a:t>Breach of independence at the CA level could be addressed via additional actions and safeguards by the Group Auditor for the purposes of the Group Audit</a:t>
          </a:r>
        </a:p>
      </dsp:txBody>
      <dsp:txXfrm>
        <a:off x="798017" y="513270"/>
        <a:ext cx="10465267" cy="1454009"/>
      </dsp:txXfrm>
    </dsp:sp>
    <dsp:sp modelId="{2457A670-98BA-46C7-B799-EFC65AAF7336}">
      <dsp:nvSpPr>
        <dsp:cNvPr id="0" name=""/>
        <dsp:cNvSpPr/>
      </dsp:nvSpPr>
      <dsp:spPr>
        <a:xfrm>
          <a:off x="22899" y="465157"/>
          <a:ext cx="1550235" cy="155023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809E45-93DA-400D-AD4A-92863F098194}">
      <dsp:nvSpPr>
        <dsp:cNvPr id="0" name=""/>
        <dsp:cNvSpPr/>
      </dsp:nvSpPr>
      <dsp:spPr>
        <a:xfrm>
          <a:off x="798017" y="2421679"/>
          <a:ext cx="10465267" cy="1358452"/>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4400" tIns="48260" rIns="48260" bIns="48260" numCol="1" spcCol="1270" anchor="ctr" anchorCtr="0">
          <a:noAutofit/>
        </a:bodyPr>
        <a:lstStyle/>
        <a:p>
          <a:pPr marL="0" lvl="0" indent="0" algn="l" defTabSz="844550">
            <a:lnSpc>
              <a:spcPct val="90000"/>
            </a:lnSpc>
            <a:spcBef>
              <a:spcPct val="0"/>
            </a:spcBef>
            <a:spcAft>
              <a:spcPct val="35000"/>
            </a:spcAft>
            <a:buNone/>
          </a:pPr>
          <a:r>
            <a:rPr lang="en-US" sz="1900" kern="1200" dirty="0"/>
            <a:t>Breach of independence at CA level does not automatically translate to a breach of the Group Auditor’s Independence</a:t>
          </a:r>
        </a:p>
        <a:p>
          <a:pPr marL="0" lvl="0" indent="0" algn="l" defTabSz="844550">
            <a:lnSpc>
              <a:spcPct val="90000"/>
            </a:lnSpc>
            <a:spcBef>
              <a:spcPct val="0"/>
            </a:spcBef>
            <a:spcAft>
              <a:spcPct val="35000"/>
            </a:spcAft>
            <a:buNone/>
          </a:pPr>
          <a:r>
            <a:rPr lang="en-US" sz="1900" kern="1200" dirty="0"/>
            <a:t>Breach of independence at the CA level could be addressed via additional actions and safeguards by the Group Auditor for the purposes of the Group Audit</a:t>
          </a:r>
        </a:p>
      </dsp:txBody>
      <dsp:txXfrm>
        <a:off x="798017" y="2421679"/>
        <a:ext cx="10465267" cy="1358452"/>
      </dsp:txXfrm>
    </dsp:sp>
    <dsp:sp modelId="{4B2E9E1F-8F07-415A-95EF-E8F045D8B5F6}">
      <dsp:nvSpPr>
        <dsp:cNvPr id="0" name=""/>
        <dsp:cNvSpPr/>
      </dsp:nvSpPr>
      <dsp:spPr>
        <a:xfrm>
          <a:off x="22899" y="2325787"/>
          <a:ext cx="1550235" cy="155023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6569" y="7"/>
            <a:ext cx="3012000" cy="461193"/>
          </a:xfrm>
          <a:prstGeom prst="rect">
            <a:avLst/>
          </a:prstGeom>
        </p:spPr>
        <p:txBody>
          <a:bodyPr vert="horz" lIns="87445" tIns="43723" rIns="87445" bIns="43723" rtlCol="0"/>
          <a:lstStyle>
            <a:lvl1pPr algn="r">
              <a:defRPr sz="1100"/>
            </a:lvl1pPr>
          </a:lstStyle>
          <a:p>
            <a:r>
              <a:rPr lang="en-US" dirty="0"/>
              <a:t>Wednesday June 10, 2020</a:t>
            </a:r>
          </a:p>
        </p:txBody>
      </p:sp>
      <p:sp>
        <p:nvSpPr>
          <p:cNvPr id="5" name="Slide Number Placeholder 4"/>
          <p:cNvSpPr>
            <a:spLocks noGrp="1"/>
          </p:cNvSpPr>
          <p:nvPr>
            <p:ph type="sldNum" sz="quarter" idx="3"/>
          </p:nvPr>
        </p:nvSpPr>
        <p:spPr>
          <a:xfrm>
            <a:off x="3936569" y="8773361"/>
            <a:ext cx="3012000" cy="461193"/>
          </a:xfrm>
          <a:prstGeom prst="rect">
            <a:avLst/>
          </a:prstGeom>
        </p:spPr>
        <p:txBody>
          <a:bodyPr vert="horz" lIns="87445" tIns="43723" rIns="87445" bIns="43723" rtlCol="0" anchor="b"/>
          <a:lstStyle>
            <a:lvl1pPr algn="r">
              <a:defRPr sz="1100"/>
            </a:lvl1pPr>
          </a:lstStyle>
          <a:p>
            <a:fld id="{D304C6F8-1F11-40FA-A839-CE5FD0B7599D}" type="slidenum">
              <a:rPr lang="en-US" smtClean="0"/>
              <a:t>‹#›</a:t>
            </a:fld>
            <a:endParaRPr lang="en-US" dirty="0"/>
          </a:p>
        </p:txBody>
      </p:sp>
    </p:spTree>
    <p:extLst>
      <p:ext uri="{BB962C8B-B14F-4D97-AF65-F5344CB8AC3E}">
        <p14:creationId xmlns:p14="http://schemas.microsoft.com/office/powerpoint/2010/main" val="112307132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699" cy="461804"/>
          </a:xfrm>
          <a:prstGeom prst="rect">
            <a:avLst/>
          </a:prstGeom>
        </p:spPr>
        <p:txBody>
          <a:bodyPr vert="horz" lIns="92436" tIns="46218" rIns="92436" bIns="46218" rtlCol="0"/>
          <a:lstStyle>
            <a:lvl1pPr algn="l">
              <a:defRPr sz="1100">
                <a:ea typeface="ヒラギノ角ゴ Pro W3" charset="-128"/>
                <a:cs typeface="ヒラギノ角ゴ Pro W3" charset="-128"/>
              </a:defRPr>
            </a:lvl1pPr>
          </a:lstStyle>
          <a:p>
            <a:pPr>
              <a:defRPr/>
            </a:pPr>
            <a:r>
              <a:rPr lang="en-US" dirty="0"/>
              <a:t>Engagement Team - Group Audits </a:t>
            </a:r>
          </a:p>
        </p:txBody>
      </p:sp>
      <p:sp>
        <p:nvSpPr>
          <p:cNvPr id="3" name="Date Placeholder 2"/>
          <p:cNvSpPr>
            <a:spLocks noGrp="1"/>
          </p:cNvSpPr>
          <p:nvPr>
            <p:ph type="dt" idx="1"/>
          </p:nvPr>
        </p:nvSpPr>
        <p:spPr>
          <a:xfrm>
            <a:off x="3936771" y="0"/>
            <a:ext cx="3011699" cy="461804"/>
          </a:xfrm>
          <a:prstGeom prst="rect">
            <a:avLst/>
          </a:prstGeom>
        </p:spPr>
        <p:txBody>
          <a:bodyPr vert="horz" wrap="square" lIns="92436" tIns="46218" rIns="92436" bIns="46218" numCol="1" anchor="t" anchorCtr="0" compatLnSpc="1">
            <a:prstTxWarp prst="textNoShape">
              <a:avLst/>
            </a:prstTxWarp>
          </a:bodyPr>
          <a:lstStyle>
            <a:lvl1pPr algn="r">
              <a:defRPr sz="1100"/>
            </a:lvl1pPr>
          </a:lstStyle>
          <a:p>
            <a:pPr>
              <a:defRPr/>
            </a:pPr>
            <a:r>
              <a:rPr lang="en-US" dirty="0"/>
              <a:t>Wednesday June 10, 2020</a:t>
            </a:r>
          </a:p>
        </p:txBody>
      </p:sp>
      <p:sp>
        <p:nvSpPr>
          <p:cNvPr id="4" name="Slide Image Placeholder 3"/>
          <p:cNvSpPr>
            <a:spLocks noGrp="1" noRot="1" noChangeAspect="1"/>
          </p:cNvSpPr>
          <p:nvPr>
            <p:ph type="sldImg" idx="2"/>
          </p:nvPr>
        </p:nvSpPr>
        <p:spPr>
          <a:xfrm>
            <a:off x="398463" y="693738"/>
            <a:ext cx="6153150" cy="3462337"/>
          </a:xfrm>
          <a:prstGeom prst="rect">
            <a:avLst/>
          </a:prstGeom>
          <a:noFill/>
          <a:ln w="12700">
            <a:solidFill>
              <a:prstClr val="black"/>
            </a:solidFill>
          </a:ln>
        </p:spPr>
        <p:txBody>
          <a:bodyPr vert="horz" lIns="92436" tIns="46218" rIns="92436" bIns="46218" rtlCol="0" anchor="ctr"/>
          <a:lstStyle/>
          <a:p>
            <a:pPr lvl="0"/>
            <a:endParaRPr lang="en-US" noProof="0" dirty="0"/>
          </a:p>
        </p:txBody>
      </p:sp>
      <p:sp>
        <p:nvSpPr>
          <p:cNvPr id="5" name="Notes Placeholder 4"/>
          <p:cNvSpPr>
            <a:spLocks noGrp="1"/>
          </p:cNvSpPr>
          <p:nvPr>
            <p:ph type="body" sz="quarter" idx="3"/>
          </p:nvPr>
        </p:nvSpPr>
        <p:spPr>
          <a:xfrm>
            <a:off x="398463" y="4387136"/>
            <a:ext cx="6153150" cy="4345701"/>
          </a:xfrm>
          <a:prstGeom prst="rect">
            <a:avLst/>
          </a:prstGeom>
        </p:spPr>
        <p:txBody>
          <a:bodyPr vert="horz" lIns="92436" tIns="46218" rIns="92436" bIns="4621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961437"/>
            <a:ext cx="3011699" cy="273035"/>
          </a:xfrm>
          <a:prstGeom prst="rect">
            <a:avLst/>
          </a:prstGeom>
        </p:spPr>
        <p:txBody>
          <a:bodyPr vert="horz" lIns="92436" tIns="46218" rIns="92436" bIns="46218" rtlCol="0" anchor="b"/>
          <a:lstStyle>
            <a:lvl1pPr algn="l">
              <a:defRPr sz="11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936771" y="8961436"/>
            <a:ext cx="3011699" cy="273036"/>
          </a:xfrm>
          <a:prstGeom prst="rect">
            <a:avLst/>
          </a:prstGeom>
        </p:spPr>
        <p:txBody>
          <a:bodyPr vert="horz" wrap="square" lIns="92436" tIns="46218" rIns="92436" bIns="46218" numCol="1" anchor="b" anchorCtr="0" compatLnSpc="1">
            <a:prstTxWarp prst="textNoShape">
              <a:avLst/>
            </a:prstTxWarp>
          </a:bodyPr>
          <a:lstStyle>
            <a:lvl1pPr algn="r">
              <a:defRPr sz="11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7" name="Slide Number Placeholder 6"/>
          <p:cNvSpPr>
            <a:spLocks noGrp="1"/>
          </p:cNvSpPr>
          <p:nvPr>
            <p:ph type="sldNum" sz="quarter" idx="5"/>
          </p:nvPr>
        </p:nvSpPr>
        <p:spPr/>
        <p:txBody>
          <a:bodyPr/>
          <a:lstStyle/>
          <a:p>
            <a:pPr>
              <a:defRPr/>
            </a:pPr>
            <a:fld id="{F177551F-2C26-5D4E-AA97-F437309E4641}" type="slidenum">
              <a:rPr lang="en-US" smtClean="0"/>
              <a:pPr>
                <a:defRPr/>
              </a:pPr>
              <a:t>1</a:t>
            </a:fld>
            <a:endParaRPr lang="en-US" dirty="0"/>
          </a:p>
        </p:txBody>
      </p:sp>
      <p:sp>
        <p:nvSpPr>
          <p:cNvPr id="8" name="Date Placeholder 7">
            <a:extLst>
              <a:ext uri="{FF2B5EF4-FFF2-40B4-BE49-F238E27FC236}">
                <a16:creationId xmlns:a16="http://schemas.microsoft.com/office/drawing/2014/main" id="{BFE1581A-517B-43D8-A191-3B84F972A934}"/>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10483E53-90DB-478E-A743-197B035D9F0D}"/>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32331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marL="328087" indent="-328087" algn="just">
              <a:lnSpc>
                <a:spcPts val="1340"/>
              </a:lnSpc>
              <a:spcBef>
                <a:spcPts val="574"/>
              </a:spcBef>
              <a:spcAft>
                <a:spcPts val="0"/>
              </a:spcAft>
              <a:buSzPts val="10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10</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4042718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marL="328087" indent="-328087" algn="just">
              <a:lnSpc>
                <a:spcPts val="1340"/>
              </a:lnSpc>
              <a:spcBef>
                <a:spcPts val="574"/>
              </a:spcBef>
              <a:spcAft>
                <a:spcPts val="0"/>
              </a:spcAft>
              <a:buSzPts val="10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11</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2292980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dirty="0"/>
          </a:p>
        </p:txBody>
      </p:sp>
      <p:sp>
        <p:nvSpPr>
          <p:cNvPr id="5" name="Date Placeholder 4">
            <a:extLst>
              <a:ext uri="{FF2B5EF4-FFF2-40B4-BE49-F238E27FC236}">
                <a16:creationId xmlns:a16="http://schemas.microsoft.com/office/drawing/2014/main" id="{3BD77E17-8958-4EF3-B0C8-C767D80FFF7B}"/>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34692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574"/>
              </a:spcAft>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13</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1069876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574"/>
              </a:spcAft>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14</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3643061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574"/>
              </a:spcAft>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15</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4020749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574"/>
              </a:spcAft>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16</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2401489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dirty="0"/>
          </a:p>
        </p:txBody>
      </p:sp>
      <p:sp>
        <p:nvSpPr>
          <p:cNvPr id="5" name="Date Placeholder 4">
            <a:extLst>
              <a:ext uri="{FF2B5EF4-FFF2-40B4-BE49-F238E27FC236}">
                <a16:creationId xmlns:a16="http://schemas.microsoft.com/office/drawing/2014/main" id="{3BD77E17-8958-4EF3-B0C8-C767D80FFF7B}"/>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471967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dirty="0"/>
          </a:p>
        </p:txBody>
      </p:sp>
      <p:sp>
        <p:nvSpPr>
          <p:cNvPr id="5" name="Date Placeholder 4">
            <a:extLst>
              <a:ext uri="{FF2B5EF4-FFF2-40B4-BE49-F238E27FC236}">
                <a16:creationId xmlns:a16="http://schemas.microsoft.com/office/drawing/2014/main" id="{6D1FE4B2-5783-4658-89FD-1350FF676B17}"/>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E4ED81CF-B064-4980-BDFB-D9DF751A6D5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314102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dirty="0"/>
          </a:p>
        </p:txBody>
      </p:sp>
      <p:sp>
        <p:nvSpPr>
          <p:cNvPr id="5" name="Date Placeholder 4">
            <a:extLst>
              <a:ext uri="{FF2B5EF4-FFF2-40B4-BE49-F238E27FC236}">
                <a16:creationId xmlns:a16="http://schemas.microsoft.com/office/drawing/2014/main" id="{A6B986F0-322F-481F-BB00-3D3A63FB2712}"/>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34F85283-DD29-46E7-B9CF-B226A673F14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49762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1F2CB820-B92C-4383-B478-AFF3C27F27CF}" type="slidenum">
              <a:rPr lang="en-US" smtClean="0"/>
              <a:t>2</a:t>
            </a:fld>
            <a:endParaRPr lang="en-US" dirty="0"/>
          </a:p>
        </p:txBody>
      </p:sp>
      <p:sp>
        <p:nvSpPr>
          <p:cNvPr id="7" name="Date Placeholder 6">
            <a:extLst>
              <a:ext uri="{FF2B5EF4-FFF2-40B4-BE49-F238E27FC236}">
                <a16:creationId xmlns:a16="http://schemas.microsoft.com/office/drawing/2014/main" id="{B18BA0F3-10E9-4163-8046-11E9EF4880CD}"/>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71DDAEE8-3F85-4FEA-A94D-E036ED39E0C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14023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177B8DA4-4F5B-40C8-BBCC-5B6F9EE0FCD6}" type="datetime1">
              <a:rPr lang="en-US" smtClean="0"/>
              <a:t>5/17/2021</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20</a:t>
            </a:fld>
            <a:endParaRPr lang="en-US"/>
          </a:p>
        </p:txBody>
      </p:sp>
    </p:spTree>
    <p:extLst>
      <p:ext uri="{BB962C8B-B14F-4D97-AF65-F5344CB8AC3E}">
        <p14:creationId xmlns:p14="http://schemas.microsoft.com/office/powerpoint/2010/main" val="1244047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6" name="Slide Number Placeholder 5"/>
          <p:cNvSpPr>
            <a:spLocks noGrp="1"/>
          </p:cNvSpPr>
          <p:nvPr>
            <p:ph type="sldNum" sz="quarter" idx="5"/>
          </p:nvPr>
        </p:nvSpPr>
        <p:spPr/>
        <p:txBody>
          <a:bodyPr/>
          <a:lstStyle/>
          <a:p>
            <a:fld id="{1F2CB820-B92C-4383-B478-AFF3C27F27CF}" type="slidenum">
              <a:rPr lang="en-US" smtClean="0"/>
              <a:t>21</a:t>
            </a:fld>
            <a:endParaRPr lang="en-US" dirty="0"/>
          </a:p>
        </p:txBody>
      </p:sp>
      <p:sp>
        <p:nvSpPr>
          <p:cNvPr id="7" name="Date Placeholder 6">
            <a:extLst>
              <a:ext uri="{FF2B5EF4-FFF2-40B4-BE49-F238E27FC236}">
                <a16:creationId xmlns:a16="http://schemas.microsoft.com/office/drawing/2014/main" id="{95211796-4423-4D9C-9445-D32F112E8C7C}"/>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09D103DE-B692-4512-A61D-475B88EDE5B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26517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dirty="0"/>
          </a:p>
        </p:txBody>
      </p:sp>
      <p:sp>
        <p:nvSpPr>
          <p:cNvPr id="5" name="Date Placeholder 4">
            <a:extLst>
              <a:ext uri="{FF2B5EF4-FFF2-40B4-BE49-F238E27FC236}">
                <a16:creationId xmlns:a16="http://schemas.microsoft.com/office/drawing/2014/main" id="{40C50B31-7E24-48F8-8861-5D376EB37373}"/>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3577A1F6-E9CE-418F-B2F4-5EB8F9EE0EBF}"/>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2052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
        <p:nvSpPr>
          <p:cNvPr id="5" name="Date Placeholder 4">
            <a:extLst>
              <a:ext uri="{FF2B5EF4-FFF2-40B4-BE49-F238E27FC236}">
                <a16:creationId xmlns:a16="http://schemas.microsoft.com/office/drawing/2014/main" id="{7BF64274-EF30-4A25-BFF4-116B455CA959}"/>
              </a:ext>
            </a:extLst>
          </p:cNvPr>
          <p:cNvSpPr>
            <a:spLocks noGrp="1"/>
          </p:cNvSpPr>
          <p:nvPr>
            <p:ph type="dt" idx="1"/>
          </p:nvPr>
        </p:nvSpPr>
        <p:spPr/>
        <p:txBody>
          <a:bodyPr/>
          <a:lstStyle/>
          <a:p>
            <a:pPr>
              <a:defRPr/>
            </a:pPr>
            <a:r>
              <a:rPr lang="en-US" dirty="0"/>
              <a:t>Wednesday June 10, 2020</a:t>
            </a:r>
          </a:p>
        </p:txBody>
      </p:sp>
      <p:sp>
        <p:nvSpPr>
          <p:cNvPr id="3" name="Notes Placeholder 2">
            <a:extLst>
              <a:ext uri="{FF2B5EF4-FFF2-40B4-BE49-F238E27FC236}">
                <a16:creationId xmlns:a16="http://schemas.microsoft.com/office/drawing/2014/main" id="{5963C319-7905-4EB9-82C9-F274BA1A9CD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24815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313" y="666750"/>
            <a:ext cx="5919787" cy="333057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4</a:t>
            </a:fld>
            <a:endParaRPr lang="en-US" dirty="0"/>
          </a:p>
        </p:txBody>
      </p:sp>
    </p:spTree>
    <p:extLst>
      <p:ext uri="{BB962C8B-B14F-4D97-AF65-F5344CB8AC3E}">
        <p14:creationId xmlns:p14="http://schemas.microsoft.com/office/powerpoint/2010/main" val="1721356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0"/>
              </a:spcAft>
              <a:buSzPts val="1000"/>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5</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1053328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algn="just">
              <a:lnSpc>
                <a:spcPts val="1340"/>
              </a:lnSpc>
              <a:spcBef>
                <a:spcPts val="574"/>
              </a:spcBef>
              <a:spcAft>
                <a:spcPts val="0"/>
              </a:spcAft>
              <a:buSzPts val="1000"/>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6</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3331306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dirty="0"/>
          </a:p>
        </p:txBody>
      </p:sp>
      <p:sp>
        <p:nvSpPr>
          <p:cNvPr id="5" name="Date Placeholder 4">
            <a:extLst>
              <a:ext uri="{FF2B5EF4-FFF2-40B4-BE49-F238E27FC236}">
                <a16:creationId xmlns:a16="http://schemas.microsoft.com/office/drawing/2014/main" id="{3BD77E17-8958-4EF3-B0C8-C767D80FFF7B}"/>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1995358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normAutofit/>
          </a:bodyPr>
          <a:lstStyle/>
          <a:p>
            <a:pPr marL="342900" marR="0" lvl="0" indent="-342900" algn="just">
              <a:lnSpc>
                <a:spcPts val="1400"/>
              </a:lnSpc>
              <a:spcBef>
                <a:spcPts val="600"/>
              </a:spcBef>
              <a:spcAft>
                <a:spcPts val="0"/>
              </a:spcAft>
              <a:buSzPts val="10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8</a:t>
            </a:fld>
            <a:endParaRPr lang="en-US"/>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a:t>Wednesday June 10, 2020</a:t>
            </a:r>
          </a:p>
        </p:txBody>
      </p:sp>
    </p:spTree>
    <p:extLst>
      <p:ext uri="{BB962C8B-B14F-4D97-AF65-F5344CB8AC3E}">
        <p14:creationId xmlns:p14="http://schemas.microsoft.com/office/powerpoint/2010/main" val="3760656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3150" cy="3462337"/>
          </a:xfrm>
        </p:spPr>
      </p:sp>
      <p:sp>
        <p:nvSpPr>
          <p:cNvPr id="3" name="Notes Placeholder 2"/>
          <p:cNvSpPr>
            <a:spLocks noGrp="1"/>
          </p:cNvSpPr>
          <p:nvPr>
            <p:ph type="body" idx="1"/>
          </p:nvPr>
        </p:nvSpPr>
        <p:spPr/>
        <p:txBody>
          <a:bodyPr>
            <a:normAutofit/>
          </a:bodyPr>
          <a:lstStyle/>
          <a:p>
            <a:pPr marL="328087" indent="-328087" algn="just">
              <a:lnSpc>
                <a:spcPts val="1340"/>
              </a:lnSpc>
              <a:spcBef>
                <a:spcPts val="574"/>
              </a:spcBef>
              <a:spcAft>
                <a:spcPts val="0"/>
              </a:spcAft>
              <a:buSzPts val="10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9</a:t>
            </a:fld>
            <a:endParaRPr lang="en-US" dirty="0"/>
          </a:p>
        </p:txBody>
      </p:sp>
      <p:sp>
        <p:nvSpPr>
          <p:cNvPr id="5" name="Date Placeholder 4">
            <a:extLst>
              <a:ext uri="{FF2B5EF4-FFF2-40B4-BE49-F238E27FC236}">
                <a16:creationId xmlns:a16="http://schemas.microsoft.com/office/drawing/2014/main" id="{3EB616D1-C4A4-4209-A58D-6F40CBBDEE34}"/>
              </a:ext>
            </a:extLst>
          </p:cNvPr>
          <p:cNvSpPr>
            <a:spLocks noGrp="1"/>
          </p:cNvSpPr>
          <p:nvPr>
            <p:ph type="dt" idx="1"/>
          </p:nvPr>
        </p:nvSpPr>
        <p:spPr/>
        <p:txBody>
          <a:bodyPr/>
          <a:lstStyle/>
          <a:p>
            <a:pPr>
              <a:defRPr/>
            </a:pPr>
            <a:r>
              <a:rPr lang="en-US" dirty="0"/>
              <a:t>Wednesday June 10, 2020</a:t>
            </a:r>
          </a:p>
        </p:txBody>
      </p:sp>
    </p:spTree>
    <p:extLst>
      <p:ext uri="{BB962C8B-B14F-4D97-AF65-F5344CB8AC3E}">
        <p14:creationId xmlns:p14="http://schemas.microsoft.com/office/powerpoint/2010/main" val="34892219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aasb.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ac.org/"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ifac.org/" TargetMode="Externa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200" dirty="0">
              <a:solidFill>
                <a:srgbClr val="000000"/>
              </a:solidFill>
            </a:endParaRPr>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5" y="512251"/>
            <a:ext cx="2742556" cy="800747"/>
          </a:xfrm>
          <a:prstGeom prst="rect">
            <a:avLst/>
          </a:prstGeom>
        </p:spPr>
      </p:pic>
    </p:spTree>
    <p:extLst>
      <p:ext uri="{BB962C8B-B14F-4D97-AF65-F5344CB8AC3E}">
        <p14:creationId xmlns:p14="http://schemas.microsoft.com/office/powerpoint/2010/main" val="2587999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8" name="Rectangle 5"/>
          <p:cNvSpPr>
            <a:spLocks noChangeArrowheads="1"/>
          </p:cNvSpPr>
          <p:nvPr userDrawn="1"/>
        </p:nvSpPr>
        <p:spPr bwMode="auto">
          <a:xfrm flipH="1">
            <a:off x="508000" y="6096000"/>
            <a:ext cx="11684000" cy="61384"/>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
        <p:nvSpPr>
          <p:cNvPr id="6" name="TextBox 5"/>
          <p:cNvSpPr txBox="1"/>
          <p:nvPr userDrawn="1"/>
        </p:nvSpPr>
        <p:spPr>
          <a:xfrm>
            <a:off x="4972579" y="5105406"/>
            <a:ext cx="2189061" cy="461665"/>
          </a:xfrm>
          <a:prstGeom prst="rect">
            <a:avLst/>
          </a:prstGeom>
          <a:noFill/>
        </p:spPr>
        <p:txBody>
          <a:bodyPr wrap="none" rtlCol="0">
            <a:spAutoFit/>
          </a:bodyPr>
          <a:lstStyle/>
          <a:p>
            <a:r>
              <a:rPr lang="en-US" sz="2400" dirty="0">
                <a:solidFill>
                  <a:srgbClr val="000000">
                    <a:lumMod val="65000"/>
                    <a:lumOff val="35000"/>
                  </a:srgbClr>
                </a:solidFill>
                <a:hlinkClick r:id="rId3"/>
              </a:rPr>
              <a:t>www.iaasb.org</a:t>
            </a:r>
            <a:endParaRPr lang="en-US" sz="2400" dirty="0">
              <a:solidFill>
                <a:srgbClr val="000000">
                  <a:lumMod val="65000"/>
                  <a:lumOff val="35000"/>
                </a:srgbClr>
              </a:solidFill>
            </a:endParaRPr>
          </a:p>
        </p:txBody>
      </p:sp>
    </p:spTree>
    <p:extLst>
      <p:ext uri="{BB962C8B-B14F-4D97-AF65-F5344CB8AC3E}">
        <p14:creationId xmlns:p14="http://schemas.microsoft.com/office/powerpoint/2010/main" val="2544852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2162678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72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9"/>
            <a:ext cx="7721600" cy="641349"/>
          </a:xfrm>
        </p:spPr>
        <p:txBody>
          <a:bodyPr/>
          <a:lstStyle>
            <a:lvl1pPr algn="l">
              <a:defRPr sz="3200" b="1"/>
            </a:lvl1pPr>
          </a:lstStyle>
          <a:p>
            <a:r>
              <a:rPr lang="en-US"/>
              <a:t>Click to edit Master title style</a:t>
            </a:r>
          </a:p>
        </p:txBody>
      </p:sp>
      <p:sp>
        <p:nvSpPr>
          <p:cNvPr id="3" name="Content Placeholder 2"/>
          <p:cNvSpPr>
            <a:spLocks noGrp="1"/>
          </p:cNvSpPr>
          <p:nvPr>
            <p:ph idx="1"/>
          </p:nvPr>
        </p:nvSpPr>
        <p:spPr>
          <a:xfrm>
            <a:off x="4766733" y="1799171"/>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11" y="1799169"/>
            <a:ext cx="4112684" cy="4093632"/>
          </a:xfrm>
        </p:spPr>
        <p:txBody>
          <a:bodyPr/>
          <a:lstStyle>
            <a:lvl1pPr marL="0" indent="0">
              <a:buNone/>
              <a:defRPr sz="1867"/>
            </a:lvl1pPr>
            <a:lvl2pPr marL="609570" indent="0">
              <a:buNone/>
              <a:defRPr sz="1600"/>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a:t>Click to edit Master text styles</a:t>
            </a:r>
          </a:p>
        </p:txBody>
      </p:sp>
    </p:spTree>
    <p:extLst>
      <p:ext uri="{BB962C8B-B14F-4D97-AF65-F5344CB8AC3E}">
        <p14:creationId xmlns:p14="http://schemas.microsoft.com/office/powerpoint/2010/main" val="757038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11" y="4406903"/>
            <a:ext cx="10818284" cy="1362076"/>
          </a:xfrm>
        </p:spPr>
        <p:txBody>
          <a:bodyPr/>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508011" y="2906713"/>
            <a:ext cx="10818284" cy="1500187"/>
          </a:xfrm>
        </p:spPr>
        <p:txBody>
          <a:bodyPr anchor="b"/>
          <a:lstStyle>
            <a:lvl1pPr marL="0" indent="0">
              <a:buNone/>
              <a:defRPr sz="3200"/>
            </a:lvl1pPr>
            <a:lvl2pPr marL="609570" indent="0">
              <a:buNone/>
              <a:defRPr sz="2400"/>
            </a:lvl2pPr>
            <a:lvl3pPr marL="1219140" indent="0">
              <a:buNone/>
              <a:defRPr sz="2133"/>
            </a:lvl3pPr>
            <a:lvl4pPr marL="1828709" indent="0">
              <a:buNone/>
              <a:defRPr sz="1867"/>
            </a:lvl4pPr>
            <a:lvl5pPr marL="2438278" indent="0">
              <a:buNone/>
              <a:defRPr sz="1867"/>
            </a:lvl5pPr>
            <a:lvl6pPr marL="3047848" indent="0">
              <a:buNone/>
              <a:defRPr sz="1867"/>
            </a:lvl6pPr>
            <a:lvl7pPr marL="3657418" indent="0">
              <a:buNone/>
              <a:defRPr sz="1867"/>
            </a:lvl7pPr>
            <a:lvl8pPr marL="4266987" indent="0">
              <a:buNone/>
              <a:defRPr sz="1867"/>
            </a:lvl8pPr>
            <a:lvl9pPr marL="4876557" indent="0">
              <a:buNone/>
              <a:defRPr sz="1867"/>
            </a:lvl9pPr>
          </a:lstStyle>
          <a:p>
            <a:pPr lvl="0"/>
            <a:r>
              <a:rPr lang="en-US"/>
              <a:t>Click to edit Master text styles</a:t>
            </a:r>
          </a:p>
        </p:txBody>
      </p:sp>
    </p:spTree>
    <p:extLst>
      <p:ext uri="{BB962C8B-B14F-4D97-AF65-F5344CB8AC3E}">
        <p14:creationId xmlns:p14="http://schemas.microsoft.com/office/powerpoint/2010/main" val="261914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71"/>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99171"/>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508000" y="609600"/>
            <a:ext cx="10058400" cy="533400"/>
          </a:xfrm>
        </p:spPr>
        <p:txBody>
          <a:bodyPr/>
          <a:lstStyle/>
          <a:p>
            <a:r>
              <a:rPr lang="en-US"/>
              <a:t>Click to edit Master title style</a:t>
            </a:r>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3389244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3139384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1046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71"/>
            <a:ext cx="11277600" cy="4093633"/>
          </a:xfrm>
        </p:spPr>
        <p:txBody>
          <a:bodyPr/>
          <a:lstStyle>
            <a:lvl1pPr marL="0" indent="0">
              <a:buNone/>
              <a:defRPr sz="4267"/>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pPr lvl="0"/>
            <a:r>
              <a:rPr lang="en-US" noProof="0" dirty="0"/>
              <a:t>Click icon to add picture</a:t>
            </a:r>
          </a:p>
        </p:txBody>
      </p:sp>
    </p:spTree>
    <p:extLst>
      <p:ext uri="{BB962C8B-B14F-4D97-AF65-F5344CB8AC3E}">
        <p14:creationId xmlns:p14="http://schemas.microsoft.com/office/powerpoint/2010/main" val="112730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5100816" y="5105406"/>
            <a:ext cx="1930978" cy="461665"/>
          </a:xfrm>
          <a:prstGeom prst="rect">
            <a:avLst/>
          </a:prstGeom>
          <a:noFill/>
        </p:spPr>
        <p:txBody>
          <a:bodyPr wrap="none" rtlCol="0">
            <a:spAutoFit/>
          </a:bodyPr>
          <a:lstStyle/>
          <a:p>
            <a:r>
              <a:rPr lang="en-US" sz="2400" dirty="0">
                <a:solidFill>
                  <a:srgbClr val="000000">
                    <a:lumMod val="65000"/>
                    <a:lumOff val="35000"/>
                  </a:srgbClr>
                </a:solidFill>
                <a:hlinkClick r:id="rId2"/>
              </a:rPr>
              <a:t>www.ifac.org</a:t>
            </a:r>
            <a:endParaRPr lang="en-US" sz="2400" dirty="0">
              <a:solidFill>
                <a:srgbClr val="000000">
                  <a:lumMod val="65000"/>
                  <a:lumOff val="35000"/>
                </a:srgb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28499" y="2216566"/>
            <a:ext cx="3535015" cy="1022788"/>
          </a:xfrm>
          <a:prstGeom prst="rect">
            <a:avLst/>
          </a:prstGeom>
        </p:spPr>
      </p:pic>
      <p:sp>
        <p:nvSpPr>
          <p:cNvPr id="8" name="Rectangle 5"/>
          <p:cNvSpPr>
            <a:spLocks noChangeArrowheads="1"/>
          </p:cNvSpPr>
          <p:nvPr userDrawn="1"/>
        </p:nvSpPr>
        <p:spPr bwMode="auto">
          <a:xfrm flipH="1">
            <a:off x="508000" y="6096000"/>
            <a:ext cx="11684000" cy="61384"/>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Tree>
    <p:extLst>
      <p:ext uri="{BB962C8B-B14F-4D97-AF65-F5344CB8AC3E}">
        <p14:creationId xmlns:p14="http://schemas.microsoft.com/office/powerpoint/2010/main" val="139913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2309450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189" eaLnBrk="1" fontAlgn="auto" hangingPunct="1">
              <a:spcBef>
                <a:spcPts val="0"/>
              </a:spcBef>
              <a:spcAft>
                <a:spcPts val="0"/>
              </a:spcAft>
            </a:pPr>
            <a:endParaRPr lang="en-US" sz="2400" dirty="0">
              <a:solidFill>
                <a:srgbClr val="000000"/>
              </a:solidFill>
              <a:latin typeface="Arial"/>
              <a:ea typeface="+mn-ea"/>
              <a:cs typeface="+mn-cs"/>
            </a:endParaRPr>
          </a:p>
        </p:txBody>
      </p:sp>
      <p:sp>
        <p:nvSpPr>
          <p:cNvPr id="5" name="Rectangle 5"/>
          <p:cNvSpPr>
            <a:spLocks noChangeArrowheads="1"/>
          </p:cNvSpPr>
          <p:nvPr userDrawn="1"/>
        </p:nvSpPr>
        <p:spPr bwMode="auto">
          <a:xfrm>
            <a:off x="0" y="1598613"/>
            <a:ext cx="12192000" cy="5256212"/>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189" eaLnBrk="1" fontAlgn="auto" hangingPunct="1">
              <a:spcBef>
                <a:spcPts val="0"/>
              </a:spcBef>
              <a:spcAft>
                <a:spcPts val="0"/>
              </a:spcAft>
            </a:pPr>
            <a:endParaRPr lang="en-US" sz="2400" dirty="0">
              <a:solidFill>
                <a:srgbClr val="000000"/>
              </a:solidFill>
              <a:latin typeface="Arial"/>
              <a:ea typeface="+mn-ea"/>
              <a:cs typeface="+mn-cs"/>
            </a:endParaRPr>
          </a:p>
        </p:txBody>
      </p:sp>
      <p:pic>
        <p:nvPicPr>
          <p:cNvPr id="6"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385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676408"/>
            <a:ext cx="6197600" cy="990601"/>
          </a:xfrm>
        </p:spPr>
        <p:txBody>
          <a:bodyPr anchor="ctr"/>
          <a:lstStyle/>
          <a:p>
            <a:r>
              <a:rPr lang="en-US"/>
              <a:t>Click to edit Master title style</a:t>
            </a:r>
          </a:p>
        </p:txBody>
      </p:sp>
      <p:sp>
        <p:nvSpPr>
          <p:cNvPr id="3" name="Subtitle 2"/>
          <p:cNvSpPr>
            <a:spLocks noGrp="1"/>
          </p:cNvSpPr>
          <p:nvPr>
            <p:ph type="subTitle" idx="1"/>
          </p:nvPr>
        </p:nvSpPr>
        <p:spPr>
          <a:xfrm>
            <a:off x="5689600" y="3313113"/>
            <a:ext cx="4080933" cy="1752600"/>
          </a:xfrm>
        </p:spPr>
        <p:txBody>
          <a:bodyPr lIns="0" tIns="0" rIns="0" bIns="0"/>
          <a:lstStyle>
            <a:lvl1pPr marL="0" indent="0" algn="l">
              <a:buNone/>
              <a:defRPr sz="1400">
                <a:solidFill>
                  <a:schemeClr val="bg1"/>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457200"/>
            <a:ext cx="2629189" cy="796724"/>
          </a:xfrm>
          <a:prstGeom prst="rect">
            <a:avLst/>
          </a:prstGeom>
        </p:spPr>
      </p:pic>
    </p:spTree>
    <p:extLst>
      <p:ext uri="{BB962C8B-B14F-4D97-AF65-F5344CB8AC3E}">
        <p14:creationId xmlns:p14="http://schemas.microsoft.com/office/powerpoint/2010/main" val="2503259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10058400" cy="533400"/>
          </a:xfrm>
        </p:spPr>
        <p:txBody>
          <a:bodyPr anchor="ctr"/>
          <a:lstStyle/>
          <a:p>
            <a:r>
              <a:rPr lang="en-US"/>
              <a:t>Click to edit Master title style</a:t>
            </a:r>
          </a:p>
        </p:txBody>
      </p:sp>
      <p:sp>
        <p:nvSpPr>
          <p:cNvPr id="3" name="Content Placeholder 2"/>
          <p:cNvSpPr>
            <a:spLocks noGrp="1"/>
          </p:cNvSpPr>
          <p:nvPr>
            <p:ph idx="1"/>
          </p:nvPr>
        </p:nvSpPr>
        <p:spPr/>
        <p:txBody>
          <a:bodyPr/>
          <a:lstStyle>
            <a:lvl1pPr>
              <a:defRPr>
                <a:solidFill>
                  <a:schemeClr val="tx2">
                    <a:lumMod val="65000"/>
                    <a:lumOff val="35000"/>
                  </a:schemeClr>
                </a:solidFill>
              </a:defRPr>
            </a:lvl1pPr>
            <a:lvl2pPr>
              <a:defRPr>
                <a:solidFill>
                  <a:schemeClr val="tx2">
                    <a:lumMod val="65000"/>
                    <a:lumOff val="35000"/>
                  </a:schemeClr>
                </a:solidFill>
              </a:defRPr>
            </a:lvl2pPr>
            <a:lvl3pPr>
              <a:defRPr>
                <a:solidFill>
                  <a:schemeClr val="tx2">
                    <a:lumMod val="65000"/>
                    <a:lumOff val="35000"/>
                  </a:schemeClr>
                </a:solidFill>
              </a:defRPr>
            </a:lvl3pPr>
            <a:lvl4pPr>
              <a:defRPr>
                <a:solidFill>
                  <a:schemeClr val="tx2">
                    <a:lumMod val="65000"/>
                    <a:lumOff val="35000"/>
                  </a:schemeClr>
                </a:solidFill>
              </a:defRPr>
            </a:lvl4pPr>
            <a:lvl5pPr>
              <a:defRPr>
                <a:solidFill>
                  <a:schemeClr val="tx2">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extLst>
      <p:ext uri="{BB962C8B-B14F-4D97-AF65-F5344CB8AC3E}">
        <p14:creationId xmlns:p14="http://schemas.microsoft.com/office/powerpoint/2010/main" val="30210162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1365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3" y="4406909"/>
            <a:ext cx="10818284"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08003" y="2906713"/>
            <a:ext cx="10818284" cy="1500187"/>
          </a:xfrm>
        </p:spPr>
        <p:txBody>
          <a:bodyPr anchor="b"/>
          <a:lstStyle>
            <a:lvl1pPr marL="0" indent="0">
              <a:buNone/>
              <a:defRPr sz="2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extLst>
      <p:ext uri="{BB962C8B-B14F-4D97-AF65-F5344CB8AC3E}">
        <p14:creationId xmlns:p14="http://schemas.microsoft.com/office/powerpoint/2010/main" val="3761992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981200"/>
            <a:ext cx="51816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02400" y="1981200"/>
            <a:ext cx="51816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508000" y="457200"/>
            <a:ext cx="10058400" cy="533400"/>
          </a:xfrm>
        </p:spPr>
        <p:txBody>
          <a:bodyPr anchor="ctr"/>
          <a:lstStyle/>
          <a:p>
            <a:r>
              <a:rPr lang="en-US"/>
              <a:t>Click to edit Master title style</a:t>
            </a:r>
          </a:p>
        </p:txBody>
      </p:sp>
      <p:sp>
        <p:nvSpPr>
          <p:cNvPr id="10"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extLst>
      <p:ext uri="{BB962C8B-B14F-4D97-AF65-F5344CB8AC3E}">
        <p14:creationId xmlns:p14="http://schemas.microsoft.com/office/powerpoint/2010/main" val="341824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457200"/>
            <a:ext cx="10058400" cy="533400"/>
          </a:xfrm>
        </p:spPr>
        <p:txBody>
          <a:bodyPr anchor="ctr"/>
          <a:lstStyle/>
          <a:p>
            <a:r>
              <a:rPr lang="en-US"/>
              <a:t>Click to edit Master title style</a:t>
            </a:r>
          </a:p>
        </p:txBody>
      </p:sp>
      <p:sp>
        <p:nvSpPr>
          <p:cNvPr id="6" name="Subtitle 2"/>
          <p:cNvSpPr>
            <a:spLocks noGrp="1"/>
          </p:cNvSpPr>
          <p:nvPr>
            <p:ph type="subTitle" idx="10"/>
          </p:nvPr>
        </p:nvSpPr>
        <p:spPr>
          <a:xfrm>
            <a:off x="508000" y="152400"/>
            <a:ext cx="3556000" cy="228600"/>
          </a:xfrm>
        </p:spPr>
        <p:txBody>
          <a:bodyPr lIns="0" tIns="0" rIns="0" bIns="0"/>
          <a:lstStyle>
            <a:lvl1pPr marL="0" indent="0" algn="l">
              <a:buNone/>
              <a:defRPr sz="1400">
                <a:solidFill>
                  <a:schemeClr val="bg1"/>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extLst>
      <p:ext uri="{BB962C8B-B14F-4D97-AF65-F5344CB8AC3E}">
        <p14:creationId xmlns:p14="http://schemas.microsoft.com/office/powerpoint/2010/main" val="23551327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2404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7721600" cy="641350"/>
          </a:xfrm>
        </p:spPr>
        <p:txBody>
          <a:bodyPr/>
          <a:lstStyle>
            <a:lvl1pPr algn="l">
              <a:defRPr sz="2400" b="1"/>
            </a:lvl1pPr>
          </a:lstStyle>
          <a:p>
            <a:r>
              <a:rPr lang="en-US"/>
              <a:t>Click to edit Master title style</a:t>
            </a:r>
          </a:p>
        </p:txBody>
      </p:sp>
      <p:sp>
        <p:nvSpPr>
          <p:cNvPr id="3" name="Content Placeholder 2"/>
          <p:cNvSpPr>
            <a:spLocks noGrp="1"/>
          </p:cNvSpPr>
          <p:nvPr>
            <p:ph idx="1"/>
          </p:nvPr>
        </p:nvSpPr>
        <p:spPr>
          <a:xfrm>
            <a:off x="4766733" y="1600201"/>
            <a:ext cx="6815667"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3" y="1600209"/>
            <a:ext cx="4112684" cy="4267199"/>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3327812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447802"/>
            <a:ext cx="11277600" cy="441960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dirty="0"/>
              <a:t>Click icon to add picture</a:t>
            </a:r>
          </a:p>
        </p:txBody>
      </p:sp>
    </p:spTree>
    <p:extLst>
      <p:ext uri="{BB962C8B-B14F-4D97-AF65-F5344CB8AC3E}">
        <p14:creationId xmlns:p14="http://schemas.microsoft.com/office/powerpoint/2010/main" val="24950885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508000" y="6096000"/>
            <a:ext cx="11684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189" eaLnBrk="1" fontAlgn="auto" hangingPunct="1">
              <a:spcBef>
                <a:spcPts val="0"/>
              </a:spcBef>
              <a:spcAft>
                <a:spcPts val="0"/>
              </a:spcAft>
            </a:pPr>
            <a:endParaRPr lang="en-US" sz="2400" dirty="0">
              <a:solidFill>
                <a:srgbClr val="000000"/>
              </a:solidFill>
              <a:latin typeface="Arial"/>
              <a:ea typeface="+mn-ea"/>
              <a:cs typeface="+mn-cs"/>
            </a:endParaRPr>
          </a:p>
        </p:txBody>
      </p:sp>
      <p:sp>
        <p:nvSpPr>
          <p:cNvPr id="6" name="TextBox 5"/>
          <p:cNvSpPr txBox="1"/>
          <p:nvPr userDrawn="1"/>
        </p:nvSpPr>
        <p:spPr>
          <a:xfrm>
            <a:off x="4972579" y="5105400"/>
            <a:ext cx="1685141" cy="369332"/>
          </a:xfrm>
          <a:prstGeom prst="rect">
            <a:avLst/>
          </a:prstGeom>
          <a:noFill/>
        </p:spPr>
        <p:txBody>
          <a:bodyPr wrap="none" rtlCol="0">
            <a:spAutoFit/>
          </a:bodyPr>
          <a:lstStyle/>
          <a:p>
            <a:pPr defTabSz="457189" eaLnBrk="1" fontAlgn="auto" hangingPunct="1">
              <a:spcBef>
                <a:spcPts val="0"/>
              </a:spcBef>
              <a:spcAft>
                <a:spcPts val="0"/>
              </a:spcAft>
            </a:pPr>
            <a:r>
              <a:rPr lang="en-US" sz="1800" dirty="0">
                <a:solidFill>
                  <a:srgbClr val="000000">
                    <a:lumMod val="65000"/>
                    <a:lumOff val="35000"/>
                  </a:srgbClr>
                </a:solidFill>
                <a:latin typeface="Arial"/>
                <a:ea typeface="+mn-ea"/>
                <a:cs typeface="+mn-cs"/>
                <a:hlinkClick r:id="rId2"/>
              </a:rPr>
              <a:t>www.iaasb.org</a:t>
            </a:r>
            <a:endParaRPr lang="en-US" sz="1800" dirty="0">
              <a:solidFill>
                <a:srgbClr val="000000">
                  <a:lumMod val="65000"/>
                  <a:lumOff val="35000"/>
                </a:srgbClr>
              </a:solidFill>
              <a:latin typeface="Arial"/>
              <a:ea typeface="+mn-ea"/>
              <a:cs typeface="+mn-cs"/>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3803" y="2057400"/>
            <a:ext cx="4073652" cy="1234440"/>
          </a:xfrm>
          <a:prstGeom prst="rect">
            <a:avLst/>
          </a:prstGeom>
        </p:spPr>
      </p:pic>
    </p:spTree>
    <p:extLst>
      <p:ext uri="{BB962C8B-B14F-4D97-AF65-F5344CB8AC3E}">
        <p14:creationId xmlns:p14="http://schemas.microsoft.com/office/powerpoint/2010/main" val="810496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04988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189" eaLnBrk="1" fontAlgn="auto" hangingPunct="1">
              <a:spcBef>
                <a:spcPts val="0"/>
              </a:spcBef>
              <a:spcAft>
                <a:spcPts val="0"/>
              </a:spcAft>
            </a:pPr>
            <a:endParaRPr lang="en-US" sz="3200" dirty="0">
              <a:solidFill>
                <a:srgbClr val="000000"/>
              </a:solidFill>
              <a:latin typeface="Arial"/>
              <a:ea typeface="+mn-ea"/>
              <a:cs typeface="+mn-cs"/>
            </a:endParaRPr>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189" eaLnBrk="1" fontAlgn="auto" hangingPunct="1">
              <a:spcBef>
                <a:spcPts val="0"/>
              </a:spcBef>
              <a:spcAft>
                <a:spcPts val="0"/>
              </a:spcAft>
            </a:pPr>
            <a:endParaRPr lang="en-US" sz="3200" dirty="0">
              <a:solidFill>
                <a:srgbClr val="000000"/>
              </a:solidFill>
              <a:latin typeface="Arial"/>
              <a:ea typeface="+mn-ea"/>
              <a:cs typeface="+mn-cs"/>
            </a:endParaRPr>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7205" y="457204"/>
            <a:ext cx="2642465" cy="800747"/>
          </a:xfrm>
          <a:prstGeom prst="rect">
            <a:avLst/>
          </a:prstGeom>
        </p:spPr>
      </p:pic>
    </p:spTree>
    <p:extLst>
      <p:ext uri="{BB962C8B-B14F-4D97-AF65-F5344CB8AC3E}">
        <p14:creationId xmlns:p14="http://schemas.microsoft.com/office/powerpoint/2010/main" val="2843257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0" name="Rectangle 19"/>
          <p:cNvSpPr/>
          <p:nvPr userDrawn="1"/>
        </p:nvSpPr>
        <p:spPr>
          <a:xfrm>
            <a:off x="0" y="10"/>
            <a:ext cx="12192000" cy="59875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sp>
        <p:nvSpPr>
          <p:cNvPr id="6" name="Slide Number Placeholder 5"/>
          <p:cNvSpPr>
            <a:spLocks noGrp="1"/>
          </p:cNvSpPr>
          <p:nvPr>
            <p:ph type="sldNum" sz="quarter" idx="12"/>
          </p:nvPr>
        </p:nvSpPr>
        <p:spPr>
          <a:xfrm>
            <a:off x="11044499" y="6326390"/>
            <a:ext cx="852032" cy="335774"/>
          </a:xfrm>
          <a:prstGeom prst="rect">
            <a:avLst/>
          </a:prstGeom>
        </p:spPr>
        <p:txBody>
          <a:bodyPr/>
          <a:lstStyle/>
          <a:p>
            <a:pPr defTabSz="457189" eaLnBrk="1" fontAlgn="auto" hangingPunct="1">
              <a:spcBef>
                <a:spcPts val="0"/>
              </a:spcBef>
              <a:spcAft>
                <a:spcPts val="0"/>
              </a:spcAft>
            </a:pPr>
            <a:fld id="{605F50E8-FD69-1B47-8B62-FEC05D161593}" type="slidenum">
              <a:rPr lang="en-US" sz="1800" smtClean="0">
                <a:solidFill>
                  <a:srgbClr val="000000"/>
                </a:solidFill>
                <a:latin typeface="Arial"/>
                <a:ea typeface="+mn-ea"/>
                <a:cs typeface="+mn-cs"/>
              </a:rPr>
              <a:pPr defTabSz="457189" eaLnBrk="1" fontAlgn="auto" hangingPunct="1">
                <a:spcBef>
                  <a:spcPts val="0"/>
                </a:spcBef>
                <a:spcAft>
                  <a:spcPts val="0"/>
                </a:spcAft>
              </a:pPr>
              <a:t>‹#›</a:t>
            </a:fld>
            <a:endParaRPr lang="en-US" sz="1800" dirty="0">
              <a:solidFill>
                <a:srgbClr val="000000"/>
              </a:solidFill>
              <a:latin typeface="Arial"/>
              <a:ea typeface="+mn-ea"/>
              <a:cs typeface="+mn-cs"/>
            </a:endParaRPr>
          </a:p>
        </p:txBody>
      </p:sp>
      <p:sp>
        <p:nvSpPr>
          <p:cNvPr id="11" name="Title 1"/>
          <p:cNvSpPr>
            <a:spLocks noGrp="1"/>
          </p:cNvSpPr>
          <p:nvPr>
            <p:ph type="ctrTitle" hasCustomPrompt="1"/>
          </p:nvPr>
        </p:nvSpPr>
        <p:spPr>
          <a:xfrm>
            <a:off x="914405" y="3424965"/>
            <a:ext cx="10524511" cy="1458360"/>
          </a:xfrm>
        </p:spPr>
        <p:txBody>
          <a:bodyPr anchor="t">
            <a:normAutofit/>
          </a:bodyPr>
          <a:lstStyle>
            <a:lvl1pPr>
              <a:defRPr sz="3200">
                <a:solidFill>
                  <a:schemeClr val="bg2"/>
                </a:solidFill>
              </a:defRPr>
            </a:lvl1pPr>
          </a:lstStyle>
          <a:p>
            <a:r>
              <a:rPr lang="en-US"/>
              <a:t>CLICK TO EDIT MASTER TITLE STYLE</a:t>
            </a:r>
          </a:p>
        </p:txBody>
      </p:sp>
      <p:pic>
        <p:nvPicPr>
          <p:cNvPr id="12" name="Picture 11" descr="Page topper.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9"/>
            <a:ext cx="12192000" cy="3196799"/>
          </a:xfrm>
          <a:prstGeom prst="rect">
            <a:avLst/>
          </a:prstGeom>
        </p:spPr>
      </p:pic>
      <p:cxnSp>
        <p:nvCxnSpPr>
          <p:cNvPr id="15" name="Straight Connector 14"/>
          <p:cNvCxnSpPr/>
          <p:nvPr userDrawn="1"/>
        </p:nvCxnSpPr>
        <p:spPr>
          <a:xfrm>
            <a:off x="6" y="123542"/>
            <a:ext cx="12240335" cy="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6" y="3311814"/>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21" name="Subtitle 2"/>
          <p:cNvSpPr>
            <a:spLocks noGrp="1"/>
          </p:cNvSpPr>
          <p:nvPr>
            <p:ph type="subTitle" idx="1"/>
          </p:nvPr>
        </p:nvSpPr>
        <p:spPr>
          <a:xfrm>
            <a:off x="914400" y="5545501"/>
            <a:ext cx="8534400" cy="573015"/>
          </a:xfrm>
        </p:spPr>
        <p:txBody>
          <a:bodyPr anchor="b"/>
          <a:lstStyle>
            <a:lvl1pPr marL="0" indent="0" algn="l">
              <a:buNone/>
              <a:defRPr sz="1800">
                <a:solidFill>
                  <a:schemeClr val="tx1">
                    <a:lumMod val="65000"/>
                    <a:lumOff val="3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9617585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1610889"/>
            <a:ext cx="12192000" cy="52522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sp>
        <p:nvSpPr>
          <p:cNvPr id="6" name="Slide Number Placeholder 5"/>
          <p:cNvSpPr>
            <a:spLocks noGrp="1"/>
          </p:cNvSpPr>
          <p:nvPr>
            <p:ph type="sldNum" sz="quarter" idx="12"/>
          </p:nvPr>
        </p:nvSpPr>
        <p:spPr>
          <a:xfrm>
            <a:off x="11044499" y="6326390"/>
            <a:ext cx="852032" cy="335774"/>
          </a:xfrm>
          <a:prstGeom prst="rect">
            <a:avLst/>
          </a:prstGeom>
        </p:spPr>
        <p:txBody>
          <a:bodyPr/>
          <a:lstStyle/>
          <a:p>
            <a:pPr defTabSz="457189" eaLnBrk="1" fontAlgn="auto" hangingPunct="1">
              <a:spcBef>
                <a:spcPts val="0"/>
              </a:spcBef>
              <a:spcAft>
                <a:spcPts val="0"/>
              </a:spcAft>
            </a:pPr>
            <a:fld id="{605F50E8-FD69-1B47-8B62-FEC05D161593}" type="slidenum">
              <a:rPr lang="en-US" sz="1800" smtClean="0">
                <a:solidFill>
                  <a:srgbClr val="000000"/>
                </a:solidFill>
                <a:latin typeface="Arial"/>
                <a:ea typeface="+mn-ea"/>
                <a:cs typeface="+mn-cs"/>
              </a:rPr>
              <a:pPr defTabSz="457189" eaLnBrk="1" fontAlgn="auto" hangingPunct="1">
                <a:spcBef>
                  <a:spcPts val="0"/>
                </a:spcBef>
                <a:spcAft>
                  <a:spcPts val="0"/>
                </a:spcAft>
              </a:pPr>
              <a:t>‹#›</a:t>
            </a:fld>
            <a:endParaRPr lang="en-US" sz="1800" dirty="0">
              <a:solidFill>
                <a:srgbClr val="000000"/>
              </a:solidFill>
              <a:latin typeface="Arial"/>
              <a:ea typeface="+mn-ea"/>
              <a:cs typeface="+mn-cs"/>
            </a:endParaRPr>
          </a:p>
        </p:txBody>
      </p:sp>
      <p:sp>
        <p:nvSpPr>
          <p:cNvPr id="12" name="Rectangle 11"/>
          <p:cNvSpPr/>
          <p:nvPr userDrawn="1"/>
        </p:nvSpPr>
        <p:spPr>
          <a:xfrm>
            <a:off x="0" y="5732585"/>
            <a:ext cx="12192000" cy="538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cxnSp>
        <p:nvCxnSpPr>
          <p:cNvPr id="13" name="Straight Connector 12"/>
          <p:cNvCxnSpPr/>
          <p:nvPr userDrawn="1"/>
        </p:nvCxnSpPr>
        <p:spPr>
          <a:xfrm>
            <a:off x="0" y="5732585"/>
            <a:ext cx="12192000"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6" y="5677391"/>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a:off x="6" y="6325502"/>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36669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Back Cover">
    <p:spTree>
      <p:nvGrpSpPr>
        <p:cNvPr id="1" name=""/>
        <p:cNvGrpSpPr/>
        <p:nvPr/>
      </p:nvGrpSpPr>
      <p:grpSpPr>
        <a:xfrm>
          <a:off x="0" y="0"/>
          <a:ext cx="0" cy="0"/>
          <a:chOff x="0" y="0"/>
          <a:chExt cx="0" cy="0"/>
        </a:xfrm>
      </p:grpSpPr>
      <p:sp>
        <p:nvSpPr>
          <p:cNvPr id="2" name="Rectangle 1"/>
          <p:cNvSpPr/>
          <p:nvPr userDrawn="1"/>
        </p:nvSpPr>
        <p:spPr>
          <a:xfrm>
            <a:off x="5350164" y="4384604"/>
            <a:ext cx="2186717" cy="369332"/>
          </a:xfrm>
          <a:prstGeom prst="rect">
            <a:avLst/>
          </a:prstGeom>
        </p:spPr>
        <p:txBody>
          <a:bodyPr wrap="square">
            <a:spAutoFit/>
          </a:bodyPr>
          <a:lstStyle/>
          <a:p>
            <a:pPr defTabSz="457189" eaLnBrk="1" fontAlgn="auto" hangingPunct="1">
              <a:spcBef>
                <a:spcPts val="0"/>
              </a:spcBef>
              <a:spcAft>
                <a:spcPts val="0"/>
              </a:spcAft>
            </a:pPr>
            <a:r>
              <a:rPr lang="en-US" sz="1800" u="sng" dirty="0">
                <a:solidFill>
                  <a:srgbClr val="1F497D"/>
                </a:solidFill>
                <a:latin typeface="Calibri" panose="020F0502020204030204" pitchFamily="34" charset="0"/>
                <a:ea typeface="Calibri" panose="020F0502020204030204" pitchFamily="34" charset="0"/>
                <a:cs typeface="+mn-cs"/>
              </a:rPr>
              <a:t>www.iaasb.org</a:t>
            </a:r>
            <a:endParaRPr lang="en-US" sz="2000" dirty="0">
              <a:solidFill>
                <a:srgbClr val="000000"/>
              </a:solidFill>
              <a:latin typeface="Times New Roman" panose="02020603050405020304" pitchFamily="18" charset="0"/>
              <a:ea typeface="Calibri" panose="020F0502020204030204" pitchFamily="34" charset="0"/>
              <a:cs typeface="+mn-cs"/>
            </a:endParaRPr>
          </a:p>
        </p:txBody>
      </p:sp>
      <p:sp>
        <p:nvSpPr>
          <p:cNvPr id="6" name="Rectangle 5"/>
          <p:cNvSpPr/>
          <p:nvPr userDrawn="1"/>
        </p:nvSpPr>
        <p:spPr>
          <a:xfrm>
            <a:off x="0" y="6276910"/>
            <a:ext cx="12192000" cy="5810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cxnSp>
        <p:nvCxnSpPr>
          <p:cNvPr id="8" name="Straight Connector 7"/>
          <p:cNvCxnSpPr/>
          <p:nvPr userDrawn="1"/>
        </p:nvCxnSpPr>
        <p:spPr>
          <a:xfrm>
            <a:off x="6" y="6222997"/>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0" y="6553209"/>
            <a:ext cx="12192000" cy="3047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sp>
        <p:nvSpPr>
          <p:cNvPr id="10" name="Rectangle 9"/>
          <p:cNvSpPr/>
          <p:nvPr userDrawn="1"/>
        </p:nvSpPr>
        <p:spPr>
          <a:xfrm>
            <a:off x="0" y="610736"/>
            <a:ext cx="12192000" cy="538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89" eaLnBrk="1" fontAlgn="auto" hangingPunct="1">
              <a:spcBef>
                <a:spcPts val="0"/>
              </a:spcBef>
              <a:spcAft>
                <a:spcPts val="0"/>
              </a:spcAft>
            </a:pPr>
            <a:endParaRPr lang="en-US" sz="1800" dirty="0">
              <a:solidFill>
                <a:srgbClr val="FFFFFF"/>
              </a:solidFill>
            </a:endParaRPr>
          </a:p>
        </p:txBody>
      </p:sp>
      <p:cxnSp>
        <p:nvCxnSpPr>
          <p:cNvPr id="11" name="Straight Connector 10"/>
          <p:cNvCxnSpPr/>
          <p:nvPr userDrawn="1"/>
        </p:nvCxnSpPr>
        <p:spPr>
          <a:xfrm>
            <a:off x="6" y="555542"/>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6" y="1203653"/>
            <a:ext cx="12240335"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pic>
        <p:nvPicPr>
          <p:cNvPr id="3" name="Picture 2" descr="IAASB Logo with FullNa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1661" y="2797270"/>
            <a:ext cx="5922280" cy="780103"/>
          </a:xfrm>
          <a:prstGeom prst="rect">
            <a:avLst/>
          </a:prstGeom>
        </p:spPr>
      </p:pic>
    </p:spTree>
    <p:extLst>
      <p:ext uri="{BB962C8B-B14F-4D97-AF65-F5344CB8AC3E}">
        <p14:creationId xmlns:p14="http://schemas.microsoft.com/office/powerpoint/2010/main" val="2035643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200" dirty="0">
              <a:solidFill>
                <a:srgbClr val="000000"/>
              </a:solidFill>
            </a:endParaRPr>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5" y="512251"/>
            <a:ext cx="2742556" cy="800747"/>
          </a:xfrm>
          <a:prstGeom prst="rect">
            <a:avLst/>
          </a:prstGeom>
        </p:spPr>
      </p:pic>
    </p:spTree>
    <p:extLst>
      <p:ext uri="{BB962C8B-B14F-4D97-AF65-F5344CB8AC3E}">
        <p14:creationId xmlns:p14="http://schemas.microsoft.com/office/powerpoint/2010/main" val="10697849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5746564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6177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9"/>
            <a:ext cx="7721600" cy="641349"/>
          </a:xfrm>
        </p:spPr>
        <p:txBody>
          <a:bodyPr/>
          <a:lstStyle>
            <a:lvl1pPr algn="l">
              <a:defRPr sz="3200" b="1"/>
            </a:lvl1pPr>
          </a:lstStyle>
          <a:p>
            <a:r>
              <a:rPr lang="en-US"/>
              <a:t>Click to edit Master title style</a:t>
            </a:r>
          </a:p>
        </p:txBody>
      </p:sp>
      <p:sp>
        <p:nvSpPr>
          <p:cNvPr id="3" name="Content Placeholder 2"/>
          <p:cNvSpPr>
            <a:spLocks noGrp="1"/>
          </p:cNvSpPr>
          <p:nvPr>
            <p:ph idx="1"/>
          </p:nvPr>
        </p:nvSpPr>
        <p:spPr>
          <a:xfrm>
            <a:off x="4766733" y="1799171"/>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11" y="1799169"/>
            <a:ext cx="4112684" cy="4093632"/>
          </a:xfrm>
        </p:spPr>
        <p:txBody>
          <a:bodyPr/>
          <a:lstStyle>
            <a:lvl1pPr marL="0" indent="0">
              <a:buNone/>
              <a:defRPr sz="1867"/>
            </a:lvl1pPr>
            <a:lvl2pPr marL="609570" indent="0">
              <a:buNone/>
              <a:defRPr sz="1600"/>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a:t>Click to edit Master text styles</a:t>
            </a:r>
          </a:p>
        </p:txBody>
      </p:sp>
    </p:spTree>
    <p:extLst>
      <p:ext uri="{BB962C8B-B14F-4D97-AF65-F5344CB8AC3E}">
        <p14:creationId xmlns:p14="http://schemas.microsoft.com/office/powerpoint/2010/main" val="10985376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11" y="4406903"/>
            <a:ext cx="10818284" cy="1362076"/>
          </a:xfrm>
        </p:spPr>
        <p:txBody>
          <a:bodyPr/>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508011" y="2906713"/>
            <a:ext cx="10818284" cy="1500187"/>
          </a:xfrm>
        </p:spPr>
        <p:txBody>
          <a:bodyPr anchor="b"/>
          <a:lstStyle>
            <a:lvl1pPr marL="0" indent="0">
              <a:buNone/>
              <a:defRPr sz="3200"/>
            </a:lvl1pPr>
            <a:lvl2pPr marL="609570" indent="0">
              <a:buNone/>
              <a:defRPr sz="2400"/>
            </a:lvl2pPr>
            <a:lvl3pPr marL="1219140" indent="0">
              <a:buNone/>
              <a:defRPr sz="2133"/>
            </a:lvl3pPr>
            <a:lvl4pPr marL="1828709" indent="0">
              <a:buNone/>
              <a:defRPr sz="1867"/>
            </a:lvl4pPr>
            <a:lvl5pPr marL="2438278" indent="0">
              <a:buNone/>
              <a:defRPr sz="1867"/>
            </a:lvl5pPr>
            <a:lvl6pPr marL="3047848" indent="0">
              <a:buNone/>
              <a:defRPr sz="1867"/>
            </a:lvl6pPr>
            <a:lvl7pPr marL="3657418" indent="0">
              <a:buNone/>
              <a:defRPr sz="1867"/>
            </a:lvl7pPr>
            <a:lvl8pPr marL="4266987" indent="0">
              <a:buNone/>
              <a:defRPr sz="1867"/>
            </a:lvl8pPr>
            <a:lvl9pPr marL="4876557" indent="0">
              <a:buNone/>
              <a:defRPr sz="1867"/>
            </a:lvl9pPr>
          </a:lstStyle>
          <a:p>
            <a:pPr lvl="0"/>
            <a:r>
              <a:rPr lang="en-US"/>
              <a:t>Click to edit Master text styles</a:t>
            </a:r>
          </a:p>
        </p:txBody>
      </p:sp>
    </p:spTree>
    <p:extLst>
      <p:ext uri="{BB962C8B-B14F-4D97-AF65-F5344CB8AC3E}">
        <p14:creationId xmlns:p14="http://schemas.microsoft.com/office/powerpoint/2010/main" val="37874807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71"/>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99171"/>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508000" y="609600"/>
            <a:ext cx="10058400" cy="533400"/>
          </a:xfrm>
        </p:spPr>
        <p:txBody>
          <a:bodyPr/>
          <a:lstStyle/>
          <a:p>
            <a:r>
              <a:rPr lang="en-US"/>
              <a:t>Click to edit Master title style</a:t>
            </a:r>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15794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9"/>
            <a:ext cx="7721600" cy="641349"/>
          </a:xfrm>
        </p:spPr>
        <p:txBody>
          <a:bodyPr/>
          <a:lstStyle>
            <a:lvl1pPr algn="l">
              <a:defRPr sz="3200" b="1"/>
            </a:lvl1pPr>
          </a:lstStyle>
          <a:p>
            <a:r>
              <a:rPr lang="en-US"/>
              <a:t>Click to edit Master title style</a:t>
            </a:r>
          </a:p>
        </p:txBody>
      </p:sp>
      <p:sp>
        <p:nvSpPr>
          <p:cNvPr id="3" name="Content Placeholder 2"/>
          <p:cNvSpPr>
            <a:spLocks noGrp="1"/>
          </p:cNvSpPr>
          <p:nvPr>
            <p:ph idx="1"/>
          </p:nvPr>
        </p:nvSpPr>
        <p:spPr>
          <a:xfrm>
            <a:off x="4766733" y="1799171"/>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11" y="1799169"/>
            <a:ext cx="4112684" cy="4093632"/>
          </a:xfrm>
        </p:spPr>
        <p:txBody>
          <a:bodyPr/>
          <a:lstStyle>
            <a:lvl1pPr marL="0" indent="0">
              <a:buNone/>
              <a:defRPr sz="1867"/>
            </a:lvl1pPr>
            <a:lvl2pPr marL="609570" indent="0">
              <a:buNone/>
              <a:defRPr sz="1600"/>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a:t>Click to edit Master text styles</a:t>
            </a:r>
          </a:p>
        </p:txBody>
      </p:sp>
    </p:spTree>
    <p:extLst>
      <p:ext uri="{BB962C8B-B14F-4D97-AF65-F5344CB8AC3E}">
        <p14:creationId xmlns:p14="http://schemas.microsoft.com/office/powerpoint/2010/main" val="14007251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21840486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3531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71"/>
            <a:ext cx="11277600" cy="4093633"/>
          </a:xfrm>
        </p:spPr>
        <p:txBody>
          <a:bodyPr/>
          <a:lstStyle>
            <a:lvl1pPr marL="0" indent="0">
              <a:buNone/>
              <a:defRPr sz="4267"/>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pPr lvl="0"/>
            <a:r>
              <a:rPr lang="en-US" noProof="0" dirty="0"/>
              <a:t>Click icon to add picture</a:t>
            </a:r>
          </a:p>
        </p:txBody>
      </p:sp>
    </p:spTree>
    <p:extLst>
      <p:ext uri="{BB962C8B-B14F-4D97-AF65-F5344CB8AC3E}">
        <p14:creationId xmlns:p14="http://schemas.microsoft.com/office/powerpoint/2010/main" val="36927401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7" name="Rectangle 5"/>
          <p:cNvSpPr>
            <a:spLocks noChangeArrowheads="1"/>
          </p:cNvSpPr>
          <p:nvPr userDrawn="1"/>
        </p:nvSpPr>
        <p:spPr bwMode="auto">
          <a:xfrm flipH="1">
            <a:off x="512239"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
        <p:nvSpPr>
          <p:cNvPr id="6" name="TextBox 5"/>
          <p:cNvSpPr txBox="1"/>
          <p:nvPr userDrawn="1"/>
        </p:nvSpPr>
        <p:spPr>
          <a:xfrm>
            <a:off x="2953430" y="3659421"/>
            <a:ext cx="6285151" cy="995209"/>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5867" kern="300" dirty="0">
                <a:solidFill>
                  <a:srgbClr val="005BAA"/>
                </a:solidFill>
                <a:latin typeface="Bauer Bodoni Std" pitchFamily="18" charset="0"/>
              </a:rPr>
              <a:t>The Ethics Board</a:t>
            </a:r>
          </a:p>
        </p:txBody>
      </p:sp>
      <p:sp>
        <p:nvSpPr>
          <p:cNvPr id="8" name="TextBox 7"/>
          <p:cNvSpPr txBox="1"/>
          <p:nvPr userDrawn="1"/>
        </p:nvSpPr>
        <p:spPr>
          <a:xfrm>
            <a:off x="4545104" y="5105406"/>
            <a:ext cx="3045064" cy="461665"/>
          </a:xfrm>
          <a:prstGeom prst="rect">
            <a:avLst/>
          </a:prstGeom>
          <a:noFill/>
        </p:spPr>
        <p:txBody>
          <a:bodyPr wrap="none" rtlCol="0">
            <a:spAutoFit/>
          </a:bodyPr>
          <a:lstStyle/>
          <a:p>
            <a:r>
              <a:rPr lang="en-US" sz="2400" dirty="0">
                <a:solidFill>
                  <a:srgbClr val="000000">
                    <a:lumMod val="65000"/>
                    <a:lumOff val="35000"/>
                  </a:srgbClr>
                </a:solidFill>
                <a:hlinkClick r:id="rId3"/>
              </a:rPr>
              <a:t>www.ethicsboard.org</a:t>
            </a:r>
            <a:endParaRPr lang="en-US" sz="2400" dirty="0">
              <a:solidFill>
                <a:srgbClr val="000000">
                  <a:lumMod val="65000"/>
                  <a:lumOff val="35000"/>
                </a:srgbClr>
              </a:solidFill>
            </a:endParaRPr>
          </a:p>
        </p:txBody>
      </p:sp>
    </p:spTree>
    <p:extLst>
      <p:ext uri="{BB962C8B-B14F-4D97-AF65-F5344CB8AC3E}">
        <p14:creationId xmlns:p14="http://schemas.microsoft.com/office/powerpoint/2010/main" val="35827257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Standard 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rgbClr val="808080"/>
                </a:solidFill>
              </a:defRPr>
            </a:lvl1pPr>
            <a:lvl2pPr>
              <a:defRPr>
                <a:solidFill>
                  <a:srgbClr val="808080"/>
                </a:solidFill>
              </a:defRPr>
            </a:lvl2pPr>
            <a:lvl3pPr>
              <a:defRPr>
                <a:solidFill>
                  <a:srgbClr val="808080"/>
                </a:solidFill>
              </a:defRPr>
            </a:lvl3pPr>
            <a:lvl4pPr marL="857187" indent="-228584">
              <a:defRPr>
                <a:solidFill>
                  <a:srgbClr val="808080"/>
                </a:solidFill>
                <a:latin typeface="Arial" panose="020B0604020202020204" pitchFamily="34" charset="0"/>
                <a:cs typeface="Arial" panose="020B0604020202020204" pitchFamily="34" charset="0"/>
              </a:defRPr>
            </a:lvl4pPr>
            <a:lvl5pPr marL="1084182" indent="-228584">
              <a:defRPr>
                <a:solidFill>
                  <a:srgbClr val="8080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7905136" y="6511062"/>
            <a:ext cx="3677264" cy="304412"/>
          </a:xfrm>
          <a:prstGeom prst="rect">
            <a:avLst/>
          </a:prstGeom>
        </p:spPr>
        <p:txBody>
          <a:bodyPr/>
          <a:lstStyle>
            <a:lvl1pPr marL="0" marR="0" indent="0" algn="r" defTabSz="457167" rtl="0" eaLnBrk="1" fontAlgn="auto" latinLnBrk="0" hangingPunct="1">
              <a:lnSpc>
                <a:spcPct val="100000"/>
              </a:lnSpc>
              <a:spcBef>
                <a:spcPts val="0"/>
              </a:spcBef>
              <a:spcAft>
                <a:spcPts val="0"/>
              </a:spcAft>
              <a:buClrTx/>
              <a:buSzTx/>
              <a:buFontTx/>
              <a:buNone/>
              <a:tabLst/>
              <a:defRPr sz="900">
                <a:solidFill>
                  <a:srgbClr val="808080"/>
                </a:solidFill>
              </a:defRPr>
            </a:lvl1pPr>
          </a:lstStyle>
          <a:p>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a:t>
            </a:fld>
            <a:r>
              <a:rPr lang="en-US" dirty="0">
                <a:latin typeface="Arial" panose="020B0604020202020204" pitchFamily="34" charset="0"/>
                <a:cs typeface="MS PGothic" charset="0"/>
              </a:rPr>
              <a:t>  |  Confidential and Proprietary Information</a:t>
            </a:r>
          </a:p>
        </p:txBody>
      </p:sp>
    </p:spTree>
    <p:extLst>
      <p:ext uri="{BB962C8B-B14F-4D97-AF65-F5344CB8AC3E}">
        <p14:creationId xmlns:p14="http://schemas.microsoft.com/office/powerpoint/2010/main" val="21789547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55" indent="0" algn="ctr">
              <a:buNone/>
              <a:defRPr/>
            </a:lvl2pPr>
            <a:lvl3pPr marL="1219110" indent="0" algn="ctr">
              <a:buNone/>
              <a:defRPr/>
            </a:lvl3pPr>
            <a:lvl4pPr marL="1828664" indent="0" algn="ctr">
              <a:buNone/>
              <a:defRPr/>
            </a:lvl4pPr>
            <a:lvl5pPr marL="2438218" indent="0" algn="ctr">
              <a:buNone/>
              <a:defRPr/>
            </a:lvl5pPr>
            <a:lvl6pPr marL="3047772" indent="0" algn="ctr">
              <a:buNone/>
              <a:defRPr/>
            </a:lvl6pPr>
            <a:lvl7pPr marL="3657327" indent="0" algn="ctr">
              <a:buNone/>
              <a:defRPr/>
            </a:lvl7pPr>
            <a:lvl8pPr marL="4266880" indent="0" algn="ctr">
              <a:buNone/>
              <a:defRPr/>
            </a:lvl8pPr>
            <a:lvl9pPr marL="4876435" indent="0" algn="ctr">
              <a:buNone/>
              <a:defRPr/>
            </a:lvl9pPr>
          </a:lstStyle>
          <a:p>
            <a:r>
              <a:rPr lang="en-US"/>
              <a:t>Click to edit Master subtitle style</a:t>
            </a:r>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53464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11" y="4406903"/>
            <a:ext cx="10818284" cy="1362076"/>
          </a:xfrm>
        </p:spPr>
        <p:txBody>
          <a:bodyPr/>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508011" y="2906713"/>
            <a:ext cx="10818284" cy="1500187"/>
          </a:xfrm>
        </p:spPr>
        <p:txBody>
          <a:bodyPr anchor="b"/>
          <a:lstStyle>
            <a:lvl1pPr marL="0" indent="0">
              <a:buNone/>
              <a:defRPr sz="3200"/>
            </a:lvl1pPr>
            <a:lvl2pPr marL="609570" indent="0">
              <a:buNone/>
              <a:defRPr sz="2400"/>
            </a:lvl2pPr>
            <a:lvl3pPr marL="1219140" indent="0">
              <a:buNone/>
              <a:defRPr sz="2133"/>
            </a:lvl3pPr>
            <a:lvl4pPr marL="1828709" indent="0">
              <a:buNone/>
              <a:defRPr sz="1867"/>
            </a:lvl4pPr>
            <a:lvl5pPr marL="2438278" indent="0">
              <a:buNone/>
              <a:defRPr sz="1867"/>
            </a:lvl5pPr>
            <a:lvl6pPr marL="3047848" indent="0">
              <a:buNone/>
              <a:defRPr sz="1867"/>
            </a:lvl6pPr>
            <a:lvl7pPr marL="3657418" indent="0">
              <a:buNone/>
              <a:defRPr sz="1867"/>
            </a:lvl7pPr>
            <a:lvl8pPr marL="4266987" indent="0">
              <a:buNone/>
              <a:defRPr sz="1867"/>
            </a:lvl8pPr>
            <a:lvl9pPr marL="4876557" indent="0">
              <a:buNone/>
              <a:defRPr sz="1867"/>
            </a:lvl9pPr>
          </a:lstStyle>
          <a:p>
            <a:pPr lvl="0"/>
            <a:r>
              <a:rPr lang="en-US"/>
              <a:t>Click to edit Master text styles</a:t>
            </a:r>
          </a:p>
        </p:txBody>
      </p:sp>
    </p:spTree>
    <p:extLst>
      <p:ext uri="{BB962C8B-B14F-4D97-AF65-F5344CB8AC3E}">
        <p14:creationId xmlns:p14="http://schemas.microsoft.com/office/powerpoint/2010/main" val="3344983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71"/>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99171"/>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508000" y="609600"/>
            <a:ext cx="10058400" cy="533400"/>
          </a:xfrm>
        </p:spPr>
        <p:txBody>
          <a:bodyPr/>
          <a:lstStyle/>
          <a:p>
            <a:r>
              <a:rPr lang="en-US"/>
              <a:t>Click to edit Master title style</a:t>
            </a:r>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3968467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70" indent="0" algn="ctr">
              <a:buNone/>
              <a:defRPr/>
            </a:lvl2pPr>
            <a:lvl3pPr marL="1219140" indent="0" algn="ctr">
              <a:buNone/>
              <a:defRPr/>
            </a:lvl3pPr>
            <a:lvl4pPr marL="1828709" indent="0" algn="ctr">
              <a:buNone/>
              <a:defRPr/>
            </a:lvl4pPr>
            <a:lvl5pPr marL="2438278" indent="0" algn="ctr">
              <a:buNone/>
              <a:defRPr/>
            </a:lvl5pPr>
            <a:lvl6pPr marL="3047848" indent="0" algn="ctr">
              <a:buNone/>
              <a:defRPr/>
            </a:lvl6pPr>
            <a:lvl7pPr marL="3657418" indent="0" algn="ctr">
              <a:buNone/>
              <a:defRPr/>
            </a:lvl7pPr>
            <a:lvl8pPr marL="4266987" indent="0" algn="ctr">
              <a:buNone/>
              <a:defRPr/>
            </a:lvl8pPr>
            <a:lvl9pPr marL="4876557" indent="0" algn="ctr">
              <a:buNone/>
              <a:defRPr/>
            </a:lvl9pPr>
          </a:lstStyle>
          <a:p>
            <a:r>
              <a:rPr lang="en-US"/>
              <a:t>Click to edit Master subtitle style</a:t>
            </a:r>
          </a:p>
        </p:txBody>
      </p:sp>
    </p:spTree>
    <p:extLst>
      <p:ext uri="{BB962C8B-B14F-4D97-AF65-F5344CB8AC3E}">
        <p14:creationId xmlns:p14="http://schemas.microsoft.com/office/powerpoint/2010/main" val="83284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61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71"/>
            <a:ext cx="11277600" cy="4093633"/>
          </a:xfrm>
        </p:spPr>
        <p:txBody>
          <a:bodyPr/>
          <a:lstStyle>
            <a:lvl1pPr marL="0" indent="0">
              <a:buNone/>
              <a:defRPr sz="4267"/>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pPr lvl="0"/>
            <a:r>
              <a:rPr lang="en-US" noProof="0" dirty="0"/>
              <a:t>Click icon to add picture</a:t>
            </a:r>
          </a:p>
        </p:txBody>
      </p:sp>
    </p:spTree>
    <p:extLst>
      <p:ext uri="{BB962C8B-B14F-4D97-AF65-F5344CB8AC3E}">
        <p14:creationId xmlns:p14="http://schemas.microsoft.com/office/powerpoint/2010/main" val="1796980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4.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image" Target="../media/image6.jpeg"/><Relationship Id="rId2" Type="http://schemas.openxmlformats.org/officeDocument/2006/relationships/slideLayout" Target="../slideLayouts/slideLayout21.xml"/><Relationship Id="rId16"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3.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0.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4045" y="2322"/>
            <a:ext cx="12187961" cy="167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508000" y="6096000"/>
            <a:ext cx="11684000" cy="61384"/>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3"/>
          <p:cNvSpPr txBox="1">
            <a:spLocks noGrp="1"/>
          </p:cNvSpPr>
          <p:nvPr/>
        </p:nvSpPr>
        <p:spPr bwMode="auto">
          <a:xfrm>
            <a:off x="8566161"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rgbClr val="808080"/>
                </a:solidFill>
                <a:cs typeface="MS PGothic" charset="0"/>
              </a:rPr>
              <a:t>Page </a:t>
            </a:r>
            <a:fld id="{95158037-59F0-9C4B-B231-1C776117AADA}" type="slidenum">
              <a:rPr lang="en-US" sz="1067" smtClean="0">
                <a:solidFill>
                  <a:srgbClr val="808080"/>
                </a:solidFill>
              </a:rPr>
              <a:pPr algn="r">
                <a:defRPr/>
              </a:pPr>
              <a:t>‹#›</a:t>
            </a:fld>
            <a:endParaRPr lang="en-US" sz="1067" dirty="0">
              <a:solidFill>
                <a:srgbClr val="808080"/>
              </a:solidFill>
              <a:cs typeface="MS PGothic" charset="0"/>
            </a:endParaRP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14260" y="6319908"/>
            <a:ext cx="1371277" cy="400373"/>
          </a:xfrm>
          <a:prstGeom prst="rect">
            <a:avLst/>
          </a:prstGeom>
        </p:spPr>
      </p:pic>
    </p:spTree>
    <p:extLst>
      <p:ext uri="{BB962C8B-B14F-4D97-AF65-F5344CB8AC3E}">
        <p14:creationId xmlns:p14="http://schemas.microsoft.com/office/powerpoint/2010/main" val="1915703025"/>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auto">
          <a:xfrm>
            <a:off x="4045" y="2322"/>
            <a:ext cx="12187961" cy="167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508000" y="6096000"/>
            <a:ext cx="11684000" cy="61384"/>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3"/>
          <p:cNvSpPr txBox="1">
            <a:spLocks noGrp="1"/>
          </p:cNvSpPr>
          <p:nvPr/>
        </p:nvSpPr>
        <p:spPr bwMode="auto">
          <a:xfrm>
            <a:off x="8566161"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rgbClr val="808080"/>
                </a:solidFill>
                <a:cs typeface="MS PGothic" charset="0"/>
              </a:rPr>
              <a:t>Page </a:t>
            </a:r>
            <a:fld id="{95158037-59F0-9C4B-B231-1C776117AADA}" type="slidenum">
              <a:rPr lang="en-US" sz="1067" smtClean="0">
                <a:solidFill>
                  <a:srgbClr val="808080"/>
                </a:solidFill>
              </a:rPr>
              <a:pPr algn="r">
                <a:defRPr/>
              </a:pPr>
              <a:t>‹#›</a:t>
            </a:fld>
            <a:endParaRPr lang="en-US" sz="1067" dirty="0">
              <a:solidFill>
                <a:srgbClr val="808080"/>
              </a:solidFill>
              <a:cs typeface="MS PGothic" charset="0"/>
            </a:endParaRPr>
          </a:p>
        </p:txBody>
      </p:sp>
      <p:pic>
        <p:nvPicPr>
          <p:cNvPr id="9"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8000" y="6319908"/>
            <a:ext cx="1383792" cy="400373"/>
          </a:xfrm>
          <a:prstGeom prst="rect">
            <a:avLst/>
          </a:prstGeom>
        </p:spPr>
      </p:pic>
    </p:spTree>
    <p:extLst>
      <p:ext uri="{BB962C8B-B14F-4D97-AF65-F5344CB8AC3E}">
        <p14:creationId xmlns:p14="http://schemas.microsoft.com/office/powerpoint/2010/main" val="82735604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8" descr="Ribbon_orange_top.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467" y="9"/>
            <a:ext cx="12175067"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508000" y="533400"/>
            <a:ext cx="904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508000" y="1524000"/>
            <a:ext cx="1127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ChangeArrowheads="1"/>
          </p:cNvSpPr>
          <p:nvPr/>
        </p:nvSpPr>
        <p:spPr bwMode="auto">
          <a:xfrm flipH="1">
            <a:off x="508000" y="6096000"/>
            <a:ext cx="11684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189" eaLnBrk="1" fontAlgn="auto" hangingPunct="1">
              <a:spcBef>
                <a:spcPts val="0"/>
              </a:spcBef>
              <a:spcAft>
                <a:spcPts val="0"/>
              </a:spcAft>
            </a:pPr>
            <a:endParaRPr lang="en-US" sz="2400" dirty="0">
              <a:solidFill>
                <a:srgbClr val="000000"/>
              </a:solidFill>
              <a:latin typeface="Arial"/>
              <a:ea typeface="+mn-ea"/>
              <a:cs typeface="+mn-cs"/>
            </a:endParaRPr>
          </a:p>
        </p:txBody>
      </p:sp>
      <p:sp>
        <p:nvSpPr>
          <p:cNvPr id="6" name="Slide Number Placeholder 3"/>
          <p:cNvSpPr txBox="1">
            <a:spLocks noGrp="1"/>
          </p:cNvSpPr>
          <p:nvPr/>
        </p:nvSpPr>
        <p:spPr bwMode="auto">
          <a:xfrm>
            <a:off x="8566157" y="6432550"/>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fontAlgn="auto" hangingPunct="1">
              <a:spcBef>
                <a:spcPts val="0"/>
              </a:spcBef>
              <a:spcAft>
                <a:spcPts val="0"/>
              </a:spcAft>
              <a:defRPr/>
            </a:pPr>
            <a:r>
              <a:rPr lang="en-US" sz="800" dirty="0">
                <a:solidFill>
                  <a:srgbClr val="808080"/>
                </a:solidFill>
                <a:cs typeface="MS PGothic" charset="0"/>
              </a:rPr>
              <a:t>Page </a:t>
            </a:r>
            <a:fld id="{E3CAB21C-BC65-364F-A804-105922D50C8B}" type="slidenum">
              <a:rPr lang="en-US" sz="800" smtClean="0">
                <a:solidFill>
                  <a:srgbClr val="808080"/>
                </a:solidFill>
              </a:rPr>
              <a:pPr algn="r" eaLnBrk="1" fontAlgn="auto" hangingPunct="1">
                <a:spcBef>
                  <a:spcPts val="0"/>
                </a:spcBef>
                <a:spcAft>
                  <a:spcPts val="0"/>
                </a:spcAft>
                <a:defRPr/>
              </a:pPr>
              <a:t>‹#›</a:t>
            </a:fld>
            <a:endParaRPr lang="en-US" sz="800" dirty="0">
              <a:solidFill>
                <a:srgbClr val="808080"/>
              </a:solidFill>
              <a:cs typeface="MS PGothic" charset="0"/>
            </a:endParaRPr>
          </a:p>
        </p:txBody>
      </p:sp>
      <p:pic>
        <p:nvPicPr>
          <p:cNvPr id="2" name="Picture 1"/>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508000" y="6236285"/>
            <a:ext cx="1295400" cy="392545"/>
          </a:xfrm>
          <a:prstGeom prst="rect">
            <a:avLst/>
          </a:prstGeom>
        </p:spPr>
      </p:pic>
    </p:spTree>
    <p:extLst>
      <p:ext uri="{BB962C8B-B14F-4D97-AF65-F5344CB8AC3E}">
        <p14:creationId xmlns:p14="http://schemas.microsoft.com/office/powerpoint/2010/main" val="211037458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5" r:id="rId12"/>
    <p:sldLayoutId id="2147483876" r:id="rId13"/>
    <p:sldLayoutId id="2147483877" r:id="rId14"/>
  </p:sldLayoutIdLst>
  <p:hf sldNum="0" hdr="0" ftr="0" dt="0"/>
  <p:txStyles>
    <p:titleStyle>
      <a:lvl1pPr algn="l" rtl="0" eaLnBrk="1" fontAlgn="base" hangingPunct="1">
        <a:spcBef>
          <a:spcPct val="0"/>
        </a:spcBef>
        <a:spcAft>
          <a:spcPct val="0"/>
        </a:spcAft>
        <a:defRPr sz="2400" b="1">
          <a:solidFill>
            <a:schemeClr val="bg1"/>
          </a:solidFill>
          <a:latin typeface="+mn-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189"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377"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566"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754"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891" indent="-342891"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32" indent="-285744"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2971" indent="-228594"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160" indent="-228594"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349" indent="-228594"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537" indent="-228594" algn="l" rtl="0" eaLnBrk="1" fontAlgn="base" hangingPunct="1">
        <a:spcBef>
          <a:spcPct val="20000"/>
        </a:spcBef>
        <a:spcAft>
          <a:spcPct val="0"/>
        </a:spcAft>
        <a:buChar char="»"/>
        <a:defRPr sz="2000">
          <a:solidFill>
            <a:schemeClr val="tx1"/>
          </a:solidFill>
          <a:latin typeface="+mn-lt"/>
          <a:ea typeface="+mn-ea"/>
          <a:cs typeface="+mn-cs"/>
        </a:defRPr>
      </a:lvl6pPr>
      <a:lvl7pPr marL="2971726" indent="-228594" algn="l" rtl="0" eaLnBrk="1" fontAlgn="base" hangingPunct="1">
        <a:spcBef>
          <a:spcPct val="20000"/>
        </a:spcBef>
        <a:spcAft>
          <a:spcPct val="0"/>
        </a:spcAft>
        <a:buChar char="»"/>
        <a:defRPr sz="2000">
          <a:solidFill>
            <a:schemeClr val="tx1"/>
          </a:solidFill>
          <a:latin typeface="+mn-lt"/>
          <a:ea typeface="+mn-ea"/>
          <a:cs typeface="+mn-cs"/>
        </a:defRPr>
      </a:lvl7pPr>
      <a:lvl8pPr marL="3428914" indent="-228594" algn="l" rtl="0" eaLnBrk="1" fontAlgn="base" hangingPunct="1">
        <a:spcBef>
          <a:spcPct val="20000"/>
        </a:spcBef>
        <a:spcAft>
          <a:spcPct val="0"/>
        </a:spcAft>
        <a:buChar char="»"/>
        <a:defRPr sz="2000">
          <a:solidFill>
            <a:schemeClr val="tx1"/>
          </a:solidFill>
          <a:latin typeface="+mn-lt"/>
          <a:ea typeface="+mn-ea"/>
          <a:cs typeface="+mn-cs"/>
        </a:defRPr>
      </a:lvl8pPr>
      <a:lvl9pPr marL="3886103" indent="-228594"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bwMode="auto">
          <a:xfrm>
            <a:off x="4045" y="3"/>
            <a:ext cx="12187961" cy="167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512239"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3200" dirty="0">
              <a:solidFill>
                <a:srgbClr val="000000"/>
              </a:solidFill>
            </a:endParaRPr>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3"/>
          <p:cNvSpPr txBox="1">
            <a:spLocks noGrp="1"/>
          </p:cNvSpPr>
          <p:nvPr/>
        </p:nvSpPr>
        <p:spPr bwMode="auto">
          <a:xfrm>
            <a:off x="8566161"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rgbClr val="808080"/>
                </a:solidFill>
                <a:cs typeface="MS PGothic" charset="0"/>
              </a:rPr>
              <a:t>Page </a:t>
            </a:r>
            <a:fld id="{95158037-59F0-9C4B-B231-1C776117AADA}" type="slidenum">
              <a:rPr lang="en-US" sz="1067" smtClean="0">
                <a:solidFill>
                  <a:srgbClr val="808080"/>
                </a:solidFill>
              </a:rPr>
              <a:pPr algn="r">
                <a:defRPr/>
              </a:pPr>
              <a:t>‹#›</a:t>
            </a:fld>
            <a:r>
              <a:rPr lang="en-US" sz="1067" dirty="0">
                <a:solidFill>
                  <a:srgbClr val="808080"/>
                </a:solidFill>
                <a:cs typeface="MS PGothic" charset="0"/>
              </a:rPr>
              <a:t> | Proprietary and Copyrighted Information</a:t>
            </a:r>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4260" y="6319908"/>
            <a:ext cx="1371277" cy="400373"/>
          </a:xfrm>
          <a:prstGeom prst="rect">
            <a:avLst/>
          </a:prstGeom>
        </p:spPr>
      </p:pic>
    </p:spTree>
    <p:extLst>
      <p:ext uri="{BB962C8B-B14F-4D97-AF65-F5344CB8AC3E}">
        <p14:creationId xmlns:p14="http://schemas.microsoft.com/office/powerpoint/2010/main" val="4087656113"/>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 id="2147483890" r:id="rId12"/>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4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3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4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4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4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7.xml"/><Relationship Id="rId1" Type="http://schemas.openxmlformats.org/officeDocument/2006/relationships/slideLayout" Target="../slideLayouts/slideLayout35.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9.xml"/><Relationship Id="rId1" Type="http://schemas.openxmlformats.org/officeDocument/2006/relationships/slideLayout" Target="../slideLayouts/slideLayout35.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image" Target="../media/image37.png"/><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2" Type="http://schemas.openxmlformats.org/officeDocument/2006/relationships/notesSlide" Target="../notesSlides/notesSlide20.xml"/><Relationship Id="rId1" Type="http://schemas.openxmlformats.org/officeDocument/2006/relationships/slideLayout" Target="../slideLayouts/slideLayout35.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43.xml"/><Relationship Id="rId6" Type="http://schemas.openxmlformats.org/officeDocument/2006/relationships/image" Target="../media/image41.png"/><Relationship Id="rId5" Type="http://schemas.openxmlformats.org/officeDocument/2006/relationships/hyperlink" Target="https://www.ifac.org/system/files/publications/files/IESBA-English-2020-IESBA-Handbook_Web-LOCKED.pdf" TargetMode="Externa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3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44.xml"/><Relationship Id="rId6" Type="http://schemas.openxmlformats.org/officeDocument/2006/relationships/hyperlink" Target="https://www.freestock.com/free-vectors/rubber-duck-icon-vector-symbol-flat-422624314" TargetMode="External"/><Relationship Id="rId5" Type="http://schemas.openxmlformats.org/officeDocument/2006/relationships/image" Target="../media/image36.jpg"/><Relationship Id="rId4" Type="http://schemas.openxmlformats.org/officeDocument/2006/relationships/image" Target="../media/image35.sv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5029200" y="1865315"/>
            <a:ext cx="6858000" cy="990600"/>
          </a:xfrm>
        </p:spPr>
        <p:txBody>
          <a:bodyPr/>
          <a:lstStyle/>
          <a:p>
            <a:pPr algn="ctr"/>
            <a:r>
              <a:rPr lang="en-US" dirty="0">
                <a:latin typeface="Arial" charset="0"/>
              </a:rPr>
              <a:t>Engagement Team - Group Audits </a:t>
            </a:r>
            <a:br>
              <a:rPr lang="en-US" dirty="0">
                <a:latin typeface="Arial" charset="0"/>
              </a:rPr>
            </a:br>
            <a:r>
              <a:rPr lang="en-US" dirty="0">
                <a:latin typeface="Arial" charset="0"/>
              </a:rPr>
              <a:t>Independence</a:t>
            </a:r>
          </a:p>
        </p:txBody>
      </p:sp>
      <p:sp>
        <p:nvSpPr>
          <p:cNvPr id="3" name="Subtitle 2"/>
          <p:cNvSpPr>
            <a:spLocks noGrp="1"/>
          </p:cNvSpPr>
          <p:nvPr>
            <p:ph type="subTitle" idx="1"/>
          </p:nvPr>
        </p:nvSpPr>
        <p:spPr>
          <a:xfrm>
            <a:off x="6096000" y="4114800"/>
            <a:ext cx="6858000" cy="3175000"/>
          </a:xfrm>
        </p:spPr>
        <p:txBody>
          <a:bodyPr/>
          <a:lstStyle/>
          <a:p>
            <a:r>
              <a:rPr lang="en-US" sz="2400" dirty="0">
                <a:latin typeface="Arial" charset="0"/>
              </a:rPr>
              <a:t>Caroline Lee, IESBA Deputy Chair</a:t>
            </a:r>
          </a:p>
          <a:p>
            <a:endParaRPr lang="en-US" dirty="0"/>
          </a:p>
        </p:txBody>
      </p:sp>
      <p:graphicFrame>
        <p:nvGraphicFramePr>
          <p:cNvPr id="4" name="Table 3">
            <a:extLst>
              <a:ext uri="{FF2B5EF4-FFF2-40B4-BE49-F238E27FC236}">
                <a16:creationId xmlns:a16="http://schemas.microsoft.com/office/drawing/2014/main" id="{BFA4F35A-9CB4-47CC-A6A5-2776B3BB6C23}"/>
              </a:ext>
            </a:extLst>
          </p:cNvPr>
          <p:cNvGraphicFramePr>
            <a:graphicFrameLocks noGrp="1"/>
          </p:cNvGraphicFramePr>
          <p:nvPr>
            <p:extLst>
              <p:ext uri="{D42A27DB-BD31-4B8C-83A1-F6EECF244321}">
                <p14:modId xmlns:p14="http://schemas.microsoft.com/office/powerpoint/2010/main" val="802200141"/>
              </p:ext>
            </p:extLst>
          </p:nvPr>
        </p:nvGraphicFramePr>
        <p:xfrm>
          <a:off x="9255505" y="327070"/>
          <a:ext cx="2590800" cy="1010697"/>
        </p:xfrm>
        <a:graphic>
          <a:graphicData uri="http://schemas.openxmlformats.org/drawingml/2006/table">
            <a:tbl>
              <a:tblPr firstRow="1" firstCol="1" bandRow="1">
                <a:tableStyleId>{5C22544A-7EE6-4342-B048-85BDC9FD1C3A}</a:tableStyleId>
              </a:tblPr>
              <a:tblGrid>
                <a:gridCol w="2590800">
                  <a:extLst>
                    <a:ext uri="{9D8B030D-6E8A-4147-A177-3AD203B41FA5}">
                      <a16:colId xmlns:a16="http://schemas.microsoft.com/office/drawing/2014/main" val="20000"/>
                    </a:ext>
                  </a:extLst>
                </a:gridCol>
              </a:tblGrid>
              <a:tr h="1010697">
                <a:tc>
                  <a:txBody>
                    <a:bodyPr/>
                    <a:lstStyle/>
                    <a:p>
                      <a:pPr marL="0" marR="0" algn="r">
                        <a:lnSpc>
                          <a:spcPct val="115000"/>
                        </a:lnSpc>
                        <a:spcBef>
                          <a:spcPts val="300"/>
                        </a:spcBef>
                        <a:spcAft>
                          <a:spcPts val="0"/>
                        </a:spcAft>
                      </a:pPr>
                      <a:r>
                        <a:rPr lang="en-US" sz="2700" kern="400" dirty="0">
                          <a:solidFill>
                            <a:schemeClr val="tx1"/>
                          </a:solidFill>
                          <a:effectLst/>
                          <a:latin typeface="Arial" panose="020B0604020202020204" pitchFamily="34" charset="0"/>
                          <a:cs typeface="Arial" panose="020B0604020202020204" pitchFamily="34" charset="0"/>
                        </a:rPr>
                        <a:t>Agenda Item</a:t>
                      </a:r>
                      <a:endParaRPr lang="en-US" sz="2700" dirty="0">
                        <a:solidFill>
                          <a:schemeClr val="tx1"/>
                        </a:solidFill>
                        <a:effectLst/>
                        <a:latin typeface="Arial" panose="020B0604020202020204" pitchFamily="34" charset="0"/>
                        <a:cs typeface="Arial" panose="020B0604020202020204" pitchFamily="34" charset="0"/>
                      </a:endParaRPr>
                    </a:p>
                    <a:p>
                      <a:pPr marL="0" marR="0" algn="r">
                        <a:lnSpc>
                          <a:spcPct val="115000"/>
                        </a:lnSpc>
                        <a:spcBef>
                          <a:spcPts val="0"/>
                        </a:spcBef>
                        <a:spcAft>
                          <a:spcPts val="0"/>
                        </a:spcAft>
                        <a:tabLst>
                          <a:tab pos="1012825" algn="l"/>
                        </a:tabLst>
                      </a:pPr>
                      <a:r>
                        <a:rPr lang="en-US" sz="27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a:t>
                      </a:r>
                    </a:p>
                  </a:txBody>
                  <a:tcPr marL="97367" marR="97367" marT="0" marB="0">
                    <a:noFill/>
                  </a:tcPr>
                </a:tc>
                <a:extLst>
                  <a:ext uri="{0D108BD9-81ED-4DB2-BD59-A6C34878D82A}">
                    <a16:rowId xmlns:a16="http://schemas.microsoft.com/office/drawing/2014/main" val="10000"/>
                  </a:ext>
                </a:extLst>
              </a:tr>
            </a:tbl>
          </a:graphicData>
        </a:graphic>
      </p:graphicFrame>
      <p:sp>
        <p:nvSpPr>
          <p:cNvPr id="5" name="Subtitle 3">
            <a:extLst>
              <a:ext uri="{FF2B5EF4-FFF2-40B4-BE49-F238E27FC236}">
                <a16:creationId xmlns:a16="http://schemas.microsoft.com/office/drawing/2014/main" id="{85317EA3-050E-475C-A2C8-07D0C9432E58}"/>
              </a:ext>
            </a:extLst>
          </p:cNvPr>
          <p:cNvSpPr txBox="1">
            <a:spLocks/>
          </p:cNvSpPr>
          <p:nvPr/>
        </p:nvSpPr>
        <p:spPr bwMode="auto">
          <a:xfrm>
            <a:off x="6134100" y="5410200"/>
            <a:ext cx="4876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ts val="1035"/>
              </a:spcBef>
              <a:spcAft>
                <a:spcPct val="0"/>
              </a:spcAft>
              <a:buNone/>
              <a:defRPr sz="1867">
                <a:solidFill>
                  <a:schemeClr val="bg1"/>
                </a:solidFill>
                <a:latin typeface="+mn-lt"/>
                <a:ea typeface="ＭＳ Ｐゴシック" charset="0"/>
                <a:cs typeface="ＭＳ Ｐゴシック" charset="0"/>
              </a:defRPr>
            </a:lvl1pPr>
            <a:lvl2pPr marL="609570" indent="0" algn="ctr" rtl="0" eaLnBrk="1" fontAlgn="base" hangingPunct="1">
              <a:spcBef>
                <a:spcPts val="1035"/>
              </a:spcBef>
              <a:spcAft>
                <a:spcPct val="0"/>
              </a:spcAft>
              <a:buNone/>
              <a:defRPr sz="2667">
                <a:solidFill>
                  <a:schemeClr val="tx2">
                    <a:lumMod val="65000"/>
                    <a:lumOff val="35000"/>
                  </a:schemeClr>
                </a:solidFill>
                <a:latin typeface="+mn-lt"/>
                <a:ea typeface="ＭＳ Ｐゴシック" charset="0"/>
                <a:cs typeface="+mn-cs"/>
              </a:defRPr>
            </a:lvl2pPr>
            <a:lvl3pPr marL="1219140" indent="0" algn="ctr" rtl="0" eaLnBrk="1" fontAlgn="base" hangingPunct="1">
              <a:spcBef>
                <a:spcPts val="1035"/>
              </a:spcBef>
              <a:spcAft>
                <a:spcPct val="0"/>
              </a:spcAft>
              <a:buNone/>
              <a:defRPr sz="2400">
                <a:solidFill>
                  <a:schemeClr val="tx2">
                    <a:lumMod val="65000"/>
                    <a:lumOff val="35000"/>
                  </a:schemeClr>
                </a:solidFill>
                <a:latin typeface="+mn-lt"/>
                <a:ea typeface="ＭＳ Ｐゴシック" charset="0"/>
                <a:cs typeface="+mn-cs"/>
              </a:defRPr>
            </a:lvl3pPr>
            <a:lvl4pPr marL="1828709" indent="0" algn="ctr" rtl="0" eaLnBrk="1" fontAlgn="base" hangingPunct="1">
              <a:spcBef>
                <a:spcPts val="1035"/>
              </a:spcBef>
              <a:spcAft>
                <a:spcPct val="0"/>
              </a:spcAft>
              <a:buNone/>
              <a:defRPr sz="2133">
                <a:solidFill>
                  <a:schemeClr val="tx2">
                    <a:lumMod val="65000"/>
                    <a:lumOff val="35000"/>
                  </a:schemeClr>
                </a:solidFill>
                <a:latin typeface="+mn-lt"/>
                <a:ea typeface="ＭＳ Ｐゴシック" charset="0"/>
                <a:cs typeface="+mn-cs"/>
              </a:defRPr>
            </a:lvl4pPr>
            <a:lvl5pPr marL="2438278" indent="0" algn="ctr" rtl="0" eaLnBrk="1" fontAlgn="base" hangingPunct="1">
              <a:spcBef>
                <a:spcPts val="1035"/>
              </a:spcBef>
              <a:spcAft>
                <a:spcPct val="0"/>
              </a:spcAft>
              <a:buNone/>
              <a:defRPr sz="1867">
                <a:solidFill>
                  <a:schemeClr val="tx2">
                    <a:lumMod val="65000"/>
                    <a:lumOff val="35000"/>
                  </a:schemeClr>
                </a:solidFill>
                <a:latin typeface="+mn-lt"/>
                <a:ea typeface="ＭＳ Ｐゴシック" charset="0"/>
                <a:cs typeface="+mn-cs"/>
              </a:defRPr>
            </a:lvl5pPr>
            <a:lvl6pPr marL="3047848" indent="0" algn="ctr" rtl="0" eaLnBrk="1" fontAlgn="base" hangingPunct="1">
              <a:spcBef>
                <a:spcPct val="20000"/>
              </a:spcBef>
              <a:spcAft>
                <a:spcPct val="0"/>
              </a:spcAft>
              <a:buNone/>
              <a:defRPr sz="2667">
                <a:solidFill>
                  <a:schemeClr val="tx1"/>
                </a:solidFill>
                <a:latin typeface="+mn-lt"/>
                <a:ea typeface="+mn-ea"/>
                <a:cs typeface="+mn-cs"/>
              </a:defRPr>
            </a:lvl6pPr>
            <a:lvl7pPr marL="3657418" indent="0" algn="ctr" rtl="0" eaLnBrk="1" fontAlgn="base" hangingPunct="1">
              <a:spcBef>
                <a:spcPct val="20000"/>
              </a:spcBef>
              <a:spcAft>
                <a:spcPct val="0"/>
              </a:spcAft>
              <a:buNone/>
              <a:defRPr sz="2667">
                <a:solidFill>
                  <a:schemeClr val="tx1"/>
                </a:solidFill>
                <a:latin typeface="+mn-lt"/>
                <a:ea typeface="+mn-ea"/>
                <a:cs typeface="+mn-cs"/>
              </a:defRPr>
            </a:lvl7pPr>
            <a:lvl8pPr marL="4266987" indent="0" algn="ctr" rtl="0" eaLnBrk="1" fontAlgn="base" hangingPunct="1">
              <a:spcBef>
                <a:spcPct val="20000"/>
              </a:spcBef>
              <a:spcAft>
                <a:spcPct val="0"/>
              </a:spcAft>
              <a:buNone/>
              <a:defRPr sz="2667">
                <a:solidFill>
                  <a:schemeClr val="tx1"/>
                </a:solidFill>
                <a:latin typeface="+mn-lt"/>
                <a:ea typeface="+mn-ea"/>
                <a:cs typeface="+mn-cs"/>
              </a:defRPr>
            </a:lvl8pPr>
            <a:lvl9pPr marL="4876557" indent="0" algn="ctr" rtl="0" eaLnBrk="1" fontAlgn="base" hangingPunct="1">
              <a:spcBef>
                <a:spcPct val="20000"/>
              </a:spcBef>
              <a:spcAft>
                <a:spcPct val="0"/>
              </a:spcAft>
              <a:buNone/>
              <a:defRPr sz="2667">
                <a:solidFill>
                  <a:schemeClr val="tx1"/>
                </a:solidFill>
                <a:latin typeface="+mn-lt"/>
                <a:ea typeface="+mn-ea"/>
                <a:cs typeface="+mn-cs"/>
              </a:defRPr>
            </a:lvl9pPr>
          </a:lstStyle>
          <a:p>
            <a:pPr marL="236538" indent="-236538"/>
            <a:r>
              <a:rPr lang="en-US" kern="0" dirty="0"/>
              <a:t>IESBA CAG Meeting</a:t>
            </a:r>
          </a:p>
          <a:p>
            <a:pPr marL="236538" indent="-236538"/>
            <a:r>
              <a:rPr lang="en-US" kern="0" dirty="0"/>
              <a:t>Virtual </a:t>
            </a:r>
          </a:p>
          <a:p>
            <a:pPr marL="236538" indent="-236538"/>
            <a:r>
              <a:rPr lang="en-US" kern="0" dirty="0"/>
              <a:t>May 17</a:t>
            </a:r>
            <a:r>
              <a:rPr lang="en-US" kern="0" baseline="30000" dirty="0"/>
              <a:t>th</a:t>
            </a:r>
            <a:r>
              <a:rPr lang="en-US" kern="0" dirty="0"/>
              <a:t>, 2021</a:t>
            </a:r>
          </a:p>
          <a:p>
            <a:pPr marL="236538" indent="-236538"/>
            <a:endParaRPr lang="en-US" sz="1800" kern="0" dirty="0"/>
          </a:p>
        </p:txBody>
      </p:sp>
    </p:spTree>
    <p:extLst>
      <p:ext uri="{BB962C8B-B14F-4D97-AF65-F5344CB8AC3E}">
        <p14:creationId xmlns:p14="http://schemas.microsoft.com/office/powerpoint/2010/main" val="1198616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6954"/>
            <a:ext cx="10439400" cy="533400"/>
          </a:xfrm>
        </p:spPr>
        <p:txBody>
          <a:bodyPr/>
          <a:lstStyle/>
          <a:p>
            <a:br>
              <a:rPr lang="en-US" sz="2800" dirty="0"/>
            </a:br>
            <a:br>
              <a:rPr lang="en-US" sz="2800" dirty="0"/>
            </a:br>
            <a:endParaRPr lang="en-US" sz="2800" dirty="0"/>
          </a:p>
        </p:txBody>
      </p:sp>
      <p:sp>
        <p:nvSpPr>
          <p:cNvPr id="9" name="Title 1">
            <a:extLst>
              <a:ext uri="{FF2B5EF4-FFF2-40B4-BE49-F238E27FC236}">
                <a16:creationId xmlns:a16="http://schemas.microsoft.com/office/drawing/2014/main" id="{48BA4752-CA27-44D9-A4EF-6398D704BBF1}"/>
              </a:ext>
            </a:extLst>
          </p:cNvPr>
          <p:cNvSpPr txBox="1">
            <a:spLocks/>
          </p:cNvSpPr>
          <p:nvPr/>
        </p:nvSpPr>
        <p:spPr bwMode="auto">
          <a:xfrm>
            <a:off x="654040" y="591014"/>
            <a:ext cx="10439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a:lstStyle>
          <a:p>
            <a:br>
              <a:rPr lang="en-US" sz="2800" kern="0" dirty="0"/>
            </a:br>
            <a:r>
              <a:rPr lang="en-US" dirty="0"/>
              <a:t>Proposed Definitions: Review Team (Marked Up)</a:t>
            </a:r>
            <a:br>
              <a:rPr lang="en-US" sz="2800" kern="0" dirty="0"/>
            </a:br>
            <a:endParaRPr lang="en-US" sz="2800" kern="0" dirty="0"/>
          </a:p>
        </p:txBody>
      </p:sp>
      <p:graphicFrame>
        <p:nvGraphicFramePr>
          <p:cNvPr id="13" name="Diagram 12">
            <a:extLst>
              <a:ext uri="{FF2B5EF4-FFF2-40B4-BE49-F238E27FC236}">
                <a16:creationId xmlns:a16="http://schemas.microsoft.com/office/drawing/2014/main" id="{E37A99ED-2D6D-4A82-828B-AB09B1B8C8B9}"/>
              </a:ext>
            </a:extLst>
          </p:cNvPr>
          <p:cNvGraphicFramePr/>
          <p:nvPr>
            <p:extLst>
              <p:ext uri="{D42A27DB-BD31-4B8C-83A1-F6EECF244321}">
                <p14:modId xmlns:p14="http://schemas.microsoft.com/office/powerpoint/2010/main" val="2861186307"/>
              </p:ext>
            </p:extLst>
          </p:nvPr>
        </p:nvGraphicFramePr>
        <p:xfrm>
          <a:off x="744836" y="1965375"/>
          <a:ext cx="1212551" cy="385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ubtitle 2">
            <a:extLst>
              <a:ext uri="{FF2B5EF4-FFF2-40B4-BE49-F238E27FC236}">
                <a16:creationId xmlns:a16="http://schemas.microsoft.com/office/drawing/2014/main" id="{7774A721-1F1F-4D8E-B5EC-CC05C7592398}"/>
              </a:ext>
            </a:extLst>
          </p:cNvPr>
          <p:cNvSpPr txBox="1">
            <a:spLocks/>
          </p:cNvSpPr>
          <p:nvPr/>
        </p:nvSpPr>
        <p:spPr>
          <a:xfrm>
            <a:off x="609600" y="30016"/>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Independence Consideration for Engagement Quality Reviewers</a:t>
            </a:r>
          </a:p>
        </p:txBody>
      </p:sp>
      <p:graphicFrame>
        <p:nvGraphicFramePr>
          <p:cNvPr id="8" name="Table 7">
            <a:extLst>
              <a:ext uri="{FF2B5EF4-FFF2-40B4-BE49-F238E27FC236}">
                <a16:creationId xmlns:a16="http://schemas.microsoft.com/office/drawing/2014/main" id="{8D038699-94F4-4B85-BD67-164478F8A392}"/>
              </a:ext>
            </a:extLst>
          </p:cNvPr>
          <p:cNvGraphicFramePr>
            <a:graphicFrameLocks noGrp="1"/>
          </p:cNvGraphicFramePr>
          <p:nvPr>
            <p:extLst>
              <p:ext uri="{D42A27DB-BD31-4B8C-83A1-F6EECF244321}">
                <p14:modId xmlns:p14="http://schemas.microsoft.com/office/powerpoint/2010/main" val="311011415"/>
              </p:ext>
            </p:extLst>
          </p:nvPr>
        </p:nvGraphicFramePr>
        <p:xfrm>
          <a:off x="1957387" y="2011039"/>
          <a:ext cx="9742776" cy="3798507"/>
        </p:xfrm>
        <a:graphic>
          <a:graphicData uri="http://schemas.openxmlformats.org/drawingml/2006/table">
            <a:tbl>
              <a:tblPr firstRow="1" firstCol="1" bandRow="1"/>
              <a:tblGrid>
                <a:gridCol w="9742776">
                  <a:extLst>
                    <a:ext uri="{9D8B030D-6E8A-4147-A177-3AD203B41FA5}">
                      <a16:colId xmlns:a16="http://schemas.microsoft.com/office/drawing/2014/main" val="4187423881"/>
                    </a:ext>
                  </a:extLst>
                </a:gridCol>
              </a:tblGrid>
              <a:tr h="3716132">
                <a:tc>
                  <a:txBody>
                    <a:bodyPr/>
                    <a:lstStyle/>
                    <a:p>
                      <a:pPr marL="311150" marR="0" indent="-311150">
                        <a:lnSpc>
                          <a:spcPts val="2000"/>
                        </a:lnSpc>
                        <a:spcBef>
                          <a:spcPts val="600"/>
                        </a:spcBef>
                        <a:spcAft>
                          <a:spcPts val="6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(a)	All members of the engagement team for the review engagement; and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11150" marR="0" indent="-311150">
                        <a:lnSpc>
                          <a:spcPts val="2000"/>
                        </a:lnSpc>
                        <a:spcBef>
                          <a:spcPts val="600"/>
                        </a:spcBef>
                        <a:spcAft>
                          <a:spcPts val="6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(b)	All others within the firm, </a:t>
                      </a:r>
                      <a:r>
                        <a:rPr lang="en-US" sz="1600" u="sng" kern="1200"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or engaged by the firm,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who can directly influence the outcome of the review engagement, including:</a:t>
                      </a:r>
                      <a:r>
                        <a:rPr lang="en-US" sz="1600" spc="-15"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600"/>
                        </a:spcBef>
                        <a:spcAft>
                          <a:spcPts val="600"/>
                        </a:spcAft>
                      </a:pPr>
                      <a:r>
                        <a:rPr lang="en-US" sz="1600" spc="-15" dirty="0">
                          <a:effectLst/>
                          <a:latin typeface="Arial" panose="020B0604020202020204" pitchFamily="34" charset="0"/>
                          <a:ea typeface="Times New Roman" panose="02020603050405020304" pitchFamily="18" charset="0"/>
                          <a:cs typeface="Times New Roman" panose="02020603050405020304" pitchFamily="18" charset="0"/>
                        </a:rPr>
                        <a:t>(i)	Those who recommend the compensation of, or who provide direct supervisory, manage­ment or other oversight of the engagement partner in connection with the performance of the review engagement, including those at all successively senior levels above the engagement partner through to the individual who is the firm’s Senior or Managing Partner (Chief Executive or equivalent);</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600"/>
                        </a:spcBef>
                        <a:spcAft>
                          <a:spcPts val="6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(ii)	</a:t>
                      </a:r>
                      <a:r>
                        <a:rPr lang="en-US" sz="1600" spc="-25" dirty="0">
                          <a:effectLst/>
                          <a:latin typeface="Arial" panose="020B0604020202020204" pitchFamily="34" charset="0"/>
                          <a:ea typeface="Times New Roman" panose="02020603050405020304" pitchFamily="18" charset="0"/>
                          <a:cs typeface="Times New Roman" panose="02020603050405020304" pitchFamily="18" charset="0"/>
                        </a:rPr>
                        <a:t>Those who provide consultation regarding technical or industry specific issues, transactions or events for the engagement; and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600"/>
                        </a:spcBef>
                        <a:spcAft>
                          <a:spcPts val="6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(iii)	Those who </a:t>
                      </a:r>
                      <a:r>
                        <a:rPr lang="en-US" sz="1600" strike="sngStrike"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are involved in providing </a:t>
                      </a:r>
                      <a:r>
                        <a:rPr lang="en-US" sz="1600" u="sng"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 perform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quality </a:t>
                      </a:r>
                      <a:r>
                        <a:rPr lang="en-US" sz="1600" u="sng"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reviews </a:t>
                      </a:r>
                      <a:r>
                        <a:rPr lang="en-US" sz="1600" strike="sngStrike"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management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for the engagement, including those who perform the engagement quality review </a:t>
                      </a:r>
                      <a:r>
                        <a:rPr lang="en-US" sz="1600" strike="sngStrike" kern="1200"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for the engagement</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 and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11150" marR="0" indent="-311150">
                        <a:lnSpc>
                          <a:spcPts val="2000"/>
                        </a:lnSpc>
                        <a:spcBef>
                          <a:spcPts val="600"/>
                        </a:spcBef>
                        <a:spcAft>
                          <a:spcPts val="6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(c)	All those within a network firm who can directly influence the outcome of the review engagement.</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5181910"/>
                  </a:ext>
                </a:extLst>
              </a:tr>
            </a:tbl>
          </a:graphicData>
        </a:graphic>
      </p:graphicFrame>
    </p:spTree>
    <p:extLst>
      <p:ext uri="{BB962C8B-B14F-4D97-AF65-F5344CB8AC3E}">
        <p14:creationId xmlns:p14="http://schemas.microsoft.com/office/powerpoint/2010/main" val="2596489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6954"/>
            <a:ext cx="10439400" cy="533400"/>
          </a:xfrm>
        </p:spPr>
        <p:txBody>
          <a:bodyPr/>
          <a:lstStyle/>
          <a:p>
            <a:br>
              <a:rPr lang="en-US" sz="2800" dirty="0"/>
            </a:br>
            <a:br>
              <a:rPr lang="en-US" sz="2800" dirty="0"/>
            </a:br>
            <a:endParaRPr lang="en-US" sz="2800" dirty="0"/>
          </a:p>
        </p:txBody>
      </p:sp>
      <p:sp>
        <p:nvSpPr>
          <p:cNvPr id="9" name="Title 1">
            <a:extLst>
              <a:ext uri="{FF2B5EF4-FFF2-40B4-BE49-F238E27FC236}">
                <a16:creationId xmlns:a16="http://schemas.microsoft.com/office/drawing/2014/main" id="{48BA4752-CA27-44D9-A4EF-6398D704BBF1}"/>
              </a:ext>
            </a:extLst>
          </p:cNvPr>
          <p:cNvSpPr txBox="1">
            <a:spLocks/>
          </p:cNvSpPr>
          <p:nvPr/>
        </p:nvSpPr>
        <p:spPr bwMode="auto">
          <a:xfrm>
            <a:off x="609600" y="323123"/>
            <a:ext cx="10439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a:lstStyle>
          <a:p>
            <a:br>
              <a:rPr lang="en-US" sz="2800" kern="0" dirty="0"/>
            </a:br>
            <a:r>
              <a:rPr lang="en-US" dirty="0"/>
              <a:t>Proposed Definitions: Assurance Team (Marked Up)</a:t>
            </a:r>
            <a:endParaRPr lang="en-US" sz="2800" kern="0" dirty="0"/>
          </a:p>
        </p:txBody>
      </p:sp>
      <p:graphicFrame>
        <p:nvGraphicFramePr>
          <p:cNvPr id="13" name="Diagram 12">
            <a:extLst>
              <a:ext uri="{FF2B5EF4-FFF2-40B4-BE49-F238E27FC236}">
                <a16:creationId xmlns:a16="http://schemas.microsoft.com/office/drawing/2014/main" id="{E37A99ED-2D6D-4A82-828B-AB09B1B8C8B9}"/>
              </a:ext>
            </a:extLst>
          </p:cNvPr>
          <p:cNvGraphicFramePr/>
          <p:nvPr>
            <p:extLst>
              <p:ext uri="{D42A27DB-BD31-4B8C-83A1-F6EECF244321}">
                <p14:modId xmlns:p14="http://schemas.microsoft.com/office/powerpoint/2010/main" val="1582525625"/>
              </p:ext>
            </p:extLst>
          </p:nvPr>
        </p:nvGraphicFramePr>
        <p:xfrm>
          <a:off x="609600" y="2110438"/>
          <a:ext cx="1640390" cy="3595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1">
            <a:extLst>
              <a:ext uri="{FF2B5EF4-FFF2-40B4-BE49-F238E27FC236}">
                <a16:creationId xmlns:a16="http://schemas.microsoft.com/office/drawing/2014/main" id="{D3A8D587-E8B3-460F-A021-2946C29F5495}"/>
              </a:ext>
            </a:extLst>
          </p:cNvPr>
          <p:cNvSpPr>
            <a:spLocks noChangeArrowheads="1"/>
          </p:cNvSpPr>
          <p:nvPr/>
        </p:nvSpPr>
        <p:spPr bwMode="auto">
          <a:xfrm>
            <a:off x="4569926" y="5944092"/>
            <a:ext cx="72154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p:txBody>
      </p:sp>
      <p:sp>
        <p:nvSpPr>
          <p:cNvPr id="8" name="Subtitle 2">
            <a:extLst>
              <a:ext uri="{FF2B5EF4-FFF2-40B4-BE49-F238E27FC236}">
                <a16:creationId xmlns:a16="http://schemas.microsoft.com/office/drawing/2014/main" id="{55154A7C-68AA-4E7D-8D2E-5EBD9BA2EBDF}"/>
              </a:ext>
            </a:extLst>
          </p:cNvPr>
          <p:cNvSpPr txBox="1">
            <a:spLocks/>
          </p:cNvSpPr>
          <p:nvPr/>
        </p:nvSpPr>
        <p:spPr>
          <a:xfrm>
            <a:off x="510018" y="9445"/>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Independence Consideration for Engagement Quality Reviewers</a:t>
            </a:r>
          </a:p>
        </p:txBody>
      </p:sp>
      <p:graphicFrame>
        <p:nvGraphicFramePr>
          <p:cNvPr id="10" name="Table 9">
            <a:extLst>
              <a:ext uri="{FF2B5EF4-FFF2-40B4-BE49-F238E27FC236}">
                <a16:creationId xmlns:a16="http://schemas.microsoft.com/office/drawing/2014/main" id="{0178B963-23EA-42CD-B2F6-21AC1E6DAF7F}"/>
              </a:ext>
            </a:extLst>
          </p:cNvPr>
          <p:cNvGraphicFramePr>
            <a:graphicFrameLocks noGrp="1"/>
          </p:cNvGraphicFramePr>
          <p:nvPr>
            <p:extLst>
              <p:ext uri="{D42A27DB-BD31-4B8C-83A1-F6EECF244321}">
                <p14:modId xmlns:p14="http://schemas.microsoft.com/office/powerpoint/2010/main" val="3333899739"/>
              </p:ext>
            </p:extLst>
          </p:nvPr>
        </p:nvGraphicFramePr>
        <p:xfrm>
          <a:off x="2249990" y="2131220"/>
          <a:ext cx="9450174" cy="3574473"/>
        </p:xfrm>
        <a:graphic>
          <a:graphicData uri="http://schemas.openxmlformats.org/drawingml/2006/table">
            <a:tbl>
              <a:tblPr firstRow="1" firstCol="1" bandRow="1"/>
              <a:tblGrid>
                <a:gridCol w="9450174">
                  <a:extLst>
                    <a:ext uri="{9D8B030D-6E8A-4147-A177-3AD203B41FA5}">
                      <a16:colId xmlns:a16="http://schemas.microsoft.com/office/drawing/2014/main" val="2218785214"/>
                    </a:ext>
                  </a:extLst>
                </a:gridCol>
              </a:tblGrid>
              <a:tr h="3574473">
                <a:tc>
                  <a:txBody>
                    <a:bodyPr/>
                    <a:lstStyle/>
                    <a:p>
                      <a:pPr marL="311150" marR="0" indent="-311150">
                        <a:lnSpc>
                          <a:spcPts val="2000"/>
                        </a:lnSpc>
                        <a:spcBef>
                          <a:spcPts val="600"/>
                        </a:spcBef>
                        <a:spcAft>
                          <a:spcPts val="600"/>
                        </a:spcAft>
                      </a:pPr>
                      <a:r>
                        <a:rPr lang="en-US" sz="1600" dirty="0">
                          <a:effectLst/>
                          <a:latin typeface="+mn-lt"/>
                          <a:ea typeface="Times New Roman" panose="02020603050405020304" pitchFamily="18" charset="0"/>
                          <a:cs typeface="Times New Roman" panose="02020603050405020304" pitchFamily="18" charset="0"/>
                        </a:rPr>
                        <a:t>(a)	All members of the engagement team for the assurance engagement;</a:t>
                      </a:r>
                    </a:p>
                    <a:p>
                      <a:pPr marL="311150" marR="0" indent="-311150">
                        <a:lnSpc>
                          <a:spcPts val="2000"/>
                        </a:lnSpc>
                        <a:spcBef>
                          <a:spcPts val="600"/>
                        </a:spcBef>
                        <a:spcAft>
                          <a:spcPts val="600"/>
                        </a:spcAft>
                      </a:pPr>
                      <a:r>
                        <a:rPr lang="en-US" sz="1600" dirty="0">
                          <a:effectLst/>
                          <a:latin typeface="+mn-lt"/>
                          <a:ea typeface="Times New Roman" panose="02020603050405020304" pitchFamily="18" charset="0"/>
                          <a:cs typeface="Times New Roman" panose="02020603050405020304" pitchFamily="18" charset="0"/>
                        </a:rPr>
                        <a:t>(b)	All others within the firm, </a:t>
                      </a:r>
                      <a:r>
                        <a:rPr lang="en-US" sz="1600" u="sng" kern="1200"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or engaged by the firm, </a:t>
                      </a:r>
                      <a:r>
                        <a:rPr lang="en-US" sz="1600" dirty="0">
                          <a:effectLst/>
                          <a:latin typeface="+mn-lt"/>
                          <a:ea typeface="Times New Roman" panose="02020603050405020304" pitchFamily="18" charset="0"/>
                          <a:cs typeface="Times New Roman" panose="02020603050405020304" pitchFamily="18" charset="0"/>
                        </a:rPr>
                        <a:t>who can directly influence the outcome of the assurance engagement, including:</a:t>
                      </a:r>
                    </a:p>
                    <a:p>
                      <a:pPr marL="654050" marR="0" indent="-342900">
                        <a:lnSpc>
                          <a:spcPts val="2000"/>
                        </a:lnSpc>
                        <a:spcBef>
                          <a:spcPts val="600"/>
                        </a:spcBef>
                        <a:spcAft>
                          <a:spcPts val="600"/>
                        </a:spcAft>
                      </a:pPr>
                      <a:r>
                        <a:rPr lang="en-US" sz="1600" spc="-20" dirty="0">
                          <a:effectLst/>
                          <a:latin typeface="+mn-lt"/>
                          <a:ea typeface="Times New Roman" panose="02020603050405020304" pitchFamily="18" charset="0"/>
                          <a:cs typeface="Times New Roman" panose="02020603050405020304" pitchFamily="18" charset="0"/>
                        </a:rPr>
                        <a:t>(i)	Those who recommend the compensation of, or who provide direct supervisory, management or other oversight of the assurance engagement partner in connection with the performance of the assurance engagement;</a:t>
                      </a:r>
                      <a:endParaRPr lang="en-US" sz="1600" dirty="0">
                        <a:effectLst/>
                        <a:latin typeface="+mn-lt"/>
                        <a:ea typeface="Times New Roman" panose="02020603050405020304" pitchFamily="18" charset="0"/>
                        <a:cs typeface="Times New Roman" panose="02020603050405020304" pitchFamily="18" charset="0"/>
                      </a:endParaRPr>
                    </a:p>
                    <a:p>
                      <a:pPr marL="654050" marR="0" indent="-342900">
                        <a:lnSpc>
                          <a:spcPts val="2000"/>
                        </a:lnSpc>
                        <a:spcBef>
                          <a:spcPts val="600"/>
                        </a:spcBef>
                        <a:spcAft>
                          <a:spcPts val="600"/>
                        </a:spcAft>
                      </a:pPr>
                      <a:r>
                        <a:rPr lang="en-US" sz="1600" spc="-30" dirty="0">
                          <a:effectLst/>
                          <a:latin typeface="+mn-lt"/>
                          <a:ea typeface="Times New Roman" panose="02020603050405020304" pitchFamily="18" charset="0"/>
                          <a:cs typeface="Times New Roman" panose="02020603050405020304" pitchFamily="18" charset="0"/>
                        </a:rPr>
                        <a:t>(ii)	Those who provide consultation regarding technical or industry specific issues, transactions or events for the assurance engagement; and</a:t>
                      </a:r>
                      <a:endParaRPr lang="en-US" sz="1600" dirty="0">
                        <a:effectLst/>
                        <a:latin typeface="+mn-lt"/>
                        <a:ea typeface="Times New Roman" panose="02020603050405020304" pitchFamily="18" charset="0"/>
                        <a:cs typeface="Times New Roman" panose="02020603050405020304" pitchFamily="18" charset="0"/>
                      </a:endParaRPr>
                    </a:p>
                    <a:p>
                      <a:pPr marL="675640" marR="0" indent="-342900">
                        <a:lnSpc>
                          <a:spcPts val="2000"/>
                        </a:lnSpc>
                        <a:spcBef>
                          <a:spcPts val="600"/>
                        </a:spcBef>
                        <a:spcAft>
                          <a:spcPts val="600"/>
                        </a:spcAft>
                      </a:pPr>
                      <a:r>
                        <a:rPr lang="en-US" sz="1600" dirty="0">
                          <a:effectLst/>
                          <a:latin typeface="+mn-lt"/>
                          <a:ea typeface="Times New Roman" panose="02020603050405020304" pitchFamily="18" charset="0"/>
                          <a:cs typeface="Times New Roman" panose="02020603050405020304" pitchFamily="18" charset="0"/>
                        </a:rPr>
                        <a:t>(iii)	Those who</a:t>
                      </a:r>
                      <a:r>
                        <a:rPr lang="en-US" sz="1600" u="sng" dirty="0">
                          <a:solidFill>
                            <a:srgbClr val="800000"/>
                          </a:solidFill>
                          <a:effectLst/>
                          <a:latin typeface="+mn-lt"/>
                          <a:ea typeface="Times New Roman" panose="02020603050405020304" pitchFamily="18" charset="0"/>
                          <a:cs typeface="Times New Roman" panose="02020603050405020304" pitchFamily="18" charset="0"/>
                        </a:rPr>
                        <a:t> perform</a:t>
                      </a:r>
                      <a:r>
                        <a:rPr lang="en-US" sz="1600" strike="sngStrike" dirty="0">
                          <a:solidFill>
                            <a:srgbClr val="800000"/>
                          </a:solidFill>
                          <a:effectLst/>
                          <a:latin typeface="+mn-lt"/>
                          <a:ea typeface="Times New Roman" panose="02020603050405020304" pitchFamily="18" charset="0"/>
                          <a:cs typeface="Times New Roman" panose="02020603050405020304" pitchFamily="18" charset="0"/>
                        </a:rPr>
                        <a:t> are involved in providing </a:t>
                      </a:r>
                      <a:r>
                        <a:rPr lang="en-US" sz="1600" u="sng" dirty="0">
                          <a:solidFill>
                            <a:srgbClr val="800000"/>
                          </a:solidFill>
                          <a:effectLst/>
                          <a:latin typeface="+mn-lt"/>
                          <a:ea typeface="Times New Roman" panose="02020603050405020304" pitchFamily="18" charset="0"/>
                          <a:cs typeface="Times New Roman" panose="02020603050405020304" pitchFamily="18" charset="0"/>
                        </a:rPr>
                        <a:t> </a:t>
                      </a:r>
                      <a:r>
                        <a:rPr lang="en-US" sz="1600" dirty="0">
                          <a:effectLst/>
                          <a:latin typeface="+mn-lt"/>
                          <a:ea typeface="Times New Roman" panose="02020603050405020304" pitchFamily="18" charset="0"/>
                          <a:cs typeface="Times New Roman" panose="02020603050405020304" pitchFamily="18" charset="0"/>
                        </a:rPr>
                        <a:t>quality </a:t>
                      </a:r>
                      <a:r>
                        <a:rPr lang="en-US" sz="1600" u="sng" dirty="0">
                          <a:solidFill>
                            <a:srgbClr val="800000"/>
                          </a:solidFill>
                          <a:effectLst/>
                          <a:latin typeface="+mn-lt"/>
                          <a:ea typeface="Times New Roman" panose="02020603050405020304" pitchFamily="18" charset="0"/>
                          <a:cs typeface="Times New Roman" panose="02020603050405020304" pitchFamily="18" charset="0"/>
                        </a:rPr>
                        <a:t>reviews </a:t>
                      </a:r>
                      <a:r>
                        <a:rPr lang="en-US" sz="1600" strike="sngStrike" dirty="0">
                          <a:solidFill>
                            <a:srgbClr val="800000"/>
                          </a:solidFill>
                          <a:effectLst/>
                          <a:latin typeface="+mn-lt"/>
                          <a:ea typeface="Times New Roman" panose="02020603050405020304" pitchFamily="18" charset="0"/>
                          <a:cs typeface="Times New Roman" panose="02020603050405020304" pitchFamily="18" charset="0"/>
                        </a:rPr>
                        <a:t>management</a:t>
                      </a:r>
                      <a:r>
                        <a:rPr lang="en-US" sz="1600" dirty="0">
                          <a:effectLst/>
                          <a:latin typeface="+mn-lt"/>
                          <a:ea typeface="Times New Roman" panose="02020603050405020304" pitchFamily="18" charset="0"/>
                          <a:cs typeface="Times New Roman" panose="02020603050405020304" pitchFamily="18" charset="0"/>
                        </a:rPr>
                        <a:t> for the assurance engagement, including those who perform the engagement quality review </a:t>
                      </a:r>
                      <a:r>
                        <a:rPr lang="en-US" sz="1600" strike="sngStrike" kern="1200" dirty="0">
                          <a:solidFill>
                            <a:srgbClr val="800000"/>
                          </a:solidFill>
                          <a:effectLst/>
                          <a:latin typeface="+mn-lt"/>
                          <a:ea typeface="Times New Roman" panose="02020603050405020304" pitchFamily="18" charset="0"/>
                          <a:cs typeface="Times New Roman" panose="02020603050405020304" pitchFamily="18" charset="0"/>
                        </a:rPr>
                        <a:t>for the assurance engagement</a:t>
                      </a:r>
                      <a:r>
                        <a:rPr lang="en-US" sz="1600" dirty="0">
                          <a:effectLst/>
                          <a:latin typeface="+mn-lt"/>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7289488"/>
                  </a:ext>
                </a:extLst>
              </a:tr>
            </a:tbl>
          </a:graphicData>
        </a:graphic>
      </p:graphicFrame>
    </p:spTree>
    <p:extLst>
      <p:ext uri="{BB962C8B-B14F-4D97-AF65-F5344CB8AC3E}">
        <p14:creationId xmlns:p14="http://schemas.microsoft.com/office/powerpoint/2010/main" val="1926008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auto">
          <a:xfrm>
            <a:off x="508000" y="533400"/>
            <a:ext cx="10058400" cy="533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ctr">
            <a:noAutofit/>
          </a:bodyPr>
          <a:lstStyle/>
          <a:p>
            <a:r>
              <a:rPr lang="en-US" sz="2800" dirty="0"/>
              <a:t>Matters for CAG Consideration:</a:t>
            </a:r>
            <a:br>
              <a:rPr lang="en-US" sz="2800" dirty="0"/>
            </a:br>
            <a:r>
              <a:rPr lang="en-US" sz="2800" dirty="0"/>
              <a:t>Independence Consideration for EQRs</a:t>
            </a:r>
          </a:p>
        </p:txBody>
      </p:sp>
      <p:graphicFrame>
        <p:nvGraphicFramePr>
          <p:cNvPr id="7" name="Content Placeholder 1">
            <a:extLst>
              <a:ext uri="{FF2B5EF4-FFF2-40B4-BE49-F238E27FC236}">
                <a16:creationId xmlns:a16="http://schemas.microsoft.com/office/drawing/2014/main" id="{FCD2CF78-FC61-452B-9831-40D87E711B98}"/>
              </a:ext>
            </a:extLst>
          </p:cNvPr>
          <p:cNvGraphicFramePr>
            <a:graphicFrameLocks noGrp="1"/>
          </p:cNvGraphicFramePr>
          <p:nvPr>
            <p:ph idx="1"/>
            <p:extLst>
              <p:ext uri="{D42A27DB-BD31-4B8C-83A1-F6EECF244321}">
                <p14:modId xmlns:p14="http://schemas.microsoft.com/office/powerpoint/2010/main" val="3331739070"/>
              </p:ext>
            </p:extLst>
          </p:nvPr>
        </p:nvGraphicFramePr>
        <p:xfrm>
          <a:off x="508000" y="1794501"/>
          <a:ext cx="11277600" cy="4084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042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018" y="522503"/>
            <a:ext cx="10817889" cy="533400"/>
          </a:xfrm>
        </p:spPr>
        <p:txBody>
          <a:bodyPr/>
          <a:lstStyle/>
          <a:p>
            <a:r>
              <a:rPr lang="en-US" sz="2800" dirty="0"/>
              <a:t>Breaches of Independence Requirements </a:t>
            </a:r>
            <a:br>
              <a:rPr lang="en-US" sz="2800" dirty="0"/>
            </a:br>
            <a:r>
              <a:rPr lang="en-US" sz="2800" dirty="0"/>
              <a:t>– Component Auditor (CA)</a:t>
            </a:r>
            <a:br>
              <a:rPr lang="en-US" sz="2800" dirty="0"/>
            </a:br>
            <a:r>
              <a:rPr lang="en-US" sz="2800" dirty="0"/>
              <a:t>Task Force Proposals – Key Principles</a:t>
            </a:r>
          </a:p>
        </p:txBody>
      </p:sp>
      <p:sp>
        <p:nvSpPr>
          <p:cNvPr id="4" name="Subtitle 2">
            <a:extLst>
              <a:ext uri="{FF2B5EF4-FFF2-40B4-BE49-F238E27FC236}">
                <a16:creationId xmlns:a16="http://schemas.microsoft.com/office/drawing/2014/main" id="{B64C2780-4A4F-4909-95E7-8ECAE4F40A62}"/>
              </a:ext>
            </a:extLst>
          </p:cNvPr>
          <p:cNvSpPr txBox="1">
            <a:spLocks/>
          </p:cNvSpPr>
          <p:nvPr/>
        </p:nvSpPr>
        <p:spPr>
          <a:xfrm>
            <a:off x="510018" y="59774"/>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endParaRPr lang="en-US" kern="0" dirty="0">
              <a:solidFill>
                <a:schemeClr val="bg1"/>
              </a:solidFill>
            </a:endParaRPr>
          </a:p>
        </p:txBody>
      </p:sp>
      <p:graphicFrame>
        <p:nvGraphicFramePr>
          <p:cNvPr id="13" name="Diagram 12">
            <a:extLst>
              <a:ext uri="{FF2B5EF4-FFF2-40B4-BE49-F238E27FC236}">
                <a16:creationId xmlns:a16="http://schemas.microsoft.com/office/drawing/2014/main" id="{364843A0-7E4E-4313-B33D-7926F9AA6BAD}"/>
              </a:ext>
            </a:extLst>
          </p:cNvPr>
          <p:cNvGraphicFramePr/>
          <p:nvPr>
            <p:extLst>
              <p:ext uri="{D42A27DB-BD31-4B8C-83A1-F6EECF244321}">
                <p14:modId xmlns:p14="http://schemas.microsoft.com/office/powerpoint/2010/main" val="1171095639"/>
              </p:ext>
            </p:extLst>
          </p:nvPr>
        </p:nvGraphicFramePr>
        <p:xfrm>
          <a:off x="627596" y="1695635"/>
          <a:ext cx="11286185" cy="4341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a:extLst>
              <a:ext uri="{FF2B5EF4-FFF2-40B4-BE49-F238E27FC236}">
                <a16:creationId xmlns:a16="http://schemas.microsoft.com/office/drawing/2014/main" id="{02AED865-5C71-413F-AD3B-A3BD61E1D6AC}"/>
              </a:ext>
            </a:extLst>
          </p:cNvPr>
          <p:cNvSpPr txBox="1"/>
          <p:nvPr/>
        </p:nvSpPr>
        <p:spPr>
          <a:xfrm>
            <a:off x="772353" y="2425051"/>
            <a:ext cx="1331649" cy="1015663"/>
          </a:xfrm>
          <a:prstGeom prst="rect">
            <a:avLst/>
          </a:prstGeom>
          <a:noFill/>
        </p:spPr>
        <p:txBody>
          <a:bodyPr wrap="square" rtlCol="0">
            <a:spAutoFit/>
          </a:bodyPr>
          <a:lstStyle/>
          <a:p>
            <a:pPr algn="ctr"/>
            <a:r>
              <a:rPr lang="en-US" sz="2000" dirty="0"/>
              <a:t>CA Inside of the Network</a:t>
            </a:r>
          </a:p>
        </p:txBody>
      </p:sp>
      <p:sp>
        <p:nvSpPr>
          <p:cNvPr id="18" name="TextBox 17">
            <a:extLst>
              <a:ext uri="{FF2B5EF4-FFF2-40B4-BE49-F238E27FC236}">
                <a16:creationId xmlns:a16="http://schemas.microsoft.com/office/drawing/2014/main" id="{1CA0DD69-53F4-49F8-BB6D-13F8BE931A31}"/>
              </a:ext>
            </a:extLst>
          </p:cNvPr>
          <p:cNvSpPr txBox="1"/>
          <p:nvPr/>
        </p:nvSpPr>
        <p:spPr>
          <a:xfrm>
            <a:off x="699975" y="4358267"/>
            <a:ext cx="1476407" cy="1015663"/>
          </a:xfrm>
          <a:prstGeom prst="rect">
            <a:avLst/>
          </a:prstGeom>
          <a:noFill/>
        </p:spPr>
        <p:txBody>
          <a:bodyPr wrap="square" rtlCol="0">
            <a:spAutoFit/>
          </a:bodyPr>
          <a:lstStyle/>
          <a:p>
            <a:pPr algn="ctr"/>
            <a:r>
              <a:rPr lang="en-US" sz="2000" dirty="0"/>
              <a:t>CA Outside of the Network</a:t>
            </a:r>
          </a:p>
        </p:txBody>
      </p:sp>
    </p:spTree>
    <p:extLst>
      <p:ext uri="{BB962C8B-B14F-4D97-AF65-F5344CB8AC3E}">
        <p14:creationId xmlns:p14="http://schemas.microsoft.com/office/powerpoint/2010/main" val="992515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018" y="580921"/>
            <a:ext cx="10439400" cy="533400"/>
          </a:xfrm>
        </p:spPr>
        <p:txBody>
          <a:bodyPr/>
          <a:lstStyle/>
          <a:p>
            <a:r>
              <a:rPr lang="en-US" sz="2800" dirty="0"/>
              <a:t>Task Force Proposals:</a:t>
            </a:r>
            <a:br>
              <a:rPr lang="en-US" sz="2800" dirty="0"/>
            </a:br>
            <a:r>
              <a:rPr lang="en-US" sz="2800" dirty="0"/>
              <a:t>Identification of breaches by Component Auditor (CA)</a:t>
            </a:r>
          </a:p>
        </p:txBody>
      </p:sp>
      <p:sp>
        <p:nvSpPr>
          <p:cNvPr id="4" name="Subtitle 2">
            <a:extLst>
              <a:ext uri="{FF2B5EF4-FFF2-40B4-BE49-F238E27FC236}">
                <a16:creationId xmlns:a16="http://schemas.microsoft.com/office/drawing/2014/main" id="{B64C2780-4A4F-4909-95E7-8ECAE4F40A62}"/>
              </a:ext>
            </a:extLst>
          </p:cNvPr>
          <p:cNvSpPr txBox="1">
            <a:spLocks/>
          </p:cNvSpPr>
          <p:nvPr/>
        </p:nvSpPr>
        <p:spPr>
          <a:xfrm>
            <a:off x="510018" y="59774"/>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endParaRPr lang="en-US" kern="0" dirty="0">
              <a:solidFill>
                <a:schemeClr val="bg1"/>
              </a:solidFill>
            </a:endParaRPr>
          </a:p>
        </p:txBody>
      </p:sp>
      <p:sp>
        <p:nvSpPr>
          <p:cNvPr id="15" name="Subtitle 2">
            <a:extLst>
              <a:ext uri="{FF2B5EF4-FFF2-40B4-BE49-F238E27FC236}">
                <a16:creationId xmlns:a16="http://schemas.microsoft.com/office/drawing/2014/main" id="{91ED35CB-5C69-47B2-B122-B4FD6752EEF2}"/>
              </a:ext>
            </a:extLst>
          </p:cNvPr>
          <p:cNvSpPr txBox="1">
            <a:spLocks/>
          </p:cNvSpPr>
          <p:nvPr/>
        </p:nvSpPr>
        <p:spPr>
          <a:xfrm>
            <a:off x="421242" y="0"/>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Breaches of Independence Requirements – Component Auditor </a:t>
            </a:r>
          </a:p>
        </p:txBody>
      </p:sp>
      <p:graphicFrame>
        <p:nvGraphicFramePr>
          <p:cNvPr id="10" name="Diagram 9">
            <a:extLst>
              <a:ext uri="{FF2B5EF4-FFF2-40B4-BE49-F238E27FC236}">
                <a16:creationId xmlns:a16="http://schemas.microsoft.com/office/drawing/2014/main" id="{AA80262B-E374-49C9-AC0E-2CBAA3DE020E}"/>
              </a:ext>
            </a:extLst>
          </p:cNvPr>
          <p:cNvGraphicFramePr/>
          <p:nvPr>
            <p:extLst>
              <p:ext uri="{D42A27DB-BD31-4B8C-83A1-F6EECF244321}">
                <p14:modId xmlns:p14="http://schemas.microsoft.com/office/powerpoint/2010/main" val="871440711"/>
              </p:ext>
            </p:extLst>
          </p:nvPr>
        </p:nvGraphicFramePr>
        <p:xfrm>
          <a:off x="648071" y="1744271"/>
          <a:ext cx="11021874" cy="4207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9" name="Group 18">
            <a:extLst>
              <a:ext uri="{FF2B5EF4-FFF2-40B4-BE49-F238E27FC236}">
                <a16:creationId xmlns:a16="http://schemas.microsoft.com/office/drawing/2014/main" id="{983F3BF9-FFE9-4872-B5E6-298E7E6C5780}"/>
              </a:ext>
            </a:extLst>
          </p:cNvPr>
          <p:cNvGrpSpPr/>
          <p:nvPr/>
        </p:nvGrpSpPr>
        <p:grpSpPr>
          <a:xfrm>
            <a:off x="545866" y="1817034"/>
            <a:ext cx="3000652" cy="787728"/>
            <a:chOff x="6562724" y="1487963"/>
            <a:chExt cx="1561703" cy="2305103"/>
          </a:xfrm>
          <a:noFill/>
        </p:grpSpPr>
        <p:sp>
          <p:nvSpPr>
            <p:cNvPr id="20" name="Rectangle: Rounded Corners 19">
              <a:extLst>
                <a:ext uri="{FF2B5EF4-FFF2-40B4-BE49-F238E27FC236}">
                  <a16:creationId xmlns:a16="http://schemas.microsoft.com/office/drawing/2014/main" id="{CADEC2AF-943D-46C5-AEB8-7885F7F8E588}"/>
                </a:ext>
              </a:extLst>
            </p:cNvPr>
            <p:cNvSpPr/>
            <p:nvPr/>
          </p:nvSpPr>
          <p:spPr>
            <a:xfrm>
              <a:off x="6562724" y="1625600"/>
              <a:ext cx="1561703" cy="2167466"/>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ectangle: Rounded Corners 4">
              <a:extLst>
                <a:ext uri="{FF2B5EF4-FFF2-40B4-BE49-F238E27FC236}">
                  <a16:creationId xmlns:a16="http://schemas.microsoft.com/office/drawing/2014/main" id="{D8D50961-B51A-4B62-879C-142617A00B7E}"/>
                </a:ext>
              </a:extLst>
            </p:cNvPr>
            <p:cNvSpPr txBox="1"/>
            <p:nvPr/>
          </p:nvSpPr>
          <p:spPr>
            <a:xfrm>
              <a:off x="6562724" y="1487963"/>
              <a:ext cx="1490140" cy="20149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algn="ctr"/>
              <a:r>
                <a:rPr lang="en-US" sz="1200" i="1" dirty="0">
                  <a:solidFill>
                    <a:schemeClr val="tx1"/>
                  </a:solidFill>
                </a:rPr>
                <a:t>**May be different from other requirements (e.g., IESBA PIE or local statutory requirements that are not relevant in the context of the group audit) </a:t>
              </a:r>
              <a:r>
                <a:rPr lang="en-US" sz="1200" i="1" kern="1200" dirty="0">
                  <a:solidFill>
                    <a:schemeClr val="tx1"/>
                  </a:solidFill>
                </a:rPr>
                <a:t> </a:t>
              </a:r>
            </a:p>
          </p:txBody>
        </p:sp>
      </p:grpSp>
      <p:sp>
        <p:nvSpPr>
          <p:cNvPr id="28" name="Rectangle: Rounded Corners 4">
            <a:extLst>
              <a:ext uri="{FF2B5EF4-FFF2-40B4-BE49-F238E27FC236}">
                <a16:creationId xmlns:a16="http://schemas.microsoft.com/office/drawing/2014/main" id="{8CF41B7D-DAE0-4635-8DCB-6F3F02914620}"/>
              </a:ext>
            </a:extLst>
          </p:cNvPr>
          <p:cNvSpPr txBox="1"/>
          <p:nvPr/>
        </p:nvSpPr>
        <p:spPr>
          <a:xfrm>
            <a:off x="648071" y="4911122"/>
            <a:ext cx="8531438" cy="486501"/>
          </a:xfrm>
          <a:prstGeom prst="rect">
            <a:avLst/>
          </a:prstGeom>
          <a:solidFill>
            <a:srgbClr val="C0C0C0"/>
          </a:soli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800" b="1" dirty="0">
                <a:solidFill>
                  <a:schemeClr val="tx1"/>
                </a:solidFill>
              </a:rPr>
              <a:t>Consideration: t</a:t>
            </a:r>
            <a:r>
              <a:rPr lang="en-US" sz="1800" b="1" kern="1200" dirty="0">
                <a:solidFill>
                  <a:schemeClr val="tx1"/>
                </a:solidFill>
              </a:rPr>
              <a:t>he role and significance of the CA work in the context of the Group </a:t>
            </a:r>
            <a:r>
              <a:rPr lang="en-US" sz="1800" b="1" dirty="0">
                <a:solidFill>
                  <a:schemeClr val="tx1"/>
                </a:solidFill>
              </a:rPr>
              <a:t>A</a:t>
            </a:r>
            <a:r>
              <a:rPr lang="en-US" sz="1800" b="1" kern="1200" dirty="0">
                <a:solidFill>
                  <a:schemeClr val="tx1"/>
                </a:solidFill>
              </a:rPr>
              <a:t>udit </a:t>
            </a:r>
          </a:p>
        </p:txBody>
      </p:sp>
      <p:cxnSp>
        <p:nvCxnSpPr>
          <p:cNvPr id="40" name="Straight Connector 39">
            <a:extLst>
              <a:ext uri="{FF2B5EF4-FFF2-40B4-BE49-F238E27FC236}">
                <a16:creationId xmlns:a16="http://schemas.microsoft.com/office/drawing/2014/main" id="{574F490E-C2BA-4753-B140-F59B5B3C6F55}"/>
              </a:ext>
            </a:extLst>
          </p:cNvPr>
          <p:cNvCxnSpPr>
            <a:cxnSpLocks/>
          </p:cNvCxnSpPr>
          <p:nvPr/>
        </p:nvCxnSpPr>
        <p:spPr bwMode="auto">
          <a:xfrm>
            <a:off x="1828801" y="2524451"/>
            <a:ext cx="0" cy="263137"/>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421930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47" y="623527"/>
            <a:ext cx="10439400" cy="533400"/>
          </a:xfrm>
        </p:spPr>
        <p:txBody>
          <a:bodyPr/>
          <a:lstStyle/>
          <a:p>
            <a:r>
              <a:rPr lang="en-US" sz="2800" dirty="0"/>
              <a:t>Task Force Proposals: </a:t>
            </a:r>
            <a:br>
              <a:rPr lang="en-US" sz="2800" dirty="0"/>
            </a:br>
            <a:r>
              <a:rPr lang="en-US" sz="2800" dirty="0"/>
              <a:t>Three scenarios of breaches - Component Auditor</a:t>
            </a:r>
          </a:p>
        </p:txBody>
      </p:sp>
      <p:sp>
        <p:nvSpPr>
          <p:cNvPr id="4" name="Subtitle 2">
            <a:extLst>
              <a:ext uri="{FF2B5EF4-FFF2-40B4-BE49-F238E27FC236}">
                <a16:creationId xmlns:a16="http://schemas.microsoft.com/office/drawing/2014/main" id="{B64C2780-4A4F-4909-95E7-8ECAE4F40A62}"/>
              </a:ext>
            </a:extLst>
          </p:cNvPr>
          <p:cNvSpPr txBox="1">
            <a:spLocks/>
          </p:cNvSpPr>
          <p:nvPr/>
        </p:nvSpPr>
        <p:spPr>
          <a:xfrm>
            <a:off x="510018" y="59774"/>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endParaRPr lang="en-US" kern="0" dirty="0">
              <a:solidFill>
                <a:schemeClr val="bg1"/>
              </a:solidFill>
            </a:endParaRPr>
          </a:p>
        </p:txBody>
      </p:sp>
      <p:graphicFrame>
        <p:nvGraphicFramePr>
          <p:cNvPr id="13" name="Diagram 12">
            <a:extLst>
              <a:ext uri="{FF2B5EF4-FFF2-40B4-BE49-F238E27FC236}">
                <a16:creationId xmlns:a16="http://schemas.microsoft.com/office/drawing/2014/main" id="{364843A0-7E4E-4313-B33D-7926F9AA6BAD}"/>
              </a:ext>
            </a:extLst>
          </p:cNvPr>
          <p:cNvGraphicFramePr/>
          <p:nvPr>
            <p:extLst>
              <p:ext uri="{D42A27DB-BD31-4B8C-83A1-F6EECF244321}">
                <p14:modId xmlns:p14="http://schemas.microsoft.com/office/powerpoint/2010/main" val="2946064216"/>
              </p:ext>
            </p:extLst>
          </p:nvPr>
        </p:nvGraphicFramePr>
        <p:xfrm>
          <a:off x="436958" y="1714405"/>
          <a:ext cx="11492771" cy="4341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Box 17">
            <a:extLst>
              <a:ext uri="{FF2B5EF4-FFF2-40B4-BE49-F238E27FC236}">
                <a16:creationId xmlns:a16="http://schemas.microsoft.com/office/drawing/2014/main" id="{1CA0DD69-53F4-49F8-BB6D-13F8BE931A31}"/>
              </a:ext>
            </a:extLst>
          </p:cNvPr>
          <p:cNvSpPr txBox="1"/>
          <p:nvPr/>
        </p:nvSpPr>
        <p:spPr>
          <a:xfrm>
            <a:off x="385359" y="2266438"/>
            <a:ext cx="1331649" cy="738664"/>
          </a:xfrm>
          <a:prstGeom prst="rect">
            <a:avLst/>
          </a:prstGeom>
          <a:noFill/>
        </p:spPr>
        <p:txBody>
          <a:bodyPr wrap="square" rtlCol="0">
            <a:spAutoFit/>
          </a:bodyPr>
          <a:lstStyle/>
          <a:p>
            <a:pPr algn="ctr"/>
            <a:r>
              <a:rPr lang="en-US" sz="1400" dirty="0">
                <a:solidFill>
                  <a:schemeClr val="bg2">
                    <a:lumMod val="75000"/>
                  </a:schemeClr>
                </a:solidFill>
              </a:rPr>
              <a:t>Coordinate with ISA 600 TF</a:t>
            </a:r>
          </a:p>
        </p:txBody>
      </p:sp>
      <p:sp>
        <p:nvSpPr>
          <p:cNvPr id="8" name="Subtitle 2">
            <a:extLst>
              <a:ext uri="{FF2B5EF4-FFF2-40B4-BE49-F238E27FC236}">
                <a16:creationId xmlns:a16="http://schemas.microsoft.com/office/drawing/2014/main" id="{15ECCBB8-7630-40EA-B118-8E0115AFCFCD}"/>
              </a:ext>
            </a:extLst>
          </p:cNvPr>
          <p:cNvSpPr txBox="1">
            <a:spLocks/>
          </p:cNvSpPr>
          <p:nvPr/>
        </p:nvSpPr>
        <p:spPr>
          <a:xfrm>
            <a:off x="510018" y="18323"/>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Breaches of Independence Requirements – Component Auditor </a:t>
            </a:r>
          </a:p>
        </p:txBody>
      </p:sp>
      <p:sp>
        <p:nvSpPr>
          <p:cNvPr id="10" name="TextBox 9">
            <a:extLst>
              <a:ext uri="{FF2B5EF4-FFF2-40B4-BE49-F238E27FC236}">
                <a16:creationId xmlns:a16="http://schemas.microsoft.com/office/drawing/2014/main" id="{57FE8913-43AE-423B-B5F0-1ED5B97F437D}"/>
              </a:ext>
            </a:extLst>
          </p:cNvPr>
          <p:cNvSpPr txBox="1"/>
          <p:nvPr/>
        </p:nvSpPr>
        <p:spPr>
          <a:xfrm>
            <a:off x="707882" y="3562580"/>
            <a:ext cx="1331649" cy="738664"/>
          </a:xfrm>
          <a:prstGeom prst="rect">
            <a:avLst/>
          </a:prstGeom>
          <a:noFill/>
        </p:spPr>
        <p:txBody>
          <a:bodyPr wrap="square" rtlCol="0">
            <a:spAutoFit/>
          </a:bodyPr>
          <a:lstStyle/>
          <a:p>
            <a:pPr algn="ctr"/>
            <a:r>
              <a:rPr lang="en-US" sz="1400" dirty="0">
                <a:solidFill>
                  <a:schemeClr val="bg2">
                    <a:lumMod val="75000"/>
                  </a:schemeClr>
                </a:solidFill>
              </a:rPr>
              <a:t>Coordinate with ISA 600 TF</a:t>
            </a:r>
          </a:p>
        </p:txBody>
      </p:sp>
      <p:sp>
        <p:nvSpPr>
          <p:cNvPr id="14" name="TextBox 13">
            <a:extLst>
              <a:ext uri="{FF2B5EF4-FFF2-40B4-BE49-F238E27FC236}">
                <a16:creationId xmlns:a16="http://schemas.microsoft.com/office/drawing/2014/main" id="{FDE88219-B238-4396-8953-6433CFBE5B05}"/>
              </a:ext>
            </a:extLst>
          </p:cNvPr>
          <p:cNvSpPr txBox="1"/>
          <p:nvPr/>
        </p:nvSpPr>
        <p:spPr>
          <a:xfrm>
            <a:off x="385359" y="4879457"/>
            <a:ext cx="1331649" cy="738664"/>
          </a:xfrm>
          <a:prstGeom prst="rect">
            <a:avLst/>
          </a:prstGeom>
          <a:noFill/>
        </p:spPr>
        <p:txBody>
          <a:bodyPr wrap="square" rtlCol="0">
            <a:spAutoFit/>
          </a:bodyPr>
          <a:lstStyle/>
          <a:p>
            <a:pPr algn="ctr"/>
            <a:r>
              <a:rPr lang="en-US" sz="1400" dirty="0">
                <a:solidFill>
                  <a:schemeClr val="bg2">
                    <a:lumMod val="75000"/>
                  </a:schemeClr>
                </a:solidFill>
              </a:rPr>
              <a:t>Coordinate with ISA 600 TF</a:t>
            </a:r>
          </a:p>
        </p:txBody>
      </p:sp>
    </p:spTree>
    <p:extLst>
      <p:ext uri="{BB962C8B-B14F-4D97-AF65-F5344CB8AC3E}">
        <p14:creationId xmlns:p14="http://schemas.microsoft.com/office/powerpoint/2010/main" val="3247114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47" y="550026"/>
            <a:ext cx="10439400" cy="533400"/>
          </a:xfrm>
        </p:spPr>
        <p:txBody>
          <a:bodyPr/>
          <a:lstStyle/>
          <a:p>
            <a:r>
              <a:rPr lang="en-US" sz="2800" dirty="0"/>
              <a:t>Task Force Proposals: Communication to TCWG </a:t>
            </a:r>
          </a:p>
        </p:txBody>
      </p:sp>
      <p:sp>
        <p:nvSpPr>
          <p:cNvPr id="4" name="Subtitle 2">
            <a:extLst>
              <a:ext uri="{FF2B5EF4-FFF2-40B4-BE49-F238E27FC236}">
                <a16:creationId xmlns:a16="http://schemas.microsoft.com/office/drawing/2014/main" id="{B64C2780-4A4F-4909-95E7-8ECAE4F40A62}"/>
              </a:ext>
            </a:extLst>
          </p:cNvPr>
          <p:cNvSpPr txBox="1">
            <a:spLocks/>
          </p:cNvSpPr>
          <p:nvPr/>
        </p:nvSpPr>
        <p:spPr>
          <a:xfrm>
            <a:off x="510018" y="59774"/>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endParaRPr lang="en-US" kern="0" dirty="0">
              <a:solidFill>
                <a:schemeClr val="bg1"/>
              </a:solidFill>
            </a:endParaRPr>
          </a:p>
        </p:txBody>
      </p:sp>
      <p:sp>
        <p:nvSpPr>
          <p:cNvPr id="8" name="Subtitle 2">
            <a:extLst>
              <a:ext uri="{FF2B5EF4-FFF2-40B4-BE49-F238E27FC236}">
                <a16:creationId xmlns:a16="http://schemas.microsoft.com/office/drawing/2014/main" id="{15ECCBB8-7630-40EA-B118-8E0115AFCFCD}"/>
              </a:ext>
            </a:extLst>
          </p:cNvPr>
          <p:cNvSpPr txBox="1">
            <a:spLocks/>
          </p:cNvSpPr>
          <p:nvPr/>
        </p:nvSpPr>
        <p:spPr>
          <a:xfrm>
            <a:off x="510018" y="11318"/>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Breaches of Independence Requirements – Component Auditor </a:t>
            </a:r>
          </a:p>
        </p:txBody>
      </p:sp>
      <p:sp>
        <p:nvSpPr>
          <p:cNvPr id="10" name="Content Placeholder 1">
            <a:extLst>
              <a:ext uri="{FF2B5EF4-FFF2-40B4-BE49-F238E27FC236}">
                <a16:creationId xmlns:a16="http://schemas.microsoft.com/office/drawing/2014/main" id="{8AFB5F2B-DDE0-4296-AFA4-4F103938B12F}"/>
              </a:ext>
            </a:extLst>
          </p:cNvPr>
          <p:cNvSpPr>
            <a:spLocks noGrp="1"/>
          </p:cNvSpPr>
          <p:nvPr>
            <p:ph idx="1"/>
          </p:nvPr>
        </p:nvSpPr>
        <p:spPr>
          <a:xfrm>
            <a:off x="689348" y="1845285"/>
            <a:ext cx="10644960" cy="4191000"/>
          </a:xfrm>
        </p:spPr>
        <p:txBody>
          <a:bodyPr/>
          <a:lstStyle/>
          <a:p>
            <a:pPr marL="0" indent="0">
              <a:lnSpc>
                <a:spcPts val="2800"/>
              </a:lnSpc>
              <a:spcBef>
                <a:spcPts val="1200"/>
              </a:spcBef>
              <a:spcAft>
                <a:spcPts val="1200"/>
              </a:spcAft>
              <a:buNone/>
            </a:pPr>
            <a:r>
              <a:rPr lang="en-US" sz="2400" dirty="0">
                <a:solidFill>
                  <a:schemeClr val="tx2">
                    <a:lumMod val="65000"/>
                    <a:lumOff val="35000"/>
                  </a:schemeClr>
                </a:solidFill>
              </a:rPr>
              <a:t>Where a breach of the independence requirements relevant to the group audit is found at the Component Auditor level, in terms of communication with TCWG, it is:</a:t>
            </a:r>
          </a:p>
          <a:p>
            <a:pPr>
              <a:lnSpc>
                <a:spcPct val="150000"/>
              </a:lnSpc>
              <a:spcBef>
                <a:spcPts val="600"/>
              </a:spcBef>
              <a:spcAft>
                <a:spcPts val="600"/>
              </a:spcAft>
            </a:pPr>
            <a:r>
              <a:rPr lang="en-US" sz="2400" dirty="0">
                <a:solidFill>
                  <a:schemeClr val="tx2">
                    <a:lumMod val="65000"/>
                    <a:lumOff val="35000"/>
                  </a:schemeClr>
                </a:solidFill>
              </a:rPr>
              <a:t>Group Auditor’s determination</a:t>
            </a:r>
          </a:p>
          <a:p>
            <a:pPr lvl="1">
              <a:lnSpc>
                <a:spcPct val="150000"/>
              </a:lnSpc>
              <a:spcBef>
                <a:spcPts val="600"/>
              </a:spcBef>
              <a:spcAft>
                <a:spcPts val="600"/>
              </a:spcAft>
            </a:pPr>
            <a:r>
              <a:rPr lang="en-US" sz="2000" dirty="0">
                <a:solidFill>
                  <a:schemeClr val="tx2">
                    <a:lumMod val="65000"/>
                    <a:lumOff val="35000"/>
                  </a:schemeClr>
                </a:solidFill>
              </a:rPr>
              <a:t>Depending on significance of the matter being reported AND</a:t>
            </a:r>
          </a:p>
          <a:p>
            <a:pPr lvl="1">
              <a:lnSpc>
                <a:spcPct val="150000"/>
              </a:lnSpc>
              <a:spcBef>
                <a:spcPts val="600"/>
              </a:spcBef>
              <a:spcAft>
                <a:spcPts val="600"/>
              </a:spcAft>
            </a:pPr>
            <a:r>
              <a:rPr lang="en-US" sz="2000" dirty="0">
                <a:solidFill>
                  <a:schemeClr val="tx2">
                    <a:lumMod val="65000"/>
                    <a:lumOff val="35000"/>
                  </a:schemeClr>
                </a:solidFill>
              </a:rPr>
              <a:t>Requirements as requested by TCWG</a:t>
            </a:r>
          </a:p>
          <a:p>
            <a:pPr>
              <a:lnSpc>
                <a:spcPct val="150000"/>
              </a:lnSpc>
              <a:spcBef>
                <a:spcPts val="600"/>
              </a:spcBef>
              <a:spcAft>
                <a:spcPts val="600"/>
              </a:spcAft>
            </a:pPr>
            <a:r>
              <a:rPr lang="en-US" sz="2400" dirty="0">
                <a:solidFill>
                  <a:schemeClr val="tx2">
                    <a:lumMod val="65000"/>
                    <a:lumOff val="35000"/>
                  </a:schemeClr>
                </a:solidFill>
              </a:rPr>
              <a:t>Alignment with ISA 600 (subject to further coordination)</a:t>
            </a:r>
          </a:p>
          <a:p>
            <a:pPr marL="0" indent="0">
              <a:lnSpc>
                <a:spcPct val="150000"/>
              </a:lnSpc>
              <a:spcBef>
                <a:spcPts val="1600"/>
              </a:spcBef>
              <a:spcAft>
                <a:spcPts val="1600"/>
              </a:spcAft>
              <a:buNone/>
            </a:pPr>
            <a:r>
              <a:rPr lang="en-US" sz="1600" dirty="0">
                <a:solidFill>
                  <a:schemeClr val="tx1"/>
                </a:solidFill>
              </a:rPr>
              <a:t> </a:t>
            </a:r>
          </a:p>
        </p:txBody>
      </p:sp>
    </p:spTree>
    <p:extLst>
      <p:ext uri="{BB962C8B-B14F-4D97-AF65-F5344CB8AC3E}">
        <p14:creationId xmlns:p14="http://schemas.microsoft.com/office/powerpoint/2010/main" val="2934190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auto">
          <a:xfrm>
            <a:off x="508000" y="533400"/>
            <a:ext cx="10058400" cy="533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ctr">
            <a:noAutofit/>
          </a:bodyPr>
          <a:lstStyle/>
          <a:p>
            <a:r>
              <a:rPr lang="en-US" sz="2800" dirty="0"/>
              <a:t>Matters for CAG Consideration:</a:t>
            </a:r>
            <a:br>
              <a:rPr lang="en-US" sz="2800" dirty="0"/>
            </a:br>
            <a:r>
              <a:rPr lang="en-US" sz="2800" kern="0" dirty="0">
                <a:solidFill>
                  <a:schemeClr val="bg1"/>
                </a:solidFill>
                <a:latin typeface="Arial" panose="020B0604020202020204" pitchFamily="34" charset="0"/>
                <a:cs typeface="Arial" panose="020B0604020202020204" pitchFamily="34" charset="0"/>
              </a:rPr>
              <a:t>Breaches Of Independence Requirements by Component Auditor</a:t>
            </a:r>
            <a:endParaRPr lang="en-US" sz="2800" dirty="0"/>
          </a:p>
        </p:txBody>
      </p:sp>
      <p:graphicFrame>
        <p:nvGraphicFramePr>
          <p:cNvPr id="7" name="Content Placeholder 1">
            <a:extLst>
              <a:ext uri="{FF2B5EF4-FFF2-40B4-BE49-F238E27FC236}">
                <a16:creationId xmlns:a16="http://schemas.microsoft.com/office/drawing/2014/main" id="{FCD2CF78-FC61-452B-9831-40D87E711B98}"/>
              </a:ext>
            </a:extLst>
          </p:cNvPr>
          <p:cNvGraphicFramePr>
            <a:graphicFrameLocks noGrp="1"/>
          </p:cNvGraphicFramePr>
          <p:nvPr>
            <p:ph idx="1"/>
            <p:extLst>
              <p:ext uri="{D42A27DB-BD31-4B8C-83A1-F6EECF244321}">
                <p14:modId xmlns:p14="http://schemas.microsoft.com/office/powerpoint/2010/main" val="2448938427"/>
              </p:ext>
            </p:extLst>
          </p:nvPr>
        </p:nvGraphicFramePr>
        <p:xfrm>
          <a:off x="508000" y="1794501"/>
          <a:ext cx="11277600" cy="4084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96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6E22F80-3E09-4B93-8ECB-4E83C41FEBB4}"/>
              </a:ext>
            </a:extLst>
          </p:cNvPr>
          <p:cNvSpPr>
            <a:spLocks noGrp="1"/>
          </p:cNvSpPr>
          <p:nvPr>
            <p:ph type="title"/>
          </p:nvPr>
        </p:nvSpPr>
        <p:spPr>
          <a:xfrm>
            <a:off x="557223" y="525916"/>
            <a:ext cx="10058400" cy="533400"/>
          </a:xfrm>
        </p:spPr>
        <p:txBody>
          <a:bodyPr/>
          <a:lstStyle/>
          <a:p>
            <a:r>
              <a:rPr lang="en-US" sz="2800" dirty="0"/>
              <a:t>Matters for Further Task Force Consideration</a:t>
            </a:r>
            <a:endParaRPr lang="en-US" sz="2667" dirty="0"/>
          </a:p>
        </p:txBody>
      </p:sp>
      <p:grpSp>
        <p:nvGrpSpPr>
          <p:cNvPr id="4" name="Group 3">
            <a:extLst>
              <a:ext uri="{FF2B5EF4-FFF2-40B4-BE49-F238E27FC236}">
                <a16:creationId xmlns:a16="http://schemas.microsoft.com/office/drawing/2014/main" id="{85A72CEF-8AF2-4CC6-8BE5-6DCCAA8EC160}"/>
              </a:ext>
            </a:extLst>
          </p:cNvPr>
          <p:cNvGrpSpPr/>
          <p:nvPr/>
        </p:nvGrpSpPr>
        <p:grpSpPr>
          <a:xfrm>
            <a:off x="2248786" y="1898947"/>
            <a:ext cx="7631190" cy="3288405"/>
            <a:chOff x="156764" y="1960094"/>
            <a:chExt cx="3715778" cy="1793890"/>
          </a:xfrm>
        </p:grpSpPr>
        <p:sp>
          <p:nvSpPr>
            <p:cNvPr id="6" name="Freeform 5">
              <a:extLst>
                <a:ext uri="{FF2B5EF4-FFF2-40B4-BE49-F238E27FC236}">
                  <a16:creationId xmlns:a16="http://schemas.microsoft.com/office/drawing/2014/main" id="{BED29F85-61E6-4C76-958B-E4DB1BC5193A}"/>
                </a:ext>
              </a:extLst>
            </p:cNvPr>
            <p:cNvSpPr/>
            <p:nvPr/>
          </p:nvSpPr>
          <p:spPr>
            <a:xfrm>
              <a:off x="156764" y="1960094"/>
              <a:ext cx="1771889" cy="1160982"/>
            </a:xfrm>
            <a:custGeom>
              <a:avLst/>
              <a:gdLst>
                <a:gd name="connsiteX0" fmla="*/ 0 w 808004"/>
                <a:gd name="connsiteY0" fmla="*/ 351482 h 702963"/>
                <a:gd name="connsiteX1" fmla="*/ 175741 w 808004"/>
                <a:gd name="connsiteY1" fmla="*/ 0 h 702963"/>
                <a:gd name="connsiteX2" fmla="*/ 632263 w 808004"/>
                <a:gd name="connsiteY2" fmla="*/ 0 h 702963"/>
                <a:gd name="connsiteX3" fmla="*/ 808004 w 808004"/>
                <a:gd name="connsiteY3" fmla="*/ 351482 h 702963"/>
                <a:gd name="connsiteX4" fmla="*/ 632263 w 808004"/>
                <a:gd name="connsiteY4" fmla="*/ 702963 h 702963"/>
                <a:gd name="connsiteX5" fmla="*/ 175741 w 808004"/>
                <a:gd name="connsiteY5" fmla="*/ 702963 h 702963"/>
                <a:gd name="connsiteX6" fmla="*/ 0 w 808004"/>
                <a:gd name="connsiteY6" fmla="*/ 351482 h 70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8004" h="702963">
                  <a:moveTo>
                    <a:pt x="404001" y="0"/>
                  </a:moveTo>
                  <a:lnTo>
                    <a:pt x="808003" y="152895"/>
                  </a:lnTo>
                  <a:lnTo>
                    <a:pt x="808003" y="550068"/>
                  </a:lnTo>
                  <a:lnTo>
                    <a:pt x="404001" y="702963"/>
                  </a:lnTo>
                  <a:lnTo>
                    <a:pt x="1" y="550068"/>
                  </a:lnTo>
                  <a:lnTo>
                    <a:pt x="1" y="152895"/>
                  </a:lnTo>
                  <a:lnTo>
                    <a:pt x="404001"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128595" tIns="144965" rIns="128596" bIns="144964" numCol="1" spcCol="1270" anchor="ctr" anchorCtr="0">
              <a:noAutofit/>
            </a:bodyPr>
            <a:lstStyle/>
            <a:p>
              <a:pPr marL="0" lvl="0" indent="0" algn="ctr" defTabSz="222250">
                <a:lnSpc>
                  <a:spcPct val="90000"/>
                </a:lnSpc>
                <a:spcBef>
                  <a:spcPct val="0"/>
                </a:spcBef>
                <a:spcAft>
                  <a:spcPct val="35000"/>
                </a:spcAft>
                <a:buNone/>
              </a:pPr>
              <a:r>
                <a:rPr lang="en-US" sz="1800" b="1" dirty="0"/>
                <a:t>How the independence principles should apply at the service provider level</a:t>
              </a:r>
              <a:endParaRPr lang="en-US" sz="1800" b="1" kern="1200" dirty="0"/>
            </a:p>
          </p:txBody>
        </p:sp>
        <p:sp>
          <p:nvSpPr>
            <p:cNvPr id="8" name="Freeform 8">
              <a:extLst>
                <a:ext uri="{FF2B5EF4-FFF2-40B4-BE49-F238E27FC236}">
                  <a16:creationId xmlns:a16="http://schemas.microsoft.com/office/drawing/2014/main" id="{3A5C0916-6CA3-4524-9BE1-5630A303875A}"/>
                </a:ext>
              </a:extLst>
            </p:cNvPr>
            <p:cNvSpPr/>
            <p:nvPr/>
          </p:nvSpPr>
          <p:spPr>
            <a:xfrm>
              <a:off x="2041264" y="1983990"/>
              <a:ext cx="1747309" cy="1137086"/>
            </a:xfrm>
            <a:custGeom>
              <a:avLst/>
              <a:gdLst>
                <a:gd name="connsiteX0" fmla="*/ 0 w 808004"/>
                <a:gd name="connsiteY0" fmla="*/ 351482 h 702963"/>
                <a:gd name="connsiteX1" fmla="*/ 175741 w 808004"/>
                <a:gd name="connsiteY1" fmla="*/ 0 h 702963"/>
                <a:gd name="connsiteX2" fmla="*/ 632263 w 808004"/>
                <a:gd name="connsiteY2" fmla="*/ 0 h 702963"/>
                <a:gd name="connsiteX3" fmla="*/ 808004 w 808004"/>
                <a:gd name="connsiteY3" fmla="*/ 351482 h 702963"/>
                <a:gd name="connsiteX4" fmla="*/ 632263 w 808004"/>
                <a:gd name="connsiteY4" fmla="*/ 702963 h 702963"/>
                <a:gd name="connsiteX5" fmla="*/ 175741 w 808004"/>
                <a:gd name="connsiteY5" fmla="*/ 702963 h 702963"/>
                <a:gd name="connsiteX6" fmla="*/ 0 w 808004"/>
                <a:gd name="connsiteY6" fmla="*/ 351482 h 70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8004" h="702963">
                  <a:moveTo>
                    <a:pt x="404001" y="0"/>
                  </a:moveTo>
                  <a:lnTo>
                    <a:pt x="808003" y="152895"/>
                  </a:lnTo>
                  <a:lnTo>
                    <a:pt x="808003" y="550068"/>
                  </a:lnTo>
                  <a:lnTo>
                    <a:pt x="404001" y="702963"/>
                  </a:lnTo>
                  <a:lnTo>
                    <a:pt x="1" y="550068"/>
                  </a:lnTo>
                  <a:lnTo>
                    <a:pt x="1" y="152895"/>
                  </a:lnTo>
                  <a:lnTo>
                    <a:pt x="404001"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shade val="50000"/>
                <a:hueOff val="343210"/>
                <a:satOff val="-28086"/>
                <a:lumOff val="21085"/>
                <a:alphaOff val="0"/>
              </a:schemeClr>
            </a:fillRef>
            <a:effectRef idx="2">
              <a:schemeClr val="accent1">
                <a:shade val="50000"/>
                <a:hueOff val="343210"/>
                <a:satOff val="-28086"/>
                <a:lumOff val="21085"/>
                <a:alphaOff val="0"/>
              </a:schemeClr>
            </a:effectRef>
            <a:fontRef idx="minor">
              <a:schemeClr val="lt1"/>
            </a:fontRef>
          </p:style>
          <p:txBody>
            <a:bodyPr spcFirstLastPara="0" vert="horz" wrap="square" lIns="128595" tIns="144965" rIns="128596" bIns="144964" numCol="1" spcCol="1270" anchor="ctr" anchorCtr="0">
              <a:noAutofit/>
            </a:bodyPr>
            <a:lstStyle/>
            <a:p>
              <a:pPr marL="0" lvl="0" indent="0" algn="ctr" defTabSz="222250">
                <a:lnSpc>
                  <a:spcPct val="90000"/>
                </a:lnSpc>
                <a:spcBef>
                  <a:spcPct val="0"/>
                </a:spcBef>
                <a:spcAft>
                  <a:spcPct val="35000"/>
                </a:spcAft>
                <a:buNone/>
              </a:pPr>
              <a:r>
                <a:rPr lang="en-US" sz="1800" b="1" kern="1200" dirty="0"/>
                <a:t>How components are conceptualized in proposed ISA 600 (Revised)</a:t>
              </a:r>
            </a:p>
          </p:txBody>
        </p:sp>
        <p:sp>
          <p:nvSpPr>
            <p:cNvPr id="10" name="Rectangle 9">
              <a:extLst>
                <a:ext uri="{FF2B5EF4-FFF2-40B4-BE49-F238E27FC236}">
                  <a16:creationId xmlns:a16="http://schemas.microsoft.com/office/drawing/2014/main" id="{B9A1240B-9C29-4521-B997-7DBCF3391DB7}"/>
                </a:ext>
              </a:extLst>
            </p:cNvPr>
            <p:cNvSpPr/>
            <p:nvPr/>
          </p:nvSpPr>
          <p:spPr>
            <a:xfrm>
              <a:off x="2999898" y="3269182"/>
              <a:ext cx="872644" cy="484802"/>
            </a:xfrm>
            <a:prstGeom prst="rect">
              <a:avLst/>
            </a:pr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sp>
        <p:nvSpPr>
          <p:cNvPr id="12" name="Freeform 8">
            <a:extLst>
              <a:ext uri="{FF2B5EF4-FFF2-40B4-BE49-F238E27FC236}">
                <a16:creationId xmlns:a16="http://schemas.microsoft.com/office/drawing/2014/main" id="{BFF64F19-DCE4-48BD-9397-2AF2ED0C87A3}"/>
              </a:ext>
            </a:extLst>
          </p:cNvPr>
          <p:cNvSpPr/>
          <p:nvPr/>
        </p:nvSpPr>
        <p:spPr>
          <a:xfrm>
            <a:off x="4104197" y="3830061"/>
            <a:ext cx="3779845" cy="2073458"/>
          </a:xfrm>
          <a:custGeom>
            <a:avLst/>
            <a:gdLst>
              <a:gd name="connsiteX0" fmla="*/ 0 w 808004"/>
              <a:gd name="connsiteY0" fmla="*/ 351482 h 702963"/>
              <a:gd name="connsiteX1" fmla="*/ 175741 w 808004"/>
              <a:gd name="connsiteY1" fmla="*/ 0 h 702963"/>
              <a:gd name="connsiteX2" fmla="*/ 632263 w 808004"/>
              <a:gd name="connsiteY2" fmla="*/ 0 h 702963"/>
              <a:gd name="connsiteX3" fmla="*/ 808004 w 808004"/>
              <a:gd name="connsiteY3" fmla="*/ 351482 h 702963"/>
              <a:gd name="connsiteX4" fmla="*/ 632263 w 808004"/>
              <a:gd name="connsiteY4" fmla="*/ 702963 h 702963"/>
              <a:gd name="connsiteX5" fmla="*/ 175741 w 808004"/>
              <a:gd name="connsiteY5" fmla="*/ 702963 h 702963"/>
              <a:gd name="connsiteX6" fmla="*/ 0 w 808004"/>
              <a:gd name="connsiteY6" fmla="*/ 351482 h 70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8004" h="702963">
                <a:moveTo>
                  <a:pt x="404001" y="0"/>
                </a:moveTo>
                <a:lnTo>
                  <a:pt x="808003" y="152895"/>
                </a:lnTo>
                <a:lnTo>
                  <a:pt x="808003" y="550068"/>
                </a:lnTo>
                <a:lnTo>
                  <a:pt x="404001" y="702963"/>
                </a:lnTo>
                <a:lnTo>
                  <a:pt x="1" y="550068"/>
                </a:lnTo>
                <a:lnTo>
                  <a:pt x="1" y="152895"/>
                </a:lnTo>
                <a:lnTo>
                  <a:pt x="404001" y="0"/>
                </a:lnTo>
                <a:close/>
              </a:path>
            </a:pathLst>
          </a:custGeom>
          <a:solidFill>
            <a:schemeClr val="accent1">
              <a:lumMod val="60000"/>
              <a:lumOff val="40000"/>
            </a:scheme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shade val="50000"/>
              <a:hueOff val="343210"/>
              <a:satOff val="-28086"/>
              <a:lumOff val="21085"/>
              <a:alphaOff val="0"/>
            </a:schemeClr>
          </a:fillRef>
          <a:effectRef idx="2">
            <a:schemeClr val="accent1">
              <a:shade val="50000"/>
              <a:hueOff val="343210"/>
              <a:satOff val="-28086"/>
              <a:lumOff val="21085"/>
              <a:alphaOff val="0"/>
            </a:schemeClr>
          </a:effectRef>
          <a:fontRef idx="minor">
            <a:schemeClr val="lt1"/>
          </a:fontRef>
        </p:style>
        <p:txBody>
          <a:bodyPr spcFirstLastPara="0" vert="horz" wrap="square" lIns="128595" tIns="144965" rIns="128596" bIns="144964" numCol="1" spcCol="1270" anchor="ctr" anchorCtr="0">
            <a:noAutofit/>
          </a:bodyPr>
          <a:lstStyle/>
          <a:p>
            <a:pPr marL="0" lvl="0" indent="0" algn="ctr" defTabSz="222250">
              <a:lnSpc>
                <a:spcPct val="90000"/>
              </a:lnSpc>
              <a:spcBef>
                <a:spcPct val="0"/>
              </a:spcBef>
              <a:spcAft>
                <a:spcPct val="35000"/>
              </a:spcAft>
              <a:buNone/>
            </a:pPr>
            <a:r>
              <a:rPr lang="en-US" sz="1800" b="1" dirty="0"/>
              <a:t>Implications of recent changes to the Code in the context of group audits</a:t>
            </a:r>
            <a:endParaRPr lang="en-US" sz="1800" b="1" kern="1200" dirty="0"/>
          </a:p>
        </p:txBody>
      </p:sp>
    </p:spTree>
    <p:extLst>
      <p:ext uri="{BB962C8B-B14F-4D97-AF65-F5344CB8AC3E}">
        <p14:creationId xmlns:p14="http://schemas.microsoft.com/office/powerpoint/2010/main" val="2281240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auto">
          <a:xfrm>
            <a:off x="508000" y="471905"/>
            <a:ext cx="10058400" cy="533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ctr">
            <a:normAutofit fontScale="90000"/>
          </a:bodyPr>
          <a:lstStyle/>
          <a:p>
            <a:r>
              <a:rPr lang="en-US" dirty="0"/>
              <a:t>Matters for </a:t>
            </a:r>
            <a:r>
              <a:rPr lang="en-US" sz="3200" dirty="0"/>
              <a:t>CAG </a:t>
            </a:r>
            <a:r>
              <a:rPr lang="en-US" dirty="0"/>
              <a:t>Consideration:</a:t>
            </a:r>
            <a:br>
              <a:rPr lang="en-US" dirty="0"/>
            </a:br>
            <a:r>
              <a:rPr lang="en-US" dirty="0"/>
              <a:t>Further matters to be addressed</a:t>
            </a:r>
          </a:p>
        </p:txBody>
      </p:sp>
      <p:graphicFrame>
        <p:nvGraphicFramePr>
          <p:cNvPr id="7" name="Content Placeholder 1">
            <a:extLst>
              <a:ext uri="{FF2B5EF4-FFF2-40B4-BE49-F238E27FC236}">
                <a16:creationId xmlns:a16="http://schemas.microsoft.com/office/drawing/2014/main" id="{FCD2CF78-FC61-452B-9831-40D87E711B98}"/>
              </a:ext>
            </a:extLst>
          </p:cNvPr>
          <p:cNvGraphicFramePr>
            <a:graphicFrameLocks noGrp="1"/>
          </p:cNvGraphicFramePr>
          <p:nvPr>
            <p:ph idx="1"/>
            <p:extLst>
              <p:ext uri="{D42A27DB-BD31-4B8C-83A1-F6EECF244321}">
                <p14:modId xmlns:p14="http://schemas.microsoft.com/office/powerpoint/2010/main" val="571233508"/>
              </p:ext>
            </p:extLst>
          </p:nvPr>
        </p:nvGraphicFramePr>
        <p:xfrm>
          <a:off x="508000" y="1794501"/>
          <a:ext cx="11277600" cy="4084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016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C78BAC-5E20-4EBE-B955-A9C952F8238C}"/>
              </a:ext>
            </a:extLst>
          </p:cNvPr>
          <p:cNvSpPr>
            <a:spLocks noGrp="1"/>
          </p:cNvSpPr>
          <p:nvPr>
            <p:ph type="title"/>
          </p:nvPr>
        </p:nvSpPr>
        <p:spPr>
          <a:xfrm>
            <a:off x="560243" y="525524"/>
            <a:ext cx="10058400" cy="533400"/>
          </a:xfrm>
        </p:spPr>
        <p:txBody>
          <a:bodyPr wrap="square" anchor="ctr">
            <a:normAutofit/>
          </a:bodyPr>
          <a:lstStyle/>
          <a:p>
            <a:r>
              <a:rPr lang="en-US" sz="2800" dirty="0"/>
              <a:t>Objectives of the Session </a:t>
            </a:r>
          </a:p>
        </p:txBody>
      </p:sp>
      <p:graphicFrame>
        <p:nvGraphicFramePr>
          <p:cNvPr id="13" name="Content Placeholder 1">
            <a:extLst>
              <a:ext uri="{FF2B5EF4-FFF2-40B4-BE49-F238E27FC236}">
                <a16:creationId xmlns:a16="http://schemas.microsoft.com/office/drawing/2014/main" id="{489D9415-7DF4-4556-965E-3164DDD032F9}"/>
              </a:ext>
            </a:extLst>
          </p:cNvPr>
          <p:cNvGraphicFramePr>
            <a:graphicFrameLocks noGrp="1"/>
          </p:cNvGraphicFramePr>
          <p:nvPr>
            <p:ph idx="1"/>
            <p:extLst>
              <p:ext uri="{D42A27DB-BD31-4B8C-83A1-F6EECF244321}">
                <p14:modId xmlns:p14="http://schemas.microsoft.com/office/powerpoint/2010/main" val="199503022"/>
              </p:ext>
            </p:extLst>
          </p:nvPr>
        </p:nvGraphicFramePr>
        <p:xfrm>
          <a:off x="508000" y="1794501"/>
          <a:ext cx="11277600" cy="4084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1454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5E5DD3-0055-45A2-BB3D-1BA9413FBF7A}"/>
              </a:ext>
            </a:extLst>
          </p:cNvPr>
          <p:cNvSpPr>
            <a:spLocks noGrp="1"/>
          </p:cNvSpPr>
          <p:nvPr>
            <p:ph type="title"/>
          </p:nvPr>
        </p:nvSpPr>
        <p:spPr>
          <a:xfrm>
            <a:off x="684129" y="536963"/>
            <a:ext cx="10058400" cy="533400"/>
          </a:xfrm>
        </p:spPr>
        <p:txBody>
          <a:bodyPr/>
          <a:lstStyle/>
          <a:p>
            <a:r>
              <a:rPr lang="en-US" dirty="0"/>
              <a:t>Next Steps – 2021</a:t>
            </a:r>
          </a:p>
        </p:txBody>
      </p:sp>
      <p:graphicFrame>
        <p:nvGraphicFramePr>
          <p:cNvPr id="8" name="Diagram 7">
            <a:extLst>
              <a:ext uri="{FF2B5EF4-FFF2-40B4-BE49-F238E27FC236}">
                <a16:creationId xmlns:a16="http://schemas.microsoft.com/office/drawing/2014/main" id="{F1002268-16B3-47A0-8A48-65D5FE36CABC}"/>
              </a:ext>
            </a:extLst>
          </p:cNvPr>
          <p:cNvGraphicFramePr/>
          <p:nvPr>
            <p:extLst>
              <p:ext uri="{D42A27DB-BD31-4B8C-83A1-F6EECF244321}">
                <p14:modId xmlns:p14="http://schemas.microsoft.com/office/powerpoint/2010/main" val="1243017333"/>
              </p:ext>
            </p:extLst>
          </p:nvPr>
        </p:nvGraphicFramePr>
        <p:xfrm>
          <a:off x="684130" y="1782634"/>
          <a:ext cx="10579100" cy="1932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id="{6C7D63DD-B9F3-49CE-B5D0-EB1E055E784A}"/>
              </a:ext>
            </a:extLst>
          </p:cNvPr>
          <p:cNvGraphicFramePr/>
          <p:nvPr/>
        </p:nvGraphicFramePr>
        <p:xfrm>
          <a:off x="3657601" y="4149017"/>
          <a:ext cx="8081951" cy="161370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6" name="Picture 5">
            <a:extLst>
              <a:ext uri="{FF2B5EF4-FFF2-40B4-BE49-F238E27FC236}">
                <a16:creationId xmlns:a16="http://schemas.microsoft.com/office/drawing/2014/main" id="{774AB554-C647-4C66-BEA3-3AF9C283998B}"/>
              </a:ext>
            </a:extLst>
          </p:cNvPr>
          <p:cNvPicPr>
            <a:picLocks noChangeAspect="1"/>
          </p:cNvPicPr>
          <p:nvPr/>
        </p:nvPicPr>
        <p:blipFill rotWithShape="1">
          <a:blip r:embed="rId13"/>
          <a:srcRect l="38886"/>
          <a:stretch/>
        </p:blipFill>
        <p:spPr>
          <a:xfrm>
            <a:off x="684130" y="3989544"/>
            <a:ext cx="2713412" cy="1932653"/>
          </a:xfrm>
          <a:prstGeom prst="rect">
            <a:avLst/>
          </a:prstGeom>
        </p:spPr>
      </p:pic>
    </p:spTree>
    <p:extLst>
      <p:ext uri="{BB962C8B-B14F-4D97-AF65-F5344CB8AC3E}">
        <p14:creationId xmlns:p14="http://schemas.microsoft.com/office/powerpoint/2010/main" val="1376373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065578B-0B43-4E51-8E61-697637898373}"/>
              </a:ext>
            </a:extLst>
          </p:cNvPr>
          <p:cNvPicPr>
            <a:picLocks noChangeAspect="1"/>
          </p:cNvPicPr>
          <p:nvPr/>
        </p:nvPicPr>
        <p:blipFill rotWithShape="1">
          <a:blip r:embed="rId3">
            <a:extLst>
              <a:ext uri="{28A0092B-C50C-407E-A947-70E740481C1C}">
                <a14:useLocalDpi xmlns:a14="http://schemas.microsoft.com/office/drawing/2010/main" val="0"/>
              </a:ext>
            </a:extLst>
          </a:blip>
          <a:srcRect l="26598" t="7446" r="21779" b="13133"/>
          <a:stretch/>
        </p:blipFill>
        <p:spPr>
          <a:xfrm>
            <a:off x="8375871" y="2302288"/>
            <a:ext cx="3313863" cy="331386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Content Placeholder 1">
            <a:extLst>
              <a:ext uri="{FF2B5EF4-FFF2-40B4-BE49-F238E27FC236}">
                <a16:creationId xmlns:a16="http://schemas.microsoft.com/office/drawing/2014/main" id="{F7302A4D-CC21-4008-AF1C-003C83811740}"/>
              </a:ext>
            </a:extLst>
          </p:cNvPr>
          <p:cNvSpPr>
            <a:spLocks noGrp="1"/>
          </p:cNvSpPr>
          <p:nvPr>
            <p:ph idx="1"/>
          </p:nvPr>
        </p:nvSpPr>
        <p:spPr>
          <a:xfrm>
            <a:off x="372005" y="1789291"/>
            <a:ext cx="8080879" cy="4191000"/>
          </a:xfrm>
        </p:spPr>
        <p:txBody>
          <a:bodyPr/>
          <a:lstStyle/>
          <a:p>
            <a:pPr>
              <a:lnSpc>
                <a:spcPct val="150000"/>
              </a:lnSpc>
              <a:spcBef>
                <a:spcPts val="600"/>
              </a:spcBef>
              <a:spcAft>
                <a:spcPts val="600"/>
              </a:spcAft>
            </a:pPr>
            <a:r>
              <a:rPr lang="en-US" sz="2000" dirty="0"/>
              <a:t>Continue to develop proposed changes to the Code for the Board’s consideration at June 2021 meeting</a:t>
            </a:r>
          </a:p>
          <a:p>
            <a:pPr>
              <a:lnSpc>
                <a:spcPct val="150000"/>
              </a:lnSpc>
              <a:spcBef>
                <a:spcPts val="600"/>
              </a:spcBef>
              <a:spcAft>
                <a:spcPts val="600"/>
              </a:spcAft>
            </a:pPr>
            <a:r>
              <a:rPr lang="en-US" sz="2000" dirty="0"/>
              <a:t>Continuing coordination with ISA 600 Task Force and other IAASB representatives</a:t>
            </a:r>
          </a:p>
          <a:p>
            <a:pPr>
              <a:lnSpc>
                <a:spcPct val="150000"/>
              </a:lnSpc>
              <a:spcBef>
                <a:spcPts val="600"/>
              </a:spcBef>
              <a:spcAft>
                <a:spcPts val="600"/>
              </a:spcAft>
            </a:pPr>
            <a:r>
              <a:rPr lang="en-US" sz="2000" dirty="0"/>
              <a:t>Seek engagement with various stakeholders: </a:t>
            </a:r>
          </a:p>
          <a:p>
            <a:pPr lvl="1">
              <a:lnSpc>
                <a:spcPct val="150000"/>
              </a:lnSpc>
              <a:spcBef>
                <a:spcPts val="300"/>
              </a:spcBef>
              <a:spcAft>
                <a:spcPts val="300"/>
              </a:spcAft>
              <a:buFont typeface="Wingdings" panose="05000000000000000000" pitchFamily="2" charset="2"/>
              <a:buChar char="ü"/>
            </a:pPr>
            <a:r>
              <a:rPr lang="en-US" sz="2000" dirty="0"/>
              <a:t>Firms (Q2 2021)</a:t>
            </a:r>
          </a:p>
          <a:p>
            <a:pPr lvl="1">
              <a:lnSpc>
                <a:spcPct val="150000"/>
              </a:lnSpc>
              <a:spcBef>
                <a:spcPts val="300"/>
              </a:spcBef>
              <a:spcAft>
                <a:spcPts val="300"/>
              </a:spcAft>
              <a:buFont typeface="Wingdings" panose="05000000000000000000" pitchFamily="2" charset="2"/>
              <a:buChar char="ü"/>
            </a:pPr>
            <a:r>
              <a:rPr lang="en-US" sz="2000" dirty="0"/>
              <a:t>Regulators and audit oversight bodies (e.g., IOSCO)</a:t>
            </a:r>
          </a:p>
          <a:p>
            <a:pPr lvl="1">
              <a:lnSpc>
                <a:spcPct val="150000"/>
              </a:lnSpc>
              <a:spcBef>
                <a:spcPts val="300"/>
              </a:spcBef>
              <a:spcAft>
                <a:spcPts val="300"/>
              </a:spcAft>
              <a:buFont typeface="Wingdings" panose="05000000000000000000" pitchFamily="2" charset="2"/>
              <a:buChar char="ü"/>
            </a:pPr>
            <a:r>
              <a:rPr lang="en-US" sz="2000" dirty="0"/>
              <a:t>Professional Accounting Organizations in major jurisdictions </a:t>
            </a:r>
          </a:p>
        </p:txBody>
      </p:sp>
      <p:sp>
        <p:nvSpPr>
          <p:cNvPr id="3" name="Subtitle 2">
            <a:extLst>
              <a:ext uri="{FF2B5EF4-FFF2-40B4-BE49-F238E27FC236}">
                <a16:creationId xmlns:a16="http://schemas.microsoft.com/office/drawing/2014/main" id="{B808C79C-300A-4B88-86C2-49D1E01F7993}"/>
              </a:ext>
            </a:extLst>
          </p:cNvPr>
          <p:cNvSpPr>
            <a:spLocks noGrp="1"/>
          </p:cNvSpPr>
          <p:nvPr>
            <p:ph type="subTitle" idx="10"/>
          </p:nvPr>
        </p:nvSpPr>
        <p:spPr>
          <a:xfrm>
            <a:off x="508000" y="76200"/>
            <a:ext cx="7620000" cy="304800"/>
          </a:xfrm>
        </p:spPr>
        <p:txBody>
          <a:bodyPr/>
          <a:lstStyle/>
          <a:p>
            <a:r>
              <a:rPr lang="en-US" sz="1600" dirty="0"/>
              <a:t>Task Force Next Steps</a:t>
            </a:r>
          </a:p>
          <a:p>
            <a:endParaRPr lang="en-US" dirty="0"/>
          </a:p>
        </p:txBody>
      </p:sp>
      <p:sp>
        <p:nvSpPr>
          <p:cNvPr id="4" name="Title 3">
            <a:extLst>
              <a:ext uri="{FF2B5EF4-FFF2-40B4-BE49-F238E27FC236}">
                <a16:creationId xmlns:a16="http://schemas.microsoft.com/office/drawing/2014/main" id="{E6A4C27C-6989-4C77-8062-9296BF826B61}"/>
              </a:ext>
            </a:extLst>
          </p:cNvPr>
          <p:cNvSpPr>
            <a:spLocks noGrp="1"/>
          </p:cNvSpPr>
          <p:nvPr>
            <p:ph type="title"/>
          </p:nvPr>
        </p:nvSpPr>
        <p:spPr>
          <a:xfrm>
            <a:off x="508000" y="572524"/>
            <a:ext cx="10058400" cy="533400"/>
          </a:xfrm>
        </p:spPr>
        <p:txBody>
          <a:bodyPr/>
          <a:lstStyle/>
          <a:p>
            <a:r>
              <a:rPr lang="en-US" sz="2667" dirty="0"/>
              <a:t>Q2 2021 Activities</a:t>
            </a:r>
          </a:p>
        </p:txBody>
      </p:sp>
    </p:spTree>
    <p:extLst>
      <p:ext uri="{BB962C8B-B14F-4D97-AF65-F5344CB8AC3E}">
        <p14:creationId xmlns:p14="http://schemas.microsoft.com/office/powerpoint/2010/main" val="2754208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Picture 8">
            <a:extLst>
              <a:ext uri="{FF2B5EF4-FFF2-40B4-BE49-F238E27FC236}">
                <a16:creationId xmlns:a16="http://schemas.microsoft.com/office/drawing/2014/main" id="{6D230FA8-C0D2-46A5-A109-0BD429CFBDD8}"/>
              </a:ext>
            </a:extLst>
          </p:cNvPr>
          <p:cNvPicPr>
            <a:picLocks noChangeAspect="1"/>
          </p:cNvPicPr>
          <p:nvPr/>
        </p:nvPicPr>
        <p:blipFill>
          <a:blip r:embed="rId3"/>
          <a:stretch>
            <a:fillRect/>
          </a:stretch>
        </p:blipFill>
        <p:spPr>
          <a:xfrm>
            <a:off x="9379509" y="334323"/>
            <a:ext cx="2701216" cy="2957828"/>
          </a:xfrm>
          <a:prstGeom prst="rect">
            <a:avLst/>
          </a:prstGeom>
          <a:ln w="12700">
            <a:miter lim="400000"/>
          </a:ln>
        </p:spPr>
      </p:pic>
      <p:pic>
        <p:nvPicPr>
          <p:cNvPr id="4" name="Picture 1" descr="Picture 1">
            <a:extLst>
              <a:ext uri="{FF2B5EF4-FFF2-40B4-BE49-F238E27FC236}">
                <a16:creationId xmlns:a16="http://schemas.microsoft.com/office/drawing/2014/main" id="{7EA649F1-B654-4682-8B33-920CB1F92877}"/>
              </a:ext>
            </a:extLst>
          </p:cNvPr>
          <p:cNvPicPr>
            <a:picLocks noChangeAspect="1"/>
          </p:cNvPicPr>
          <p:nvPr/>
        </p:nvPicPr>
        <p:blipFill>
          <a:blip r:embed="rId4"/>
          <a:stretch>
            <a:fillRect/>
          </a:stretch>
        </p:blipFill>
        <p:spPr>
          <a:xfrm>
            <a:off x="3996266" y="5634566"/>
            <a:ext cx="4318001" cy="431801"/>
          </a:xfrm>
          <a:prstGeom prst="rect">
            <a:avLst/>
          </a:prstGeom>
          <a:ln w="12700">
            <a:miter lim="400000"/>
          </a:ln>
        </p:spPr>
      </p:pic>
      <p:pic>
        <p:nvPicPr>
          <p:cNvPr id="5" name="Picture 4">
            <a:hlinkClick r:id="rId5"/>
            <a:extLst>
              <a:ext uri="{FF2B5EF4-FFF2-40B4-BE49-F238E27FC236}">
                <a16:creationId xmlns:a16="http://schemas.microsoft.com/office/drawing/2014/main" id="{69E98675-4704-4425-B010-CD801327FA3C}"/>
              </a:ext>
            </a:extLst>
          </p:cNvPr>
          <p:cNvPicPr>
            <a:picLocks noChangeAspect="1"/>
          </p:cNvPicPr>
          <p:nvPr/>
        </p:nvPicPr>
        <p:blipFill>
          <a:blip r:embed="rId6"/>
          <a:stretch>
            <a:fillRect/>
          </a:stretch>
        </p:blipFill>
        <p:spPr>
          <a:xfrm>
            <a:off x="407712" y="332404"/>
            <a:ext cx="1897601" cy="2581877"/>
          </a:xfrm>
          <a:prstGeom prst="rect">
            <a:avLst/>
          </a:prstGeom>
        </p:spPr>
      </p:pic>
    </p:spTree>
    <p:extLst>
      <p:ext uri="{BB962C8B-B14F-4D97-AF65-F5344CB8AC3E}">
        <p14:creationId xmlns:p14="http://schemas.microsoft.com/office/powerpoint/2010/main" val="355802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2A4C9-B02A-47CA-8D3F-0FB265A7E0F9}"/>
              </a:ext>
            </a:extLst>
          </p:cNvPr>
          <p:cNvSpPr>
            <a:spLocks noGrp="1"/>
          </p:cNvSpPr>
          <p:nvPr>
            <p:ph type="title"/>
          </p:nvPr>
        </p:nvSpPr>
        <p:spPr>
          <a:xfrm>
            <a:off x="586563" y="495423"/>
            <a:ext cx="10058400" cy="533400"/>
          </a:xfrm>
        </p:spPr>
        <p:txBody>
          <a:bodyPr vert="horz" wrap="square" lIns="0" tIns="0" rIns="0" bIns="0" numCol="1" anchor="ctr" anchorCtr="0" compatLnSpc="1">
            <a:prstTxWarp prst="textNoShape">
              <a:avLst/>
            </a:prstTxWarp>
            <a:normAutofit/>
          </a:bodyPr>
          <a:lstStyle/>
          <a:p>
            <a:r>
              <a:rPr lang="en-US" sz="2800" b="1">
                <a:latin typeface="+mj-lt"/>
                <a:ea typeface="ＭＳ Ｐゴシック" charset="0"/>
                <a:cs typeface="ＭＳ Ｐゴシック" charset="0"/>
              </a:rPr>
              <a:t>Agenda of the Session</a:t>
            </a:r>
            <a:endParaRPr lang="en-US" sz="2800" b="1" dirty="0">
              <a:latin typeface="+mj-lt"/>
              <a:ea typeface="ＭＳ Ｐゴシック" charset="0"/>
              <a:cs typeface="ＭＳ Ｐゴシック" charset="0"/>
            </a:endParaRPr>
          </a:p>
        </p:txBody>
      </p:sp>
      <p:graphicFrame>
        <p:nvGraphicFramePr>
          <p:cNvPr id="12" name="TextBox 2">
            <a:extLst>
              <a:ext uri="{FF2B5EF4-FFF2-40B4-BE49-F238E27FC236}">
                <a16:creationId xmlns:a16="http://schemas.microsoft.com/office/drawing/2014/main" id="{9EF4049B-A893-48FF-A93F-6384DCCD230C}"/>
              </a:ext>
            </a:extLst>
          </p:cNvPr>
          <p:cNvGraphicFramePr/>
          <p:nvPr>
            <p:extLst>
              <p:ext uri="{D42A27DB-BD31-4B8C-83A1-F6EECF244321}">
                <p14:modId xmlns:p14="http://schemas.microsoft.com/office/powerpoint/2010/main" val="3087632354"/>
              </p:ext>
            </p:extLst>
          </p:nvPr>
        </p:nvGraphicFramePr>
        <p:xfrm>
          <a:off x="902124" y="1780953"/>
          <a:ext cx="10238895" cy="423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93899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3DE4A8E7-5488-472F-84A0-E11FC1BD47B8}"/>
              </a:ext>
            </a:extLst>
          </p:cNvPr>
          <p:cNvGraphicFramePr/>
          <p:nvPr>
            <p:extLst>
              <p:ext uri="{D42A27DB-BD31-4B8C-83A1-F6EECF244321}">
                <p14:modId xmlns:p14="http://schemas.microsoft.com/office/powerpoint/2010/main" val="2714378774"/>
              </p:ext>
            </p:extLst>
          </p:nvPr>
        </p:nvGraphicFramePr>
        <p:xfrm>
          <a:off x="521803" y="2871613"/>
          <a:ext cx="5638078"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le 1">
            <a:extLst>
              <a:ext uri="{FF2B5EF4-FFF2-40B4-BE49-F238E27FC236}">
                <a16:creationId xmlns:a16="http://schemas.microsoft.com/office/drawing/2014/main" id="{34B0A903-7044-47F4-B600-50D439861E5C}"/>
              </a:ext>
            </a:extLst>
          </p:cNvPr>
          <p:cNvSpPr txBox="1">
            <a:spLocks/>
          </p:cNvSpPr>
          <p:nvPr/>
        </p:nvSpPr>
        <p:spPr bwMode="auto">
          <a:xfrm>
            <a:off x="609600" y="457200"/>
            <a:ext cx="9372600" cy="64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noAutofit/>
          </a:bodyPr>
          <a:lst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a:lstStyle>
          <a:p>
            <a:r>
              <a:rPr lang="en-US" sz="2800" kern="0" dirty="0"/>
              <a:t>Update on Coordination ISA 600 Task Force</a:t>
            </a:r>
          </a:p>
        </p:txBody>
      </p:sp>
      <p:pic>
        <p:nvPicPr>
          <p:cNvPr id="3" name="Picture 2">
            <a:extLst>
              <a:ext uri="{FF2B5EF4-FFF2-40B4-BE49-F238E27FC236}">
                <a16:creationId xmlns:a16="http://schemas.microsoft.com/office/drawing/2014/main" id="{B5F4FB3E-0E2A-43E8-94AB-5C3E54A8CB7A}"/>
              </a:ext>
            </a:extLst>
          </p:cNvPr>
          <p:cNvPicPr>
            <a:picLocks noChangeAspect="1"/>
          </p:cNvPicPr>
          <p:nvPr/>
        </p:nvPicPr>
        <p:blipFill>
          <a:blip r:embed="rId8"/>
          <a:stretch>
            <a:fillRect/>
          </a:stretch>
        </p:blipFill>
        <p:spPr>
          <a:xfrm>
            <a:off x="609600" y="1784412"/>
            <a:ext cx="3220278" cy="4155703"/>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12" name="Rectangle 11">
            <a:extLst>
              <a:ext uri="{FF2B5EF4-FFF2-40B4-BE49-F238E27FC236}">
                <a16:creationId xmlns:a16="http://schemas.microsoft.com/office/drawing/2014/main" id="{1F82A361-7A77-464D-AAC6-7126C05A729D}"/>
              </a:ext>
            </a:extLst>
          </p:cNvPr>
          <p:cNvSpPr/>
          <p:nvPr/>
        </p:nvSpPr>
        <p:spPr bwMode="auto">
          <a:xfrm>
            <a:off x="4119239" y="1722744"/>
            <a:ext cx="7550958" cy="4358460"/>
          </a:xfrm>
          <a:prstGeom prst="rect">
            <a:avLst/>
          </a:prstGeom>
          <a:noFill/>
          <a:ln/>
          <a:effectLst>
            <a:glow rad="63500">
              <a:schemeClr val="accent6">
                <a:satMod val="175000"/>
                <a:alpha val="40000"/>
              </a:schemeClr>
            </a:glow>
            <a:outerShdw blurRad="40000" dist="20000" dir="5400000" rotWithShape="0">
              <a:srgbClr val="000000">
                <a:alpha val="38000"/>
              </a:srgbClr>
            </a:outerShdw>
          </a:effectLst>
          <a:extLst>
            <a:ext uri="{FAA26D3D-D897-4be2-8F04-BA451C77F1D7}">
              <ma14:placeholderFlag xmlns:ma14="http://schemas.microsoft.com/office/mac/drawingml/2011/main" xmlns="" val="1"/>
            </a:ext>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t" anchorCtr="0" compatLnSpc="1">
            <a:prstTxWarp prst="textNoShape">
              <a:avLst/>
            </a:prstTxWarp>
            <a:noAutofit/>
          </a:bodyPr>
          <a:lstStyle/>
          <a:p>
            <a:pPr algn="ctr" eaLnBrk="1" hangingPunct="1">
              <a:spcBef>
                <a:spcPts val="0"/>
              </a:spcBef>
              <a:spcAft>
                <a:spcPts val="0"/>
              </a:spcAft>
            </a:pPr>
            <a:endParaRPr lang="en-US" sz="800" u="sng" dirty="0">
              <a:solidFill>
                <a:schemeClr val="tx2">
                  <a:lumMod val="65000"/>
                  <a:lumOff val="35000"/>
                </a:schemeClr>
              </a:solidFill>
              <a:ea typeface="ＭＳ Ｐゴシック" charset="0"/>
            </a:endParaRPr>
          </a:p>
          <a:p>
            <a:pPr algn="ctr" eaLnBrk="1" hangingPunct="1">
              <a:lnSpc>
                <a:spcPts val="1600"/>
              </a:lnSpc>
              <a:spcBef>
                <a:spcPts val="600"/>
              </a:spcBef>
              <a:spcAft>
                <a:spcPts val="600"/>
              </a:spcAft>
            </a:pPr>
            <a:r>
              <a:rPr lang="en-US" sz="1800" u="sng" dirty="0">
                <a:solidFill>
                  <a:schemeClr val="tx2">
                    <a:lumMod val="65000"/>
                    <a:lumOff val="35000"/>
                  </a:schemeClr>
                </a:solidFill>
                <a:ea typeface="ＭＳ Ｐゴシック" charset="0"/>
              </a:rPr>
              <a:t>Coordination activities during Q1 2021</a:t>
            </a:r>
          </a:p>
          <a:p>
            <a:pPr eaLnBrk="1" hangingPunct="1">
              <a:lnSpc>
                <a:spcPts val="1600"/>
              </a:lnSpc>
              <a:spcBef>
                <a:spcPts val="600"/>
              </a:spcBef>
              <a:spcAft>
                <a:spcPts val="600"/>
              </a:spcAft>
            </a:pPr>
            <a:r>
              <a:rPr lang="en-US" sz="1800" dirty="0">
                <a:solidFill>
                  <a:schemeClr val="tx2">
                    <a:lumMod val="65000"/>
                    <a:lumOff val="35000"/>
                  </a:schemeClr>
                </a:solidFill>
                <a:latin typeface="+mn-lt"/>
                <a:ea typeface="ＭＳ Ｐゴシック" charset="0"/>
              </a:rPr>
              <a:t>       Teleconferences and email exchanges at TF and Staff level</a:t>
            </a:r>
          </a:p>
          <a:p>
            <a:pPr marL="800080" lvl="1" indent="-342891" eaLnBrk="1" hangingPunct="1">
              <a:lnSpc>
                <a:spcPts val="1600"/>
              </a:lnSpc>
              <a:spcBef>
                <a:spcPts val="600"/>
              </a:spcBef>
              <a:spcAft>
                <a:spcPts val="600"/>
              </a:spcAft>
              <a:buFont typeface="Courier New" panose="02070309020205020404" pitchFamily="49" charset="0"/>
              <a:buChar char="o"/>
            </a:pPr>
            <a:r>
              <a:rPr lang="en-US" sz="1800" dirty="0">
                <a:solidFill>
                  <a:schemeClr val="tx2">
                    <a:lumMod val="65000"/>
                    <a:lumOff val="35000"/>
                  </a:schemeClr>
                </a:solidFill>
                <a:latin typeface="+mn-lt"/>
                <a:ea typeface="ＭＳ Ｐゴシック" charset="0"/>
              </a:rPr>
              <a:t>Staff (Biweekly catch-ups)</a:t>
            </a:r>
          </a:p>
          <a:p>
            <a:pPr marL="800080" lvl="1" indent="-342891" eaLnBrk="1" hangingPunct="1">
              <a:lnSpc>
                <a:spcPts val="1600"/>
              </a:lnSpc>
              <a:spcBef>
                <a:spcPts val="600"/>
              </a:spcBef>
              <a:spcAft>
                <a:spcPts val="600"/>
              </a:spcAft>
              <a:buFont typeface="Courier New" panose="02070309020205020404" pitchFamily="49" charset="0"/>
              <a:buChar char="o"/>
            </a:pPr>
            <a:r>
              <a:rPr lang="en-US" sz="1800" dirty="0">
                <a:solidFill>
                  <a:schemeClr val="tx2">
                    <a:lumMod val="65000"/>
                    <a:lumOff val="35000"/>
                  </a:schemeClr>
                </a:solidFill>
                <a:latin typeface="+mn-lt"/>
                <a:ea typeface="ＭＳ Ｐゴシック" charset="0"/>
              </a:rPr>
              <a:t>Joint Task Force Teleconference (Feb 2021)</a:t>
            </a:r>
          </a:p>
          <a:p>
            <a:pPr marL="457189" lvl="1" eaLnBrk="1" hangingPunct="1">
              <a:lnSpc>
                <a:spcPts val="1600"/>
              </a:lnSpc>
              <a:spcBef>
                <a:spcPts val="600"/>
              </a:spcBef>
              <a:spcAft>
                <a:spcPts val="600"/>
              </a:spcAft>
            </a:pPr>
            <a:r>
              <a:rPr lang="en-US" sz="1800" dirty="0">
                <a:solidFill>
                  <a:schemeClr val="tx2">
                    <a:lumMod val="65000"/>
                    <a:lumOff val="35000"/>
                  </a:schemeClr>
                </a:solidFill>
                <a:ea typeface="ＭＳ Ｐゴシック" charset="0"/>
              </a:rPr>
              <a:t>Matters Discussed:</a:t>
            </a:r>
          </a:p>
          <a:p>
            <a:pPr marL="800080" lvl="1" indent="-342891" eaLnBrk="1" hangingPunct="1">
              <a:lnSpc>
                <a:spcPts val="1600"/>
              </a:lnSpc>
              <a:spcBef>
                <a:spcPts val="600"/>
              </a:spcBef>
              <a:spcAft>
                <a:spcPts val="600"/>
              </a:spcAft>
              <a:buFont typeface="Courier New" panose="02070309020205020404" pitchFamily="49" charset="0"/>
              <a:buChar char="o"/>
            </a:pPr>
            <a:r>
              <a:rPr lang="en-US" sz="1800" dirty="0">
                <a:solidFill>
                  <a:schemeClr val="tx2">
                    <a:lumMod val="65000"/>
                    <a:lumOff val="35000"/>
                  </a:schemeClr>
                </a:solidFill>
                <a:ea typeface="ＭＳ Ｐゴシック" charset="0"/>
              </a:rPr>
              <a:t>Terminologies (Engagement Team, Group Engagement Team       Group Auditor)</a:t>
            </a:r>
          </a:p>
          <a:p>
            <a:pPr marL="800080" lvl="1" indent="-342891" eaLnBrk="1" hangingPunct="1">
              <a:lnSpc>
                <a:spcPts val="1600"/>
              </a:lnSpc>
              <a:spcBef>
                <a:spcPts val="600"/>
              </a:spcBef>
              <a:spcAft>
                <a:spcPts val="600"/>
              </a:spcAft>
              <a:buFont typeface="Courier New" panose="02070309020205020404" pitchFamily="49" charset="0"/>
              <a:buChar char="o"/>
            </a:pPr>
            <a:r>
              <a:rPr lang="en-US" sz="1800" dirty="0">
                <a:solidFill>
                  <a:schemeClr val="tx2">
                    <a:lumMod val="65000"/>
                    <a:lumOff val="35000"/>
                  </a:schemeClr>
                </a:solidFill>
                <a:ea typeface="ＭＳ Ｐゴシック" charset="0"/>
              </a:rPr>
              <a:t>ISA 600 TF Areas of Focus (March 2021) </a:t>
            </a:r>
          </a:p>
          <a:p>
            <a:pPr marL="1257280" lvl="2" indent="-342891" eaLnBrk="1" hangingPunct="1">
              <a:lnSpc>
                <a:spcPts val="1600"/>
              </a:lnSpc>
              <a:spcBef>
                <a:spcPts val="600"/>
              </a:spcBef>
              <a:spcAft>
                <a:spcPts val="600"/>
              </a:spcAft>
              <a:buFont typeface="Arial" panose="020B0604020202020204" pitchFamily="34" charset="0"/>
              <a:buChar char="•"/>
            </a:pPr>
            <a:r>
              <a:rPr lang="en-US" sz="1800" dirty="0">
                <a:solidFill>
                  <a:schemeClr val="tx2">
                    <a:lumMod val="65000"/>
                    <a:lumOff val="35000"/>
                  </a:schemeClr>
                </a:solidFill>
                <a:ea typeface="ＭＳ Ｐゴシック" charset="0"/>
              </a:rPr>
              <a:t>Group Financial Statements</a:t>
            </a:r>
          </a:p>
          <a:p>
            <a:pPr marL="1257280" lvl="2" indent="-342891" eaLnBrk="1" hangingPunct="1">
              <a:lnSpc>
                <a:spcPts val="1600"/>
              </a:lnSpc>
              <a:spcBef>
                <a:spcPts val="600"/>
              </a:spcBef>
              <a:spcAft>
                <a:spcPts val="600"/>
              </a:spcAft>
              <a:buFont typeface="Arial" panose="020B0604020202020204" pitchFamily="34" charset="0"/>
              <a:buChar char="•"/>
            </a:pPr>
            <a:r>
              <a:rPr lang="en-US" sz="1800" dirty="0">
                <a:solidFill>
                  <a:schemeClr val="tx2">
                    <a:lumMod val="65000"/>
                    <a:lumOff val="35000"/>
                  </a:schemeClr>
                </a:solidFill>
                <a:ea typeface="ＭＳ Ｐゴシック" charset="0"/>
              </a:rPr>
              <a:t>Revised definition of Component Auditor</a:t>
            </a:r>
          </a:p>
          <a:p>
            <a:pPr marL="1257280" lvl="2" indent="-342891" eaLnBrk="1" hangingPunct="1">
              <a:lnSpc>
                <a:spcPts val="1600"/>
              </a:lnSpc>
              <a:spcBef>
                <a:spcPts val="600"/>
              </a:spcBef>
              <a:spcAft>
                <a:spcPts val="600"/>
              </a:spcAft>
              <a:buFont typeface="Arial" panose="020B0604020202020204" pitchFamily="34" charset="0"/>
              <a:buChar char="•"/>
            </a:pPr>
            <a:r>
              <a:rPr lang="en-US" sz="1800" dirty="0">
                <a:solidFill>
                  <a:schemeClr val="tx2">
                    <a:lumMod val="65000"/>
                    <a:lumOff val="35000"/>
                  </a:schemeClr>
                </a:solidFill>
                <a:ea typeface="ＭＳ Ｐゴシック" charset="0"/>
              </a:rPr>
              <a:t>Concept of Significant Component </a:t>
            </a:r>
          </a:p>
          <a:p>
            <a:pPr marL="800080" lvl="1" indent="-342891" eaLnBrk="1" hangingPunct="1">
              <a:lnSpc>
                <a:spcPts val="1600"/>
              </a:lnSpc>
              <a:spcBef>
                <a:spcPts val="600"/>
              </a:spcBef>
              <a:spcAft>
                <a:spcPts val="1200"/>
              </a:spcAft>
              <a:buFont typeface="Courier New" panose="02070309020205020404" pitchFamily="49" charset="0"/>
              <a:buChar char="o"/>
            </a:pPr>
            <a:r>
              <a:rPr lang="en-US" sz="1800" dirty="0">
                <a:solidFill>
                  <a:schemeClr val="tx2">
                    <a:lumMod val="65000"/>
                    <a:lumOff val="35000"/>
                  </a:schemeClr>
                </a:solidFill>
                <a:ea typeface="ＭＳ Ｐゴシック" charset="0"/>
              </a:rPr>
              <a:t>Expected ISA 600 (Revised) approval in December 2021</a:t>
            </a:r>
          </a:p>
          <a:p>
            <a:pPr marL="457189" lvl="1" eaLnBrk="1" hangingPunct="1">
              <a:lnSpc>
                <a:spcPct val="90000"/>
              </a:lnSpc>
              <a:spcBef>
                <a:spcPts val="1035"/>
              </a:spcBef>
            </a:pPr>
            <a:endParaRPr lang="en-US" sz="1800" dirty="0">
              <a:solidFill>
                <a:schemeClr val="tx2">
                  <a:lumMod val="65000"/>
                  <a:lumOff val="35000"/>
                </a:schemeClr>
              </a:solidFill>
              <a:latin typeface="+mn-lt"/>
              <a:ea typeface="ＭＳ Ｐゴシック" charset="0"/>
            </a:endParaRPr>
          </a:p>
          <a:p>
            <a:pPr marL="800080" lvl="1" indent="-342891" eaLnBrk="1" hangingPunct="1">
              <a:lnSpc>
                <a:spcPct val="90000"/>
              </a:lnSpc>
              <a:spcBef>
                <a:spcPts val="1035"/>
              </a:spcBef>
              <a:buFont typeface="Courier New" panose="02070309020205020404" pitchFamily="49" charset="0"/>
              <a:buChar char="o"/>
            </a:pPr>
            <a:endParaRPr lang="en-US" sz="1800" dirty="0">
              <a:solidFill>
                <a:schemeClr val="tx2">
                  <a:lumMod val="65000"/>
                  <a:lumOff val="35000"/>
                </a:schemeClr>
              </a:solidFill>
              <a:latin typeface="+mn-lt"/>
              <a:ea typeface="ＭＳ Ｐゴシック" charset="0"/>
            </a:endParaRPr>
          </a:p>
        </p:txBody>
      </p:sp>
      <p:cxnSp>
        <p:nvCxnSpPr>
          <p:cNvPr id="6" name="Straight Arrow Connector 5">
            <a:extLst>
              <a:ext uri="{FF2B5EF4-FFF2-40B4-BE49-F238E27FC236}">
                <a16:creationId xmlns:a16="http://schemas.microsoft.com/office/drawing/2014/main" id="{D22305DB-F587-4D16-B8DF-9033A149B649}"/>
              </a:ext>
            </a:extLst>
          </p:cNvPr>
          <p:cNvCxnSpPr/>
          <p:nvPr/>
        </p:nvCxnSpPr>
        <p:spPr bwMode="auto">
          <a:xfrm>
            <a:off x="4621046" y="4030151"/>
            <a:ext cx="322118"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777115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6954"/>
            <a:ext cx="10439400" cy="533400"/>
          </a:xfrm>
        </p:spPr>
        <p:txBody>
          <a:bodyPr/>
          <a:lstStyle/>
          <a:p>
            <a:r>
              <a:rPr lang="en-US" sz="2800" dirty="0"/>
              <a:t>Definition of Engagement Team </a:t>
            </a:r>
            <a:br>
              <a:rPr lang="en-US" sz="2800" dirty="0"/>
            </a:br>
            <a:r>
              <a:rPr lang="en-US" sz="2800" dirty="0"/>
              <a:t>(Extant Code vs ISA 220 (Revised) vs ISQM 1) </a:t>
            </a:r>
            <a:endParaRPr lang="en-US" sz="2667" dirty="0"/>
          </a:p>
        </p:txBody>
      </p:sp>
      <p:graphicFrame>
        <p:nvGraphicFramePr>
          <p:cNvPr id="3" name="Table 6">
            <a:extLst>
              <a:ext uri="{FF2B5EF4-FFF2-40B4-BE49-F238E27FC236}">
                <a16:creationId xmlns:a16="http://schemas.microsoft.com/office/drawing/2014/main" id="{A1DFDDA9-4EF7-4AC9-A5AD-52EE723DB98B}"/>
              </a:ext>
            </a:extLst>
          </p:cNvPr>
          <p:cNvGraphicFramePr>
            <a:graphicFrameLocks noGrp="1"/>
          </p:cNvGraphicFramePr>
          <p:nvPr>
            <p:extLst>
              <p:ext uri="{D42A27DB-BD31-4B8C-83A1-F6EECF244321}">
                <p14:modId xmlns:p14="http://schemas.microsoft.com/office/powerpoint/2010/main" val="1913189979"/>
              </p:ext>
            </p:extLst>
          </p:nvPr>
        </p:nvGraphicFramePr>
        <p:xfrm>
          <a:off x="533400" y="1891393"/>
          <a:ext cx="11277600" cy="3901440"/>
        </p:xfrm>
        <a:graphic>
          <a:graphicData uri="http://schemas.openxmlformats.org/drawingml/2006/table">
            <a:tbl>
              <a:tblPr firstRow="1" bandRow="1">
                <a:tableStyleId>{5C22544A-7EE6-4342-B048-85BDC9FD1C3A}</a:tableStyleId>
              </a:tblPr>
              <a:tblGrid>
                <a:gridCol w="3493316">
                  <a:extLst>
                    <a:ext uri="{9D8B030D-6E8A-4147-A177-3AD203B41FA5}">
                      <a16:colId xmlns:a16="http://schemas.microsoft.com/office/drawing/2014/main" val="17099611"/>
                    </a:ext>
                  </a:extLst>
                </a:gridCol>
                <a:gridCol w="5184396">
                  <a:extLst>
                    <a:ext uri="{9D8B030D-6E8A-4147-A177-3AD203B41FA5}">
                      <a16:colId xmlns:a16="http://schemas.microsoft.com/office/drawing/2014/main" val="582301152"/>
                    </a:ext>
                  </a:extLst>
                </a:gridCol>
                <a:gridCol w="2599888">
                  <a:extLst>
                    <a:ext uri="{9D8B030D-6E8A-4147-A177-3AD203B41FA5}">
                      <a16:colId xmlns:a16="http://schemas.microsoft.com/office/drawing/2014/main" val="2177898593"/>
                    </a:ext>
                  </a:extLst>
                </a:gridCol>
              </a:tblGrid>
              <a:tr h="432601">
                <a:tc>
                  <a:txBody>
                    <a:bodyPr/>
                    <a:lstStyle/>
                    <a:p>
                      <a:pPr marL="0" marR="0" lvl="0" indent="0" algn="ctr" defTabSz="609570" rtl="0" eaLnBrk="1" fontAlgn="auto" latinLnBrk="0" hangingPunct="1">
                        <a:lnSpc>
                          <a:spcPct val="100000"/>
                        </a:lnSpc>
                        <a:spcBef>
                          <a:spcPts val="0"/>
                        </a:spcBef>
                        <a:spcAft>
                          <a:spcPts val="0"/>
                        </a:spcAft>
                        <a:buClrTx/>
                        <a:buSzTx/>
                        <a:buFontTx/>
                        <a:buNone/>
                        <a:tabLst/>
                        <a:defRPr/>
                      </a:pPr>
                      <a:r>
                        <a:rPr lang="en-US" sz="1400" dirty="0"/>
                        <a:t>Extant Code</a:t>
                      </a:r>
                    </a:p>
                  </a:txBody>
                  <a:tcPr/>
                </a:tc>
                <a:tc>
                  <a:txBody>
                    <a:bodyPr/>
                    <a:lstStyle/>
                    <a:p>
                      <a:pPr marL="0" marR="0" lvl="0" indent="0" algn="ctr" defTabSz="609570" rtl="0" eaLnBrk="1" fontAlgn="auto" latinLnBrk="0" hangingPunct="1">
                        <a:lnSpc>
                          <a:spcPct val="100000"/>
                        </a:lnSpc>
                        <a:spcBef>
                          <a:spcPts val="0"/>
                        </a:spcBef>
                        <a:spcAft>
                          <a:spcPts val="0"/>
                        </a:spcAft>
                        <a:buClrTx/>
                        <a:buSzTx/>
                        <a:buFontTx/>
                        <a:buNone/>
                        <a:tabLst/>
                        <a:defRPr/>
                      </a:pPr>
                      <a:r>
                        <a:rPr lang="en-US" sz="1400" dirty="0"/>
                        <a:t>ISA 220 (Revised)(Approved September 2020)</a:t>
                      </a:r>
                    </a:p>
                  </a:txBody>
                  <a:tcPr/>
                </a:tc>
                <a:tc>
                  <a:txBody>
                    <a:bodyPr/>
                    <a:lstStyle/>
                    <a:p>
                      <a:pPr marL="0" marR="0" lvl="0" indent="0" algn="ctr" defTabSz="609570" rtl="0" eaLnBrk="1" fontAlgn="auto" latinLnBrk="0" hangingPunct="1">
                        <a:lnSpc>
                          <a:spcPct val="100000"/>
                        </a:lnSpc>
                        <a:spcBef>
                          <a:spcPts val="0"/>
                        </a:spcBef>
                        <a:spcAft>
                          <a:spcPts val="0"/>
                        </a:spcAft>
                        <a:buClrTx/>
                        <a:buSzTx/>
                        <a:buFontTx/>
                        <a:buNone/>
                        <a:tabLst/>
                        <a:defRPr/>
                      </a:pPr>
                      <a:r>
                        <a:rPr lang="en-US" sz="1400" dirty="0"/>
                        <a:t>ISQM 1 (Approved September 2020)</a:t>
                      </a:r>
                    </a:p>
                  </a:txBody>
                  <a:tcPr/>
                </a:tc>
                <a:extLst>
                  <a:ext uri="{0D108BD9-81ED-4DB2-BD59-A6C34878D82A}">
                    <a16:rowId xmlns:a16="http://schemas.microsoft.com/office/drawing/2014/main" val="1813045498"/>
                  </a:ext>
                </a:extLst>
              </a:tr>
              <a:tr h="3287767">
                <a:tc>
                  <a:txBody>
                    <a:bodyPr/>
                    <a:lstStyle/>
                    <a:p>
                      <a:pPr marL="0" marR="0" lvl="0" indent="0" algn="l" defTabSz="609570" rtl="0" eaLnBrk="1" fontAlgn="auto" latinLnBrk="0" hangingPunct="1">
                        <a:lnSpc>
                          <a:spcPct val="100000"/>
                        </a:lnSpc>
                        <a:spcBef>
                          <a:spcPts val="1200"/>
                        </a:spcBef>
                        <a:spcAft>
                          <a:spcPts val="1200"/>
                        </a:spcAft>
                        <a:buClrTx/>
                        <a:buSzTx/>
                        <a:buFontTx/>
                        <a:buNone/>
                        <a:tabLst/>
                        <a:defRPr/>
                      </a:pPr>
                      <a:r>
                        <a:rPr lang="en-US" sz="1400" dirty="0">
                          <a:solidFill>
                            <a:schemeClr val="tx2">
                              <a:lumMod val="65000"/>
                              <a:lumOff val="35000"/>
                            </a:schemeClr>
                          </a:solidFill>
                        </a:rPr>
                        <a:t>All partners and staff performing the engagement, and any individuals engaged by the firm or a network firm who perform </a:t>
                      </a:r>
                      <a:r>
                        <a:rPr lang="en-US" sz="1400" b="1" dirty="0">
                          <a:solidFill>
                            <a:srgbClr val="C00000"/>
                          </a:solidFill>
                        </a:rPr>
                        <a:t>assurance procedures</a:t>
                      </a:r>
                      <a:r>
                        <a:rPr lang="en-US" sz="1400" dirty="0">
                          <a:solidFill>
                            <a:srgbClr val="C00000"/>
                          </a:solidFill>
                        </a:rPr>
                        <a:t> </a:t>
                      </a:r>
                      <a:r>
                        <a:rPr lang="en-US" sz="1400" dirty="0">
                          <a:solidFill>
                            <a:schemeClr val="tx2">
                              <a:lumMod val="65000"/>
                              <a:lumOff val="35000"/>
                            </a:schemeClr>
                          </a:solidFill>
                        </a:rPr>
                        <a:t>on the engagement. This excludes external experts engaged by the firm or by a network firm. </a:t>
                      </a:r>
                    </a:p>
                    <a:p>
                      <a:pPr marL="0" marR="0" lvl="0" indent="0" algn="l" defTabSz="609570" rtl="0" eaLnBrk="1" fontAlgn="auto" latinLnBrk="0" hangingPunct="1">
                        <a:lnSpc>
                          <a:spcPct val="100000"/>
                        </a:lnSpc>
                        <a:spcBef>
                          <a:spcPts val="1200"/>
                        </a:spcBef>
                        <a:spcAft>
                          <a:spcPts val="1200"/>
                        </a:spcAft>
                        <a:buClrTx/>
                        <a:buSzTx/>
                        <a:buFontTx/>
                        <a:buNone/>
                        <a:tabLst/>
                        <a:defRPr/>
                      </a:pPr>
                      <a:r>
                        <a:rPr lang="en-US" sz="1400" dirty="0">
                          <a:solidFill>
                            <a:schemeClr val="tx2">
                              <a:lumMod val="65000"/>
                              <a:lumOff val="35000"/>
                            </a:schemeClr>
                          </a:solidFill>
                        </a:rPr>
                        <a:t>The term “engagement team” also excludes individuals within the client’s internal audit function who provide direct assistance on an audit engagement when the external auditor complies with the requirements of ISA 610 (Revised 2013), </a:t>
                      </a:r>
                      <a:r>
                        <a:rPr lang="en-US" sz="1400" i="1" dirty="0">
                          <a:solidFill>
                            <a:schemeClr val="tx2">
                              <a:lumMod val="65000"/>
                              <a:lumOff val="35000"/>
                            </a:schemeClr>
                          </a:solidFill>
                        </a:rPr>
                        <a:t>Using the Work of Internal Auditors.</a:t>
                      </a:r>
                    </a:p>
                  </a:txBody>
                  <a:tcPr/>
                </a:tc>
                <a:tc>
                  <a:txBody>
                    <a:bodyPr/>
                    <a:lstStyle/>
                    <a:p>
                      <a:pPr algn="l">
                        <a:spcBef>
                          <a:spcPts val="600"/>
                        </a:spcBef>
                        <a:spcAft>
                          <a:spcPts val="600"/>
                        </a:spcAft>
                      </a:pPr>
                      <a:r>
                        <a:rPr lang="en-US" sz="1400" dirty="0">
                          <a:solidFill>
                            <a:schemeClr val="tx2">
                              <a:lumMod val="65000"/>
                              <a:lumOff val="35000"/>
                            </a:schemeClr>
                          </a:solidFill>
                        </a:rPr>
                        <a:t>All partners and staff performing the </a:t>
                      </a:r>
                      <a:r>
                        <a:rPr lang="en-US" sz="1400" dirty="0">
                          <a:solidFill>
                            <a:srgbClr val="C00000"/>
                          </a:solidFill>
                        </a:rPr>
                        <a:t>audit engagement</a:t>
                      </a:r>
                      <a:r>
                        <a:rPr lang="en-US" sz="1400" dirty="0">
                          <a:solidFill>
                            <a:schemeClr val="tx2">
                              <a:lumMod val="65000"/>
                              <a:lumOff val="35000"/>
                            </a:schemeClr>
                          </a:solidFill>
                        </a:rPr>
                        <a:t>, and any other individuals who perform </a:t>
                      </a:r>
                      <a:r>
                        <a:rPr lang="en-US" sz="1400" dirty="0">
                          <a:solidFill>
                            <a:srgbClr val="C00000"/>
                          </a:solidFill>
                        </a:rPr>
                        <a:t>audit procedures on the engagement</a:t>
                      </a:r>
                      <a:r>
                        <a:rPr lang="en-US" sz="1400" dirty="0">
                          <a:solidFill>
                            <a:schemeClr val="tx2">
                              <a:lumMod val="65000"/>
                              <a:lumOff val="35000"/>
                            </a:schemeClr>
                          </a:solidFill>
                        </a:rPr>
                        <a:t>, excluding </a:t>
                      </a:r>
                      <a:r>
                        <a:rPr lang="en-US" sz="1400" kern="1200" dirty="0">
                          <a:solidFill>
                            <a:schemeClr val="tx2">
                              <a:lumMod val="65000"/>
                              <a:lumOff val="35000"/>
                            </a:schemeClr>
                          </a:solidFill>
                          <a:latin typeface="+mn-lt"/>
                          <a:ea typeface="+mn-ea"/>
                          <a:cs typeface="+mn-cs"/>
                        </a:rPr>
                        <a:t>an auditor’s external expert and </a:t>
                      </a:r>
                      <a:r>
                        <a:rPr lang="en-US" sz="1400" dirty="0">
                          <a:solidFill>
                            <a:schemeClr val="tx2">
                              <a:lumMod val="65000"/>
                              <a:lumOff val="35000"/>
                            </a:schemeClr>
                          </a:solidFill>
                        </a:rPr>
                        <a:t>internal auditors who provide direct assistance on an engagement. </a:t>
                      </a:r>
                    </a:p>
                    <a:p>
                      <a:pPr algn="l">
                        <a:spcBef>
                          <a:spcPts val="600"/>
                        </a:spcBef>
                        <a:spcAft>
                          <a:spcPts val="600"/>
                        </a:spcAft>
                      </a:pPr>
                      <a:r>
                        <a:rPr lang="en-US" sz="1400" dirty="0">
                          <a:solidFill>
                            <a:schemeClr val="tx2">
                              <a:lumMod val="65000"/>
                              <a:lumOff val="35000"/>
                            </a:schemeClr>
                          </a:solidFill>
                        </a:rPr>
                        <a:t>A17 	Engagement teams include personnel and </a:t>
                      </a:r>
                      <a:r>
                        <a:rPr lang="en-US" sz="1400" kern="1200" dirty="0">
                          <a:solidFill>
                            <a:srgbClr val="C00000"/>
                          </a:solidFill>
                          <a:latin typeface="+mn-lt"/>
                          <a:ea typeface="+mn-ea"/>
                          <a:cs typeface="+mn-cs"/>
                        </a:rPr>
                        <a:t>may also include</a:t>
                      </a:r>
                      <a:r>
                        <a:rPr lang="en-US" sz="1400" dirty="0">
                          <a:solidFill>
                            <a:schemeClr val="tx2">
                              <a:lumMod val="65000"/>
                              <a:lumOff val="35000"/>
                            </a:schemeClr>
                          </a:solidFill>
                        </a:rPr>
                        <a:t> </a:t>
                      </a:r>
                      <a:r>
                        <a:rPr lang="en-US" sz="1400" kern="1200" dirty="0">
                          <a:solidFill>
                            <a:srgbClr val="C00000"/>
                          </a:solidFill>
                          <a:latin typeface="+mn-lt"/>
                          <a:ea typeface="+mn-ea"/>
                          <a:cs typeface="+mn-cs"/>
                        </a:rPr>
                        <a:t>other individuals </a:t>
                      </a:r>
                      <a:r>
                        <a:rPr lang="en-US" sz="1400" dirty="0">
                          <a:solidFill>
                            <a:schemeClr val="tx2">
                              <a:lumMod val="65000"/>
                              <a:lumOff val="35000"/>
                            </a:schemeClr>
                          </a:solidFill>
                        </a:rPr>
                        <a:t>who perform audit procedures who are from: </a:t>
                      </a:r>
                    </a:p>
                    <a:p>
                      <a:pPr marL="342900" indent="-342900" algn="l">
                        <a:spcBef>
                          <a:spcPts val="300"/>
                        </a:spcBef>
                        <a:spcAft>
                          <a:spcPts val="300"/>
                        </a:spcAft>
                        <a:buFont typeface="+mj-lt"/>
                        <a:buAutoNum type="alphaLcParenR"/>
                      </a:pPr>
                      <a:r>
                        <a:rPr lang="en-US" sz="1400" dirty="0">
                          <a:solidFill>
                            <a:srgbClr val="C00000"/>
                          </a:solidFill>
                        </a:rPr>
                        <a:t>A network firm</a:t>
                      </a:r>
                    </a:p>
                    <a:p>
                      <a:pPr marL="342900" indent="-342900" algn="l">
                        <a:spcBef>
                          <a:spcPts val="300"/>
                        </a:spcBef>
                        <a:spcAft>
                          <a:spcPts val="300"/>
                        </a:spcAft>
                        <a:buFont typeface="+mj-lt"/>
                        <a:buAutoNum type="alphaLcParenR"/>
                      </a:pPr>
                      <a:r>
                        <a:rPr lang="en-US" sz="1400" dirty="0">
                          <a:solidFill>
                            <a:srgbClr val="C00000"/>
                          </a:solidFill>
                        </a:rPr>
                        <a:t>A firm that is not a network firm, or another service provider</a:t>
                      </a:r>
                    </a:p>
                    <a:p>
                      <a:pPr algn="l">
                        <a:spcBef>
                          <a:spcPts val="600"/>
                        </a:spcBef>
                        <a:spcAft>
                          <a:spcPts val="600"/>
                        </a:spcAft>
                      </a:pPr>
                      <a:r>
                        <a:rPr lang="en-US" sz="1400" dirty="0">
                          <a:solidFill>
                            <a:schemeClr val="tx2">
                              <a:lumMod val="65000"/>
                              <a:lumOff val="35000"/>
                            </a:schemeClr>
                          </a:solidFill>
                        </a:rPr>
                        <a:t>For example, an individual from another firm may perform audit procedures on the financial information of a component in a group audit engagement, attend a physical inventory count or inspect physical fixed assets at a remote location.</a:t>
                      </a:r>
                    </a:p>
                  </a:txBody>
                  <a:tcPr/>
                </a:tc>
                <a:tc>
                  <a:txBody>
                    <a:bodyPr/>
                    <a:lstStyle/>
                    <a:p>
                      <a:pPr algn="l">
                        <a:spcBef>
                          <a:spcPts val="600"/>
                        </a:spcBef>
                        <a:spcAft>
                          <a:spcPts val="600"/>
                        </a:spcAft>
                      </a:pPr>
                      <a:r>
                        <a:rPr lang="en-US" sz="1400" dirty="0">
                          <a:solidFill>
                            <a:schemeClr val="tx2">
                              <a:lumMod val="65000"/>
                              <a:lumOff val="35000"/>
                            </a:schemeClr>
                          </a:solidFill>
                        </a:rPr>
                        <a:t>All partners and staff performing </a:t>
                      </a:r>
                      <a:r>
                        <a:rPr lang="en-US" sz="1400" kern="1200" dirty="0">
                          <a:solidFill>
                            <a:schemeClr val="tx2">
                              <a:lumMod val="65000"/>
                              <a:lumOff val="35000"/>
                            </a:schemeClr>
                          </a:solidFill>
                          <a:latin typeface="+mn-lt"/>
                          <a:ea typeface="+mn-ea"/>
                          <a:cs typeface="+mn-cs"/>
                        </a:rPr>
                        <a:t>the </a:t>
                      </a:r>
                      <a:r>
                        <a:rPr lang="en-US" sz="1400" dirty="0">
                          <a:solidFill>
                            <a:srgbClr val="C00000"/>
                          </a:solidFill>
                        </a:rPr>
                        <a:t>engagement</a:t>
                      </a:r>
                      <a:r>
                        <a:rPr lang="en-US" sz="1400" kern="1200" dirty="0">
                          <a:solidFill>
                            <a:schemeClr val="tx2">
                              <a:lumMod val="65000"/>
                              <a:lumOff val="35000"/>
                            </a:schemeClr>
                          </a:solidFill>
                          <a:latin typeface="+mn-lt"/>
                          <a:ea typeface="+mn-ea"/>
                          <a:cs typeface="+mn-cs"/>
                        </a:rPr>
                        <a:t>, </a:t>
                      </a:r>
                      <a:r>
                        <a:rPr lang="en-US" sz="1400" dirty="0">
                          <a:solidFill>
                            <a:schemeClr val="tx2">
                              <a:lumMod val="65000"/>
                              <a:lumOff val="35000"/>
                            </a:schemeClr>
                          </a:solidFill>
                        </a:rPr>
                        <a:t>and any other individuals who perform procedures on the engagement, excluding an external expert and internal auditors who provide direct assistance on an engagement.</a:t>
                      </a:r>
                    </a:p>
                  </a:txBody>
                  <a:tcPr/>
                </a:tc>
                <a:extLst>
                  <a:ext uri="{0D108BD9-81ED-4DB2-BD59-A6C34878D82A}">
                    <a16:rowId xmlns:a16="http://schemas.microsoft.com/office/drawing/2014/main" val="1426812053"/>
                  </a:ext>
                </a:extLst>
              </a:tr>
            </a:tbl>
          </a:graphicData>
        </a:graphic>
      </p:graphicFrame>
    </p:spTree>
    <p:extLst>
      <p:ext uri="{BB962C8B-B14F-4D97-AF65-F5344CB8AC3E}">
        <p14:creationId xmlns:p14="http://schemas.microsoft.com/office/powerpoint/2010/main" val="2124461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433" y="570360"/>
            <a:ext cx="10439400" cy="533400"/>
          </a:xfrm>
        </p:spPr>
        <p:txBody>
          <a:bodyPr/>
          <a:lstStyle/>
          <a:p>
            <a:br>
              <a:rPr lang="en-US" sz="2000" dirty="0"/>
            </a:br>
            <a:r>
              <a:rPr lang="en-US" sz="2000" dirty="0"/>
              <a:t>Proposed Changes to Engagement Team Definition</a:t>
            </a:r>
            <a:br>
              <a:rPr lang="en-US" sz="2000" dirty="0"/>
            </a:br>
            <a:endParaRPr lang="en-US" sz="2000" dirty="0"/>
          </a:p>
        </p:txBody>
      </p:sp>
      <p:sp>
        <p:nvSpPr>
          <p:cNvPr id="7" name="Subtitle 2">
            <a:extLst>
              <a:ext uri="{FF2B5EF4-FFF2-40B4-BE49-F238E27FC236}">
                <a16:creationId xmlns:a16="http://schemas.microsoft.com/office/drawing/2014/main" id="{F4CC23C1-73B6-406B-9E8F-937384A1A998}"/>
              </a:ext>
            </a:extLst>
          </p:cNvPr>
          <p:cNvSpPr txBox="1">
            <a:spLocks/>
          </p:cNvSpPr>
          <p:nvPr/>
        </p:nvSpPr>
        <p:spPr>
          <a:xfrm>
            <a:off x="511728" y="627"/>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Definition of Engagement Team</a:t>
            </a:r>
            <a:endParaRPr lang="en-US" kern="0" dirty="0">
              <a:solidFill>
                <a:schemeClr val="bg1"/>
              </a:solidFill>
            </a:endParaRPr>
          </a:p>
        </p:txBody>
      </p:sp>
      <p:pic>
        <p:nvPicPr>
          <p:cNvPr id="8" name="Picture 7">
            <a:extLst>
              <a:ext uri="{FF2B5EF4-FFF2-40B4-BE49-F238E27FC236}">
                <a16:creationId xmlns:a16="http://schemas.microsoft.com/office/drawing/2014/main" id="{C4B98681-F10B-4E19-A8FF-56E93B03342E}"/>
              </a:ext>
            </a:extLst>
          </p:cNvPr>
          <p:cNvPicPr>
            <a:picLocks noChangeAspect="1"/>
          </p:cNvPicPr>
          <p:nvPr/>
        </p:nvPicPr>
        <p:blipFill>
          <a:blip r:embed="rId3"/>
          <a:stretch>
            <a:fillRect/>
          </a:stretch>
        </p:blipFill>
        <p:spPr>
          <a:xfrm>
            <a:off x="511728" y="1775636"/>
            <a:ext cx="11200035" cy="4242392"/>
          </a:xfrm>
          <a:prstGeom prst="rect">
            <a:avLst/>
          </a:prstGeom>
        </p:spPr>
      </p:pic>
    </p:spTree>
    <p:extLst>
      <p:ext uri="{BB962C8B-B14F-4D97-AF65-F5344CB8AC3E}">
        <p14:creationId xmlns:p14="http://schemas.microsoft.com/office/powerpoint/2010/main" val="944863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auto">
          <a:xfrm>
            <a:off x="508000" y="533400"/>
            <a:ext cx="10058400" cy="533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ctr">
            <a:noAutofit/>
          </a:bodyPr>
          <a:lstStyle/>
          <a:p>
            <a:r>
              <a:rPr lang="en-US" sz="2800" dirty="0"/>
              <a:t>Matters for CAG Consideration:</a:t>
            </a:r>
            <a:br>
              <a:rPr lang="en-US" sz="2800" dirty="0"/>
            </a:br>
            <a:r>
              <a:rPr lang="en-US" sz="2800" dirty="0"/>
              <a:t>Definition of Engagement Team</a:t>
            </a:r>
          </a:p>
        </p:txBody>
      </p:sp>
      <p:graphicFrame>
        <p:nvGraphicFramePr>
          <p:cNvPr id="7" name="Content Placeholder 1">
            <a:extLst>
              <a:ext uri="{FF2B5EF4-FFF2-40B4-BE49-F238E27FC236}">
                <a16:creationId xmlns:a16="http://schemas.microsoft.com/office/drawing/2014/main" id="{FCD2CF78-FC61-452B-9831-40D87E711B98}"/>
              </a:ext>
            </a:extLst>
          </p:cNvPr>
          <p:cNvGraphicFramePr>
            <a:graphicFrameLocks noGrp="1"/>
          </p:cNvGraphicFramePr>
          <p:nvPr>
            <p:ph idx="1"/>
            <p:extLst>
              <p:ext uri="{D42A27DB-BD31-4B8C-83A1-F6EECF244321}">
                <p14:modId xmlns:p14="http://schemas.microsoft.com/office/powerpoint/2010/main" val="195358782"/>
              </p:ext>
            </p:extLst>
          </p:nvPr>
        </p:nvGraphicFramePr>
        <p:xfrm>
          <a:off x="508000" y="1794501"/>
          <a:ext cx="11277600" cy="4084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9189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6954"/>
            <a:ext cx="10439400" cy="533400"/>
          </a:xfrm>
        </p:spPr>
        <p:txBody>
          <a:bodyPr/>
          <a:lstStyle/>
          <a:p>
            <a:br>
              <a:rPr lang="en-US" sz="2800" dirty="0"/>
            </a:br>
            <a:br>
              <a:rPr lang="en-US" sz="2800" dirty="0"/>
            </a:br>
            <a:endParaRPr lang="en-US" sz="2800" dirty="0"/>
          </a:p>
        </p:txBody>
      </p:sp>
      <p:sp>
        <p:nvSpPr>
          <p:cNvPr id="9" name="Title 1">
            <a:extLst>
              <a:ext uri="{FF2B5EF4-FFF2-40B4-BE49-F238E27FC236}">
                <a16:creationId xmlns:a16="http://schemas.microsoft.com/office/drawing/2014/main" id="{48BA4752-CA27-44D9-A4EF-6398D704BBF1}"/>
              </a:ext>
            </a:extLst>
          </p:cNvPr>
          <p:cNvSpPr txBox="1">
            <a:spLocks/>
          </p:cNvSpPr>
          <p:nvPr/>
        </p:nvSpPr>
        <p:spPr bwMode="auto">
          <a:xfrm>
            <a:off x="510018" y="506954"/>
            <a:ext cx="10439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a:lstStyle>
          <a:p>
            <a:br>
              <a:rPr lang="en-US" sz="2800" kern="0" dirty="0"/>
            </a:br>
            <a:r>
              <a:rPr lang="en-US" sz="2800" dirty="0"/>
              <a:t>Independence Consideration for EQRs</a:t>
            </a:r>
          </a:p>
          <a:p>
            <a:endParaRPr lang="en-US" sz="2800" kern="0" dirty="0"/>
          </a:p>
        </p:txBody>
      </p:sp>
      <p:sp>
        <p:nvSpPr>
          <p:cNvPr id="7" name="Subtitle 2">
            <a:extLst>
              <a:ext uri="{FF2B5EF4-FFF2-40B4-BE49-F238E27FC236}">
                <a16:creationId xmlns:a16="http://schemas.microsoft.com/office/drawing/2014/main" id="{7774A721-1F1F-4D8E-B5EC-CC05C7592398}"/>
              </a:ext>
            </a:extLst>
          </p:cNvPr>
          <p:cNvSpPr txBox="1">
            <a:spLocks/>
          </p:cNvSpPr>
          <p:nvPr/>
        </p:nvSpPr>
        <p:spPr>
          <a:xfrm>
            <a:off x="510018" y="18323"/>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endParaRPr lang="en-US" sz="1600" kern="0" dirty="0">
              <a:solidFill>
                <a:schemeClr val="bg1"/>
              </a:solidFill>
              <a:latin typeface="Arial" panose="020B0604020202020204" pitchFamily="34" charset="0"/>
              <a:cs typeface="Arial" panose="020B0604020202020204" pitchFamily="34" charset="0"/>
            </a:endParaRPr>
          </a:p>
        </p:txBody>
      </p:sp>
      <p:pic>
        <p:nvPicPr>
          <p:cNvPr id="5" name="Graphic 4" descr="Laptop with phone and calculator">
            <a:extLst>
              <a:ext uri="{FF2B5EF4-FFF2-40B4-BE49-F238E27FC236}">
                <a16:creationId xmlns:a16="http://schemas.microsoft.com/office/drawing/2014/main" id="{D7ABA6D9-EFEA-470F-9768-9929F9F817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11085" y="2475207"/>
            <a:ext cx="4218215" cy="3943330"/>
          </a:xfrm>
          <a:prstGeom prst="rect">
            <a:avLst/>
          </a:prstGeom>
        </p:spPr>
      </p:pic>
      <p:sp>
        <p:nvSpPr>
          <p:cNvPr id="11" name="TextBox 10">
            <a:extLst>
              <a:ext uri="{FF2B5EF4-FFF2-40B4-BE49-F238E27FC236}">
                <a16:creationId xmlns:a16="http://schemas.microsoft.com/office/drawing/2014/main" id="{F52D9EE0-44FB-4B68-917C-E798064C8868}"/>
              </a:ext>
            </a:extLst>
          </p:cNvPr>
          <p:cNvSpPr txBox="1"/>
          <p:nvPr/>
        </p:nvSpPr>
        <p:spPr>
          <a:xfrm>
            <a:off x="1353661" y="2053926"/>
            <a:ext cx="9595757" cy="461665"/>
          </a:xfrm>
          <a:prstGeom prst="rect">
            <a:avLst/>
          </a:prstGeom>
          <a:noFill/>
        </p:spPr>
        <p:txBody>
          <a:bodyPr wrap="square">
            <a:spAutoFit/>
          </a:bodyPr>
          <a:lstStyle/>
          <a:p>
            <a:pPr algn="ctr"/>
            <a:r>
              <a:rPr lang="en-US" dirty="0">
                <a:latin typeface="Arial" panose="020B0604020202020204" pitchFamily="34" charset="0"/>
                <a:ea typeface="MS Mincho" panose="02020609040205080304" pitchFamily="49" charset="-128"/>
              </a:rPr>
              <a:t>E</a:t>
            </a:r>
            <a:r>
              <a:rPr lang="en-US" sz="2400" dirty="0">
                <a:effectLst/>
                <a:latin typeface="Arial" panose="020B0604020202020204" pitchFamily="34" charset="0"/>
                <a:ea typeface="MS Mincho" panose="02020609040205080304" pitchFamily="49" charset="-128"/>
              </a:rPr>
              <a:t>ngagement </a:t>
            </a:r>
            <a:r>
              <a:rPr lang="en-US" dirty="0">
                <a:latin typeface="Arial" panose="020B0604020202020204" pitchFamily="34" charset="0"/>
                <a:ea typeface="MS Mincho" panose="02020609040205080304" pitchFamily="49" charset="-128"/>
              </a:rPr>
              <a:t>Q</a:t>
            </a:r>
            <a:r>
              <a:rPr lang="en-US" sz="2400" dirty="0">
                <a:effectLst/>
                <a:latin typeface="Arial" panose="020B0604020202020204" pitchFamily="34" charset="0"/>
                <a:ea typeface="MS Mincho" panose="02020609040205080304" pitchFamily="49" charset="-128"/>
              </a:rPr>
              <a:t>uality </a:t>
            </a:r>
            <a:r>
              <a:rPr lang="en-US" dirty="0">
                <a:latin typeface="Arial" panose="020B0604020202020204" pitchFamily="34" charset="0"/>
                <a:ea typeface="MS Mincho" panose="02020609040205080304" pitchFamily="49" charset="-128"/>
              </a:rPr>
              <a:t>R</a:t>
            </a:r>
            <a:r>
              <a:rPr lang="en-US" sz="2400" dirty="0">
                <a:effectLst/>
                <a:latin typeface="Arial" panose="020B0604020202020204" pitchFamily="34" charset="0"/>
                <a:ea typeface="MS Mincho" panose="02020609040205080304" pitchFamily="49" charset="-128"/>
              </a:rPr>
              <a:t>eviewers outside the firm and the network</a:t>
            </a:r>
            <a:endParaRPr lang="en-US" dirty="0"/>
          </a:p>
        </p:txBody>
      </p:sp>
      <p:pic>
        <p:nvPicPr>
          <p:cNvPr id="15" name="Picture 14">
            <a:extLst>
              <a:ext uri="{FF2B5EF4-FFF2-40B4-BE49-F238E27FC236}">
                <a16:creationId xmlns:a16="http://schemas.microsoft.com/office/drawing/2014/main" id="{811E5613-667D-496A-ABDF-C6CA6387A1B9}"/>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rot="443477">
            <a:off x="7458053" y="3248567"/>
            <a:ext cx="2660989" cy="2384246"/>
          </a:xfrm>
          <a:prstGeom prst="rect">
            <a:avLst/>
          </a:prstGeom>
        </p:spPr>
      </p:pic>
    </p:spTree>
    <p:extLst>
      <p:ext uri="{BB962C8B-B14F-4D97-AF65-F5344CB8AC3E}">
        <p14:creationId xmlns:p14="http://schemas.microsoft.com/office/powerpoint/2010/main" val="3840890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6954"/>
            <a:ext cx="10439400" cy="533400"/>
          </a:xfrm>
        </p:spPr>
        <p:txBody>
          <a:bodyPr/>
          <a:lstStyle/>
          <a:p>
            <a:br>
              <a:rPr lang="en-US" sz="2800" dirty="0"/>
            </a:br>
            <a:br>
              <a:rPr lang="en-US" sz="2800" dirty="0"/>
            </a:br>
            <a:endParaRPr lang="en-US" sz="2800" dirty="0"/>
          </a:p>
        </p:txBody>
      </p:sp>
      <p:sp>
        <p:nvSpPr>
          <p:cNvPr id="9" name="Title 1">
            <a:extLst>
              <a:ext uri="{FF2B5EF4-FFF2-40B4-BE49-F238E27FC236}">
                <a16:creationId xmlns:a16="http://schemas.microsoft.com/office/drawing/2014/main" id="{48BA4752-CA27-44D9-A4EF-6398D704BBF1}"/>
              </a:ext>
            </a:extLst>
          </p:cNvPr>
          <p:cNvSpPr txBox="1">
            <a:spLocks/>
          </p:cNvSpPr>
          <p:nvPr/>
        </p:nvSpPr>
        <p:spPr bwMode="auto">
          <a:xfrm>
            <a:off x="744836" y="582703"/>
            <a:ext cx="10439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4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0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278"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a:lstStyle>
          <a:p>
            <a:br>
              <a:rPr lang="en-US" sz="2800" kern="0" dirty="0"/>
            </a:br>
            <a:r>
              <a:rPr lang="en-US" dirty="0"/>
              <a:t>Proposed Definitions: Audit Team (Marked Up)</a:t>
            </a:r>
            <a:br>
              <a:rPr lang="en-US" sz="2800" kern="0" dirty="0"/>
            </a:br>
            <a:endParaRPr lang="en-US" sz="2800" kern="0" dirty="0"/>
          </a:p>
        </p:txBody>
      </p:sp>
      <p:graphicFrame>
        <p:nvGraphicFramePr>
          <p:cNvPr id="13" name="Diagram 12">
            <a:extLst>
              <a:ext uri="{FF2B5EF4-FFF2-40B4-BE49-F238E27FC236}">
                <a16:creationId xmlns:a16="http://schemas.microsoft.com/office/drawing/2014/main" id="{E37A99ED-2D6D-4A82-828B-AB09B1B8C8B9}"/>
              </a:ext>
            </a:extLst>
          </p:cNvPr>
          <p:cNvGraphicFramePr/>
          <p:nvPr>
            <p:extLst>
              <p:ext uri="{D42A27DB-BD31-4B8C-83A1-F6EECF244321}">
                <p14:modId xmlns:p14="http://schemas.microsoft.com/office/powerpoint/2010/main" val="3512349180"/>
              </p:ext>
            </p:extLst>
          </p:nvPr>
        </p:nvGraphicFramePr>
        <p:xfrm>
          <a:off x="744836" y="1839604"/>
          <a:ext cx="1212551" cy="41230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ubtitle 2">
            <a:extLst>
              <a:ext uri="{FF2B5EF4-FFF2-40B4-BE49-F238E27FC236}">
                <a16:creationId xmlns:a16="http://schemas.microsoft.com/office/drawing/2014/main" id="{7774A721-1F1F-4D8E-B5EC-CC05C7592398}"/>
              </a:ext>
            </a:extLst>
          </p:cNvPr>
          <p:cNvSpPr txBox="1">
            <a:spLocks/>
          </p:cNvSpPr>
          <p:nvPr/>
        </p:nvSpPr>
        <p:spPr>
          <a:xfrm>
            <a:off x="678694" y="-13211"/>
            <a:ext cx="7620000" cy="304800"/>
          </a:xfrm>
          <a:prstGeom prst="rect">
            <a:avLst/>
          </a:prstGeom>
        </p:spPr>
        <p:txBody>
          <a:bodyPr/>
          <a:lstStyle>
            <a:lvl1pPr marL="457178" indent="-457178"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46" indent="-463272"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19" indent="-463272"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092" indent="-463272"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365" indent="-463272"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632" indent="-304784" algn="l" rtl="0" eaLnBrk="1" fontAlgn="base" hangingPunct="1">
              <a:spcBef>
                <a:spcPct val="20000"/>
              </a:spcBef>
              <a:spcAft>
                <a:spcPct val="0"/>
              </a:spcAft>
              <a:buChar char="»"/>
              <a:defRPr sz="2667">
                <a:solidFill>
                  <a:schemeClr val="tx1"/>
                </a:solidFill>
                <a:latin typeface="+mn-lt"/>
                <a:ea typeface="+mn-ea"/>
                <a:cs typeface="+mn-cs"/>
              </a:defRPr>
            </a:lvl6pPr>
            <a:lvl7pPr marL="3962202" indent="-304784" algn="l" rtl="0" eaLnBrk="1" fontAlgn="base" hangingPunct="1">
              <a:spcBef>
                <a:spcPct val="20000"/>
              </a:spcBef>
              <a:spcAft>
                <a:spcPct val="0"/>
              </a:spcAft>
              <a:buChar char="»"/>
              <a:defRPr sz="2667">
                <a:solidFill>
                  <a:schemeClr val="tx1"/>
                </a:solidFill>
                <a:latin typeface="+mn-lt"/>
                <a:ea typeface="+mn-ea"/>
                <a:cs typeface="+mn-cs"/>
              </a:defRPr>
            </a:lvl7pPr>
            <a:lvl8pPr marL="4571772" indent="-304784" algn="l" rtl="0" eaLnBrk="1" fontAlgn="base" hangingPunct="1">
              <a:spcBef>
                <a:spcPct val="20000"/>
              </a:spcBef>
              <a:spcAft>
                <a:spcPct val="0"/>
              </a:spcAft>
              <a:buChar char="»"/>
              <a:defRPr sz="2667">
                <a:solidFill>
                  <a:schemeClr val="tx1"/>
                </a:solidFill>
                <a:latin typeface="+mn-lt"/>
                <a:ea typeface="+mn-ea"/>
                <a:cs typeface="+mn-cs"/>
              </a:defRPr>
            </a:lvl8pPr>
            <a:lvl9pPr marL="5181341" indent="-304784" algn="l" rtl="0" eaLnBrk="1" fontAlgn="base" hangingPunct="1">
              <a:spcBef>
                <a:spcPct val="20000"/>
              </a:spcBef>
              <a:spcAft>
                <a:spcPct val="0"/>
              </a:spcAft>
              <a:buChar char="»"/>
              <a:defRPr sz="2667">
                <a:solidFill>
                  <a:schemeClr val="tx1"/>
                </a:solidFill>
                <a:latin typeface="+mn-lt"/>
                <a:ea typeface="+mn-ea"/>
                <a:cs typeface="+mn-cs"/>
              </a:defRPr>
            </a:lvl9pPr>
          </a:lstStyle>
          <a:p>
            <a:pPr marL="0" indent="0">
              <a:buNone/>
            </a:pPr>
            <a:r>
              <a:rPr lang="en-US" sz="1600" kern="0" dirty="0">
                <a:solidFill>
                  <a:schemeClr val="bg1"/>
                </a:solidFill>
                <a:latin typeface="Arial" panose="020B0604020202020204" pitchFamily="34" charset="0"/>
                <a:cs typeface="Arial" panose="020B0604020202020204" pitchFamily="34" charset="0"/>
              </a:rPr>
              <a:t>Independence Consideration for Engagement Quality Reviewers</a:t>
            </a:r>
          </a:p>
        </p:txBody>
      </p:sp>
      <p:graphicFrame>
        <p:nvGraphicFramePr>
          <p:cNvPr id="8" name="Table 7">
            <a:extLst>
              <a:ext uri="{FF2B5EF4-FFF2-40B4-BE49-F238E27FC236}">
                <a16:creationId xmlns:a16="http://schemas.microsoft.com/office/drawing/2014/main" id="{8D038699-94F4-4B85-BD67-164478F8A392}"/>
              </a:ext>
            </a:extLst>
          </p:cNvPr>
          <p:cNvGraphicFramePr>
            <a:graphicFrameLocks noGrp="1"/>
          </p:cNvGraphicFramePr>
          <p:nvPr>
            <p:extLst>
              <p:ext uri="{D42A27DB-BD31-4B8C-83A1-F6EECF244321}">
                <p14:modId xmlns:p14="http://schemas.microsoft.com/office/powerpoint/2010/main" val="1187107470"/>
              </p:ext>
            </p:extLst>
          </p:nvPr>
        </p:nvGraphicFramePr>
        <p:xfrm>
          <a:off x="1957387" y="1884789"/>
          <a:ext cx="9742776" cy="4077907"/>
        </p:xfrm>
        <a:graphic>
          <a:graphicData uri="http://schemas.openxmlformats.org/drawingml/2006/table">
            <a:tbl>
              <a:tblPr firstRow="1" firstCol="1" bandRow="1"/>
              <a:tblGrid>
                <a:gridCol w="9742776">
                  <a:extLst>
                    <a:ext uri="{9D8B030D-6E8A-4147-A177-3AD203B41FA5}">
                      <a16:colId xmlns:a16="http://schemas.microsoft.com/office/drawing/2014/main" val="4187423881"/>
                    </a:ext>
                  </a:extLst>
                </a:gridCol>
              </a:tblGrid>
              <a:tr h="3716132">
                <a:tc>
                  <a:txBody>
                    <a:bodyPr/>
                    <a:lstStyle/>
                    <a:p>
                      <a:pPr marL="311150" marR="0" indent="-31115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(a)	All members of the engagement team for the audit engagement; </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11150" marR="0" indent="-31115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(b)	All others within the firm, </a:t>
                      </a:r>
                      <a:r>
                        <a:rPr lang="en-US" sz="1600" u="sng" kern="1200"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or engaged by the firm,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who can directly influence the outcome of the audit engagement, including:</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(i)	</a:t>
                      </a:r>
                      <a:r>
                        <a:rPr lang="en-US" sz="1600" spc="-15" dirty="0">
                          <a:effectLst/>
                          <a:latin typeface="Arial" panose="020B0604020202020204" pitchFamily="34" charset="0"/>
                          <a:ea typeface="Times New Roman" panose="02020603050405020304" pitchFamily="18" charset="0"/>
                          <a:cs typeface="Times New Roman" panose="02020603050405020304" pitchFamily="18" charset="0"/>
                        </a:rPr>
                        <a:t>Those who recommend the compensation of, or who provide direct supervisory, management or other oversight of the engagement partner in connection with the performance of the audit engagement, including those at all successively senior levels above the engagement partner through to the individual who is the firm’s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Senior or Managing Partner</a:t>
                      </a:r>
                      <a:r>
                        <a:rPr lang="en-US" sz="1600"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a:t>
                      </a:r>
                      <a:r>
                        <a:rPr lang="en-US" sz="1600" spc="-15" dirty="0">
                          <a:effectLst/>
                          <a:latin typeface="Arial" panose="020B0604020202020204" pitchFamily="34" charset="0"/>
                          <a:ea typeface="Times New Roman" panose="02020603050405020304" pitchFamily="18" charset="0"/>
                          <a:cs typeface="Times New Roman" panose="02020603050405020304" pitchFamily="18" charset="0"/>
                        </a:rPr>
                        <a:t>Chief Executive or equivalent);</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(ii)	Those who provide consultation regarding technical or industry-specific issues, transactions or events for the engagement; and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654050" marR="0" indent="-34290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(iii)	Those who</a:t>
                      </a:r>
                      <a:r>
                        <a:rPr lang="en-US" sz="1600" strike="sngStrike"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 are involved in</a:t>
                      </a:r>
                      <a:r>
                        <a:rPr lang="en-US" sz="1600" u="sng"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600" strike="sngStrike"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 providing</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600" u="sng"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perform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quality </a:t>
                      </a:r>
                      <a:r>
                        <a:rPr lang="en-US" sz="1600" u="sng"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reviews </a:t>
                      </a:r>
                      <a:r>
                        <a:rPr lang="en-US" sz="1600" strike="sngStrike"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management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for the engagement, including those who perform the engagement quality </a:t>
                      </a:r>
                      <a:r>
                        <a:rPr lang="en-US" sz="16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review </a:t>
                      </a:r>
                      <a:r>
                        <a:rPr lang="en-US" sz="1600" strike="sngStrike" kern="1200" dirty="0">
                          <a:solidFill>
                            <a:srgbClr val="800000"/>
                          </a:solidFill>
                          <a:effectLst/>
                          <a:latin typeface="Arial" panose="020B0604020202020204" pitchFamily="34" charset="0"/>
                          <a:ea typeface="Times New Roman" panose="02020603050405020304" pitchFamily="18" charset="0"/>
                          <a:cs typeface="Times New Roman" panose="02020603050405020304" pitchFamily="18" charset="0"/>
                        </a:rPr>
                        <a:t>for the engagement;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and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11150" marR="0" indent="-31115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(c)	All those within a network firm who can directly influence the outcome of the audit engagement.</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11150" marR="0" indent="-311150">
                        <a:lnSpc>
                          <a:spcPts val="2000"/>
                        </a:lnSpc>
                        <a:spcBef>
                          <a:spcPts val="300"/>
                        </a:spcBef>
                        <a:spcAft>
                          <a:spcPts val="300"/>
                        </a:spcAft>
                      </a:pPr>
                      <a:r>
                        <a:rPr lang="en-US" sz="16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ts val="2000"/>
                        </a:lnSpc>
                        <a:spcBef>
                          <a:spcPts val="300"/>
                        </a:spcBef>
                        <a:spcAft>
                          <a:spcPts val="300"/>
                        </a:spcAft>
                      </a:pPr>
                      <a:r>
                        <a:rPr lang="en-US" sz="1600" i="1" spc="-15" dirty="0">
                          <a:effectLst/>
                          <a:latin typeface="Arial" panose="020B0604020202020204" pitchFamily="34" charset="0"/>
                          <a:ea typeface="Times New Roman" panose="02020603050405020304" pitchFamily="18" charset="0"/>
                          <a:cs typeface="Times New Roman" panose="02020603050405020304" pitchFamily="18" charset="0"/>
                        </a:rPr>
                        <a:t>In Part 4A, the term “audit team” applies equally to “review team”.</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5181910"/>
                  </a:ext>
                </a:extLst>
              </a:tr>
            </a:tbl>
          </a:graphicData>
        </a:graphic>
      </p:graphicFrame>
    </p:spTree>
    <p:extLst>
      <p:ext uri="{BB962C8B-B14F-4D97-AF65-F5344CB8AC3E}">
        <p14:creationId xmlns:p14="http://schemas.microsoft.com/office/powerpoint/2010/main" val="4154269144"/>
      </p:ext>
    </p:extLst>
  </p:cSld>
  <p:clrMapOvr>
    <a:masterClrMapping/>
  </p:clrMapOvr>
</p:sld>
</file>

<file path=ppt/theme/theme1.xml><?xml version="1.0" encoding="utf-8"?>
<a:theme xmlns:a="http://schemas.openxmlformats.org/drawingml/2006/main" name="4_IAASB_Powerpoint_template_ORANGE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AASB_Powerpoint_template_ORANGE RIBBON_WIDESCREEN" id="{76668B51-55C5-4631-9F8E-1C2D3EBDF4B6}" vid="{7BE31817-7DFA-4EF6-9B51-98C823363897}"/>
    </a:ext>
  </a:extLst>
</a:theme>
</file>

<file path=ppt/theme/theme2.xml><?xml version="1.0" encoding="utf-8"?>
<a:theme xmlns:a="http://schemas.openxmlformats.org/drawingml/2006/main" name="1_IAASB_Powerpoint_template_ORANGE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FAC_Powerpoint_template_ORANGE RIBBON_IAASB">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2487</TotalTime>
  <Words>1890</Words>
  <Application>Microsoft Office PowerPoint</Application>
  <PresentationFormat>Widescreen</PresentationFormat>
  <Paragraphs>189</Paragraphs>
  <Slides>22</Slides>
  <Notes>22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22</vt:i4>
      </vt:variant>
    </vt:vector>
  </HeadingPairs>
  <TitlesOfParts>
    <vt:vector size="32" baseType="lpstr">
      <vt:lpstr>Arial</vt:lpstr>
      <vt:lpstr>Bauer Bodoni Std</vt:lpstr>
      <vt:lpstr>Calibri</vt:lpstr>
      <vt:lpstr>Courier New</vt:lpstr>
      <vt:lpstr>Times New Roman</vt:lpstr>
      <vt:lpstr>Wingdings</vt:lpstr>
      <vt:lpstr>4_IAASB_Powerpoint_template_ORANGE RIBBON_WIDESCREEN</vt:lpstr>
      <vt:lpstr>1_IAASB_Powerpoint_template_ORANGE RIBBON_WIDESCREEN</vt:lpstr>
      <vt:lpstr>1_IFAC_Powerpoint_template_ORANGE RIBBON_IAASB</vt:lpstr>
      <vt:lpstr>1_IESBA_Powerpoint_template_GREEN RIBBON_WIDESCREEN</vt:lpstr>
      <vt:lpstr>Engagement Team - Group Audits  Independence</vt:lpstr>
      <vt:lpstr>Objectives of the Session </vt:lpstr>
      <vt:lpstr>Agenda of the Session</vt:lpstr>
      <vt:lpstr>PowerPoint Presentation</vt:lpstr>
      <vt:lpstr>Definition of Engagement Team  (Extant Code vs ISA 220 (Revised) vs ISQM 1) </vt:lpstr>
      <vt:lpstr> Proposed Changes to Engagement Team Definition </vt:lpstr>
      <vt:lpstr>Matters for CAG Consideration: Definition of Engagement Team</vt:lpstr>
      <vt:lpstr>  </vt:lpstr>
      <vt:lpstr>  </vt:lpstr>
      <vt:lpstr>  </vt:lpstr>
      <vt:lpstr>  </vt:lpstr>
      <vt:lpstr>Matters for CAG Consideration: Independence Consideration for EQRs</vt:lpstr>
      <vt:lpstr>Breaches of Independence Requirements  – Component Auditor (CA) Task Force Proposals – Key Principles</vt:lpstr>
      <vt:lpstr>Task Force Proposals: Identification of breaches by Component Auditor (CA)</vt:lpstr>
      <vt:lpstr>Task Force Proposals:  Three scenarios of breaches - Component Auditor</vt:lpstr>
      <vt:lpstr>Task Force Proposals: Communication to TCWG </vt:lpstr>
      <vt:lpstr>Matters for CAG Consideration: Breaches Of Independence Requirements by Component Auditor</vt:lpstr>
      <vt:lpstr>Matters for Further Task Force Consideration</vt:lpstr>
      <vt:lpstr>Matters for CAG Consideration: Further matters to be addressed</vt:lpstr>
      <vt:lpstr>Next Steps – 2021</vt:lpstr>
      <vt:lpstr>Q2 2021 Activities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Engagement Team - Group Audits  Independence</dc:title>
  <dc:creator>Carla Vijian</dc:creator>
  <cp:lastModifiedBy>IESBA</cp:lastModifiedBy>
  <cp:revision>5</cp:revision>
  <cp:lastPrinted>2021-02-26T16:21:24Z</cp:lastPrinted>
  <dcterms:created xsi:type="dcterms:W3CDTF">2020-09-30T16:42:39Z</dcterms:created>
  <dcterms:modified xsi:type="dcterms:W3CDTF">2021-05-17T11:42:16Z</dcterms:modified>
</cp:coreProperties>
</file>