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268" r:id="rId6"/>
    <p:sldId id="257" r:id="rId7"/>
    <p:sldId id="259" r:id="rId8"/>
    <p:sldId id="260" r:id="rId9"/>
    <p:sldId id="261" r:id="rId10"/>
    <p:sldId id="267" r:id="rId11"/>
    <p:sldId id="269"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0944" autoAdjust="0"/>
  </p:normalViewPr>
  <p:slideViewPr>
    <p:cSldViewPr snapToGrid="0" snapToObjects="1">
      <p:cViewPr varScale="1">
        <p:scale>
          <a:sx n="72" d="100"/>
          <a:sy n="72" d="100"/>
        </p:scale>
        <p:origin x="267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438B25F3-D20D-4162-99A7-C00C9DA0197F}"/>
    <pc:docChg chg="modSld">
      <pc:chgData name="Paul Mason" userId="a428ece4f01b0f60" providerId="LiveId" clId="{438B25F3-D20D-4162-99A7-C00C9DA0197F}" dt="2020-07-30T17:02:09.990" v="1" actId="20577"/>
      <pc:docMkLst>
        <pc:docMk/>
      </pc:docMkLst>
      <pc:sldChg chg="modNotesTx">
        <pc:chgData name="Paul Mason" userId="a428ece4f01b0f60" providerId="LiveId" clId="{438B25F3-D20D-4162-99A7-C00C9DA0197F}" dt="2020-07-30T17:02:09.990" v="1" actId="20577"/>
        <pc:sldMkLst>
          <pc:docMk/>
          <pc:sldMk cId="3692343482" sldId="269"/>
        </pc:sldMkLst>
      </pc:sldChg>
    </pc:docChg>
  </pc:docChgLst>
  <pc:docChgLst>
    <pc:chgData name="Paul Mason" userId="a428ece4f01b0f60" providerId="LiveId" clId="{1270CE43-7838-4948-894F-54EE4B7ED193}"/>
    <pc:docChg chg="modSld">
      <pc:chgData name="Paul Mason" userId="a428ece4f01b0f60" providerId="LiveId" clId="{1270CE43-7838-4948-894F-54EE4B7ED193}" dt="2020-09-22T16:48:19.879" v="13" actId="20577"/>
      <pc:docMkLst>
        <pc:docMk/>
      </pc:docMkLst>
      <pc:sldChg chg="modSp mod">
        <pc:chgData name="Paul Mason" userId="a428ece4f01b0f60" providerId="LiveId" clId="{1270CE43-7838-4948-894F-54EE4B7ED193}" dt="2020-09-22T16:48:19.879" v="13" actId="20577"/>
        <pc:sldMkLst>
          <pc:docMk/>
          <pc:sldMk cId="1441733616" sldId="257"/>
        </pc:sldMkLst>
        <pc:spChg chg="mod">
          <ac:chgData name="Paul Mason" userId="a428ece4f01b0f60" providerId="LiveId" clId="{1270CE43-7838-4948-894F-54EE4B7ED193}" dt="2020-09-22T16:48:19.879" v="13" actId="20577"/>
          <ac:spMkLst>
            <pc:docMk/>
            <pc:sldMk cId="1441733616" sldId="257"/>
            <ac:spMk id="7" creationId="{00000000-0000-0000-0000-000000000000}"/>
          </ac:spMkLst>
        </pc:spChg>
      </pc:sldChg>
    </pc:docChg>
  </pc:docChgLst>
  <pc:docChgLst>
    <pc:chgData name="Paul Mason" userId="a428ece4f01b0f60" providerId="LiveId" clId="{56B85A64-AC77-45CF-B0AF-A25CB6FD5186}"/>
    <pc:docChg chg="undo custSel addSld modSld">
      <pc:chgData name="Paul Mason" userId="a428ece4f01b0f60" providerId="LiveId" clId="{56B85A64-AC77-45CF-B0AF-A25CB6FD5186}" dt="2020-06-04T19:34:50.352" v="2531" actId="20577"/>
      <pc:docMkLst>
        <pc:docMk/>
      </pc:docMkLst>
      <pc:sldChg chg="modSp mod modNotesTx">
        <pc:chgData name="Paul Mason" userId="a428ece4f01b0f60" providerId="LiveId" clId="{56B85A64-AC77-45CF-B0AF-A25CB6FD5186}" dt="2020-06-04T19:28:37.894" v="1520" actId="20577"/>
        <pc:sldMkLst>
          <pc:docMk/>
          <pc:sldMk cId="1441733616" sldId="257"/>
        </pc:sldMkLst>
        <pc:spChg chg="mod">
          <ac:chgData name="Paul Mason" userId="a428ece4f01b0f60" providerId="LiveId" clId="{56B85A64-AC77-45CF-B0AF-A25CB6FD5186}" dt="2020-06-01T19:45:54.300" v="94" actId="20577"/>
          <ac:spMkLst>
            <pc:docMk/>
            <pc:sldMk cId="1441733616" sldId="257"/>
            <ac:spMk id="7" creationId="{00000000-0000-0000-0000-000000000000}"/>
          </ac:spMkLst>
        </pc:spChg>
      </pc:sldChg>
      <pc:sldChg chg="modSp mod modNotesTx">
        <pc:chgData name="Paul Mason" userId="a428ece4f01b0f60" providerId="LiveId" clId="{56B85A64-AC77-45CF-B0AF-A25CB6FD5186}" dt="2020-06-04T16:55:14.860" v="612" actId="20577"/>
        <pc:sldMkLst>
          <pc:docMk/>
          <pc:sldMk cId="4120575675" sldId="258"/>
        </pc:sldMkLst>
        <pc:spChg chg="mod">
          <ac:chgData name="Paul Mason" userId="a428ece4f01b0f60" providerId="LiveId" clId="{56B85A64-AC77-45CF-B0AF-A25CB6FD5186}" dt="2020-06-01T19:06:15.434" v="5" actId="947"/>
          <ac:spMkLst>
            <pc:docMk/>
            <pc:sldMk cId="4120575675" sldId="258"/>
            <ac:spMk id="4" creationId="{00000000-0000-0000-0000-000000000000}"/>
          </ac:spMkLst>
        </pc:spChg>
      </pc:sldChg>
      <pc:sldChg chg="modNotesTx">
        <pc:chgData name="Paul Mason" userId="a428ece4f01b0f60" providerId="LiveId" clId="{56B85A64-AC77-45CF-B0AF-A25CB6FD5186}" dt="2020-06-04T19:31:55.554" v="2092" actId="20577"/>
        <pc:sldMkLst>
          <pc:docMk/>
          <pc:sldMk cId="3547044681" sldId="259"/>
        </pc:sldMkLst>
      </pc:sldChg>
      <pc:sldChg chg="modNotesTx">
        <pc:chgData name="Paul Mason" userId="a428ece4f01b0f60" providerId="LiveId" clId="{56B85A64-AC77-45CF-B0AF-A25CB6FD5186}" dt="2020-06-04T19:34:50.352" v="2531" actId="20577"/>
        <pc:sldMkLst>
          <pc:docMk/>
          <pc:sldMk cId="1797808839" sldId="260"/>
        </pc:sldMkLst>
      </pc:sldChg>
      <pc:sldChg chg="delSp modSp new mod modNotesTx">
        <pc:chgData name="Paul Mason" userId="a428ece4f01b0f60" providerId="LiveId" clId="{56B85A64-AC77-45CF-B0AF-A25CB6FD5186}" dt="2020-06-04T17:01:06.903" v="786" actId="20577"/>
        <pc:sldMkLst>
          <pc:docMk/>
          <pc:sldMk cId="3692343482" sldId="269"/>
        </pc:sldMkLst>
        <pc:spChg chg="del">
          <ac:chgData name="Paul Mason" userId="a428ece4f01b0f60" providerId="LiveId" clId="{56B85A64-AC77-45CF-B0AF-A25CB6FD5186}" dt="2020-06-01T20:47:38.577" v="96" actId="478"/>
          <ac:spMkLst>
            <pc:docMk/>
            <pc:sldMk cId="3692343482" sldId="269"/>
            <ac:spMk id="2" creationId="{A11B73A7-A07F-4AA1-852B-5B3DE5C80309}"/>
          </ac:spMkLst>
        </pc:spChg>
        <pc:spChg chg="mod">
          <ac:chgData name="Paul Mason" userId="a428ece4f01b0f60" providerId="LiveId" clId="{56B85A64-AC77-45CF-B0AF-A25CB6FD5186}" dt="2020-06-01T21:07:26.434" v="552" actId="255"/>
          <ac:spMkLst>
            <pc:docMk/>
            <pc:sldMk cId="3692343482" sldId="269"/>
            <ac:spMk id="3" creationId="{FB495A32-896E-44F9-B458-713DAADDB4E4}"/>
          </ac:spMkLst>
        </pc:spChg>
      </pc:sldChg>
    </pc:docChg>
  </pc:docChgLst>
  <pc:docChgLst>
    <pc:chgData name="Laura Leka" userId="3c7b6d49-5262-4131-8ab9-4538781ea16d" providerId="ADAL" clId="{AC884BF5-6152-41DE-B091-E88580BD4683}"/>
    <pc:docChg chg="modSld">
      <pc:chgData name="Laura Leka" userId="3c7b6d49-5262-4131-8ab9-4538781ea16d" providerId="ADAL" clId="{AC884BF5-6152-41DE-B091-E88580BD4683}" dt="2020-06-17T22:04:04.745" v="12" actId="20577"/>
      <pc:docMkLst>
        <pc:docMk/>
      </pc:docMkLst>
      <pc:sldChg chg="modNotesTx">
        <pc:chgData name="Laura Leka" userId="3c7b6d49-5262-4131-8ab9-4538781ea16d" providerId="ADAL" clId="{AC884BF5-6152-41DE-B091-E88580BD4683}" dt="2020-06-17T22:04:04.745" v="12" actId="20577"/>
        <pc:sldMkLst>
          <pc:docMk/>
          <pc:sldMk cId="3692343482"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FE265-BE04-42F6-9A3F-098A6F4F1CCD}" type="datetimeFigureOut">
              <a:rPr lang="en-GB" smtClean="0"/>
              <a:t>29/10/2020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0CC0B-BEDA-47DF-9BAC-EDF177DB8599}" type="slidenum">
              <a:rPr lang="en-GB" smtClean="0"/>
              <a:t>‹#›</a:t>
            </a:fld>
            <a:endParaRPr lang="en-GB"/>
          </a:p>
        </p:txBody>
      </p:sp>
    </p:spTree>
    <p:extLst>
      <p:ext uri="{BB962C8B-B14F-4D97-AF65-F5344CB8AC3E}">
        <p14:creationId xmlns:p14="http://schemas.microsoft.com/office/powerpoint/2010/main" val="3247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fac.org/knowledge-gateway/supporting-international-standards/publications/ipsas-train-trainer-module-7-consolidation-and-public-sector-combina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31 is based on IAS 38, </a:t>
            </a:r>
            <a:r>
              <a:rPr lang="en-GB" i="1" dirty="0"/>
              <a:t>Intangible Assets</a:t>
            </a:r>
            <a:r>
              <a:rPr lang="en-GB" i="0" dirty="0"/>
              <a:t>. Participants who are familiar with IAS 38 should be comfortable with IPSAS 31 as long as the key differences are noted.</a:t>
            </a:r>
            <a:endParaRPr lang="en-GB" dirty="0"/>
          </a:p>
        </p:txBody>
      </p:sp>
      <p:sp>
        <p:nvSpPr>
          <p:cNvPr id="4" name="Slide Number Placeholder 3"/>
          <p:cNvSpPr>
            <a:spLocks noGrp="1"/>
          </p:cNvSpPr>
          <p:nvPr>
            <p:ph type="sldNum" sz="quarter" idx="5"/>
          </p:nvPr>
        </p:nvSpPr>
        <p:spPr/>
        <p:txBody>
          <a:bodyPr/>
          <a:lstStyle/>
          <a:p>
            <a:fld id="{6B60CC0B-BEDA-47DF-9BAC-EDF177DB8599}" type="slidenum">
              <a:rPr lang="en-GB" smtClean="0"/>
              <a:t>1</a:t>
            </a:fld>
            <a:endParaRPr lang="en-GB"/>
          </a:p>
        </p:txBody>
      </p:sp>
    </p:spTree>
    <p:extLst>
      <p:ext uri="{BB962C8B-B14F-4D97-AF65-F5344CB8AC3E}">
        <p14:creationId xmlns:p14="http://schemas.microsoft.com/office/powerpoint/2010/main" val="392487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not familiar with accrual accounting, consider including an additional slide with examples of intangible assets from their jurisdiction. Examples could include:</a:t>
            </a:r>
          </a:p>
          <a:p>
            <a:endParaRPr lang="en-GB" dirty="0"/>
          </a:p>
          <a:p>
            <a:pPr lvl="1"/>
            <a:r>
              <a:rPr lang="en-GB" dirty="0"/>
              <a:t>Computer software</a:t>
            </a:r>
          </a:p>
          <a:p>
            <a:pPr lvl="1"/>
            <a:r>
              <a:rPr lang="en-GB" dirty="0"/>
              <a:t>Patents</a:t>
            </a:r>
          </a:p>
          <a:p>
            <a:pPr lvl="1"/>
            <a:r>
              <a:rPr lang="en-GB" dirty="0"/>
              <a:t>Copyrights</a:t>
            </a:r>
          </a:p>
          <a:p>
            <a:pPr lvl="1"/>
            <a:r>
              <a:rPr lang="en-GB" dirty="0"/>
              <a:t>Licences</a:t>
            </a:r>
          </a:p>
          <a:p>
            <a:pPr lvl="1"/>
            <a:r>
              <a:rPr lang="en-GB" dirty="0"/>
              <a:t>Trademarks (including brand names and publishing titles)</a:t>
            </a:r>
          </a:p>
          <a:p>
            <a:pPr lvl="1"/>
            <a:r>
              <a:rPr lang="en-GB" dirty="0"/>
              <a:t>Motion picture films</a:t>
            </a:r>
          </a:p>
          <a:p>
            <a:endParaRPr lang="en-GB" dirty="0"/>
          </a:p>
        </p:txBody>
      </p:sp>
      <p:sp>
        <p:nvSpPr>
          <p:cNvPr id="4" name="Slide Number Placeholder 3"/>
          <p:cNvSpPr>
            <a:spLocks noGrp="1"/>
          </p:cNvSpPr>
          <p:nvPr>
            <p:ph type="sldNum" sz="quarter" idx="5"/>
          </p:nvPr>
        </p:nvSpPr>
        <p:spPr/>
        <p:txBody>
          <a:bodyPr/>
          <a:lstStyle/>
          <a:p>
            <a:fld id="{6B60CC0B-BEDA-47DF-9BAC-EDF177DB8599}" type="slidenum">
              <a:rPr lang="en-GB" smtClean="0"/>
              <a:t>3</a:t>
            </a:fld>
            <a:endParaRPr lang="en-GB"/>
          </a:p>
        </p:txBody>
      </p:sp>
    </p:spTree>
    <p:extLst>
      <p:ext uri="{BB962C8B-B14F-4D97-AF65-F5344CB8AC3E}">
        <p14:creationId xmlns:p14="http://schemas.microsoft.com/office/powerpoint/2010/main" val="299556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Identifiable – this is required as part of recognition as a result of the nature of intangible assets (not an issue for physical assets). If participants are not familiar with intangible assets, emphasize this feature. Similarly, control often arises from legal rights, because physical control of an intangible may not be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a:p>
            <a:r>
              <a:rPr lang="en-GB" dirty="0"/>
              <a:t>The definition of fair value in IPSAS is:</a:t>
            </a:r>
          </a:p>
          <a:p>
            <a:endParaRPr lang="en-GB" dirty="0"/>
          </a:p>
          <a:p>
            <a:r>
              <a:rPr lang="en-GB" b="1" dirty="0"/>
              <a:t>Fair value is the amount for which an asset could be exchanged, or a liability settled, between knowledgeable, willing parties in an arm’s length transaction.</a:t>
            </a:r>
            <a:endParaRPr lang="en-GB" b="0" dirty="0"/>
          </a:p>
          <a:p>
            <a:endParaRPr lang="en-GB" b="0" dirty="0"/>
          </a:p>
          <a:p>
            <a:r>
              <a:rPr lang="en-GB" b="0" dirty="0"/>
              <a:t>This includes entry as well as exit values.</a:t>
            </a:r>
            <a:endParaRPr lang="en-GB" b="1" dirty="0"/>
          </a:p>
          <a:p>
            <a:endParaRPr lang="en-GB" dirty="0"/>
          </a:p>
        </p:txBody>
      </p:sp>
      <p:sp>
        <p:nvSpPr>
          <p:cNvPr id="4" name="Slide Number Placeholder 3"/>
          <p:cNvSpPr>
            <a:spLocks noGrp="1"/>
          </p:cNvSpPr>
          <p:nvPr>
            <p:ph type="sldNum" sz="quarter" idx="5"/>
          </p:nvPr>
        </p:nvSpPr>
        <p:spPr/>
        <p:txBody>
          <a:bodyPr/>
          <a:lstStyle/>
          <a:p>
            <a:fld id="{6B60CC0B-BEDA-47DF-9BAC-EDF177DB8599}" type="slidenum">
              <a:rPr lang="en-GB" smtClean="0"/>
              <a:t>4</a:t>
            </a:fld>
            <a:endParaRPr lang="en-GB"/>
          </a:p>
        </p:txBody>
      </p:sp>
    </p:spTree>
    <p:extLst>
      <p:ext uri="{BB962C8B-B14F-4D97-AF65-F5344CB8AC3E}">
        <p14:creationId xmlns:p14="http://schemas.microsoft.com/office/powerpoint/2010/main" val="180916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entities that are adopting accrual accounting for the first time, it is unlikely that they will have sufficient records to be able to capitalize internally generated intangible assets as they will be unlikely to be able to distinguish between the research and development phases. Confirming that this is the case early in the transition process will save time and effort in trying to identify internally generated intangible assets.</a:t>
            </a:r>
          </a:p>
          <a:p>
            <a:endParaRPr lang="en-GB" dirty="0"/>
          </a:p>
          <a:p>
            <a:r>
              <a:rPr lang="en-GB" dirty="0"/>
              <a:t>Emphasize that where research and development phases cannot be distinguished, all expenditure is treated as being part of research phase.</a:t>
            </a:r>
          </a:p>
        </p:txBody>
      </p:sp>
      <p:sp>
        <p:nvSpPr>
          <p:cNvPr id="4" name="Slide Number Placeholder 3"/>
          <p:cNvSpPr>
            <a:spLocks noGrp="1"/>
          </p:cNvSpPr>
          <p:nvPr>
            <p:ph type="sldNum" sz="quarter" idx="5"/>
          </p:nvPr>
        </p:nvSpPr>
        <p:spPr/>
        <p:txBody>
          <a:bodyPr/>
          <a:lstStyle/>
          <a:p>
            <a:fld id="{6B60CC0B-BEDA-47DF-9BAC-EDF177DB8599}" type="slidenum">
              <a:rPr lang="en-GB" smtClean="0"/>
              <a:t>5</a:t>
            </a:fld>
            <a:endParaRPr lang="en-GB"/>
          </a:p>
        </p:txBody>
      </p:sp>
    </p:spTree>
    <p:extLst>
      <p:ext uri="{BB962C8B-B14F-4D97-AF65-F5344CB8AC3E}">
        <p14:creationId xmlns:p14="http://schemas.microsoft.com/office/powerpoint/2010/main" val="59839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Public sector combinations are covered in the consolidation module: </a:t>
            </a:r>
            <a:r>
              <a:rPr lang="en-US" sz="1200" u="sng" kern="1200">
                <a:solidFill>
                  <a:schemeClr val="tx1"/>
                </a:solidFill>
                <a:effectLst/>
                <a:latin typeface="+mn-lt"/>
                <a:ea typeface="+mn-ea"/>
                <a:cs typeface="+mn-cs"/>
                <a:hlinkClick r:id="rId3"/>
              </a:rPr>
              <a:t>https://www.ifac.org/knowledge-gateway/supporting-international-standards/publications/ipsas-train-trainer-module-7-consolidation-and-public-sector-combinations</a:t>
            </a:r>
            <a:endParaRPr lang="en-GB" dirty="0">
              <a:effectLst/>
            </a:endParaRPr>
          </a:p>
        </p:txBody>
      </p:sp>
      <p:sp>
        <p:nvSpPr>
          <p:cNvPr id="4" name="Slide Number Placeholder 3"/>
          <p:cNvSpPr>
            <a:spLocks noGrp="1"/>
          </p:cNvSpPr>
          <p:nvPr>
            <p:ph type="sldNum" sz="quarter" idx="5"/>
          </p:nvPr>
        </p:nvSpPr>
        <p:spPr/>
        <p:txBody>
          <a:bodyPr/>
          <a:lstStyle/>
          <a:p>
            <a:fld id="{6B60CC0B-BEDA-47DF-9BAC-EDF177DB8599}" type="slidenum">
              <a:rPr lang="en-GB" smtClean="0"/>
              <a:t>8</a:t>
            </a:fld>
            <a:endParaRPr lang="en-GB"/>
          </a:p>
        </p:txBody>
      </p:sp>
    </p:spTree>
    <p:extLst>
      <p:ext uri="{BB962C8B-B14F-4D97-AF65-F5344CB8AC3E}">
        <p14:creationId xmlns:p14="http://schemas.microsoft.com/office/powerpoint/2010/main" val="121009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29-Oct-20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Intangible Assets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31</a:t>
            </a:r>
          </a:p>
          <a:p>
            <a:pPr lvl="0" algn="l" defTabSz="914400" fontAlgn="base">
              <a:spcBef>
                <a:spcPct val="0"/>
              </a:spcBef>
              <a:spcAft>
                <a:spcPct val="0"/>
              </a:spcAft>
            </a:pPr>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64862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751327"/>
            <a:ext cx="8089900" cy="541686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Intangible Assets – IPSAS 31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Definition</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An identifiable non-monetary asset without physical substance</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Capable of being separated or divided from the entity</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Scope</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Acquired or internally generated intangible assets</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Acquired through a public sector combination (acquisition) </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Satisfy recognition criteria</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Powers and rights excluded from scope</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Intangible heritage assets- if recognize, must disclose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25631" y="881956"/>
            <a:ext cx="8089900" cy="43191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Intangible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Item must be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Identifiable – separable or arises from binding arrangements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Controlled – for intangibles often stems from legal rights or ability to restrict access by others to benefits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Recognize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Meet criteria above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Probability of future service potential/economic benefit</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Cost or fair value measured reliably</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36317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Acquired or Internally Generated?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Most acquired intangible assets will meet criteria for recognition</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Examples: software, brands &amp; trademarks, in-process R&amp;D</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If acquired through non-exchange transaction, cost is fair value at date of acquisition</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Internally generated harder to establish recognition criteria</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Research phase – expense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Development phase – recognize only when criteria met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390876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For Internally Generated</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Do not capitalize: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Internally generated goodwill</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Intangible items in research phase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Items that cannot be distinguished from development of operations as a whole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Capitalize: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When expenditure meets development phase criteria, capitalize further development costs – some exceptions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358046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Issues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Subsequent additions to or replacements of intangible assets usually expensed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May capitalize if expenditure clearly enhances service potential of original asset e.g. software enhancements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Assess finite or indefinite useful life – if finite amortize; if indefinite review for impairment annually</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Disclosures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05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95A32-896E-44F9-B458-713DAADDB4E4}"/>
              </a:ext>
            </a:extLst>
          </p:cNvPr>
          <p:cNvSpPr>
            <a:spLocks noGrp="1"/>
          </p:cNvSpPr>
          <p:nvPr>
            <p:ph idx="1"/>
          </p:nvPr>
        </p:nvSpPr>
        <p:spPr/>
        <p:txBody>
          <a:bodyPr/>
          <a:lstStyle/>
          <a:p>
            <a:r>
              <a:rPr lang="en-US" sz="2000" b="1" dirty="0">
                <a:solidFill>
                  <a:schemeClr val="bg1">
                    <a:lumMod val="50000"/>
                  </a:schemeClr>
                </a:solidFill>
                <a:latin typeface="Arial" panose="020B0604020202020204" pitchFamily="34" charset="0"/>
                <a:cs typeface="Arial" panose="020B0604020202020204" pitchFamily="34" charset="0"/>
              </a:rPr>
              <a:t>Intangible Assets Acquired in a Public Sector Combination (Acquisition)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Cost is fair value at acquisition date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Intangible asset must be identifiable (to distinguish it from goodwill)</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Recognized even if not previously recognized by acquired operation</a:t>
            </a:r>
          </a:p>
          <a:p>
            <a:endParaRPr lang="en-GB" dirty="0"/>
          </a:p>
        </p:txBody>
      </p:sp>
    </p:spTree>
    <p:extLst>
      <p:ext uri="{BB962C8B-B14F-4D97-AF65-F5344CB8AC3E}">
        <p14:creationId xmlns:p14="http://schemas.microsoft.com/office/powerpoint/2010/main" val="369234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Intangible Assets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CF2661-31FD-49DE-8257-181F2BD30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E61994-8AF2-4E93-BE45-9EF5073E74CC}">
  <ds:schemaRefs>
    <ds:schemaRef ds:uri="http://schemas.microsoft.com/sharepoint/v3/contenttype/forms"/>
  </ds:schemaRefs>
</ds:datastoreItem>
</file>

<file path=customXml/itemProps3.xml><?xml version="1.0" encoding="utf-8"?>
<ds:datastoreItem xmlns:ds="http://schemas.openxmlformats.org/officeDocument/2006/customXml" ds:itemID="{F8170EC0-A5FF-4F95-82F3-D6C86D5E47FB}">
  <ds:schemaRefs>
    <ds:schemaRef ds:uri="http://schemas.microsoft.com/office/2006/documentManagement/types"/>
    <ds:schemaRef ds:uri="http://purl.org/dc/dcmitype/"/>
    <ds:schemaRef ds:uri="http://schemas.openxmlformats.org/package/2006/metadata/core-properties"/>
    <ds:schemaRef ds:uri="a7402fae-bb21-445c-8609-eb603ffb5c14"/>
    <ds:schemaRef ds:uri="http://www.w3.org/XML/1998/namespace"/>
    <ds:schemaRef ds:uri="http://purl.org/dc/term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449</TotalTime>
  <Words>738</Words>
  <Application>Microsoft Office PowerPoint</Application>
  <PresentationFormat>On-screen Show (4:3)</PresentationFormat>
  <Paragraphs>94</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30</cp:revision>
  <dcterms:created xsi:type="dcterms:W3CDTF">2014-09-10T19:10:10Z</dcterms:created>
  <dcterms:modified xsi:type="dcterms:W3CDTF">2020-10-29T15:05:07Z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