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8" r:id="rId5"/>
    <p:sldId id="279" r:id="rId6"/>
    <p:sldId id="257" r:id="rId7"/>
    <p:sldId id="278" r:id="rId8"/>
    <p:sldId id="260" r:id="rId9"/>
    <p:sldId id="277" r:id="rId10"/>
    <p:sldId id="276" r:id="rId11"/>
    <p:sldId id="275" r:id="rId12"/>
    <p:sldId id="274" r:id="rId13"/>
    <p:sldId id="281" r:id="rId14"/>
    <p:sldId id="282" r:id="rId15"/>
    <p:sldId id="283" r:id="rId16"/>
    <p:sldId id="284" r:id="rId17"/>
    <p:sldId id="285" r:id="rId18"/>
    <p:sldId id="28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15A22"/>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7" autoAdjust="0"/>
    <p:restoredTop sz="62661" autoAdjust="0"/>
  </p:normalViewPr>
  <p:slideViewPr>
    <p:cSldViewPr snapToGrid="0" snapToObjects="1">
      <p:cViewPr varScale="1">
        <p:scale>
          <a:sx n="57" d="100"/>
          <a:sy n="57" d="100"/>
        </p:scale>
        <p:origin x="215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Leka" userId="3c7b6d49-5262-4131-8ab9-4538781ea16d" providerId="ADAL" clId="{166C3B17-A810-46D8-AB61-72533AC7062F}"/>
    <pc:docChg chg="custSel modSld">
      <pc:chgData name="Laura Leka" userId="3c7b6d49-5262-4131-8ab9-4538781ea16d" providerId="ADAL" clId="{166C3B17-A810-46D8-AB61-72533AC7062F}" dt="2020-10-21T02:57:15.861" v="37" actId="20577"/>
      <pc:docMkLst>
        <pc:docMk/>
      </pc:docMkLst>
      <pc:sldChg chg="modNotesTx">
        <pc:chgData name="Laura Leka" userId="3c7b6d49-5262-4131-8ab9-4538781ea16d" providerId="ADAL" clId="{166C3B17-A810-46D8-AB61-72533AC7062F}" dt="2020-10-21T02:54:39.942" v="13" actId="20577"/>
        <pc:sldMkLst>
          <pc:docMk/>
          <pc:sldMk cId="3947625528" sldId="281"/>
        </pc:sldMkLst>
      </pc:sldChg>
      <pc:sldChg chg="modSp modNotesTx">
        <pc:chgData name="Laura Leka" userId="3c7b6d49-5262-4131-8ab9-4538781ea16d" providerId="ADAL" clId="{166C3B17-A810-46D8-AB61-72533AC7062F}" dt="2020-10-21T02:57:15.861" v="37" actId="20577"/>
        <pc:sldMkLst>
          <pc:docMk/>
          <pc:sldMk cId="906604754" sldId="285"/>
        </pc:sldMkLst>
        <pc:spChg chg="mod">
          <ac:chgData name="Laura Leka" userId="3c7b6d49-5262-4131-8ab9-4538781ea16d" providerId="ADAL" clId="{166C3B17-A810-46D8-AB61-72533AC7062F}" dt="2020-10-21T02:56:50.049" v="14" actId="20577"/>
          <ac:spMkLst>
            <pc:docMk/>
            <pc:sldMk cId="906604754" sldId="285"/>
            <ac:spMk id="7" creationId="{00000000-0000-0000-0000-000000000000}"/>
          </ac:spMkLst>
        </pc:spChg>
      </pc:sldChg>
    </pc:docChg>
  </pc:docChgLst>
  <pc:docChgLst>
    <pc:chgData name="Paul Mason" userId="a428ece4f01b0f60" providerId="LiveId" clId="{58D33C27-482C-474D-BA31-4591B1740B94}"/>
    <pc:docChg chg="modSld">
      <pc:chgData name="Paul Mason" userId="a428ece4f01b0f60" providerId="LiveId" clId="{58D33C27-482C-474D-BA31-4591B1740B94}" dt="2020-09-21T21:55:02.557" v="1" actId="6549"/>
      <pc:docMkLst>
        <pc:docMk/>
      </pc:docMkLst>
      <pc:sldChg chg="modSp mod">
        <pc:chgData name="Paul Mason" userId="a428ece4f01b0f60" providerId="LiveId" clId="{58D33C27-482C-474D-BA31-4591B1740B94}" dt="2020-09-21T21:55:02.557" v="1" actId="6549"/>
        <pc:sldMkLst>
          <pc:docMk/>
          <pc:sldMk cId="1768073351" sldId="284"/>
        </pc:sldMkLst>
        <pc:spChg chg="mod">
          <ac:chgData name="Paul Mason" userId="a428ece4f01b0f60" providerId="LiveId" clId="{58D33C27-482C-474D-BA31-4591B1740B94}" dt="2020-09-21T21:55:02.557" v="1" actId="6549"/>
          <ac:spMkLst>
            <pc:docMk/>
            <pc:sldMk cId="1768073351" sldId="284"/>
            <ac:spMk id="7" creationId="{00000000-0000-0000-0000-000000000000}"/>
          </ac:spMkLst>
        </pc:spChg>
      </pc:sldChg>
    </pc:docChg>
  </pc:docChgLst>
  <pc:docChgLst>
    <pc:chgData name="Paul Mason" userId="a428ece4f01b0f60" providerId="LiveId" clId="{7ED7C675-C343-4283-BFCB-CC0C7CF97523}"/>
    <pc:docChg chg="undo redo custSel addSld delSld modSld sldOrd">
      <pc:chgData name="Paul Mason" userId="a428ece4f01b0f60" providerId="LiveId" clId="{7ED7C675-C343-4283-BFCB-CC0C7CF97523}" dt="2020-07-15T21:31:00.961" v="5222" actId="20577"/>
      <pc:docMkLst>
        <pc:docMk/>
      </pc:docMkLst>
      <pc:sldChg chg="modSp mod modNotesTx">
        <pc:chgData name="Paul Mason" userId="a428ece4f01b0f60" providerId="LiveId" clId="{7ED7C675-C343-4283-BFCB-CC0C7CF97523}" dt="2020-07-15T21:14:51.050" v="2825" actId="20577"/>
        <pc:sldMkLst>
          <pc:docMk/>
          <pc:sldMk cId="1441733616" sldId="257"/>
        </pc:sldMkLst>
        <pc:spChg chg="mod">
          <ac:chgData name="Paul Mason" userId="a428ece4f01b0f60" providerId="LiveId" clId="{7ED7C675-C343-4283-BFCB-CC0C7CF97523}" dt="2020-07-14T13:30:58.573" v="12" actId="6549"/>
          <ac:spMkLst>
            <pc:docMk/>
            <pc:sldMk cId="1441733616" sldId="257"/>
            <ac:spMk id="7" creationId="{00000000-0000-0000-0000-000000000000}"/>
          </ac:spMkLst>
        </pc:spChg>
      </pc:sldChg>
      <pc:sldChg chg="modSp mod modNotesTx">
        <pc:chgData name="Paul Mason" userId="a428ece4f01b0f60" providerId="LiveId" clId="{7ED7C675-C343-4283-BFCB-CC0C7CF97523}" dt="2020-07-15T20:56:26.119" v="2349" actId="6549"/>
        <pc:sldMkLst>
          <pc:docMk/>
          <pc:sldMk cId="4120575675" sldId="258"/>
        </pc:sldMkLst>
        <pc:spChg chg="mod">
          <ac:chgData name="Paul Mason" userId="a428ece4f01b0f60" providerId="LiveId" clId="{7ED7C675-C343-4283-BFCB-CC0C7CF97523}" dt="2020-07-14T13:06:05.274" v="6" actId="20577"/>
          <ac:spMkLst>
            <pc:docMk/>
            <pc:sldMk cId="4120575675" sldId="258"/>
            <ac:spMk id="4" creationId="{00000000-0000-0000-0000-000000000000}"/>
          </ac:spMkLst>
        </pc:spChg>
      </pc:sldChg>
      <pc:sldChg chg="modNotes modNotesTx">
        <pc:chgData name="Paul Mason" userId="a428ece4f01b0f60" providerId="LiveId" clId="{7ED7C675-C343-4283-BFCB-CC0C7CF97523}" dt="2020-07-14T13:48:59.597" v="32" actId="113"/>
        <pc:sldMkLst>
          <pc:docMk/>
          <pc:sldMk cId="1895888144" sldId="260"/>
        </pc:sldMkLst>
      </pc:sldChg>
      <pc:sldChg chg="del">
        <pc:chgData name="Paul Mason" userId="a428ece4f01b0f60" providerId="LiveId" clId="{7ED7C675-C343-4283-BFCB-CC0C7CF97523}" dt="2020-07-14T19:38:28.645" v="468" actId="47"/>
        <pc:sldMkLst>
          <pc:docMk/>
          <pc:sldMk cId="1654874171" sldId="263"/>
        </pc:sldMkLst>
      </pc:sldChg>
      <pc:sldChg chg="del">
        <pc:chgData name="Paul Mason" userId="a428ece4f01b0f60" providerId="LiveId" clId="{7ED7C675-C343-4283-BFCB-CC0C7CF97523}" dt="2020-07-14T19:38:28.645" v="468" actId="47"/>
        <pc:sldMkLst>
          <pc:docMk/>
          <pc:sldMk cId="734041476" sldId="265"/>
        </pc:sldMkLst>
      </pc:sldChg>
      <pc:sldChg chg="del">
        <pc:chgData name="Paul Mason" userId="a428ece4f01b0f60" providerId="LiveId" clId="{7ED7C675-C343-4283-BFCB-CC0C7CF97523}" dt="2020-07-14T19:38:28.645" v="468" actId="47"/>
        <pc:sldMkLst>
          <pc:docMk/>
          <pc:sldMk cId="1366136398" sldId="267"/>
        </pc:sldMkLst>
      </pc:sldChg>
      <pc:sldChg chg="del">
        <pc:chgData name="Paul Mason" userId="a428ece4f01b0f60" providerId="LiveId" clId="{7ED7C675-C343-4283-BFCB-CC0C7CF97523}" dt="2020-07-14T19:38:28.645" v="468" actId="47"/>
        <pc:sldMkLst>
          <pc:docMk/>
          <pc:sldMk cId="3003964529" sldId="268"/>
        </pc:sldMkLst>
      </pc:sldChg>
      <pc:sldChg chg="del">
        <pc:chgData name="Paul Mason" userId="a428ece4f01b0f60" providerId="LiveId" clId="{7ED7C675-C343-4283-BFCB-CC0C7CF97523}" dt="2020-07-14T19:38:28.645" v="468" actId="47"/>
        <pc:sldMkLst>
          <pc:docMk/>
          <pc:sldMk cId="4109350808" sldId="269"/>
        </pc:sldMkLst>
      </pc:sldChg>
      <pc:sldChg chg="del">
        <pc:chgData name="Paul Mason" userId="a428ece4f01b0f60" providerId="LiveId" clId="{7ED7C675-C343-4283-BFCB-CC0C7CF97523}" dt="2020-07-14T19:38:28.645" v="468" actId="47"/>
        <pc:sldMkLst>
          <pc:docMk/>
          <pc:sldMk cId="1490599240" sldId="270"/>
        </pc:sldMkLst>
      </pc:sldChg>
      <pc:sldChg chg="del">
        <pc:chgData name="Paul Mason" userId="a428ece4f01b0f60" providerId="LiveId" clId="{7ED7C675-C343-4283-BFCB-CC0C7CF97523}" dt="2020-07-14T19:38:28.645" v="468" actId="47"/>
        <pc:sldMkLst>
          <pc:docMk/>
          <pc:sldMk cId="386725149" sldId="271"/>
        </pc:sldMkLst>
      </pc:sldChg>
      <pc:sldChg chg="del">
        <pc:chgData name="Paul Mason" userId="a428ece4f01b0f60" providerId="LiveId" clId="{7ED7C675-C343-4283-BFCB-CC0C7CF97523}" dt="2020-07-14T19:38:28.645" v="468" actId="47"/>
        <pc:sldMkLst>
          <pc:docMk/>
          <pc:sldMk cId="3969564842" sldId="272"/>
        </pc:sldMkLst>
      </pc:sldChg>
      <pc:sldChg chg="del">
        <pc:chgData name="Paul Mason" userId="a428ece4f01b0f60" providerId="LiveId" clId="{7ED7C675-C343-4283-BFCB-CC0C7CF97523}" dt="2020-07-14T19:38:28.645" v="468" actId="47"/>
        <pc:sldMkLst>
          <pc:docMk/>
          <pc:sldMk cId="149905590" sldId="273"/>
        </pc:sldMkLst>
      </pc:sldChg>
      <pc:sldChg chg="modSp mod modNotesTx">
        <pc:chgData name="Paul Mason" userId="a428ece4f01b0f60" providerId="LiveId" clId="{7ED7C675-C343-4283-BFCB-CC0C7CF97523}" dt="2020-07-15T21:24:09.262" v="4078" actId="20577"/>
        <pc:sldMkLst>
          <pc:docMk/>
          <pc:sldMk cId="3894276949" sldId="274"/>
        </pc:sldMkLst>
        <pc:spChg chg="mod">
          <ac:chgData name="Paul Mason" userId="a428ece4f01b0f60" providerId="LiveId" clId="{7ED7C675-C343-4283-BFCB-CC0C7CF97523}" dt="2020-07-14T21:30:43.116" v="895" actId="207"/>
          <ac:spMkLst>
            <pc:docMk/>
            <pc:sldMk cId="3894276949" sldId="274"/>
            <ac:spMk id="7" creationId="{00000000-0000-0000-0000-000000000000}"/>
          </ac:spMkLst>
        </pc:spChg>
      </pc:sldChg>
      <pc:sldChg chg="modSp mod modNotesTx">
        <pc:chgData name="Paul Mason" userId="a428ece4f01b0f60" providerId="LiveId" clId="{7ED7C675-C343-4283-BFCB-CC0C7CF97523}" dt="2020-07-15T21:22:39.844" v="4048" actId="20577"/>
        <pc:sldMkLst>
          <pc:docMk/>
          <pc:sldMk cId="1502103101" sldId="275"/>
        </pc:sldMkLst>
        <pc:spChg chg="mod">
          <ac:chgData name="Paul Mason" userId="a428ece4f01b0f60" providerId="LiveId" clId="{7ED7C675-C343-4283-BFCB-CC0C7CF97523}" dt="2020-07-14T21:30:59.384" v="897" actId="207"/>
          <ac:spMkLst>
            <pc:docMk/>
            <pc:sldMk cId="1502103101" sldId="275"/>
            <ac:spMk id="7" creationId="{00000000-0000-0000-0000-000000000000}"/>
          </ac:spMkLst>
        </pc:spChg>
      </pc:sldChg>
      <pc:sldChg chg="modSp mod modNotesTx">
        <pc:chgData name="Paul Mason" userId="a428ece4f01b0f60" providerId="LiveId" clId="{7ED7C675-C343-4283-BFCB-CC0C7CF97523}" dt="2020-07-15T21:22:00.903" v="4004" actId="20577"/>
        <pc:sldMkLst>
          <pc:docMk/>
          <pc:sldMk cId="1811860486" sldId="276"/>
        </pc:sldMkLst>
        <pc:spChg chg="mod">
          <ac:chgData name="Paul Mason" userId="a428ece4f01b0f60" providerId="LiveId" clId="{7ED7C675-C343-4283-BFCB-CC0C7CF97523}" dt="2020-07-14T14:38:31.404" v="288" actId="108"/>
          <ac:spMkLst>
            <pc:docMk/>
            <pc:sldMk cId="1811860486" sldId="276"/>
            <ac:spMk id="7" creationId="{00000000-0000-0000-0000-000000000000}"/>
          </ac:spMkLst>
        </pc:spChg>
      </pc:sldChg>
      <pc:sldChg chg="modSp mod modNotesTx">
        <pc:chgData name="Paul Mason" userId="a428ece4f01b0f60" providerId="LiveId" clId="{7ED7C675-C343-4283-BFCB-CC0C7CF97523}" dt="2020-07-15T21:17:13.294" v="3226" actId="20577"/>
        <pc:sldMkLst>
          <pc:docMk/>
          <pc:sldMk cId="1329567505" sldId="277"/>
        </pc:sldMkLst>
        <pc:spChg chg="mod">
          <ac:chgData name="Paul Mason" userId="a428ece4f01b0f60" providerId="LiveId" clId="{7ED7C675-C343-4283-BFCB-CC0C7CF97523}" dt="2020-07-14T13:51:26.331" v="38" actId="20577"/>
          <ac:spMkLst>
            <pc:docMk/>
            <pc:sldMk cId="1329567505" sldId="277"/>
            <ac:spMk id="7" creationId="{00000000-0000-0000-0000-000000000000}"/>
          </ac:spMkLst>
        </pc:spChg>
      </pc:sldChg>
      <pc:sldChg chg="addSp modSp add mod modNotesTx">
        <pc:chgData name="Paul Mason" userId="a428ece4f01b0f60" providerId="LiveId" clId="{7ED7C675-C343-4283-BFCB-CC0C7CF97523}" dt="2020-07-15T21:26:07.795" v="4421" actId="20577"/>
        <pc:sldMkLst>
          <pc:docMk/>
          <pc:sldMk cId="3947625528" sldId="281"/>
        </pc:sldMkLst>
        <pc:spChg chg="mod">
          <ac:chgData name="Paul Mason" userId="a428ece4f01b0f60" providerId="LiveId" clId="{7ED7C675-C343-4283-BFCB-CC0C7CF97523}" dt="2020-07-14T20:07:11.582" v="502" actId="20577"/>
          <ac:spMkLst>
            <pc:docMk/>
            <pc:sldMk cId="3947625528" sldId="281"/>
            <ac:spMk id="7" creationId="{00000000-0000-0000-0000-000000000000}"/>
          </ac:spMkLst>
        </pc:spChg>
        <pc:graphicFrameChg chg="add mod modGraphic">
          <ac:chgData name="Paul Mason" userId="a428ece4f01b0f60" providerId="LiveId" clId="{7ED7C675-C343-4283-BFCB-CC0C7CF97523}" dt="2020-07-14T20:18:21.674" v="816" actId="207"/>
          <ac:graphicFrameMkLst>
            <pc:docMk/>
            <pc:sldMk cId="3947625528" sldId="281"/>
            <ac:graphicFrameMk id="2" creationId="{977D3D4E-E512-4838-891D-87A50FA5AB11}"/>
          </ac:graphicFrameMkLst>
        </pc:graphicFrameChg>
      </pc:sldChg>
      <pc:sldChg chg="modSp add mod ord">
        <pc:chgData name="Paul Mason" userId="a428ece4f01b0f60" providerId="LiveId" clId="{7ED7C675-C343-4283-BFCB-CC0C7CF97523}" dt="2020-07-14T21:31:24.124" v="901" actId="20577"/>
        <pc:sldMkLst>
          <pc:docMk/>
          <pc:sldMk cId="4123252851" sldId="282"/>
        </pc:sldMkLst>
        <pc:spChg chg="mod">
          <ac:chgData name="Paul Mason" userId="a428ece4f01b0f60" providerId="LiveId" clId="{7ED7C675-C343-4283-BFCB-CC0C7CF97523}" dt="2020-07-14T21:31:24.124" v="901" actId="20577"/>
          <ac:spMkLst>
            <pc:docMk/>
            <pc:sldMk cId="4123252851" sldId="282"/>
            <ac:spMk id="7" creationId="{00000000-0000-0000-0000-000000000000}"/>
          </ac:spMkLst>
        </pc:spChg>
      </pc:sldChg>
      <pc:sldChg chg="addSp delSp modSp add mod modNotesTx">
        <pc:chgData name="Paul Mason" userId="a428ece4f01b0f60" providerId="LiveId" clId="{7ED7C675-C343-4283-BFCB-CC0C7CF97523}" dt="2020-07-15T21:28:22.876" v="4819" actId="20577"/>
        <pc:sldMkLst>
          <pc:docMk/>
          <pc:sldMk cId="4123263370" sldId="283"/>
        </pc:sldMkLst>
        <pc:spChg chg="mod">
          <ac:chgData name="Paul Mason" userId="a428ece4f01b0f60" providerId="LiveId" clId="{7ED7C675-C343-4283-BFCB-CC0C7CF97523}" dt="2020-07-15T13:56:43.183" v="1021" actId="20577"/>
          <ac:spMkLst>
            <pc:docMk/>
            <pc:sldMk cId="4123263370" sldId="283"/>
            <ac:spMk id="7" creationId="{00000000-0000-0000-0000-000000000000}"/>
          </ac:spMkLst>
        </pc:spChg>
        <pc:spChg chg="add mod">
          <ac:chgData name="Paul Mason" userId="a428ece4f01b0f60" providerId="LiveId" clId="{7ED7C675-C343-4283-BFCB-CC0C7CF97523}" dt="2020-07-15T14:26:55.976" v="1490" actId="164"/>
          <ac:spMkLst>
            <pc:docMk/>
            <pc:sldMk cId="4123263370" sldId="283"/>
            <ac:spMk id="8" creationId="{AA2210F9-9784-490F-8E48-C5DD59394913}"/>
          </ac:spMkLst>
        </pc:spChg>
        <pc:spChg chg="add mod">
          <ac:chgData name="Paul Mason" userId="a428ece4f01b0f60" providerId="LiveId" clId="{7ED7C675-C343-4283-BFCB-CC0C7CF97523}" dt="2020-07-15T14:26:55.976" v="1490" actId="164"/>
          <ac:spMkLst>
            <pc:docMk/>
            <pc:sldMk cId="4123263370" sldId="283"/>
            <ac:spMk id="9" creationId="{70DA1E53-9291-430C-A45E-4F5C24F7D1B0}"/>
          </ac:spMkLst>
        </pc:spChg>
        <pc:spChg chg="add mod">
          <ac:chgData name="Paul Mason" userId="a428ece4f01b0f60" providerId="LiveId" clId="{7ED7C675-C343-4283-BFCB-CC0C7CF97523}" dt="2020-07-15T14:26:55.976" v="1490" actId="164"/>
          <ac:spMkLst>
            <pc:docMk/>
            <pc:sldMk cId="4123263370" sldId="283"/>
            <ac:spMk id="10" creationId="{B8CDB53C-E5C3-4754-B47F-CF8DEB57D3C2}"/>
          </ac:spMkLst>
        </pc:spChg>
        <pc:grpChg chg="add mod">
          <ac:chgData name="Paul Mason" userId="a428ece4f01b0f60" providerId="LiveId" clId="{7ED7C675-C343-4283-BFCB-CC0C7CF97523}" dt="2020-07-15T14:13:59.587" v="1476" actId="164"/>
          <ac:grpSpMkLst>
            <pc:docMk/>
            <pc:sldMk cId="4123263370" sldId="283"/>
            <ac:grpSpMk id="11" creationId="{E7AAAA5D-8B03-49FD-BE6C-4FE7C4E5CD1F}"/>
          </ac:grpSpMkLst>
        </pc:grpChg>
        <pc:grpChg chg="add mod">
          <ac:chgData name="Paul Mason" userId="a428ece4f01b0f60" providerId="LiveId" clId="{7ED7C675-C343-4283-BFCB-CC0C7CF97523}" dt="2020-07-15T14:26:55.976" v="1490" actId="164"/>
          <ac:grpSpMkLst>
            <pc:docMk/>
            <pc:sldMk cId="4123263370" sldId="283"/>
            <ac:grpSpMk id="12" creationId="{553F971C-21E2-42AA-A977-2FF41D05775E}"/>
          </ac:grpSpMkLst>
        </pc:grpChg>
        <pc:graphicFrameChg chg="add del mod modGraphic">
          <ac:chgData name="Paul Mason" userId="a428ece4f01b0f60" providerId="LiveId" clId="{7ED7C675-C343-4283-BFCB-CC0C7CF97523}" dt="2020-07-15T13:58:49.867" v="1056" actId="1032"/>
          <ac:graphicFrameMkLst>
            <pc:docMk/>
            <pc:sldMk cId="4123263370" sldId="283"/>
            <ac:graphicFrameMk id="2" creationId="{A0E04181-5083-468B-AA1C-2DFE01A134C4}"/>
          </ac:graphicFrameMkLst>
        </pc:graphicFrameChg>
        <pc:graphicFrameChg chg="add mod modGraphic">
          <ac:chgData name="Paul Mason" userId="a428ece4f01b0f60" providerId="LiveId" clId="{7ED7C675-C343-4283-BFCB-CC0C7CF97523}" dt="2020-07-15T14:26:55.976" v="1490" actId="164"/>
          <ac:graphicFrameMkLst>
            <pc:docMk/>
            <pc:sldMk cId="4123263370" sldId="283"/>
            <ac:graphicFrameMk id="3" creationId="{0E6CEC5F-9EC8-4E49-BAC3-78A814B9FAFA}"/>
          </ac:graphicFrameMkLst>
        </pc:graphicFrameChg>
        <pc:cxnChg chg="add mod">
          <ac:chgData name="Paul Mason" userId="a428ece4f01b0f60" providerId="LiveId" clId="{7ED7C675-C343-4283-BFCB-CC0C7CF97523}" dt="2020-07-15T14:26:55.976" v="1490" actId="164"/>
          <ac:cxnSpMkLst>
            <pc:docMk/>
            <pc:sldMk cId="4123263370" sldId="283"/>
            <ac:cxnSpMk id="5" creationId="{602F4BA9-9681-4FA9-9B6B-B9C77266599A}"/>
          </ac:cxnSpMkLst>
        </pc:cxnChg>
      </pc:sldChg>
      <pc:sldChg chg="modSp add mod ord modNotesTx">
        <pc:chgData name="Paul Mason" userId="a428ece4f01b0f60" providerId="LiveId" clId="{7ED7C675-C343-4283-BFCB-CC0C7CF97523}" dt="2020-07-15T21:31:00.961" v="5222" actId="20577"/>
        <pc:sldMkLst>
          <pc:docMk/>
          <pc:sldMk cId="1768073351" sldId="284"/>
        </pc:sldMkLst>
        <pc:spChg chg="mod">
          <ac:chgData name="Paul Mason" userId="a428ece4f01b0f60" providerId="LiveId" clId="{7ED7C675-C343-4283-BFCB-CC0C7CF97523}" dt="2020-07-15T15:08:48.130" v="1916" actId="20577"/>
          <ac:spMkLst>
            <pc:docMk/>
            <pc:sldMk cId="1768073351" sldId="284"/>
            <ac:spMk id="7" creationId="{00000000-0000-0000-0000-000000000000}"/>
          </ac:spMkLst>
        </pc:spChg>
      </pc:sldChg>
      <pc:sldChg chg="modSp add mod modNotesTx">
        <pc:chgData name="Paul Mason" userId="a428ece4f01b0f60" providerId="LiveId" clId="{7ED7C675-C343-4283-BFCB-CC0C7CF97523}" dt="2020-07-15T21:30:00.349" v="4984" actId="20577"/>
        <pc:sldMkLst>
          <pc:docMk/>
          <pc:sldMk cId="906604754" sldId="285"/>
        </pc:sldMkLst>
        <pc:spChg chg="mod">
          <ac:chgData name="Paul Mason" userId="a428ece4f01b0f60" providerId="LiveId" clId="{7ED7C675-C343-4283-BFCB-CC0C7CF97523}" dt="2020-07-15T15:28:39.136" v="2045" actId="20577"/>
          <ac:spMkLst>
            <pc:docMk/>
            <pc:sldMk cId="906604754" sldId="285"/>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C68BA-3728-4B2B-950A-90F5CF50A530}"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GB"/>
        </a:p>
      </dgm:t>
    </dgm:pt>
    <dgm:pt modelId="{98D56996-927D-439B-8D7C-E9525BF4A508}">
      <dgm:prSet phldrT="[Text]"/>
      <dgm:spPr/>
      <dgm:t>
        <a:bodyPr/>
        <a:lstStyle/>
        <a:p>
          <a:r>
            <a:rPr lang="en-GB" dirty="0">
              <a:solidFill>
                <a:srgbClr val="595959"/>
              </a:solidFill>
            </a:rPr>
            <a:t>Service Cost</a:t>
          </a:r>
        </a:p>
      </dgm:t>
    </dgm:pt>
    <dgm:pt modelId="{AA59F673-FB89-4DE3-9B35-7643055CD202}" type="parTrans" cxnId="{D38DBBB8-A170-4AB3-912F-571094AA6CC3}">
      <dgm:prSet/>
      <dgm:spPr/>
      <dgm:t>
        <a:bodyPr/>
        <a:lstStyle/>
        <a:p>
          <a:endParaRPr lang="en-GB">
            <a:solidFill>
              <a:srgbClr val="595959"/>
            </a:solidFill>
          </a:endParaRPr>
        </a:p>
      </dgm:t>
    </dgm:pt>
    <dgm:pt modelId="{50CE5E07-3460-4367-80CD-959D4AC6B51C}" type="sibTrans" cxnId="{D38DBBB8-A170-4AB3-912F-571094AA6CC3}">
      <dgm:prSet/>
      <dgm:spPr/>
      <dgm:t>
        <a:bodyPr/>
        <a:lstStyle/>
        <a:p>
          <a:endParaRPr lang="en-GB">
            <a:solidFill>
              <a:srgbClr val="595959"/>
            </a:solidFill>
          </a:endParaRPr>
        </a:p>
      </dgm:t>
    </dgm:pt>
    <dgm:pt modelId="{CCCEFDFD-7E45-4AA2-9E24-DA35A3C20E9C}">
      <dgm:prSet phldrT="[Text]"/>
      <dgm:spPr/>
      <dgm:t>
        <a:bodyPr/>
        <a:lstStyle/>
        <a:p>
          <a:r>
            <a:rPr lang="en-GB" dirty="0">
              <a:solidFill>
                <a:srgbClr val="595959"/>
              </a:solidFill>
            </a:rPr>
            <a:t>Current Service Cost</a:t>
          </a:r>
        </a:p>
      </dgm:t>
    </dgm:pt>
    <dgm:pt modelId="{78E6BA2D-9235-4183-9A64-59000522B002}" type="parTrans" cxnId="{A7555F88-D3B6-466F-B2EF-8C9E168E20E7}">
      <dgm:prSet/>
      <dgm:spPr/>
      <dgm:t>
        <a:bodyPr/>
        <a:lstStyle/>
        <a:p>
          <a:endParaRPr lang="en-GB">
            <a:solidFill>
              <a:srgbClr val="595959"/>
            </a:solidFill>
          </a:endParaRPr>
        </a:p>
      </dgm:t>
    </dgm:pt>
    <dgm:pt modelId="{70C01AFE-58D3-47FA-AE91-2C321FB940A4}" type="sibTrans" cxnId="{A7555F88-D3B6-466F-B2EF-8C9E168E20E7}">
      <dgm:prSet/>
      <dgm:spPr/>
      <dgm:t>
        <a:bodyPr/>
        <a:lstStyle/>
        <a:p>
          <a:endParaRPr lang="en-GB">
            <a:solidFill>
              <a:srgbClr val="595959"/>
            </a:solidFill>
          </a:endParaRPr>
        </a:p>
      </dgm:t>
    </dgm:pt>
    <dgm:pt modelId="{8B448715-43D5-4FAE-A9A6-0535CC7A0DD6}">
      <dgm:prSet phldrT="[Text]"/>
      <dgm:spPr/>
      <dgm:t>
        <a:bodyPr/>
        <a:lstStyle/>
        <a:p>
          <a:r>
            <a:rPr lang="en-GB" dirty="0">
              <a:solidFill>
                <a:srgbClr val="595959"/>
              </a:solidFill>
            </a:rPr>
            <a:t>Past Service Cost</a:t>
          </a:r>
        </a:p>
      </dgm:t>
    </dgm:pt>
    <dgm:pt modelId="{36E1114E-CAEF-4CBD-96DA-4131C368342A}" type="parTrans" cxnId="{58571ACF-FCE6-42BE-94F0-83DC7BFE9EF0}">
      <dgm:prSet/>
      <dgm:spPr/>
      <dgm:t>
        <a:bodyPr/>
        <a:lstStyle/>
        <a:p>
          <a:endParaRPr lang="en-GB">
            <a:solidFill>
              <a:srgbClr val="595959"/>
            </a:solidFill>
          </a:endParaRPr>
        </a:p>
      </dgm:t>
    </dgm:pt>
    <dgm:pt modelId="{A047B6C2-FDE4-4792-A39B-CE1C7433A16A}" type="sibTrans" cxnId="{58571ACF-FCE6-42BE-94F0-83DC7BFE9EF0}">
      <dgm:prSet/>
      <dgm:spPr/>
      <dgm:t>
        <a:bodyPr/>
        <a:lstStyle/>
        <a:p>
          <a:endParaRPr lang="en-GB">
            <a:solidFill>
              <a:srgbClr val="595959"/>
            </a:solidFill>
          </a:endParaRPr>
        </a:p>
      </dgm:t>
    </dgm:pt>
    <dgm:pt modelId="{65289C50-2345-4203-A4C0-FC64F2AE71E6}">
      <dgm:prSet phldrT="[Text]"/>
      <dgm:spPr/>
      <dgm:t>
        <a:bodyPr/>
        <a:lstStyle/>
        <a:p>
          <a:r>
            <a:rPr lang="en-GB" dirty="0">
              <a:solidFill>
                <a:srgbClr val="595959"/>
              </a:solidFill>
            </a:rPr>
            <a:t>Plan Amendment</a:t>
          </a:r>
        </a:p>
      </dgm:t>
    </dgm:pt>
    <dgm:pt modelId="{A7900D1C-4A4A-41CC-BF07-549A41B71AC7}" type="parTrans" cxnId="{6FE3E04A-C8D9-4268-8C10-9D293290F34C}">
      <dgm:prSet/>
      <dgm:spPr/>
      <dgm:t>
        <a:bodyPr/>
        <a:lstStyle/>
        <a:p>
          <a:endParaRPr lang="en-GB">
            <a:solidFill>
              <a:srgbClr val="595959"/>
            </a:solidFill>
          </a:endParaRPr>
        </a:p>
      </dgm:t>
    </dgm:pt>
    <dgm:pt modelId="{CAB090E4-2CEB-4E38-97AF-FD8ADF297CF3}" type="sibTrans" cxnId="{6FE3E04A-C8D9-4268-8C10-9D293290F34C}">
      <dgm:prSet/>
      <dgm:spPr/>
      <dgm:t>
        <a:bodyPr/>
        <a:lstStyle/>
        <a:p>
          <a:endParaRPr lang="en-GB">
            <a:solidFill>
              <a:srgbClr val="595959"/>
            </a:solidFill>
          </a:endParaRPr>
        </a:p>
      </dgm:t>
    </dgm:pt>
    <dgm:pt modelId="{28D007DE-2FC9-4DEE-8466-F46719385BD8}">
      <dgm:prSet phldrT="[Text]"/>
      <dgm:spPr/>
      <dgm:t>
        <a:bodyPr/>
        <a:lstStyle/>
        <a:p>
          <a:r>
            <a:rPr lang="en-GB" dirty="0">
              <a:solidFill>
                <a:srgbClr val="595959"/>
              </a:solidFill>
            </a:rPr>
            <a:t>Settlement</a:t>
          </a:r>
        </a:p>
      </dgm:t>
    </dgm:pt>
    <dgm:pt modelId="{69480F58-E19B-43FB-9BF0-A2798B6C6350}" type="parTrans" cxnId="{9E999A01-6058-4C28-83E6-95C3594760FB}">
      <dgm:prSet/>
      <dgm:spPr/>
      <dgm:t>
        <a:bodyPr/>
        <a:lstStyle/>
        <a:p>
          <a:endParaRPr lang="en-GB">
            <a:solidFill>
              <a:srgbClr val="595959"/>
            </a:solidFill>
          </a:endParaRPr>
        </a:p>
      </dgm:t>
    </dgm:pt>
    <dgm:pt modelId="{8AB55372-3F00-4E98-A93E-B1BBC890AFB9}" type="sibTrans" cxnId="{9E999A01-6058-4C28-83E6-95C3594760FB}">
      <dgm:prSet/>
      <dgm:spPr/>
      <dgm:t>
        <a:bodyPr/>
        <a:lstStyle/>
        <a:p>
          <a:endParaRPr lang="en-GB">
            <a:solidFill>
              <a:srgbClr val="595959"/>
            </a:solidFill>
          </a:endParaRPr>
        </a:p>
      </dgm:t>
    </dgm:pt>
    <dgm:pt modelId="{7A0590B9-4B50-427F-99FF-DF7ADAB75F57}">
      <dgm:prSet phldrT="[Text]"/>
      <dgm:spPr/>
      <dgm:t>
        <a:bodyPr/>
        <a:lstStyle/>
        <a:p>
          <a:r>
            <a:rPr lang="en-GB" dirty="0">
              <a:solidFill>
                <a:srgbClr val="595959"/>
              </a:solidFill>
            </a:rPr>
            <a:t>Net Interest Expense/Revenue</a:t>
          </a:r>
        </a:p>
      </dgm:t>
    </dgm:pt>
    <dgm:pt modelId="{57B266D0-1C84-4376-A72F-210F3CE8F75D}" type="parTrans" cxnId="{F8D33DE5-B70C-4D84-9380-0523C631C55D}">
      <dgm:prSet/>
      <dgm:spPr/>
      <dgm:t>
        <a:bodyPr/>
        <a:lstStyle/>
        <a:p>
          <a:endParaRPr lang="en-GB">
            <a:solidFill>
              <a:srgbClr val="595959"/>
            </a:solidFill>
          </a:endParaRPr>
        </a:p>
      </dgm:t>
    </dgm:pt>
    <dgm:pt modelId="{21C74401-BB19-48B2-8E0C-746393D5E9AF}" type="sibTrans" cxnId="{F8D33DE5-B70C-4D84-9380-0523C631C55D}">
      <dgm:prSet/>
      <dgm:spPr/>
      <dgm:t>
        <a:bodyPr/>
        <a:lstStyle/>
        <a:p>
          <a:endParaRPr lang="en-GB">
            <a:solidFill>
              <a:srgbClr val="595959"/>
            </a:solidFill>
          </a:endParaRPr>
        </a:p>
      </dgm:t>
    </dgm:pt>
    <dgm:pt modelId="{FE723D2E-22CD-4403-810A-CBA45E84A13E}">
      <dgm:prSet phldrT="[Text]"/>
      <dgm:spPr/>
      <dgm:t>
        <a:bodyPr/>
        <a:lstStyle/>
        <a:p>
          <a:r>
            <a:rPr lang="en-GB" dirty="0">
              <a:solidFill>
                <a:srgbClr val="595959"/>
              </a:solidFill>
            </a:rPr>
            <a:t>Curtailment</a:t>
          </a:r>
        </a:p>
      </dgm:t>
    </dgm:pt>
    <dgm:pt modelId="{F91FAE9C-A647-4663-9A60-23B5A8CAFCAF}" type="parTrans" cxnId="{FDDDB9D3-3F1F-40FF-839B-2537C32A4E48}">
      <dgm:prSet/>
      <dgm:spPr/>
      <dgm:t>
        <a:bodyPr/>
        <a:lstStyle/>
        <a:p>
          <a:endParaRPr lang="en-GB">
            <a:solidFill>
              <a:srgbClr val="595959"/>
            </a:solidFill>
          </a:endParaRPr>
        </a:p>
      </dgm:t>
    </dgm:pt>
    <dgm:pt modelId="{B38E4F35-542E-48BA-8713-27178F54EF53}" type="sibTrans" cxnId="{FDDDB9D3-3F1F-40FF-839B-2537C32A4E48}">
      <dgm:prSet/>
      <dgm:spPr/>
      <dgm:t>
        <a:bodyPr/>
        <a:lstStyle/>
        <a:p>
          <a:endParaRPr lang="en-GB">
            <a:solidFill>
              <a:srgbClr val="595959"/>
            </a:solidFill>
          </a:endParaRPr>
        </a:p>
      </dgm:t>
    </dgm:pt>
    <dgm:pt modelId="{C1102AA5-BD18-4B2D-8A3A-166F2BEFC5F7}">
      <dgm:prSet phldrT="[Text]"/>
      <dgm:spPr/>
      <dgm:t>
        <a:bodyPr/>
        <a:lstStyle/>
        <a:p>
          <a:r>
            <a:rPr lang="en-GB" dirty="0">
              <a:solidFill>
                <a:srgbClr val="595959"/>
              </a:solidFill>
            </a:rPr>
            <a:t>Remeasurements</a:t>
          </a:r>
        </a:p>
      </dgm:t>
    </dgm:pt>
    <dgm:pt modelId="{7CF9B917-7D94-4836-ACD6-A2EB6916F5F6}" type="parTrans" cxnId="{EE659525-CDEB-4D76-AEEA-AD632298A067}">
      <dgm:prSet/>
      <dgm:spPr/>
      <dgm:t>
        <a:bodyPr/>
        <a:lstStyle/>
        <a:p>
          <a:endParaRPr lang="en-GB">
            <a:solidFill>
              <a:srgbClr val="595959"/>
            </a:solidFill>
          </a:endParaRPr>
        </a:p>
      </dgm:t>
    </dgm:pt>
    <dgm:pt modelId="{A04D30C3-DAF9-479F-87B1-9C60F2528B1F}" type="sibTrans" cxnId="{EE659525-CDEB-4D76-AEEA-AD632298A067}">
      <dgm:prSet/>
      <dgm:spPr/>
      <dgm:t>
        <a:bodyPr/>
        <a:lstStyle/>
        <a:p>
          <a:endParaRPr lang="en-GB">
            <a:solidFill>
              <a:srgbClr val="595959"/>
            </a:solidFill>
          </a:endParaRPr>
        </a:p>
      </dgm:t>
    </dgm:pt>
    <dgm:pt modelId="{B50E07E7-D8FE-4190-985A-201FDDDF5AFB}">
      <dgm:prSet phldrT="[Text]"/>
      <dgm:spPr/>
      <dgm:t>
        <a:bodyPr/>
        <a:lstStyle/>
        <a:p>
          <a:r>
            <a:rPr lang="en-GB" dirty="0">
              <a:solidFill>
                <a:srgbClr val="595959"/>
              </a:solidFill>
            </a:rPr>
            <a:t>Actuarial Gains and Losses</a:t>
          </a:r>
        </a:p>
      </dgm:t>
    </dgm:pt>
    <dgm:pt modelId="{2365AB1D-C818-4679-885C-E14709CF581E}" type="parTrans" cxnId="{F4DFC18B-B243-469B-9D6E-2A2A610972F9}">
      <dgm:prSet/>
      <dgm:spPr/>
      <dgm:t>
        <a:bodyPr/>
        <a:lstStyle/>
        <a:p>
          <a:endParaRPr lang="en-GB">
            <a:solidFill>
              <a:srgbClr val="595959"/>
            </a:solidFill>
          </a:endParaRPr>
        </a:p>
      </dgm:t>
    </dgm:pt>
    <dgm:pt modelId="{A16DD166-0710-4807-9771-5070D4DB4C2B}" type="sibTrans" cxnId="{F4DFC18B-B243-469B-9D6E-2A2A610972F9}">
      <dgm:prSet/>
      <dgm:spPr/>
      <dgm:t>
        <a:bodyPr/>
        <a:lstStyle/>
        <a:p>
          <a:endParaRPr lang="en-GB">
            <a:solidFill>
              <a:srgbClr val="595959"/>
            </a:solidFill>
          </a:endParaRPr>
        </a:p>
      </dgm:t>
    </dgm:pt>
    <dgm:pt modelId="{774D92D7-5A65-4620-A33E-F83B0123A8CD}">
      <dgm:prSet phldrT="[Text]"/>
      <dgm:spPr/>
      <dgm:t>
        <a:bodyPr/>
        <a:lstStyle/>
        <a:p>
          <a:r>
            <a:rPr lang="en-GB" dirty="0">
              <a:solidFill>
                <a:srgbClr val="595959"/>
              </a:solidFill>
            </a:rPr>
            <a:t>Return on Plan Assets*</a:t>
          </a:r>
        </a:p>
      </dgm:t>
    </dgm:pt>
    <dgm:pt modelId="{3940BDF1-E54D-4736-9D2B-53577D38A694}" type="parTrans" cxnId="{C217BBFB-F2CE-4B0E-A0A7-741535F251CE}">
      <dgm:prSet/>
      <dgm:spPr/>
      <dgm:t>
        <a:bodyPr/>
        <a:lstStyle/>
        <a:p>
          <a:endParaRPr lang="en-GB">
            <a:solidFill>
              <a:srgbClr val="595959"/>
            </a:solidFill>
          </a:endParaRPr>
        </a:p>
      </dgm:t>
    </dgm:pt>
    <dgm:pt modelId="{08CE838D-3F39-4126-B041-465176B6B589}" type="sibTrans" cxnId="{C217BBFB-F2CE-4B0E-A0A7-741535F251CE}">
      <dgm:prSet/>
      <dgm:spPr/>
      <dgm:t>
        <a:bodyPr/>
        <a:lstStyle/>
        <a:p>
          <a:endParaRPr lang="en-GB">
            <a:solidFill>
              <a:srgbClr val="595959"/>
            </a:solidFill>
          </a:endParaRPr>
        </a:p>
      </dgm:t>
    </dgm:pt>
    <dgm:pt modelId="{FC0C5F8A-E4E0-4B1E-9F2A-43E957733628}">
      <dgm:prSet phldrT="[Text]"/>
      <dgm:spPr/>
      <dgm:t>
        <a:bodyPr/>
        <a:lstStyle/>
        <a:p>
          <a:r>
            <a:rPr lang="en-GB" dirty="0">
              <a:solidFill>
                <a:srgbClr val="595959"/>
              </a:solidFill>
            </a:rPr>
            <a:t>Changes in the Effect of the Asset Ceiling*</a:t>
          </a:r>
        </a:p>
      </dgm:t>
    </dgm:pt>
    <dgm:pt modelId="{A9C1C6E6-18CF-4424-A299-785AC01200A3}" type="parTrans" cxnId="{1CB1CD32-905F-4E74-A699-D54CD222C007}">
      <dgm:prSet/>
      <dgm:spPr/>
      <dgm:t>
        <a:bodyPr/>
        <a:lstStyle/>
        <a:p>
          <a:endParaRPr lang="en-GB">
            <a:solidFill>
              <a:srgbClr val="595959"/>
            </a:solidFill>
          </a:endParaRPr>
        </a:p>
      </dgm:t>
    </dgm:pt>
    <dgm:pt modelId="{1AA2FD5B-F932-4502-A4E1-E297A613E462}" type="sibTrans" cxnId="{1CB1CD32-905F-4E74-A699-D54CD222C007}">
      <dgm:prSet/>
      <dgm:spPr/>
      <dgm:t>
        <a:bodyPr/>
        <a:lstStyle/>
        <a:p>
          <a:endParaRPr lang="en-GB">
            <a:solidFill>
              <a:srgbClr val="595959"/>
            </a:solidFill>
          </a:endParaRPr>
        </a:p>
      </dgm:t>
    </dgm:pt>
    <dgm:pt modelId="{A3BDD1B2-FBAF-4EEB-8549-381AE5B262C7}" type="pres">
      <dgm:prSet presAssocID="{471C68BA-3728-4B2B-950A-90F5CF50A530}" presName="hierChild1" presStyleCnt="0">
        <dgm:presLayoutVars>
          <dgm:orgChart val="1"/>
          <dgm:chPref val="1"/>
          <dgm:dir/>
          <dgm:animOne val="branch"/>
          <dgm:animLvl val="lvl"/>
          <dgm:resizeHandles/>
        </dgm:presLayoutVars>
      </dgm:prSet>
      <dgm:spPr/>
    </dgm:pt>
    <dgm:pt modelId="{2BCC6534-3B98-46E7-9C7D-D0D9FB188301}" type="pres">
      <dgm:prSet presAssocID="{98D56996-927D-439B-8D7C-E9525BF4A508}" presName="hierRoot1" presStyleCnt="0">
        <dgm:presLayoutVars>
          <dgm:hierBranch val="init"/>
        </dgm:presLayoutVars>
      </dgm:prSet>
      <dgm:spPr/>
    </dgm:pt>
    <dgm:pt modelId="{36779A89-3958-4C7F-9D08-55D2BA2EF5C3}" type="pres">
      <dgm:prSet presAssocID="{98D56996-927D-439B-8D7C-E9525BF4A508}" presName="rootComposite1" presStyleCnt="0"/>
      <dgm:spPr/>
    </dgm:pt>
    <dgm:pt modelId="{A7E020C6-5D36-4105-BDDE-9360C1E98768}" type="pres">
      <dgm:prSet presAssocID="{98D56996-927D-439B-8D7C-E9525BF4A508}" presName="rootText1" presStyleLbl="node0" presStyleIdx="0" presStyleCnt="3">
        <dgm:presLayoutVars>
          <dgm:chPref val="3"/>
        </dgm:presLayoutVars>
      </dgm:prSet>
      <dgm:spPr/>
    </dgm:pt>
    <dgm:pt modelId="{0D406E71-526C-4B7E-BBA3-0261BC955FFA}" type="pres">
      <dgm:prSet presAssocID="{98D56996-927D-439B-8D7C-E9525BF4A508}" presName="rootConnector1" presStyleLbl="node1" presStyleIdx="0" presStyleCnt="0"/>
      <dgm:spPr/>
    </dgm:pt>
    <dgm:pt modelId="{E00AFF1C-4EE9-4F64-A402-28AB86E90DBF}" type="pres">
      <dgm:prSet presAssocID="{98D56996-927D-439B-8D7C-E9525BF4A508}" presName="hierChild2" presStyleCnt="0"/>
      <dgm:spPr/>
    </dgm:pt>
    <dgm:pt modelId="{CB472D77-364B-440F-98B6-E993F297CFFE}" type="pres">
      <dgm:prSet presAssocID="{78E6BA2D-9235-4183-9A64-59000522B002}" presName="Name37" presStyleLbl="parChTrans1D2" presStyleIdx="0" presStyleCnt="6"/>
      <dgm:spPr/>
    </dgm:pt>
    <dgm:pt modelId="{265F7705-9684-45E9-BBAE-747BD2902224}" type="pres">
      <dgm:prSet presAssocID="{CCCEFDFD-7E45-4AA2-9E24-DA35A3C20E9C}" presName="hierRoot2" presStyleCnt="0">
        <dgm:presLayoutVars>
          <dgm:hierBranch val="init"/>
        </dgm:presLayoutVars>
      </dgm:prSet>
      <dgm:spPr/>
    </dgm:pt>
    <dgm:pt modelId="{77CFA81B-51FC-44B8-B409-10603E0FD1AB}" type="pres">
      <dgm:prSet presAssocID="{CCCEFDFD-7E45-4AA2-9E24-DA35A3C20E9C}" presName="rootComposite" presStyleCnt="0"/>
      <dgm:spPr/>
    </dgm:pt>
    <dgm:pt modelId="{BDEF8724-8641-4B7B-ACFD-E31D46A7F2D1}" type="pres">
      <dgm:prSet presAssocID="{CCCEFDFD-7E45-4AA2-9E24-DA35A3C20E9C}" presName="rootText" presStyleLbl="node2" presStyleIdx="0" presStyleCnt="6">
        <dgm:presLayoutVars>
          <dgm:chPref val="3"/>
        </dgm:presLayoutVars>
      </dgm:prSet>
      <dgm:spPr/>
    </dgm:pt>
    <dgm:pt modelId="{E299700A-0D69-457F-A9E0-AB2183EE566C}" type="pres">
      <dgm:prSet presAssocID="{CCCEFDFD-7E45-4AA2-9E24-DA35A3C20E9C}" presName="rootConnector" presStyleLbl="node2" presStyleIdx="0" presStyleCnt="6"/>
      <dgm:spPr/>
    </dgm:pt>
    <dgm:pt modelId="{C7D6CB06-371D-46FC-8F7A-A322D7F228E7}" type="pres">
      <dgm:prSet presAssocID="{CCCEFDFD-7E45-4AA2-9E24-DA35A3C20E9C}" presName="hierChild4" presStyleCnt="0"/>
      <dgm:spPr/>
    </dgm:pt>
    <dgm:pt modelId="{9730C647-6D63-4A4D-AAA6-9067CA8B00DF}" type="pres">
      <dgm:prSet presAssocID="{CCCEFDFD-7E45-4AA2-9E24-DA35A3C20E9C}" presName="hierChild5" presStyleCnt="0"/>
      <dgm:spPr/>
    </dgm:pt>
    <dgm:pt modelId="{5998C600-F902-4C59-A70A-83643B64D494}" type="pres">
      <dgm:prSet presAssocID="{36E1114E-CAEF-4CBD-96DA-4131C368342A}" presName="Name37" presStyleLbl="parChTrans1D2" presStyleIdx="1" presStyleCnt="6"/>
      <dgm:spPr/>
    </dgm:pt>
    <dgm:pt modelId="{72C24159-A75B-4D73-BD9D-12B678D74E66}" type="pres">
      <dgm:prSet presAssocID="{8B448715-43D5-4FAE-A9A6-0535CC7A0DD6}" presName="hierRoot2" presStyleCnt="0">
        <dgm:presLayoutVars>
          <dgm:hierBranch val="init"/>
        </dgm:presLayoutVars>
      </dgm:prSet>
      <dgm:spPr/>
    </dgm:pt>
    <dgm:pt modelId="{CD696218-98ED-47A0-8ACE-F2B8A9E4E127}" type="pres">
      <dgm:prSet presAssocID="{8B448715-43D5-4FAE-A9A6-0535CC7A0DD6}" presName="rootComposite" presStyleCnt="0"/>
      <dgm:spPr/>
    </dgm:pt>
    <dgm:pt modelId="{FCF9671A-9663-4D45-877A-A7E29BAD5625}" type="pres">
      <dgm:prSet presAssocID="{8B448715-43D5-4FAE-A9A6-0535CC7A0DD6}" presName="rootText" presStyleLbl="node2" presStyleIdx="1" presStyleCnt="6">
        <dgm:presLayoutVars>
          <dgm:chPref val="3"/>
        </dgm:presLayoutVars>
      </dgm:prSet>
      <dgm:spPr/>
    </dgm:pt>
    <dgm:pt modelId="{5FD2396B-D25C-4464-A90D-D8482DBF9200}" type="pres">
      <dgm:prSet presAssocID="{8B448715-43D5-4FAE-A9A6-0535CC7A0DD6}" presName="rootConnector" presStyleLbl="node2" presStyleIdx="1" presStyleCnt="6"/>
      <dgm:spPr/>
    </dgm:pt>
    <dgm:pt modelId="{89B1B7A7-0012-474C-9AB0-CB13F9BCAA38}" type="pres">
      <dgm:prSet presAssocID="{8B448715-43D5-4FAE-A9A6-0535CC7A0DD6}" presName="hierChild4" presStyleCnt="0"/>
      <dgm:spPr/>
    </dgm:pt>
    <dgm:pt modelId="{C0E115BF-7038-4A72-9212-A11374652F99}" type="pres">
      <dgm:prSet presAssocID="{A7900D1C-4A4A-41CC-BF07-549A41B71AC7}" presName="Name37" presStyleLbl="parChTrans1D3" presStyleIdx="0" presStyleCnt="2"/>
      <dgm:spPr/>
    </dgm:pt>
    <dgm:pt modelId="{C572105D-F4B3-4793-A9F0-D49027FB32F8}" type="pres">
      <dgm:prSet presAssocID="{65289C50-2345-4203-A4C0-FC64F2AE71E6}" presName="hierRoot2" presStyleCnt="0">
        <dgm:presLayoutVars>
          <dgm:hierBranch val="init"/>
        </dgm:presLayoutVars>
      </dgm:prSet>
      <dgm:spPr/>
    </dgm:pt>
    <dgm:pt modelId="{CB1836B6-231E-45A3-A4CC-B0AB29020802}" type="pres">
      <dgm:prSet presAssocID="{65289C50-2345-4203-A4C0-FC64F2AE71E6}" presName="rootComposite" presStyleCnt="0"/>
      <dgm:spPr/>
    </dgm:pt>
    <dgm:pt modelId="{E56B49BE-3E76-4ACD-9B77-5F645A4BB585}" type="pres">
      <dgm:prSet presAssocID="{65289C50-2345-4203-A4C0-FC64F2AE71E6}" presName="rootText" presStyleLbl="node3" presStyleIdx="0" presStyleCnt="2">
        <dgm:presLayoutVars>
          <dgm:chPref val="3"/>
        </dgm:presLayoutVars>
      </dgm:prSet>
      <dgm:spPr/>
    </dgm:pt>
    <dgm:pt modelId="{5BC39247-5C41-4A17-B911-CC6ED006E58C}" type="pres">
      <dgm:prSet presAssocID="{65289C50-2345-4203-A4C0-FC64F2AE71E6}" presName="rootConnector" presStyleLbl="node3" presStyleIdx="0" presStyleCnt="2"/>
      <dgm:spPr/>
    </dgm:pt>
    <dgm:pt modelId="{B8A5636A-3600-4FAB-B8CA-6F85DC63E1D7}" type="pres">
      <dgm:prSet presAssocID="{65289C50-2345-4203-A4C0-FC64F2AE71E6}" presName="hierChild4" presStyleCnt="0"/>
      <dgm:spPr/>
    </dgm:pt>
    <dgm:pt modelId="{F2C7CF9D-0E9F-4EF2-9B0C-8F7B9F8FD184}" type="pres">
      <dgm:prSet presAssocID="{65289C50-2345-4203-A4C0-FC64F2AE71E6}" presName="hierChild5" presStyleCnt="0"/>
      <dgm:spPr/>
    </dgm:pt>
    <dgm:pt modelId="{ADE67684-C9D3-4D00-9B75-DACA9583D670}" type="pres">
      <dgm:prSet presAssocID="{F91FAE9C-A647-4663-9A60-23B5A8CAFCAF}" presName="Name37" presStyleLbl="parChTrans1D3" presStyleIdx="1" presStyleCnt="2"/>
      <dgm:spPr/>
    </dgm:pt>
    <dgm:pt modelId="{1BD104CF-84CD-427A-844A-396F1DFF7066}" type="pres">
      <dgm:prSet presAssocID="{FE723D2E-22CD-4403-810A-CBA45E84A13E}" presName="hierRoot2" presStyleCnt="0">
        <dgm:presLayoutVars>
          <dgm:hierBranch val="init"/>
        </dgm:presLayoutVars>
      </dgm:prSet>
      <dgm:spPr/>
    </dgm:pt>
    <dgm:pt modelId="{139E6122-5B4B-4DD4-AD2D-E8F9A5DBF8A1}" type="pres">
      <dgm:prSet presAssocID="{FE723D2E-22CD-4403-810A-CBA45E84A13E}" presName="rootComposite" presStyleCnt="0"/>
      <dgm:spPr/>
    </dgm:pt>
    <dgm:pt modelId="{94E91AD6-701D-4526-A279-69B13F889204}" type="pres">
      <dgm:prSet presAssocID="{FE723D2E-22CD-4403-810A-CBA45E84A13E}" presName="rootText" presStyleLbl="node3" presStyleIdx="1" presStyleCnt="2">
        <dgm:presLayoutVars>
          <dgm:chPref val="3"/>
        </dgm:presLayoutVars>
      </dgm:prSet>
      <dgm:spPr/>
    </dgm:pt>
    <dgm:pt modelId="{892C2889-4818-4CFD-917C-C2D9DCB714CF}" type="pres">
      <dgm:prSet presAssocID="{FE723D2E-22CD-4403-810A-CBA45E84A13E}" presName="rootConnector" presStyleLbl="node3" presStyleIdx="1" presStyleCnt="2"/>
      <dgm:spPr/>
    </dgm:pt>
    <dgm:pt modelId="{E0BCDD17-B97F-4BD4-9B65-3A457E76B12F}" type="pres">
      <dgm:prSet presAssocID="{FE723D2E-22CD-4403-810A-CBA45E84A13E}" presName="hierChild4" presStyleCnt="0"/>
      <dgm:spPr/>
    </dgm:pt>
    <dgm:pt modelId="{D07A54C2-E00B-45A2-8E56-E853563D01D5}" type="pres">
      <dgm:prSet presAssocID="{FE723D2E-22CD-4403-810A-CBA45E84A13E}" presName="hierChild5" presStyleCnt="0"/>
      <dgm:spPr/>
    </dgm:pt>
    <dgm:pt modelId="{D78730A0-C8B9-4828-8317-4F16236DD5A5}" type="pres">
      <dgm:prSet presAssocID="{8B448715-43D5-4FAE-A9A6-0535CC7A0DD6}" presName="hierChild5" presStyleCnt="0"/>
      <dgm:spPr/>
    </dgm:pt>
    <dgm:pt modelId="{E5A14EF4-1B7C-425A-B959-CF58C1CD391B}" type="pres">
      <dgm:prSet presAssocID="{69480F58-E19B-43FB-9BF0-A2798B6C6350}" presName="Name37" presStyleLbl="parChTrans1D2" presStyleIdx="2" presStyleCnt="6"/>
      <dgm:spPr/>
    </dgm:pt>
    <dgm:pt modelId="{202E1CD7-C0C0-44CC-A4C4-05BE8F6D751D}" type="pres">
      <dgm:prSet presAssocID="{28D007DE-2FC9-4DEE-8466-F46719385BD8}" presName="hierRoot2" presStyleCnt="0">
        <dgm:presLayoutVars>
          <dgm:hierBranch val="init"/>
        </dgm:presLayoutVars>
      </dgm:prSet>
      <dgm:spPr/>
    </dgm:pt>
    <dgm:pt modelId="{57937BA0-EF56-49CB-9ECD-521993E22E2E}" type="pres">
      <dgm:prSet presAssocID="{28D007DE-2FC9-4DEE-8466-F46719385BD8}" presName="rootComposite" presStyleCnt="0"/>
      <dgm:spPr/>
    </dgm:pt>
    <dgm:pt modelId="{B29038D0-F3B0-4CE7-B7CD-B4B42602FB06}" type="pres">
      <dgm:prSet presAssocID="{28D007DE-2FC9-4DEE-8466-F46719385BD8}" presName="rootText" presStyleLbl="node2" presStyleIdx="2" presStyleCnt="6">
        <dgm:presLayoutVars>
          <dgm:chPref val="3"/>
        </dgm:presLayoutVars>
      </dgm:prSet>
      <dgm:spPr/>
    </dgm:pt>
    <dgm:pt modelId="{F3B675D6-214B-4A43-AC43-1DC553E4853E}" type="pres">
      <dgm:prSet presAssocID="{28D007DE-2FC9-4DEE-8466-F46719385BD8}" presName="rootConnector" presStyleLbl="node2" presStyleIdx="2" presStyleCnt="6"/>
      <dgm:spPr/>
    </dgm:pt>
    <dgm:pt modelId="{2833D78E-CEF1-48C5-BF27-C827D4DFCCBA}" type="pres">
      <dgm:prSet presAssocID="{28D007DE-2FC9-4DEE-8466-F46719385BD8}" presName="hierChild4" presStyleCnt="0"/>
      <dgm:spPr/>
    </dgm:pt>
    <dgm:pt modelId="{0CEDB8A6-83C6-4EA1-8DA3-C382F0D4D45E}" type="pres">
      <dgm:prSet presAssocID="{28D007DE-2FC9-4DEE-8466-F46719385BD8}" presName="hierChild5" presStyleCnt="0"/>
      <dgm:spPr/>
    </dgm:pt>
    <dgm:pt modelId="{A0F18998-C2D1-4D47-8477-DA25CCD5C22E}" type="pres">
      <dgm:prSet presAssocID="{98D56996-927D-439B-8D7C-E9525BF4A508}" presName="hierChild3" presStyleCnt="0"/>
      <dgm:spPr/>
    </dgm:pt>
    <dgm:pt modelId="{094B227C-2EA0-4042-BF34-FA60954EAE2F}" type="pres">
      <dgm:prSet presAssocID="{7A0590B9-4B50-427F-99FF-DF7ADAB75F57}" presName="hierRoot1" presStyleCnt="0">
        <dgm:presLayoutVars>
          <dgm:hierBranch val="init"/>
        </dgm:presLayoutVars>
      </dgm:prSet>
      <dgm:spPr/>
    </dgm:pt>
    <dgm:pt modelId="{37D15C29-A47E-45FC-B946-366BCCE9E689}" type="pres">
      <dgm:prSet presAssocID="{7A0590B9-4B50-427F-99FF-DF7ADAB75F57}" presName="rootComposite1" presStyleCnt="0"/>
      <dgm:spPr/>
    </dgm:pt>
    <dgm:pt modelId="{94560CFE-FA72-4DAA-A146-269F61424407}" type="pres">
      <dgm:prSet presAssocID="{7A0590B9-4B50-427F-99FF-DF7ADAB75F57}" presName="rootText1" presStyleLbl="node0" presStyleIdx="1" presStyleCnt="3">
        <dgm:presLayoutVars>
          <dgm:chPref val="3"/>
        </dgm:presLayoutVars>
      </dgm:prSet>
      <dgm:spPr/>
    </dgm:pt>
    <dgm:pt modelId="{634AE2CA-662A-472B-9EB9-C4B730FFA0E5}" type="pres">
      <dgm:prSet presAssocID="{7A0590B9-4B50-427F-99FF-DF7ADAB75F57}" presName="rootConnector1" presStyleLbl="node1" presStyleIdx="0" presStyleCnt="0"/>
      <dgm:spPr/>
    </dgm:pt>
    <dgm:pt modelId="{FFB4B1AB-535C-4C41-83AD-C9656C9321B9}" type="pres">
      <dgm:prSet presAssocID="{7A0590B9-4B50-427F-99FF-DF7ADAB75F57}" presName="hierChild2" presStyleCnt="0"/>
      <dgm:spPr/>
    </dgm:pt>
    <dgm:pt modelId="{7CA1012A-27A4-4507-AF7E-C19868938894}" type="pres">
      <dgm:prSet presAssocID="{7A0590B9-4B50-427F-99FF-DF7ADAB75F57}" presName="hierChild3" presStyleCnt="0"/>
      <dgm:spPr/>
    </dgm:pt>
    <dgm:pt modelId="{86372CBC-AD1E-4A86-9881-ADCDA4A95A74}" type="pres">
      <dgm:prSet presAssocID="{C1102AA5-BD18-4B2D-8A3A-166F2BEFC5F7}" presName="hierRoot1" presStyleCnt="0">
        <dgm:presLayoutVars>
          <dgm:hierBranch val="init"/>
        </dgm:presLayoutVars>
      </dgm:prSet>
      <dgm:spPr/>
    </dgm:pt>
    <dgm:pt modelId="{E6A91ECF-E43F-44B0-8628-3449867A895D}" type="pres">
      <dgm:prSet presAssocID="{C1102AA5-BD18-4B2D-8A3A-166F2BEFC5F7}" presName="rootComposite1" presStyleCnt="0"/>
      <dgm:spPr/>
    </dgm:pt>
    <dgm:pt modelId="{020A135F-09C1-42CD-AD29-8438D97DF1C0}" type="pres">
      <dgm:prSet presAssocID="{C1102AA5-BD18-4B2D-8A3A-166F2BEFC5F7}" presName="rootText1" presStyleLbl="node0" presStyleIdx="2" presStyleCnt="3">
        <dgm:presLayoutVars>
          <dgm:chPref val="3"/>
        </dgm:presLayoutVars>
      </dgm:prSet>
      <dgm:spPr/>
    </dgm:pt>
    <dgm:pt modelId="{BB3B2CF1-4F16-48E2-B8D3-6ACA0AE04054}" type="pres">
      <dgm:prSet presAssocID="{C1102AA5-BD18-4B2D-8A3A-166F2BEFC5F7}" presName="rootConnector1" presStyleLbl="node1" presStyleIdx="0" presStyleCnt="0"/>
      <dgm:spPr/>
    </dgm:pt>
    <dgm:pt modelId="{161DD85A-9B08-4D2D-8D96-0EF2335AF303}" type="pres">
      <dgm:prSet presAssocID="{C1102AA5-BD18-4B2D-8A3A-166F2BEFC5F7}" presName="hierChild2" presStyleCnt="0"/>
      <dgm:spPr/>
    </dgm:pt>
    <dgm:pt modelId="{070C82B7-72B8-47E9-8451-A7BDAEEF2D71}" type="pres">
      <dgm:prSet presAssocID="{2365AB1D-C818-4679-885C-E14709CF581E}" presName="Name37" presStyleLbl="parChTrans1D2" presStyleIdx="3" presStyleCnt="6"/>
      <dgm:spPr/>
    </dgm:pt>
    <dgm:pt modelId="{B237DFF1-3AC3-4002-AE7B-1152071A4A05}" type="pres">
      <dgm:prSet presAssocID="{B50E07E7-D8FE-4190-985A-201FDDDF5AFB}" presName="hierRoot2" presStyleCnt="0">
        <dgm:presLayoutVars>
          <dgm:hierBranch val="init"/>
        </dgm:presLayoutVars>
      </dgm:prSet>
      <dgm:spPr/>
    </dgm:pt>
    <dgm:pt modelId="{F8621513-CABC-4008-A506-0111117E95C3}" type="pres">
      <dgm:prSet presAssocID="{B50E07E7-D8FE-4190-985A-201FDDDF5AFB}" presName="rootComposite" presStyleCnt="0"/>
      <dgm:spPr/>
    </dgm:pt>
    <dgm:pt modelId="{BB858A13-B32D-4ED4-BA0F-A3E5B0225B25}" type="pres">
      <dgm:prSet presAssocID="{B50E07E7-D8FE-4190-985A-201FDDDF5AFB}" presName="rootText" presStyleLbl="node2" presStyleIdx="3" presStyleCnt="6">
        <dgm:presLayoutVars>
          <dgm:chPref val="3"/>
        </dgm:presLayoutVars>
      </dgm:prSet>
      <dgm:spPr/>
    </dgm:pt>
    <dgm:pt modelId="{8D7AB0B8-8774-4B28-AA57-DA07E49F213A}" type="pres">
      <dgm:prSet presAssocID="{B50E07E7-D8FE-4190-985A-201FDDDF5AFB}" presName="rootConnector" presStyleLbl="node2" presStyleIdx="3" presStyleCnt="6"/>
      <dgm:spPr/>
    </dgm:pt>
    <dgm:pt modelId="{BDEDC239-5008-4940-9554-F813A1B0ED75}" type="pres">
      <dgm:prSet presAssocID="{B50E07E7-D8FE-4190-985A-201FDDDF5AFB}" presName="hierChild4" presStyleCnt="0"/>
      <dgm:spPr/>
    </dgm:pt>
    <dgm:pt modelId="{9FB9FDE0-5330-4FAB-A75F-0FFDBFD79EE8}" type="pres">
      <dgm:prSet presAssocID="{B50E07E7-D8FE-4190-985A-201FDDDF5AFB}" presName="hierChild5" presStyleCnt="0"/>
      <dgm:spPr/>
    </dgm:pt>
    <dgm:pt modelId="{6D62E19F-ACFD-4BC5-AEA6-C65FC7F6A3C6}" type="pres">
      <dgm:prSet presAssocID="{3940BDF1-E54D-4736-9D2B-53577D38A694}" presName="Name37" presStyleLbl="parChTrans1D2" presStyleIdx="4" presStyleCnt="6"/>
      <dgm:spPr/>
    </dgm:pt>
    <dgm:pt modelId="{E56016B2-DA86-4FF3-96CC-0816B1E55F89}" type="pres">
      <dgm:prSet presAssocID="{774D92D7-5A65-4620-A33E-F83B0123A8CD}" presName="hierRoot2" presStyleCnt="0">
        <dgm:presLayoutVars>
          <dgm:hierBranch val="init"/>
        </dgm:presLayoutVars>
      </dgm:prSet>
      <dgm:spPr/>
    </dgm:pt>
    <dgm:pt modelId="{EDBADBE6-9D64-4F73-9B28-60334A1BC064}" type="pres">
      <dgm:prSet presAssocID="{774D92D7-5A65-4620-A33E-F83B0123A8CD}" presName="rootComposite" presStyleCnt="0"/>
      <dgm:spPr/>
    </dgm:pt>
    <dgm:pt modelId="{F1D7DAC9-D418-47FA-AF5E-AB153BA6A282}" type="pres">
      <dgm:prSet presAssocID="{774D92D7-5A65-4620-A33E-F83B0123A8CD}" presName="rootText" presStyleLbl="node2" presStyleIdx="4" presStyleCnt="6">
        <dgm:presLayoutVars>
          <dgm:chPref val="3"/>
        </dgm:presLayoutVars>
      </dgm:prSet>
      <dgm:spPr/>
    </dgm:pt>
    <dgm:pt modelId="{4D65E971-E33F-44D9-B038-AB944411970F}" type="pres">
      <dgm:prSet presAssocID="{774D92D7-5A65-4620-A33E-F83B0123A8CD}" presName="rootConnector" presStyleLbl="node2" presStyleIdx="4" presStyleCnt="6"/>
      <dgm:spPr/>
    </dgm:pt>
    <dgm:pt modelId="{959F510A-A320-44CD-9507-41A3DCE73157}" type="pres">
      <dgm:prSet presAssocID="{774D92D7-5A65-4620-A33E-F83B0123A8CD}" presName="hierChild4" presStyleCnt="0"/>
      <dgm:spPr/>
    </dgm:pt>
    <dgm:pt modelId="{1184F4A8-7E00-4D4F-893B-1EAFE796DAED}" type="pres">
      <dgm:prSet presAssocID="{774D92D7-5A65-4620-A33E-F83B0123A8CD}" presName="hierChild5" presStyleCnt="0"/>
      <dgm:spPr/>
    </dgm:pt>
    <dgm:pt modelId="{1CDA35FB-7188-4A33-9A80-1C7990D17D85}" type="pres">
      <dgm:prSet presAssocID="{A9C1C6E6-18CF-4424-A299-785AC01200A3}" presName="Name37" presStyleLbl="parChTrans1D2" presStyleIdx="5" presStyleCnt="6"/>
      <dgm:spPr/>
    </dgm:pt>
    <dgm:pt modelId="{030BAA28-4614-41D2-9498-E85E655B2C85}" type="pres">
      <dgm:prSet presAssocID="{FC0C5F8A-E4E0-4B1E-9F2A-43E957733628}" presName="hierRoot2" presStyleCnt="0">
        <dgm:presLayoutVars>
          <dgm:hierBranch val="init"/>
        </dgm:presLayoutVars>
      </dgm:prSet>
      <dgm:spPr/>
    </dgm:pt>
    <dgm:pt modelId="{9A1B463F-CEC9-43AC-B162-8096115C5241}" type="pres">
      <dgm:prSet presAssocID="{FC0C5F8A-E4E0-4B1E-9F2A-43E957733628}" presName="rootComposite" presStyleCnt="0"/>
      <dgm:spPr/>
    </dgm:pt>
    <dgm:pt modelId="{C7AD292B-1CD3-41B3-975F-B74C9E04E4E4}" type="pres">
      <dgm:prSet presAssocID="{FC0C5F8A-E4E0-4B1E-9F2A-43E957733628}" presName="rootText" presStyleLbl="node2" presStyleIdx="5" presStyleCnt="6">
        <dgm:presLayoutVars>
          <dgm:chPref val="3"/>
        </dgm:presLayoutVars>
      </dgm:prSet>
      <dgm:spPr/>
    </dgm:pt>
    <dgm:pt modelId="{78F127A6-0238-4DB9-AFE0-C17158F9AFD9}" type="pres">
      <dgm:prSet presAssocID="{FC0C5F8A-E4E0-4B1E-9F2A-43E957733628}" presName="rootConnector" presStyleLbl="node2" presStyleIdx="5" presStyleCnt="6"/>
      <dgm:spPr/>
    </dgm:pt>
    <dgm:pt modelId="{DB73FFCC-F5F0-4C7A-ADE3-16132D6711EE}" type="pres">
      <dgm:prSet presAssocID="{FC0C5F8A-E4E0-4B1E-9F2A-43E957733628}" presName="hierChild4" presStyleCnt="0"/>
      <dgm:spPr/>
    </dgm:pt>
    <dgm:pt modelId="{52BF74CA-9D14-412A-9A50-DC7BA92A90D2}" type="pres">
      <dgm:prSet presAssocID="{FC0C5F8A-E4E0-4B1E-9F2A-43E957733628}" presName="hierChild5" presStyleCnt="0"/>
      <dgm:spPr/>
    </dgm:pt>
    <dgm:pt modelId="{8DF3198E-B94C-4E5A-9970-AB4BEB1704C9}" type="pres">
      <dgm:prSet presAssocID="{C1102AA5-BD18-4B2D-8A3A-166F2BEFC5F7}" presName="hierChild3" presStyleCnt="0"/>
      <dgm:spPr/>
    </dgm:pt>
  </dgm:ptLst>
  <dgm:cxnLst>
    <dgm:cxn modelId="{20CE2900-6470-40E1-8A67-416A68E22F75}" type="presOf" srcId="{B50E07E7-D8FE-4190-985A-201FDDDF5AFB}" destId="{8D7AB0B8-8774-4B28-AA57-DA07E49F213A}" srcOrd="1" destOrd="0" presId="urn:microsoft.com/office/officeart/2005/8/layout/orgChart1"/>
    <dgm:cxn modelId="{9E999A01-6058-4C28-83E6-95C3594760FB}" srcId="{98D56996-927D-439B-8D7C-E9525BF4A508}" destId="{28D007DE-2FC9-4DEE-8466-F46719385BD8}" srcOrd="2" destOrd="0" parTransId="{69480F58-E19B-43FB-9BF0-A2798B6C6350}" sibTransId="{8AB55372-3F00-4E98-A93E-B1BBC890AFB9}"/>
    <dgm:cxn modelId="{82125415-254D-48EA-A213-2DF8DABEC271}" type="presOf" srcId="{B50E07E7-D8FE-4190-985A-201FDDDF5AFB}" destId="{BB858A13-B32D-4ED4-BA0F-A3E5B0225B25}" srcOrd="0" destOrd="0" presId="urn:microsoft.com/office/officeart/2005/8/layout/orgChart1"/>
    <dgm:cxn modelId="{EE659525-CDEB-4D76-AEEA-AD632298A067}" srcId="{471C68BA-3728-4B2B-950A-90F5CF50A530}" destId="{C1102AA5-BD18-4B2D-8A3A-166F2BEFC5F7}" srcOrd="2" destOrd="0" parTransId="{7CF9B917-7D94-4836-ACD6-A2EB6916F5F6}" sibTransId="{A04D30C3-DAF9-479F-87B1-9C60F2528B1F}"/>
    <dgm:cxn modelId="{1BD2D32C-AE05-47F1-82EA-30F14B45AD44}" type="presOf" srcId="{28D007DE-2FC9-4DEE-8466-F46719385BD8}" destId="{B29038D0-F3B0-4CE7-B7CD-B4B42602FB06}" srcOrd="0" destOrd="0" presId="urn:microsoft.com/office/officeart/2005/8/layout/orgChart1"/>
    <dgm:cxn modelId="{27312132-B18A-4C0D-897C-A762F7B0EB6B}" type="presOf" srcId="{65289C50-2345-4203-A4C0-FC64F2AE71E6}" destId="{E56B49BE-3E76-4ACD-9B77-5F645A4BB585}" srcOrd="0" destOrd="0" presId="urn:microsoft.com/office/officeart/2005/8/layout/orgChart1"/>
    <dgm:cxn modelId="{1CB1CD32-905F-4E74-A699-D54CD222C007}" srcId="{C1102AA5-BD18-4B2D-8A3A-166F2BEFC5F7}" destId="{FC0C5F8A-E4E0-4B1E-9F2A-43E957733628}" srcOrd="2" destOrd="0" parTransId="{A9C1C6E6-18CF-4424-A299-785AC01200A3}" sibTransId="{1AA2FD5B-F932-4502-A4E1-E297A613E462}"/>
    <dgm:cxn modelId="{170F9035-53D7-4DB8-8114-CE4BFEDF1BCB}" type="presOf" srcId="{8B448715-43D5-4FAE-A9A6-0535CC7A0DD6}" destId="{FCF9671A-9663-4D45-877A-A7E29BAD5625}" srcOrd="0" destOrd="0" presId="urn:microsoft.com/office/officeart/2005/8/layout/orgChart1"/>
    <dgm:cxn modelId="{36302B39-B921-4F9B-9129-0205FBF0C2AC}" type="presOf" srcId="{36E1114E-CAEF-4CBD-96DA-4131C368342A}" destId="{5998C600-F902-4C59-A70A-83643B64D494}" srcOrd="0" destOrd="0" presId="urn:microsoft.com/office/officeart/2005/8/layout/orgChart1"/>
    <dgm:cxn modelId="{B7289A3E-8D82-493C-B9B6-D9205198807F}" type="presOf" srcId="{F91FAE9C-A647-4663-9A60-23B5A8CAFCAF}" destId="{ADE67684-C9D3-4D00-9B75-DACA9583D670}" srcOrd="0" destOrd="0" presId="urn:microsoft.com/office/officeart/2005/8/layout/orgChart1"/>
    <dgm:cxn modelId="{96038560-8F2B-4814-8C75-926FD0732ADC}" type="presOf" srcId="{78E6BA2D-9235-4183-9A64-59000522B002}" destId="{CB472D77-364B-440F-98B6-E993F297CFFE}" srcOrd="0" destOrd="0" presId="urn:microsoft.com/office/officeart/2005/8/layout/orgChart1"/>
    <dgm:cxn modelId="{6FE3E04A-C8D9-4268-8C10-9D293290F34C}" srcId="{8B448715-43D5-4FAE-A9A6-0535CC7A0DD6}" destId="{65289C50-2345-4203-A4C0-FC64F2AE71E6}" srcOrd="0" destOrd="0" parTransId="{A7900D1C-4A4A-41CC-BF07-549A41B71AC7}" sibTransId="{CAB090E4-2CEB-4E38-97AF-FD8ADF297CF3}"/>
    <dgm:cxn modelId="{21E92B72-27A3-4878-81B1-3E24849316E9}" type="presOf" srcId="{A9C1C6E6-18CF-4424-A299-785AC01200A3}" destId="{1CDA35FB-7188-4A33-9A80-1C7990D17D85}" srcOrd="0" destOrd="0" presId="urn:microsoft.com/office/officeart/2005/8/layout/orgChart1"/>
    <dgm:cxn modelId="{D5D55373-5E7B-4B5E-B620-98CB9BD55F46}" type="presOf" srcId="{7A0590B9-4B50-427F-99FF-DF7ADAB75F57}" destId="{634AE2CA-662A-472B-9EB9-C4B730FFA0E5}" srcOrd="1" destOrd="0" presId="urn:microsoft.com/office/officeart/2005/8/layout/orgChart1"/>
    <dgm:cxn modelId="{61554B56-D6C6-45F3-9511-027AFD3E28A8}" type="presOf" srcId="{65289C50-2345-4203-A4C0-FC64F2AE71E6}" destId="{5BC39247-5C41-4A17-B911-CC6ED006E58C}" srcOrd="1" destOrd="0" presId="urn:microsoft.com/office/officeart/2005/8/layout/orgChart1"/>
    <dgm:cxn modelId="{E7AE8077-03CC-4C65-BC6D-7B1D08359B90}" type="presOf" srcId="{FC0C5F8A-E4E0-4B1E-9F2A-43E957733628}" destId="{78F127A6-0238-4DB9-AFE0-C17158F9AFD9}" srcOrd="1" destOrd="0" presId="urn:microsoft.com/office/officeart/2005/8/layout/orgChart1"/>
    <dgm:cxn modelId="{C1016C7D-9347-4B5D-96E1-8A62065B24E1}" type="presOf" srcId="{FE723D2E-22CD-4403-810A-CBA45E84A13E}" destId="{892C2889-4818-4CFD-917C-C2D9DCB714CF}" srcOrd="1" destOrd="0" presId="urn:microsoft.com/office/officeart/2005/8/layout/orgChart1"/>
    <dgm:cxn modelId="{2D9A527E-8819-4011-B2D7-8DFAF65BC16B}" type="presOf" srcId="{FE723D2E-22CD-4403-810A-CBA45E84A13E}" destId="{94E91AD6-701D-4526-A279-69B13F889204}" srcOrd="0" destOrd="0" presId="urn:microsoft.com/office/officeart/2005/8/layout/orgChart1"/>
    <dgm:cxn modelId="{3544F67F-CF2D-4E15-A022-197CF8F770A8}" type="presOf" srcId="{C1102AA5-BD18-4B2D-8A3A-166F2BEFC5F7}" destId="{BB3B2CF1-4F16-48E2-B8D3-6ACA0AE04054}" srcOrd="1" destOrd="0" presId="urn:microsoft.com/office/officeart/2005/8/layout/orgChart1"/>
    <dgm:cxn modelId="{74D75882-2548-4CEA-903E-CDF60DC535DC}" type="presOf" srcId="{69480F58-E19B-43FB-9BF0-A2798B6C6350}" destId="{E5A14EF4-1B7C-425A-B959-CF58C1CD391B}" srcOrd="0" destOrd="0" presId="urn:microsoft.com/office/officeart/2005/8/layout/orgChart1"/>
    <dgm:cxn modelId="{A7555F88-D3B6-466F-B2EF-8C9E168E20E7}" srcId="{98D56996-927D-439B-8D7C-E9525BF4A508}" destId="{CCCEFDFD-7E45-4AA2-9E24-DA35A3C20E9C}" srcOrd="0" destOrd="0" parTransId="{78E6BA2D-9235-4183-9A64-59000522B002}" sibTransId="{70C01AFE-58D3-47FA-AE91-2C321FB940A4}"/>
    <dgm:cxn modelId="{1BDC7D89-47F4-4211-AA2D-91BEDF8A7288}" type="presOf" srcId="{98D56996-927D-439B-8D7C-E9525BF4A508}" destId="{A7E020C6-5D36-4105-BDDE-9360C1E98768}" srcOrd="0" destOrd="0" presId="urn:microsoft.com/office/officeart/2005/8/layout/orgChart1"/>
    <dgm:cxn modelId="{F4DFC18B-B243-469B-9D6E-2A2A610972F9}" srcId="{C1102AA5-BD18-4B2D-8A3A-166F2BEFC5F7}" destId="{B50E07E7-D8FE-4190-985A-201FDDDF5AFB}" srcOrd="0" destOrd="0" parTransId="{2365AB1D-C818-4679-885C-E14709CF581E}" sibTransId="{A16DD166-0710-4807-9771-5070D4DB4C2B}"/>
    <dgm:cxn modelId="{0C3B2493-C0D5-4F14-A236-40BBAE6C168A}" type="presOf" srcId="{28D007DE-2FC9-4DEE-8466-F46719385BD8}" destId="{F3B675D6-214B-4A43-AC43-1DC553E4853E}" srcOrd="1" destOrd="0" presId="urn:microsoft.com/office/officeart/2005/8/layout/orgChart1"/>
    <dgm:cxn modelId="{648D3B97-4FA1-4F50-B19C-CED2E685F206}" type="presOf" srcId="{2365AB1D-C818-4679-885C-E14709CF581E}" destId="{070C82B7-72B8-47E9-8451-A7BDAEEF2D71}" srcOrd="0" destOrd="0" presId="urn:microsoft.com/office/officeart/2005/8/layout/orgChart1"/>
    <dgm:cxn modelId="{DCD1CCAF-A054-4415-875F-ACA556562A0B}" type="presOf" srcId="{774D92D7-5A65-4620-A33E-F83B0123A8CD}" destId="{4D65E971-E33F-44D9-B038-AB944411970F}" srcOrd="1" destOrd="0" presId="urn:microsoft.com/office/officeart/2005/8/layout/orgChart1"/>
    <dgm:cxn modelId="{D38DBBB8-A170-4AB3-912F-571094AA6CC3}" srcId="{471C68BA-3728-4B2B-950A-90F5CF50A530}" destId="{98D56996-927D-439B-8D7C-E9525BF4A508}" srcOrd="0" destOrd="0" parTransId="{AA59F673-FB89-4DE3-9B35-7643055CD202}" sibTransId="{50CE5E07-3460-4367-80CD-959D4AC6B51C}"/>
    <dgm:cxn modelId="{FEDE24B9-8400-48AE-B6FA-17D2CD1D031A}" type="presOf" srcId="{C1102AA5-BD18-4B2D-8A3A-166F2BEFC5F7}" destId="{020A135F-09C1-42CD-AD29-8438D97DF1C0}" srcOrd="0" destOrd="0" presId="urn:microsoft.com/office/officeart/2005/8/layout/orgChart1"/>
    <dgm:cxn modelId="{3EFDE5B9-B938-4780-8185-E38CAA904F5A}" type="presOf" srcId="{FC0C5F8A-E4E0-4B1E-9F2A-43E957733628}" destId="{C7AD292B-1CD3-41B3-975F-B74C9E04E4E4}" srcOrd="0" destOrd="0" presId="urn:microsoft.com/office/officeart/2005/8/layout/orgChart1"/>
    <dgm:cxn modelId="{63FB11BA-013D-45BD-9CDA-5C292046C6C1}" type="presOf" srcId="{CCCEFDFD-7E45-4AA2-9E24-DA35A3C20E9C}" destId="{BDEF8724-8641-4B7B-ACFD-E31D46A7F2D1}" srcOrd="0" destOrd="0" presId="urn:microsoft.com/office/officeart/2005/8/layout/orgChart1"/>
    <dgm:cxn modelId="{58571ACF-FCE6-42BE-94F0-83DC7BFE9EF0}" srcId="{98D56996-927D-439B-8D7C-E9525BF4A508}" destId="{8B448715-43D5-4FAE-A9A6-0535CC7A0DD6}" srcOrd="1" destOrd="0" parTransId="{36E1114E-CAEF-4CBD-96DA-4131C368342A}" sibTransId="{A047B6C2-FDE4-4792-A39B-CE1C7433A16A}"/>
    <dgm:cxn modelId="{FDDDB9D3-3F1F-40FF-839B-2537C32A4E48}" srcId="{8B448715-43D5-4FAE-A9A6-0535CC7A0DD6}" destId="{FE723D2E-22CD-4403-810A-CBA45E84A13E}" srcOrd="1" destOrd="0" parTransId="{F91FAE9C-A647-4663-9A60-23B5A8CAFCAF}" sibTransId="{B38E4F35-542E-48BA-8713-27178F54EF53}"/>
    <dgm:cxn modelId="{CAC524D6-5D8A-4BCD-AD0D-DC3CAD2AF918}" type="presOf" srcId="{7A0590B9-4B50-427F-99FF-DF7ADAB75F57}" destId="{94560CFE-FA72-4DAA-A146-269F61424407}" srcOrd="0" destOrd="0" presId="urn:microsoft.com/office/officeart/2005/8/layout/orgChart1"/>
    <dgm:cxn modelId="{855BF8D6-0119-48FB-9191-AEA4C5311669}" type="presOf" srcId="{98D56996-927D-439B-8D7C-E9525BF4A508}" destId="{0D406E71-526C-4B7E-BBA3-0261BC955FFA}" srcOrd="1" destOrd="0" presId="urn:microsoft.com/office/officeart/2005/8/layout/orgChart1"/>
    <dgm:cxn modelId="{F8D33DE5-B70C-4D84-9380-0523C631C55D}" srcId="{471C68BA-3728-4B2B-950A-90F5CF50A530}" destId="{7A0590B9-4B50-427F-99FF-DF7ADAB75F57}" srcOrd="1" destOrd="0" parTransId="{57B266D0-1C84-4376-A72F-210F3CE8F75D}" sibTransId="{21C74401-BB19-48B2-8E0C-746393D5E9AF}"/>
    <dgm:cxn modelId="{9F018CEC-587A-4522-9DD8-97A2AFBA51EF}" type="presOf" srcId="{774D92D7-5A65-4620-A33E-F83B0123A8CD}" destId="{F1D7DAC9-D418-47FA-AF5E-AB153BA6A282}" srcOrd="0" destOrd="0" presId="urn:microsoft.com/office/officeart/2005/8/layout/orgChart1"/>
    <dgm:cxn modelId="{89A314ED-8BCB-40D2-A5C6-227E2105C77E}" type="presOf" srcId="{471C68BA-3728-4B2B-950A-90F5CF50A530}" destId="{A3BDD1B2-FBAF-4EEB-8549-381AE5B262C7}" srcOrd="0" destOrd="0" presId="urn:microsoft.com/office/officeart/2005/8/layout/orgChart1"/>
    <dgm:cxn modelId="{CE194BF0-5954-4CD8-BA48-A4D371DE1D47}" type="presOf" srcId="{A7900D1C-4A4A-41CC-BF07-549A41B71AC7}" destId="{C0E115BF-7038-4A72-9212-A11374652F99}" srcOrd="0" destOrd="0" presId="urn:microsoft.com/office/officeart/2005/8/layout/orgChart1"/>
    <dgm:cxn modelId="{21CB13F4-6DDC-4B6A-B890-5E41C44D7F86}" type="presOf" srcId="{CCCEFDFD-7E45-4AA2-9E24-DA35A3C20E9C}" destId="{E299700A-0D69-457F-A9E0-AB2183EE566C}" srcOrd="1" destOrd="0" presId="urn:microsoft.com/office/officeart/2005/8/layout/orgChart1"/>
    <dgm:cxn modelId="{C217BBFB-F2CE-4B0E-A0A7-741535F251CE}" srcId="{C1102AA5-BD18-4B2D-8A3A-166F2BEFC5F7}" destId="{774D92D7-5A65-4620-A33E-F83B0123A8CD}" srcOrd="1" destOrd="0" parTransId="{3940BDF1-E54D-4736-9D2B-53577D38A694}" sibTransId="{08CE838D-3F39-4126-B041-465176B6B589}"/>
    <dgm:cxn modelId="{DB3C33FD-ED84-4B51-B2F9-C5593ABC4FB6}" type="presOf" srcId="{8B448715-43D5-4FAE-A9A6-0535CC7A0DD6}" destId="{5FD2396B-D25C-4464-A90D-D8482DBF9200}" srcOrd="1" destOrd="0" presId="urn:microsoft.com/office/officeart/2005/8/layout/orgChart1"/>
    <dgm:cxn modelId="{0B5061FF-89C0-4BBC-BDD0-385C6AEBB76C}" type="presOf" srcId="{3940BDF1-E54D-4736-9D2B-53577D38A694}" destId="{6D62E19F-ACFD-4BC5-AEA6-C65FC7F6A3C6}" srcOrd="0" destOrd="0" presId="urn:microsoft.com/office/officeart/2005/8/layout/orgChart1"/>
    <dgm:cxn modelId="{DF09453C-6856-4A26-B889-B6F2BBC3FA27}" type="presParOf" srcId="{A3BDD1B2-FBAF-4EEB-8549-381AE5B262C7}" destId="{2BCC6534-3B98-46E7-9C7D-D0D9FB188301}" srcOrd="0" destOrd="0" presId="urn:microsoft.com/office/officeart/2005/8/layout/orgChart1"/>
    <dgm:cxn modelId="{D2806674-00F5-42A4-858A-1240B4BCC01B}" type="presParOf" srcId="{2BCC6534-3B98-46E7-9C7D-D0D9FB188301}" destId="{36779A89-3958-4C7F-9D08-55D2BA2EF5C3}" srcOrd="0" destOrd="0" presId="urn:microsoft.com/office/officeart/2005/8/layout/orgChart1"/>
    <dgm:cxn modelId="{2538C11A-A82C-4C23-AD0E-43E2E809AAC1}" type="presParOf" srcId="{36779A89-3958-4C7F-9D08-55D2BA2EF5C3}" destId="{A7E020C6-5D36-4105-BDDE-9360C1E98768}" srcOrd="0" destOrd="0" presId="urn:microsoft.com/office/officeart/2005/8/layout/orgChart1"/>
    <dgm:cxn modelId="{F4F8E3FE-70D7-4721-971E-7EE78602B2D6}" type="presParOf" srcId="{36779A89-3958-4C7F-9D08-55D2BA2EF5C3}" destId="{0D406E71-526C-4B7E-BBA3-0261BC955FFA}" srcOrd="1" destOrd="0" presId="urn:microsoft.com/office/officeart/2005/8/layout/orgChart1"/>
    <dgm:cxn modelId="{3EA311D3-9997-44EC-AB02-FF990BC492DC}" type="presParOf" srcId="{2BCC6534-3B98-46E7-9C7D-D0D9FB188301}" destId="{E00AFF1C-4EE9-4F64-A402-28AB86E90DBF}" srcOrd="1" destOrd="0" presId="urn:microsoft.com/office/officeart/2005/8/layout/orgChart1"/>
    <dgm:cxn modelId="{F0300DDD-91B5-4819-885B-6A174A15D102}" type="presParOf" srcId="{E00AFF1C-4EE9-4F64-A402-28AB86E90DBF}" destId="{CB472D77-364B-440F-98B6-E993F297CFFE}" srcOrd="0" destOrd="0" presId="urn:microsoft.com/office/officeart/2005/8/layout/orgChart1"/>
    <dgm:cxn modelId="{7DAE2663-4939-4AE6-BC10-8134B1F5A8F0}" type="presParOf" srcId="{E00AFF1C-4EE9-4F64-A402-28AB86E90DBF}" destId="{265F7705-9684-45E9-BBAE-747BD2902224}" srcOrd="1" destOrd="0" presId="urn:microsoft.com/office/officeart/2005/8/layout/orgChart1"/>
    <dgm:cxn modelId="{2A794CD3-9841-4550-9094-BA651BE4F6C2}" type="presParOf" srcId="{265F7705-9684-45E9-BBAE-747BD2902224}" destId="{77CFA81B-51FC-44B8-B409-10603E0FD1AB}" srcOrd="0" destOrd="0" presId="urn:microsoft.com/office/officeart/2005/8/layout/orgChart1"/>
    <dgm:cxn modelId="{14C2EB70-113D-4E07-B937-1B73CA4E1C7C}" type="presParOf" srcId="{77CFA81B-51FC-44B8-B409-10603E0FD1AB}" destId="{BDEF8724-8641-4B7B-ACFD-E31D46A7F2D1}" srcOrd="0" destOrd="0" presId="urn:microsoft.com/office/officeart/2005/8/layout/orgChart1"/>
    <dgm:cxn modelId="{FCC5B9B4-762C-4E14-9A87-59A1891131C6}" type="presParOf" srcId="{77CFA81B-51FC-44B8-B409-10603E0FD1AB}" destId="{E299700A-0D69-457F-A9E0-AB2183EE566C}" srcOrd="1" destOrd="0" presId="urn:microsoft.com/office/officeart/2005/8/layout/orgChart1"/>
    <dgm:cxn modelId="{7DFA3DC8-D257-481F-B868-A60D69CCB3AB}" type="presParOf" srcId="{265F7705-9684-45E9-BBAE-747BD2902224}" destId="{C7D6CB06-371D-46FC-8F7A-A322D7F228E7}" srcOrd="1" destOrd="0" presId="urn:microsoft.com/office/officeart/2005/8/layout/orgChart1"/>
    <dgm:cxn modelId="{23077614-0A82-4A85-82D7-D7FD5623B860}" type="presParOf" srcId="{265F7705-9684-45E9-BBAE-747BD2902224}" destId="{9730C647-6D63-4A4D-AAA6-9067CA8B00DF}" srcOrd="2" destOrd="0" presId="urn:microsoft.com/office/officeart/2005/8/layout/orgChart1"/>
    <dgm:cxn modelId="{616BAB69-C58A-46E6-B532-C4296FD6A38D}" type="presParOf" srcId="{E00AFF1C-4EE9-4F64-A402-28AB86E90DBF}" destId="{5998C600-F902-4C59-A70A-83643B64D494}" srcOrd="2" destOrd="0" presId="urn:microsoft.com/office/officeart/2005/8/layout/orgChart1"/>
    <dgm:cxn modelId="{9CE0982E-4276-4B6E-91BF-3FF83460AE4B}" type="presParOf" srcId="{E00AFF1C-4EE9-4F64-A402-28AB86E90DBF}" destId="{72C24159-A75B-4D73-BD9D-12B678D74E66}" srcOrd="3" destOrd="0" presId="urn:microsoft.com/office/officeart/2005/8/layout/orgChart1"/>
    <dgm:cxn modelId="{B136BF31-710C-43F6-AA1C-2C076973CC95}" type="presParOf" srcId="{72C24159-A75B-4D73-BD9D-12B678D74E66}" destId="{CD696218-98ED-47A0-8ACE-F2B8A9E4E127}" srcOrd="0" destOrd="0" presId="urn:microsoft.com/office/officeart/2005/8/layout/orgChart1"/>
    <dgm:cxn modelId="{102DC409-4177-44BD-B51E-E3BC8406F613}" type="presParOf" srcId="{CD696218-98ED-47A0-8ACE-F2B8A9E4E127}" destId="{FCF9671A-9663-4D45-877A-A7E29BAD5625}" srcOrd="0" destOrd="0" presId="urn:microsoft.com/office/officeart/2005/8/layout/orgChart1"/>
    <dgm:cxn modelId="{8F14E3F9-8832-413C-BF22-39FD1A356E44}" type="presParOf" srcId="{CD696218-98ED-47A0-8ACE-F2B8A9E4E127}" destId="{5FD2396B-D25C-4464-A90D-D8482DBF9200}" srcOrd="1" destOrd="0" presId="urn:microsoft.com/office/officeart/2005/8/layout/orgChart1"/>
    <dgm:cxn modelId="{D4D05F2C-8AC4-4A58-BFC6-79AB78C2CDCE}" type="presParOf" srcId="{72C24159-A75B-4D73-BD9D-12B678D74E66}" destId="{89B1B7A7-0012-474C-9AB0-CB13F9BCAA38}" srcOrd="1" destOrd="0" presId="urn:microsoft.com/office/officeart/2005/8/layout/orgChart1"/>
    <dgm:cxn modelId="{C68AEAE6-A750-4E4A-8484-9877B4A6DA40}" type="presParOf" srcId="{89B1B7A7-0012-474C-9AB0-CB13F9BCAA38}" destId="{C0E115BF-7038-4A72-9212-A11374652F99}" srcOrd="0" destOrd="0" presId="urn:microsoft.com/office/officeart/2005/8/layout/orgChart1"/>
    <dgm:cxn modelId="{9F639C37-2EEE-4FA5-820D-9899471FC253}" type="presParOf" srcId="{89B1B7A7-0012-474C-9AB0-CB13F9BCAA38}" destId="{C572105D-F4B3-4793-A9F0-D49027FB32F8}" srcOrd="1" destOrd="0" presId="urn:microsoft.com/office/officeart/2005/8/layout/orgChart1"/>
    <dgm:cxn modelId="{C0E13AD9-214C-4682-A5CF-93B3F93553FF}" type="presParOf" srcId="{C572105D-F4B3-4793-A9F0-D49027FB32F8}" destId="{CB1836B6-231E-45A3-A4CC-B0AB29020802}" srcOrd="0" destOrd="0" presId="urn:microsoft.com/office/officeart/2005/8/layout/orgChart1"/>
    <dgm:cxn modelId="{7F8F5750-37B1-4D24-84D4-AE540A8B4904}" type="presParOf" srcId="{CB1836B6-231E-45A3-A4CC-B0AB29020802}" destId="{E56B49BE-3E76-4ACD-9B77-5F645A4BB585}" srcOrd="0" destOrd="0" presId="urn:microsoft.com/office/officeart/2005/8/layout/orgChart1"/>
    <dgm:cxn modelId="{FE672B22-7854-451D-ABBB-991F8B65D846}" type="presParOf" srcId="{CB1836B6-231E-45A3-A4CC-B0AB29020802}" destId="{5BC39247-5C41-4A17-B911-CC6ED006E58C}" srcOrd="1" destOrd="0" presId="urn:microsoft.com/office/officeart/2005/8/layout/orgChart1"/>
    <dgm:cxn modelId="{37BEDAB4-C050-4E91-BEC5-8D4DF13A6528}" type="presParOf" srcId="{C572105D-F4B3-4793-A9F0-D49027FB32F8}" destId="{B8A5636A-3600-4FAB-B8CA-6F85DC63E1D7}" srcOrd="1" destOrd="0" presId="urn:microsoft.com/office/officeart/2005/8/layout/orgChart1"/>
    <dgm:cxn modelId="{0CFA368E-72DF-43F0-A5AB-25DD0E78F638}" type="presParOf" srcId="{C572105D-F4B3-4793-A9F0-D49027FB32F8}" destId="{F2C7CF9D-0E9F-4EF2-9B0C-8F7B9F8FD184}" srcOrd="2" destOrd="0" presId="urn:microsoft.com/office/officeart/2005/8/layout/orgChart1"/>
    <dgm:cxn modelId="{BC00929B-461A-44CB-9987-81A95A1CE957}" type="presParOf" srcId="{89B1B7A7-0012-474C-9AB0-CB13F9BCAA38}" destId="{ADE67684-C9D3-4D00-9B75-DACA9583D670}" srcOrd="2" destOrd="0" presId="urn:microsoft.com/office/officeart/2005/8/layout/orgChart1"/>
    <dgm:cxn modelId="{AAEE4545-2610-48E1-9C30-A6B315FE2F8E}" type="presParOf" srcId="{89B1B7A7-0012-474C-9AB0-CB13F9BCAA38}" destId="{1BD104CF-84CD-427A-844A-396F1DFF7066}" srcOrd="3" destOrd="0" presId="urn:microsoft.com/office/officeart/2005/8/layout/orgChart1"/>
    <dgm:cxn modelId="{A05AF0B2-763D-4F17-9915-49D8B561E862}" type="presParOf" srcId="{1BD104CF-84CD-427A-844A-396F1DFF7066}" destId="{139E6122-5B4B-4DD4-AD2D-E8F9A5DBF8A1}" srcOrd="0" destOrd="0" presId="urn:microsoft.com/office/officeart/2005/8/layout/orgChart1"/>
    <dgm:cxn modelId="{E7E40FC5-6F9C-4574-B7ED-9E08550C2B5C}" type="presParOf" srcId="{139E6122-5B4B-4DD4-AD2D-E8F9A5DBF8A1}" destId="{94E91AD6-701D-4526-A279-69B13F889204}" srcOrd="0" destOrd="0" presId="urn:microsoft.com/office/officeart/2005/8/layout/orgChart1"/>
    <dgm:cxn modelId="{08612FBA-7B67-4CC6-BE76-05BB36BE0221}" type="presParOf" srcId="{139E6122-5B4B-4DD4-AD2D-E8F9A5DBF8A1}" destId="{892C2889-4818-4CFD-917C-C2D9DCB714CF}" srcOrd="1" destOrd="0" presId="urn:microsoft.com/office/officeart/2005/8/layout/orgChart1"/>
    <dgm:cxn modelId="{D077705E-DD06-41A5-86A6-5A378C7726A9}" type="presParOf" srcId="{1BD104CF-84CD-427A-844A-396F1DFF7066}" destId="{E0BCDD17-B97F-4BD4-9B65-3A457E76B12F}" srcOrd="1" destOrd="0" presId="urn:microsoft.com/office/officeart/2005/8/layout/orgChart1"/>
    <dgm:cxn modelId="{7CF3FE54-3811-4233-89FB-76E4E251E8F1}" type="presParOf" srcId="{1BD104CF-84CD-427A-844A-396F1DFF7066}" destId="{D07A54C2-E00B-45A2-8E56-E853563D01D5}" srcOrd="2" destOrd="0" presId="urn:microsoft.com/office/officeart/2005/8/layout/orgChart1"/>
    <dgm:cxn modelId="{C69429B9-4867-42D1-81F6-8967F2944675}" type="presParOf" srcId="{72C24159-A75B-4D73-BD9D-12B678D74E66}" destId="{D78730A0-C8B9-4828-8317-4F16236DD5A5}" srcOrd="2" destOrd="0" presId="urn:microsoft.com/office/officeart/2005/8/layout/orgChart1"/>
    <dgm:cxn modelId="{3712CDDD-775B-42F1-90D4-359358DFF81A}" type="presParOf" srcId="{E00AFF1C-4EE9-4F64-A402-28AB86E90DBF}" destId="{E5A14EF4-1B7C-425A-B959-CF58C1CD391B}" srcOrd="4" destOrd="0" presId="urn:microsoft.com/office/officeart/2005/8/layout/orgChart1"/>
    <dgm:cxn modelId="{B6011520-82C9-44BA-AD21-789CFCB68EB4}" type="presParOf" srcId="{E00AFF1C-4EE9-4F64-A402-28AB86E90DBF}" destId="{202E1CD7-C0C0-44CC-A4C4-05BE8F6D751D}" srcOrd="5" destOrd="0" presId="urn:microsoft.com/office/officeart/2005/8/layout/orgChart1"/>
    <dgm:cxn modelId="{E988E79A-09C3-4040-9E95-4B6FDD5375FD}" type="presParOf" srcId="{202E1CD7-C0C0-44CC-A4C4-05BE8F6D751D}" destId="{57937BA0-EF56-49CB-9ECD-521993E22E2E}" srcOrd="0" destOrd="0" presId="urn:microsoft.com/office/officeart/2005/8/layout/orgChart1"/>
    <dgm:cxn modelId="{381DFC1B-AAF6-406F-BEC1-CB5DA28753D1}" type="presParOf" srcId="{57937BA0-EF56-49CB-9ECD-521993E22E2E}" destId="{B29038D0-F3B0-4CE7-B7CD-B4B42602FB06}" srcOrd="0" destOrd="0" presId="urn:microsoft.com/office/officeart/2005/8/layout/orgChart1"/>
    <dgm:cxn modelId="{89ED2A64-8624-4275-A7AD-730348691260}" type="presParOf" srcId="{57937BA0-EF56-49CB-9ECD-521993E22E2E}" destId="{F3B675D6-214B-4A43-AC43-1DC553E4853E}" srcOrd="1" destOrd="0" presId="urn:microsoft.com/office/officeart/2005/8/layout/orgChart1"/>
    <dgm:cxn modelId="{1F04BF5F-A179-433C-A0FF-192F1FAE318C}" type="presParOf" srcId="{202E1CD7-C0C0-44CC-A4C4-05BE8F6D751D}" destId="{2833D78E-CEF1-48C5-BF27-C827D4DFCCBA}" srcOrd="1" destOrd="0" presId="urn:microsoft.com/office/officeart/2005/8/layout/orgChart1"/>
    <dgm:cxn modelId="{DE9754EA-625E-4204-B1EE-53B83B78B2D8}" type="presParOf" srcId="{202E1CD7-C0C0-44CC-A4C4-05BE8F6D751D}" destId="{0CEDB8A6-83C6-4EA1-8DA3-C382F0D4D45E}" srcOrd="2" destOrd="0" presId="urn:microsoft.com/office/officeart/2005/8/layout/orgChart1"/>
    <dgm:cxn modelId="{8291661A-C824-411E-8FFE-15EFCE093F00}" type="presParOf" srcId="{2BCC6534-3B98-46E7-9C7D-D0D9FB188301}" destId="{A0F18998-C2D1-4D47-8477-DA25CCD5C22E}" srcOrd="2" destOrd="0" presId="urn:microsoft.com/office/officeart/2005/8/layout/orgChart1"/>
    <dgm:cxn modelId="{D01C3589-C699-4390-BFA3-9191422AF01C}" type="presParOf" srcId="{A3BDD1B2-FBAF-4EEB-8549-381AE5B262C7}" destId="{094B227C-2EA0-4042-BF34-FA60954EAE2F}" srcOrd="1" destOrd="0" presId="urn:microsoft.com/office/officeart/2005/8/layout/orgChart1"/>
    <dgm:cxn modelId="{7CF6D1B2-F547-4DF7-8799-234AC007053E}" type="presParOf" srcId="{094B227C-2EA0-4042-BF34-FA60954EAE2F}" destId="{37D15C29-A47E-45FC-B946-366BCCE9E689}" srcOrd="0" destOrd="0" presId="urn:microsoft.com/office/officeart/2005/8/layout/orgChart1"/>
    <dgm:cxn modelId="{E1E37E35-7C63-4108-9D7A-A3A3E63E9A2D}" type="presParOf" srcId="{37D15C29-A47E-45FC-B946-366BCCE9E689}" destId="{94560CFE-FA72-4DAA-A146-269F61424407}" srcOrd="0" destOrd="0" presId="urn:microsoft.com/office/officeart/2005/8/layout/orgChart1"/>
    <dgm:cxn modelId="{CF6DE5F3-2B96-4538-952C-2E28673EB178}" type="presParOf" srcId="{37D15C29-A47E-45FC-B946-366BCCE9E689}" destId="{634AE2CA-662A-472B-9EB9-C4B730FFA0E5}" srcOrd="1" destOrd="0" presId="urn:microsoft.com/office/officeart/2005/8/layout/orgChart1"/>
    <dgm:cxn modelId="{895FE983-C0E1-4FA8-9331-6881BE52AF84}" type="presParOf" srcId="{094B227C-2EA0-4042-BF34-FA60954EAE2F}" destId="{FFB4B1AB-535C-4C41-83AD-C9656C9321B9}" srcOrd="1" destOrd="0" presId="urn:microsoft.com/office/officeart/2005/8/layout/orgChart1"/>
    <dgm:cxn modelId="{9044113A-07C3-47BD-97DA-B486D68DA751}" type="presParOf" srcId="{094B227C-2EA0-4042-BF34-FA60954EAE2F}" destId="{7CA1012A-27A4-4507-AF7E-C19868938894}" srcOrd="2" destOrd="0" presId="urn:microsoft.com/office/officeart/2005/8/layout/orgChart1"/>
    <dgm:cxn modelId="{BF909379-6C3D-4ABD-8AAA-6390479D8BB0}" type="presParOf" srcId="{A3BDD1B2-FBAF-4EEB-8549-381AE5B262C7}" destId="{86372CBC-AD1E-4A86-9881-ADCDA4A95A74}" srcOrd="2" destOrd="0" presId="urn:microsoft.com/office/officeart/2005/8/layout/orgChart1"/>
    <dgm:cxn modelId="{88D0DB09-DD4A-467F-8074-DA9566B3A310}" type="presParOf" srcId="{86372CBC-AD1E-4A86-9881-ADCDA4A95A74}" destId="{E6A91ECF-E43F-44B0-8628-3449867A895D}" srcOrd="0" destOrd="0" presId="urn:microsoft.com/office/officeart/2005/8/layout/orgChart1"/>
    <dgm:cxn modelId="{BAE424DE-80AA-46F7-8E3D-82E002EC4FA1}" type="presParOf" srcId="{E6A91ECF-E43F-44B0-8628-3449867A895D}" destId="{020A135F-09C1-42CD-AD29-8438D97DF1C0}" srcOrd="0" destOrd="0" presId="urn:microsoft.com/office/officeart/2005/8/layout/orgChart1"/>
    <dgm:cxn modelId="{D26F73AB-5614-47F1-9B04-D7D96FD4DCF1}" type="presParOf" srcId="{E6A91ECF-E43F-44B0-8628-3449867A895D}" destId="{BB3B2CF1-4F16-48E2-B8D3-6ACA0AE04054}" srcOrd="1" destOrd="0" presId="urn:microsoft.com/office/officeart/2005/8/layout/orgChart1"/>
    <dgm:cxn modelId="{ED10A964-0F70-4446-8C43-52CC56B11A5D}" type="presParOf" srcId="{86372CBC-AD1E-4A86-9881-ADCDA4A95A74}" destId="{161DD85A-9B08-4D2D-8D96-0EF2335AF303}" srcOrd="1" destOrd="0" presId="urn:microsoft.com/office/officeart/2005/8/layout/orgChart1"/>
    <dgm:cxn modelId="{13A2AAD1-2843-4161-A000-4F010C9DC78F}" type="presParOf" srcId="{161DD85A-9B08-4D2D-8D96-0EF2335AF303}" destId="{070C82B7-72B8-47E9-8451-A7BDAEEF2D71}" srcOrd="0" destOrd="0" presId="urn:microsoft.com/office/officeart/2005/8/layout/orgChart1"/>
    <dgm:cxn modelId="{F4618F2B-71B6-4F92-8AB2-196455E28FB8}" type="presParOf" srcId="{161DD85A-9B08-4D2D-8D96-0EF2335AF303}" destId="{B237DFF1-3AC3-4002-AE7B-1152071A4A05}" srcOrd="1" destOrd="0" presId="urn:microsoft.com/office/officeart/2005/8/layout/orgChart1"/>
    <dgm:cxn modelId="{274C70F5-5D5F-43E8-BFDB-8170EEDC004A}" type="presParOf" srcId="{B237DFF1-3AC3-4002-AE7B-1152071A4A05}" destId="{F8621513-CABC-4008-A506-0111117E95C3}" srcOrd="0" destOrd="0" presId="urn:microsoft.com/office/officeart/2005/8/layout/orgChart1"/>
    <dgm:cxn modelId="{3FDB3775-F299-46C2-891E-5A93555D138A}" type="presParOf" srcId="{F8621513-CABC-4008-A506-0111117E95C3}" destId="{BB858A13-B32D-4ED4-BA0F-A3E5B0225B25}" srcOrd="0" destOrd="0" presId="urn:microsoft.com/office/officeart/2005/8/layout/orgChart1"/>
    <dgm:cxn modelId="{539E978E-9B61-4BCA-92F7-7B0202B7B1F4}" type="presParOf" srcId="{F8621513-CABC-4008-A506-0111117E95C3}" destId="{8D7AB0B8-8774-4B28-AA57-DA07E49F213A}" srcOrd="1" destOrd="0" presId="urn:microsoft.com/office/officeart/2005/8/layout/orgChart1"/>
    <dgm:cxn modelId="{2392052B-FB57-41FD-8BBD-73139412E29D}" type="presParOf" srcId="{B237DFF1-3AC3-4002-AE7B-1152071A4A05}" destId="{BDEDC239-5008-4940-9554-F813A1B0ED75}" srcOrd="1" destOrd="0" presId="urn:microsoft.com/office/officeart/2005/8/layout/orgChart1"/>
    <dgm:cxn modelId="{2BF98A7D-CEAA-45B1-AB17-0A30EF62F7CA}" type="presParOf" srcId="{B237DFF1-3AC3-4002-AE7B-1152071A4A05}" destId="{9FB9FDE0-5330-4FAB-A75F-0FFDBFD79EE8}" srcOrd="2" destOrd="0" presId="urn:microsoft.com/office/officeart/2005/8/layout/orgChart1"/>
    <dgm:cxn modelId="{7009B586-DEEC-435D-9DF4-8B4BA51D9B6E}" type="presParOf" srcId="{161DD85A-9B08-4D2D-8D96-0EF2335AF303}" destId="{6D62E19F-ACFD-4BC5-AEA6-C65FC7F6A3C6}" srcOrd="2" destOrd="0" presId="urn:microsoft.com/office/officeart/2005/8/layout/orgChart1"/>
    <dgm:cxn modelId="{5423D6F6-1DB1-471A-9B27-341D9AF6BFFE}" type="presParOf" srcId="{161DD85A-9B08-4D2D-8D96-0EF2335AF303}" destId="{E56016B2-DA86-4FF3-96CC-0816B1E55F89}" srcOrd="3" destOrd="0" presId="urn:microsoft.com/office/officeart/2005/8/layout/orgChart1"/>
    <dgm:cxn modelId="{0AA29D1B-5DD5-45AD-9E66-222B1803153F}" type="presParOf" srcId="{E56016B2-DA86-4FF3-96CC-0816B1E55F89}" destId="{EDBADBE6-9D64-4F73-9B28-60334A1BC064}" srcOrd="0" destOrd="0" presId="urn:microsoft.com/office/officeart/2005/8/layout/orgChart1"/>
    <dgm:cxn modelId="{A427990A-80EF-4201-821A-DB6057A73838}" type="presParOf" srcId="{EDBADBE6-9D64-4F73-9B28-60334A1BC064}" destId="{F1D7DAC9-D418-47FA-AF5E-AB153BA6A282}" srcOrd="0" destOrd="0" presId="urn:microsoft.com/office/officeart/2005/8/layout/orgChart1"/>
    <dgm:cxn modelId="{B33827D6-9C4D-46DD-86C4-00890C3C6AA2}" type="presParOf" srcId="{EDBADBE6-9D64-4F73-9B28-60334A1BC064}" destId="{4D65E971-E33F-44D9-B038-AB944411970F}" srcOrd="1" destOrd="0" presId="urn:microsoft.com/office/officeart/2005/8/layout/orgChart1"/>
    <dgm:cxn modelId="{5FCDDCE9-3112-45D4-B1BE-471F6B833125}" type="presParOf" srcId="{E56016B2-DA86-4FF3-96CC-0816B1E55F89}" destId="{959F510A-A320-44CD-9507-41A3DCE73157}" srcOrd="1" destOrd="0" presId="urn:microsoft.com/office/officeart/2005/8/layout/orgChart1"/>
    <dgm:cxn modelId="{429C5BE2-B059-4A7E-A5F7-51DC79EE9337}" type="presParOf" srcId="{E56016B2-DA86-4FF3-96CC-0816B1E55F89}" destId="{1184F4A8-7E00-4D4F-893B-1EAFE796DAED}" srcOrd="2" destOrd="0" presId="urn:microsoft.com/office/officeart/2005/8/layout/orgChart1"/>
    <dgm:cxn modelId="{A55221EE-C52D-4327-84FE-BAC86F9B4674}" type="presParOf" srcId="{161DD85A-9B08-4D2D-8D96-0EF2335AF303}" destId="{1CDA35FB-7188-4A33-9A80-1C7990D17D85}" srcOrd="4" destOrd="0" presId="urn:microsoft.com/office/officeart/2005/8/layout/orgChart1"/>
    <dgm:cxn modelId="{DFB19420-3868-48EC-89D3-A6C6F0244D25}" type="presParOf" srcId="{161DD85A-9B08-4D2D-8D96-0EF2335AF303}" destId="{030BAA28-4614-41D2-9498-E85E655B2C85}" srcOrd="5" destOrd="0" presId="urn:microsoft.com/office/officeart/2005/8/layout/orgChart1"/>
    <dgm:cxn modelId="{5C39022A-8FAE-4223-A407-551C0DEEAB02}" type="presParOf" srcId="{030BAA28-4614-41D2-9498-E85E655B2C85}" destId="{9A1B463F-CEC9-43AC-B162-8096115C5241}" srcOrd="0" destOrd="0" presId="urn:microsoft.com/office/officeart/2005/8/layout/orgChart1"/>
    <dgm:cxn modelId="{91610835-2976-4230-A23B-B523A7D7E50E}" type="presParOf" srcId="{9A1B463F-CEC9-43AC-B162-8096115C5241}" destId="{C7AD292B-1CD3-41B3-975F-B74C9E04E4E4}" srcOrd="0" destOrd="0" presId="urn:microsoft.com/office/officeart/2005/8/layout/orgChart1"/>
    <dgm:cxn modelId="{068A8DB7-C465-4C00-8614-CD705F292D76}" type="presParOf" srcId="{9A1B463F-CEC9-43AC-B162-8096115C5241}" destId="{78F127A6-0238-4DB9-AFE0-C17158F9AFD9}" srcOrd="1" destOrd="0" presId="urn:microsoft.com/office/officeart/2005/8/layout/orgChart1"/>
    <dgm:cxn modelId="{F3084BBC-3EEC-4425-B4E7-E3C09A2A2EEB}" type="presParOf" srcId="{030BAA28-4614-41D2-9498-E85E655B2C85}" destId="{DB73FFCC-F5F0-4C7A-ADE3-16132D6711EE}" srcOrd="1" destOrd="0" presId="urn:microsoft.com/office/officeart/2005/8/layout/orgChart1"/>
    <dgm:cxn modelId="{EFAF06BD-ADB1-4EC0-AC73-51DDAE0E711C}" type="presParOf" srcId="{030BAA28-4614-41D2-9498-E85E655B2C85}" destId="{52BF74CA-9D14-412A-9A50-DC7BA92A90D2}" srcOrd="2" destOrd="0" presId="urn:microsoft.com/office/officeart/2005/8/layout/orgChart1"/>
    <dgm:cxn modelId="{54C1FE60-52B5-4EA4-B76B-863A671FFA72}" type="presParOf" srcId="{86372CBC-AD1E-4A86-9881-ADCDA4A95A74}" destId="{8DF3198E-B94C-4E5A-9970-AB4BEB1704C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A35FB-7188-4A33-9A80-1C7990D17D85}">
      <dsp:nvSpPr>
        <dsp:cNvPr id="0" name=""/>
        <dsp:cNvSpPr/>
      </dsp:nvSpPr>
      <dsp:spPr>
        <a:xfrm>
          <a:off x="6442213" y="825440"/>
          <a:ext cx="1459142" cy="253239"/>
        </a:xfrm>
        <a:custGeom>
          <a:avLst/>
          <a:gdLst/>
          <a:ahLst/>
          <a:cxnLst/>
          <a:rect l="0" t="0" r="0" b="0"/>
          <a:pathLst>
            <a:path>
              <a:moveTo>
                <a:pt x="0" y="0"/>
              </a:moveTo>
              <a:lnTo>
                <a:pt x="0" y="126619"/>
              </a:lnTo>
              <a:lnTo>
                <a:pt x="1459142" y="126619"/>
              </a:lnTo>
              <a:lnTo>
                <a:pt x="1459142" y="25323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62E19F-ACFD-4BC5-AEA6-C65FC7F6A3C6}">
      <dsp:nvSpPr>
        <dsp:cNvPr id="0" name=""/>
        <dsp:cNvSpPr/>
      </dsp:nvSpPr>
      <dsp:spPr>
        <a:xfrm>
          <a:off x="6396493" y="825440"/>
          <a:ext cx="91440" cy="253239"/>
        </a:xfrm>
        <a:custGeom>
          <a:avLst/>
          <a:gdLst/>
          <a:ahLst/>
          <a:cxnLst/>
          <a:rect l="0" t="0" r="0" b="0"/>
          <a:pathLst>
            <a:path>
              <a:moveTo>
                <a:pt x="45720" y="0"/>
              </a:moveTo>
              <a:lnTo>
                <a:pt x="45720" y="25323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0C82B7-72B8-47E9-8451-A7BDAEEF2D71}">
      <dsp:nvSpPr>
        <dsp:cNvPr id="0" name=""/>
        <dsp:cNvSpPr/>
      </dsp:nvSpPr>
      <dsp:spPr>
        <a:xfrm>
          <a:off x="4983071" y="825440"/>
          <a:ext cx="1459142" cy="253239"/>
        </a:xfrm>
        <a:custGeom>
          <a:avLst/>
          <a:gdLst/>
          <a:ahLst/>
          <a:cxnLst/>
          <a:rect l="0" t="0" r="0" b="0"/>
          <a:pathLst>
            <a:path>
              <a:moveTo>
                <a:pt x="1459142" y="0"/>
              </a:moveTo>
              <a:lnTo>
                <a:pt x="1459142" y="126619"/>
              </a:lnTo>
              <a:lnTo>
                <a:pt x="0" y="126619"/>
              </a:lnTo>
              <a:lnTo>
                <a:pt x="0" y="25323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A14EF4-1B7C-425A-B959-CF58C1CD391B}">
      <dsp:nvSpPr>
        <dsp:cNvPr id="0" name=""/>
        <dsp:cNvSpPr/>
      </dsp:nvSpPr>
      <dsp:spPr>
        <a:xfrm>
          <a:off x="2064787" y="825440"/>
          <a:ext cx="1459142" cy="253239"/>
        </a:xfrm>
        <a:custGeom>
          <a:avLst/>
          <a:gdLst/>
          <a:ahLst/>
          <a:cxnLst/>
          <a:rect l="0" t="0" r="0" b="0"/>
          <a:pathLst>
            <a:path>
              <a:moveTo>
                <a:pt x="0" y="0"/>
              </a:moveTo>
              <a:lnTo>
                <a:pt x="0" y="126619"/>
              </a:lnTo>
              <a:lnTo>
                <a:pt x="1459142" y="126619"/>
              </a:lnTo>
              <a:lnTo>
                <a:pt x="1459142" y="25323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E67684-C9D3-4D00-9B75-DACA9583D670}">
      <dsp:nvSpPr>
        <dsp:cNvPr id="0" name=""/>
        <dsp:cNvSpPr/>
      </dsp:nvSpPr>
      <dsp:spPr>
        <a:xfrm>
          <a:off x="1582426" y="1681631"/>
          <a:ext cx="180885" cy="1410906"/>
        </a:xfrm>
        <a:custGeom>
          <a:avLst/>
          <a:gdLst/>
          <a:ahLst/>
          <a:cxnLst/>
          <a:rect l="0" t="0" r="0" b="0"/>
          <a:pathLst>
            <a:path>
              <a:moveTo>
                <a:pt x="0" y="0"/>
              </a:moveTo>
              <a:lnTo>
                <a:pt x="0" y="1410906"/>
              </a:lnTo>
              <a:lnTo>
                <a:pt x="180885" y="1410906"/>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E115BF-7038-4A72-9212-A11374652F99}">
      <dsp:nvSpPr>
        <dsp:cNvPr id="0" name=""/>
        <dsp:cNvSpPr/>
      </dsp:nvSpPr>
      <dsp:spPr>
        <a:xfrm>
          <a:off x="1582426" y="1681631"/>
          <a:ext cx="180885" cy="554715"/>
        </a:xfrm>
        <a:custGeom>
          <a:avLst/>
          <a:gdLst/>
          <a:ahLst/>
          <a:cxnLst/>
          <a:rect l="0" t="0" r="0" b="0"/>
          <a:pathLst>
            <a:path>
              <a:moveTo>
                <a:pt x="0" y="0"/>
              </a:moveTo>
              <a:lnTo>
                <a:pt x="0" y="554715"/>
              </a:lnTo>
              <a:lnTo>
                <a:pt x="180885" y="5547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98C600-F902-4C59-A70A-83643B64D494}">
      <dsp:nvSpPr>
        <dsp:cNvPr id="0" name=""/>
        <dsp:cNvSpPr/>
      </dsp:nvSpPr>
      <dsp:spPr>
        <a:xfrm>
          <a:off x="2019067" y="825440"/>
          <a:ext cx="91440" cy="253239"/>
        </a:xfrm>
        <a:custGeom>
          <a:avLst/>
          <a:gdLst/>
          <a:ahLst/>
          <a:cxnLst/>
          <a:rect l="0" t="0" r="0" b="0"/>
          <a:pathLst>
            <a:path>
              <a:moveTo>
                <a:pt x="45720" y="0"/>
              </a:moveTo>
              <a:lnTo>
                <a:pt x="45720" y="25323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472D77-364B-440F-98B6-E993F297CFFE}">
      <dsp:nvSpPr>
        <dsp:cNvPr id="0" name=""/>
        <dsp:cNvSpPr/>
      </dsp:nvSpPr>
      <dsp:spPr>
        <a:xfrm>
          <a:off x="605644" y="825440"/>
          <a:ext cx="1459142" cy="253239"/>
        </a:xfrm>
        <a:custGeom>
          <a:avLst/>
          <a:gdLst/>
          <a:ahLst/>
          <a:cxnLst/>
          <a:rect l="0" t="0" r="0" b="0"/>
          <a:pathLst>
            <a:path>
              <a:moveTo>
                <a:pt x="1459142" y="0"/>
              </a:moveTo>
              <a:lnTo>
                <a:pt x="1459142" y="126619"/>
              </a:lnTo>
              <a:lnTo>
                <a:pt x="0" y="126619"/>
              </a:lnTo>
              <a:lnTo>
                <a:pt x="0" y="25323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020C6-5D36-4105-BDDE-9360C1E98768}">
      <dsp:nvSpPr>
        <dsp:cNvPr id="0" name=""/>
        <dsp:cNvSpPr/>
      </dsp:nvSpPr>
      <dsp:spPr>
        <a:xfrm>
          <a:off x="1461835" y="222488"/>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Service Cost</a:t>
          </a:r>
        </a:p>
      </dsp:txBody>
      <dsp:txXfrm>
        <a:off x="1461835" y="222488"/>
        <a:ext cx="1205902" cy="602951"/>
      </dsp:txXfrm>
    </dsp:sp>
    <dsp:sp modelId="{BDEF8724-8641-4B7B-ACFD-E31D46A7F2D1}">
      <dsp:nvSpPr>
        <dsp:cNvPr id="0" name=""/>
        <dsp:cNvSpPr/>
      </dsp:nvSpPr>
      <dsp:spPr>
        <a:xfrm>
          <a:off x="2693" y="1078679"/>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Current Service Cost</a:t>
          </a:r>
        </a:p>
      </dsp:txBody>
      <dsp:txXfrm>
        <a:off x="2693" y="1078679"/>
        <a:ext cx="1205902" cy="602951"/>
      </dsp:txXfrm>
    </dsp:sp>
    <dsp:sp modelId="{FCF9671A-9663-4D45-877A-A7E29BAD5625}">
      <dsp:nvSpPr>
        <dsp:cNvPr id="0" name=""/>
        <dsp:cNvSpPr/>
      </dsp:nvSpPr>
      <dsp:spPr>
        <a:xfrm>
          <a:off x="1461835" y="1078679"/>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Past Service Cost</a:t>
          </a:r>
        </a:p>
      </dsp:txBody>
      <dsp:txXfrm>
        <a:off x="1461835" y="1078679"/>
        <a:ext cx="1205902" cy="602951"/>
      </dsp:txXfrm>
    </dsp:sp>
    <dsp:sp modelId="{E56B49BE-3E76-4ACD-9B77-5F645A4BB585}">
      <dsp:nvSpPr>
        <dsp:cNvPr id="0" name=""/>
        <dsp:cNvSpPr/>
      </dsp:nvSpPr>
      <dsp:spPr>
        <a:xfrm>
          <a:off x="1763311" y="1934870"/>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Plan Amendment</a:t>
          </a:r>
        </a:p>
      </dsp:txBody>
      <dsp:txXfrm>
        <a:off x="1763311" y="1934870"/>
        <a:ext cx="1205902" cy="602951"/>
      </dsp:txXfrm>
    </dsp:sp>
    <dsp:sp modelId="{94E91AD6-701D-4526-A279-69B13F889204}">
      <dsp:nvSpPr>
        <dsp:cNvPr id="0" name=""/>
        <dsp:cNvSpPr/>
      </dsp:nvSpPr>
      <dsp:spPr>
        <a:xfrm>
          <a:off x="1763311" y="2791061"/>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Curtailment</a:t>
          </a:r>
        </a:p>
      </dsp:txBody>
      <dsp:txXfrm>
        <a:off x="1763311" y="2791061"/>
        <a:ext cx="1205902" cy="602951"/>
      </dsp:txXfrm>
    </dsp:sp>
    <dsp:sp modelId="{B29038D0-F3B0-4CE7-B7CD-B4B42602FB06}">
      <dsp:nvSpPr>
        <dsp:cNvPr id="0" name=""/>
        <dsp:cNvSpPr/>
      </dsp:nvSpPr>
      <dsp:spPr>
        <a:xfrm>
          <a:off x="2920978" y="1078679"/>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Settlement</a:t>
          </a:r>
        </a:p>
      </dsp:txBody>
      <dsp:txXfrm>
        <a:off x="2920978" y="1078679"/>
        <a:ext cx="1205902" cy="602951"/>
      </dsp:txXfrm>
    </dsp:sp>
    <dsp:sp modelId="{94560CFE-FA72-4DAA-A146-269F61424407}">
      <dsp:nvSpPr>
        <dsp:cNvPr id="0" name=""/>
        <dsp:cNvSpPr/>
      </dsp:nvSpPr>
      <dsp:spPr>
        <a:xfrm>
          <a:off x="2920978" y="222488"/>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Net Interest Expense/Revenue</a:t>
          </a:r>
        </a:p>
      </dsp:txBody>
      <dsp:txXfrm>
        <a:off x="2920978" y="222488"/>
        <a:ext cx="1205902" cy="602951"/>
      </dsp:txXfrm>
    </dsp:sp>
    <dsp:sp modelId="{020A135F-09C1-42CD-AD29-8438D97DF1C0}">
      <dsp:nvSpPr>
        <dsp:cNvPr id="0" name=""/>
        <dsp:cNvSpPr/>
      </dsp:nvSpPr>
      <dsp:spPr>
        <a:xfrm>
          <a:off x="5839262" y="222488"/>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Remeasurements</a:t>
          </a:r>
        </a:p>
      </dsp:txBody>
      <dsp:txXfrm>
        <a:off x="5839262" y="222488"/>
        <a:ext cx="1205902" cy="602951"/>
      </dsp:txXfrm>
    </dsp:sp>
    <dsp:sp modelId="{BB858A13-B32D-4ED4-BA0F-A3E5B0225B25}">
      <dsp:nvSpPr>
        <dsp:cNvPr id="0" name=""/>
        <dsp:cNvSpPr/>
      </dsp:nvSpPr>
      <dsp:spPr>
        <a:xfrm>
          <a:off x="4380120" y="1078679"/>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Actuarial Gains and Losses</a:t>
          </a:r>
        </a:p>
      </dsp:txBody>
      <dsp:txXfrm>
        <a:off x="4380120" y="1078679"/>
        <a:ext cx="1205902" cy="602951"/>
      </dsp:txXfrm>
    </dsp:sp>
    <dsp:sp modelId="{F1D7DAC9-D418-47FA-AF5E-AB153BA6A282}">
      <dsp:nvSpPr>
        <dsp:cNvPr id="0" name=""/>
        <dsp:cNvSpPr/>
      </dsp:nvSpPr>
      <dsp:spPr>
        <a:xfrm>
          <a:off x="5839262" y="1078679"/>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Return on Plan Assets*</a:t>
          </a:r>
        </a:p>
      </dsp:txBody>
      <dsp:txXfrm>
        <a:off x="5839262" y="1078679"/>
        <a:ext cx="1205902" cy="602951"/>
      </dsp:txXfrm>
    </dsp:sp>
    <dsp:sp modelId="{C7AD292B-1CD3-41B3-975F-B74C9E04E4E4}">
      <dsp:nvSpPr>
        <dsp:cNvPr id="0" name=""/>
        <dsp:cNvSpPr/>
      </dsp:nvSpPr>
      <dsp:spPr>
        <a:xfrm>
          <a:off x="7298404" y="1078679"/>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Changes in the Effect of the Asset Ceiling*</a:t>
          </a:r>
        </a:p>
      </dsp:txBody>
      <dsp:txXfrm>
        <a:off x="7298404" y="1078679"/>
        <a:ext cx="1205902" cy="6029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DD49F-1260-4925-BE75-694F02ECC090}" type="datetimeFigureOut">
              <a:rPr lang="en-GB" smtClean="0"/>
              <a:t>20/10/2020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B5D49-E6BD-48ED-AA01-20E6DA070A58}" type="slidenum">
              <a:rPr lang="en-GB" smtClean="0"/>
              <a:t>‹#›</a:t>
            </a:fld>
            <a:endParaRPr lang="en-GB"/>
          </a:p>
        </p:txBody>
      </p:sp>
    </p:spTree>
    <p:extLst>
      <p:ext uri="{BB962C8B-B14F-4D97-AF65-F5344CB8AC3E}">
        <p14:creationId xmlns:p14="http://schemas.microsoft.com/office/powerpoint/2010/main" val="20508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39 is based on IAS 19. If participants are familiar with IFRS, highlight this issue.</a:t>
            </a:r>
          </a:p>
          <a:p>
            <a:endParaRPr lang="en-GB" dirty="0"/>
          </a:p>
          <a:p>
            <a:r>
              <a:rPr lang="en-GB" dirty="0"/>
              <a:t>This presentation covers post-employment benefits. Other employee benefits are covered in a separate presentation.</a:t>
            </a:r>
          </a:p>
          <a:p>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a:t>
            </a:fld>
            <a:endParaRPr lang="en-GB"/>
          </a:p>
        </p:txBody>
      </p:sp>
    </p:spTree>
    <p:extLst>
      <p:ext uri="{BB962C8B-B14F-4D97-AF65-F5344CB8AC3E}">
        <p14:creationId xmlns:p14="http://schemas.microsoft.com/office/powerpoint/2010/main" val="255004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details, see the </a:t>
            </a:r>
            <a:r>
              <a:rPr lang="en-GB" sz="1200" kern="1200" dirty="0">
                <a:solidFill>
                  <a:schemeClr val="tx1"/>
                </a:solidFill>
                <a:effectLst/>
                <a:latin typeface="+mn-lt"/>
                <a:ea typeface="+mn-ea"/>
                <a:cs typeface="+mn-cs"/>
              </a:rPr>
              <a:t>Liabilities – Post-Employment Benefits module.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Note that IPSAS 39 does not prescribe the presentation of defined benefit schemes – an entity needs to apply the principles in IPSAS 1 (see the Presentation module).</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13</a:t>
            </a:fld>
            <a:endParaRPr lang="en-GB"/>
          </a:p>
        </p:txBody>
      </p:sp>
    </p:spTree>
    <p:extLst>
      <p:ext uri="{BB962C8B-B14F-4D97-AF65-F5344CB8AC3E}">
        <p14:creationId xmlns:p14="http://schemas.microsoft.com/office/powerpoint/2010/main" val="271755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disclosure requirements in IPSAS 39 in respect of post-employment benefits are extensive, and professional judgment is required. The </a:t>
            </a:r>
            <a:r>
              <a:rPr lang="en-GB" sz="1200" kern="1200" dirty="0">
                <a:solidFill>
                  <a:schemeClr val="tx1"/>
                </a:solidFill>
                <a:effectLst/>
                <a:latin typeface="+mn-lt"/>
                <a:ea typeface="+mn-ea"/>
                <a:cs typeface="+mn-cs"/>
              </a:rPr>
              <a:t>Liabilities – Post-Employment Benefits module provides some further details (see pages 53 – 54); however, the full disclosure requirements are beyond the scope of this material.</a:t>
            </a:r>
          </a:p>
          <a:p>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14</a:t>
            </a:fld>
            <a:endParaRPr lang="en-GB"/>
          </a:p>
        </p:txBody>
      </p:sp>
    </p:spTree>
    <p:extLst>
      <p:ext uri="{BB962C8B-B14F-4D97-AF65-F5344CB8AC3E}">
        <p14:creationId xmlns:p14="http://schemas.microsoft.com/office/powerpoint/2010/main" val="26338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common post-employment benefit is an employee retirement pension, but other benefits (such as post-employment healthcare benefits) also exist.</a:t>
            </a:r>
          </a:p>
          <a:p>
            <a:endParaRPr lang="en-GB" dirty="0"/>
          </a:p>
          <a:p>
            <a:r>
              <a:rPr lang="en-GB" dirty="0"/>
              <a:t>Highlight the difference between defined contribution plans and defined benefit plans. Consider a discussion (using chat or break-out rooms if delivering the training online) about what post-employment benefits are offered by participants’ organizations.</a:t>
            </a:r>
          </a:p>
        </p:txBody>
      </p:sp>
      <p:sp>
        <p:nvSpPr>
          <p:cNvPr id="4" name="Slide Number Placeholder 3"/>
          <p:cNvSpPr>
            <a:spLocks noGrp="1"/>
          </p:cNvSpPr>
          <p:nvPr>
            <p:ph type="sldNum" sz="quarter" idx="5"/>
          </p:nvPr>
        </p:nvSpPr>
        <p:spPr/>
        <p:txBody>
          <a:bodyPr/>
          <a:lstStyle/>
          <a:p>
            <a:fld id="{CF4B5D49-E6BD-48ED-AA01-20E6DA070A58}" type="slidenum">
              <a:rPr lang="en-GB" smtClean="0"/>
              <a:t>3</a:t>
            </a:fld>
            <a:endParaRPr lang="en-GB"/>
          </a:p>
        </p:txBody>
      </p:sp>
    </p:spTree>
    <p:extLst>
      <p:ext uri="{BB962C8B-B14F-4D97-AF65-F5344CB8AC3E}">
        <p14:creationId xmlns:p14="http://schemas.microsoft.com/office/powerpoint/2010/main" val="71607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a:t>
            </a:r>
          </a:p>
          <a:p>
            <a:endParaRPr lang="en-GB" dirty="0"/>
          </a:p>
          <a:p>
            <a:pPr marL="266700" indent="-266700">
              <a:buAutoNum type="alphaLcParenBoth"/>
            </a:pPr>
            <a:r>
              <a:rPr lang="en-GB" dirty="0"/>
              <a:t>The expense for the fiscal period is (b) CU 300,000. The contribution payable to a defined contribution plan is recognized as an expense in the period when an employee has rendered service on the same basis as for short-term employee benefits. The calculation is:</a:t>
            </a:r>
          </a:p>
          <a:p>
            <a:pPr marL="266700" indent="-266700">
              <a:buAutoNum type="alphaLcParenBoth"/>
            </a:pPr>
            <a:endParaRPr lang="en-GB" dirty="0"/>
          </a:p>
          <a:p>
            <a:pPr marL="266700" indent="-266700"/>
            <a:r>
              <a:rPr lang="en-GB" b="1" dirty="0"/>
              <a:t>Gross earnings CU 15 million * 2% = CU 300,000</a:t>
            </a:r>
          </a:p>
          <a:p>
            <a:pPr marL="266700" indent="-266700"/>
            <a:endParaRPr lang="en-GB" dirty="0"/>
          </a:p>
          <a:p>
            <a:pPr marL="266700" indent="-266700">
              <a:buAutoNum type="alphaLcParenBoth" startAt="2"/>
            </a:pPr>
            <a:r>
              <a:rPr lang="en-GB" dirty="0"/>
              <a:t>The liability at December 31, 20X1 is (b) CU 100,000 calculated as follows:</a:t>
            </a:r>
          </a:p>
          <a:p>
            <a:pPr marL="266700" indent="-266700">
              <a:buAutoNum type="alphaLcParenBoth" startAt="2"/>
            </a:pPr>
            <a:endParaRPr lang="en-GB" dirty="0"/>
          </a:p>
          <a:p>
            <a:pPr marL="266700" indent="-266700"/>
            <a:r>
              <a:rPr lang="en-GB" b="1" dirty="0"/>
              <a:t>CU 300,000 – paid in period for current service CU 200,000 = CU 100,000</a:t>
            </a:r>
          </a:p>
          <a:p>
            <a:pPr marL="266700" indent="-266700"/>
            <a:endParaRPr lang="en-GB" dirty="0"/>
          </a:p>
          <a:p>
            <a:pPr marL="266700" indent="-266700">
              <a:buAutoNum type="alphaLcParenBoth" startAt="3"/>
            </a:pPr>
            <a:r>
              <a:rPr lang="en-GB" dirty="0"/>
              <a:t>If the entity made payments </a:t>
            </a:r>
            <a:r>
              <a:rPr lang="en-GB" dirty="0" err="1"/>
              <a:t>totaling</a:t>
            </a:r>
            <a:r>
              <a:rPr lang="en-GB" dirty="0"/>
              <a:t> CU 500,000, the expense would be (b) CU 300,000. It would record an asset (prepaid expense) of CU 50,000. The amount paid exceeds the contributions expected to be paid to the extent that the prepayment will lead to a reduction in future payments. The calculations are as follows:</a:t>
            </a:r>
          </a:p>
          <a:p>
            <a:pPr marL="266700" indent="-266700">
              <a:buAutoNum type="alphaLcParenBoth" startAt="3"/>
            </a:pPr>
            <a:endParaRPr lang="en-GB" dirty="0"/>
          </a:p>
          <a:p>
            <a:pPr marL="266700" indent="-266700"/>
            <a:r>
              <a:rPr lang="en-GB" b="1" dirty="0"/>
              <a:t>(CU 500,000 – CU 150,000) less expense CU 300,000 = CU 50,000 (prepaid)</a:t>
            </a:r>
          </a:p>
          <a:p>
            <a:endParaRPr lang="en-GB" dirty="0"/>
          </a:p>
          <a:p>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5</a:t>
            </a:fld>
            <a:endParaRPr lang="en-GB"/>
          </a:p>
        </p:txBody>
      </p:sp>
    </p:spTree>
    <p:extLst>
      <p:ext uri="{BB962C8B-B14F-4D97-AF65-F5344CB8AC3E}">
        <p14:creationId xmlns:p14="http://schemas.microsoft.com/office/powerpoint/2010/main" val="236543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39 includes detailed requirements in respect of defined benefit plans. Some of these go beyond the scope of this material – for example the application of the actuarial techniques required.</a:t>
            </a:r>
          </a:p>
          <a:p>
            <a:endParaRPr lang="en-GB" dirty="0"/>
          </a:p>
          <a:p>
            <a:r>
              <a:rPr lang="en-GB" dirty="0"/>
              <a:t>This material provides an overview; if participants need further information, refer directly to IPSAS 39.</a:t>
            </a:r>
          </a:p>
        </p:txBody>
      </p:sp>
      <p:sp>
        <p:nvSpPr>
          <p:cNvPr id="4" name="Slide Number Placeholder 3"/>
          <p:cNvSpPr>
            <a:spLocks noGrp="1"/>
          </p:cNvSpPr>
          <p:nvPr>
            <p:ph type="sldNum" sz="quarter" idx="5"/>
          </p:nvPr>
        </p:nvSpPr>
        <p:spPr/>
        <p:txBody>
          <a:bodyPr/>
          <a:lstStyle/>
          <a:p>
            <a:fld id="{CF4B5D49-E6BD-48ED-AA01-20E6DA070A58}" type="slidenum">
              <a:rPr lang="en-GB" smtClean="0"/>
              <a:t>6</a:t>
            </a:fld>
            <a:endParaRPr lang="en-GB"/>
          </a:p>
        </p:txBody>
      </p:sp>
    </p:spTree>
    <p:extLst>
      <p:ext uri="{BB962C8B-B14F-4D97-AF65-F5344CB8AC3E}">
        <p14:creationId xmlns:p14="http://schemas.microsoft.com/office/powerpoint/2010/main" val="306527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39 requires the entity to determine the net defined benefit liability or asset. The value of plan assets – investments that will be used to pay future benefits – is deducted from the present value of the defined benefit obligation. While this generally gives rise to a net defined benefit liability, there may be cases where plan assets exceed the present value of the obligation, and there is a net defined benefit asset.</a:t>
            </a:r>
          </a:p>
          <a:p>
            <a:endParaRPr lang="en-GB" dirty="0"/>
          </a:p>
          <a:p>
            <a:r>
              <a:rPr lang="en-GB" dirty="0"/>
              <a:t>Note that an actuarial technique is used - </a:t>
            </a:r>
            <a:r>
              <a:rPr lang="en-GB" sz="1200" kern="0" dirty="0">
                <a:solidFill>
                  <a:srgbClr val="000000">
                    <a:lumMod val="65000"/>
                    <a:lumOff val="35000"/>
                  </a:srgbClr>
                </a:solidFill>
                <a:latin typeface="Arial"/>
                <a:ea typeface="ＭＳ Ｐゴシック" charset="0"/>
              </a:rPr>
              <a:t>the projected unit credit method. This will usually be performed by a qualified actuary, and this material does not cover the detail of the method. Some further details are in the Liabilities – Post-Employment Benefits module.</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7</a:t>
            </a:fld>
            <a:endParaRPr lang="en-GB"/>
          </a:p>
        </p:txBody>
      </p:sp>
    </p:spTree>
    <p:extLst>
      <p:ext uri="{BB962C8B-B14F-4D97-AF65-F5344CB8AC3E}">
        <p14:creationId xmlns:p14="http://schemas.microsoft.com/office/powerpoint/2010/main" val="249018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 service cost and part service cost are determined using the </a:t>
            </a:r>
            <a:r>
              <a:rPr lang="en-GB" sz="1200" kern="0" dirty="0">
                <a:solidFill>
                  <a:srgbClr val="000000">
                    <a:lumMod val="65000"/>
                    <a:lumOff val="35000"/>
                  </a:srgbClr>
                </a:solidFill>
                <a:latin typeface="Arial"/>
                <a:ea typeface="ＭＳ Ｐゴシック" charset="0"/>
              </a:rPr>
              <a:t>projected unit credit method (also used to determine the net defined benefit liability (asset).</a:t>
            </a:r>
          </a:p>
          <a:p>
            <a:endParaRPr lang="en-GB" sz="1200" kern="0" dirty="0">
              <a:solidFill>
                <a:srgbClr val="000000">
                  <a:lumMod val="65000"/>
                  <a:lumOff val="35000"/>
                </a:srgbClr>
              </a:solidFill>
              <a:latin typeface="Arial"/>
              <a:ea typeface="ＭＳ Ｐゴシック" charset="0"/>
            </a:endParaRPr>
          </a:p>
          <a:p>
            <a:r>
              <a:rPr lang="en-US" sz="1200" kern="1200" dirty="0">
                <a:solidFill>
                  <a:schemeClr val="tx1"/>
                </a:solidFill>
                <a:effectLst/>
                <a:latin typeface="+mn-lt"/>
                <a:ea typeface="+mn-ea"/>
                <a:cs typeface="+mn-cs"/>
              </a:rPr>
              <a:t>Under this method, a liability might be recognized even if benefits have not yet vested.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Employee service gives rise to an obligation under a defined benefit plan even if the benefits are conditional on future employment (in other words they are not vested). Employee service before the vesting date gives rise to a constructive obligation because, at the end of each successive reporting period, the amount of future service that an employee will have to render before becoming entitled to the benefit is reduced.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measuring its defined benefit obligation, an entity considers the probability that some employees may not satisfy any vesting requirements.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 details are provided in the </a:t>
            </a:r>
            <a:r>
              <a:rPr lang="en-GB" sz="1200" kern="0" dirty="0">
                <a:solidFill>
                  <a:srgbClr val="000000">
                    <a:lumMod val="65000"/>
                    <a:lumOff val="35000"/>
                  </a:srgbClr>
                </a:solidFill>
                <a:latin typeface="Arial"/>
                <a:ea typeface="ＭＳ Ｐゴシック" charset="0"/>
              </a:rPr>
              <a:t>Liabilities – Post-Employment Benefits module.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8</a:t>
            </a:fld>
            <a:endParaRPr lang="en-GB"/>
          </a:p>
        </p:txBody>
      </p:sp>
    </p:spTree>
    <p:extLst>
      <p:ext uri="{BB962C8B-B14F-4D97-AF65-F5344CB8AC3E}">
        <p14:creationId xmlns:p14="http://schemas.microsoft.com/office/powerpoint/2010/main" val="199547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asset ceiling may apply where a defined benefit plan is in surplus, i.e., it has a net defined benefit asset. Many public sector defined benefit plans have a deficit, i.e., a net defined benefit liability, and the requirements in respect of the asset ceiling will not apply.</a:t>
            </a:r>
            <a:endParaRPr lang="en-GB" sz="1200" kern="1200" dirty="0">
              <a:solidFill>
                <a:schemeClr val="tx1"/>
              </a:solidFill>
              <a:effectLst/>
              <a:latin typeface="+mn-lt"/>
              <a:ea typeface="+mn-ea"/>
              <a:cs typeface="+mn-cs"/>
            </a:endParaRPr>
          </a:p>
          <a:p>
            <a:endParaRPr lang="en-GB" dirty="0"/>
          </a:p>
          <a:p>
            <a:r>
              <a:rPr lang="en-GB" dirty="0"/>
              <a:t>For further details, see the </a:t>
            </a:r>
            <a:r>
              <a:rPr lang="en-GB" sz="1200" kern="1200" dirty="0">
                <a:solidFill>
                  <a:schemeClr val="tx1"/>
                </a:solidFill>
                <a:effectLst/>
                <a:latin typeface="+mn-lt"/>
                <a:ea typeface="+mn-ea"/>
                <a:cs typeface="+mn-cs"/>
              </a:rPr>
              <a:t>Liabilities – Post-Employment Benefits module.</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9</a:t>
            </a:fld>
            <a:endParaRPr lang="en-GB"/>
          </a:p>
        </p:txBody>
      </p:sp>
    </p:spTree>
    <p:extLst>
      <p:ext uri="{BB962C8B-B14F-4D97-AF65-F5344CB8AC3E}">
        <p14:creationId xmlns:p14="http://schemas.microsoft.com/office/powerpoint/2010/main" val="36771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explanation of the amounts is provided in the </a:t>
            </a:r>
            <a:r>
              <a:rPr lang="en-GB" sz="1200" kern="1200" dirty="0">
                <a:solidFill>
                  <a:schemeClr val="tx1"/>
                </a:solidFill>
                <a:effectLst/>
                <a:latin typeface="+mn-lt"/>
                <a:ea typeface="+mn-ea"/>
                <a:cs typeface="+mn-cs"/>
              </a:rPr>
              <a:t>Liabilities – Post-Employment Benefits module (see page 50). Walk through the example carefully, giving participants a chance to ask questions (via chat if delivering the training online). This example helps explain how the accounting for the different elements works.</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10</a:t>
            </a:fld>
            <a:endParaRPr lang="en-GB"/>
          </a:p>
        </p:txBody>
      </p:sp>
    </p:spTree>
    <p:extLst>
      <p:ext uri="{BB962C8B-B14F-4D97-AF65-F5344CB8AC3E}">
        <p14:creationId xmlns:p14="http://schemas.microsoft.com/office/powerpoint/2010/main" val="81819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diagram illustrates the components of defined benefit cost and their presentation in the financial statements.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Participants should be able to relate this diagram to the earlier example (although that did not include part services costs or a settlement). Some participants may find the relationship between the components easier to understand visually.</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12</a:t>
            </a:fld>
            <a:endParaRPr lang="en-GB"/>
          </a:p>
        </p:txBody>
      </p:sp>
    </p:spTree>
    <p:extLst>
      <p:ext uri="{BB962C8B-B14F-4D97-AF65-F5344CB8AC3E}">
        <p14:creationId xmlns:p14="http://schemas.microsoft.com/office/powerpoint/2010/main" val="174556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2" name="Picture 1" descr="3-Liabilities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173" y="2766007"/>
            <a:ext cx="11817676" cy="8862564"/>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63963"/>
            <a:ext cx="9143999"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078" y="1628816"/>
            <a:ext cx="12170662" cy="9127284"/>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Employee Benefits:  </a:t>
            </a:r>
          </a:p>
          <a:p>
            <a:pPr algn="l"/>
            <a:r>
              <a:rPr lang="en-US" b="1" dirty="0">
                <a:latin typeface="Arial" panose="020B0604020202020204" pitchFamily="34" charset="0"/>
                <a:cs typeface="Arial" panose="020B0604020202020204" pitchFamily="34" charset="0"/>
              </a:rPr>
              <a:t>Post-Employment Benefits</a:t>
            </a:r>
          </a:p>
          <a:p>
            <a:pPr algn="l"/>
            <a:r>
              <a:rPr lang="en-CA" b="1" dirty="0">
                <a:latin typeface="Arial" panose="020B0604020202020204" pitchFamily="34" charset="0"/>
                <a:cs typeface="Arial" panose="020B0604020202020204" pitchFamily="34" charset="0"/>
              </a:rPr>
              <a:t>IPSAS</a:t>
            </a:r>
            <a:r>
              <a:rPr lang="en-CA" b="1" baseline="3000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39</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Illustrative Example</a:t>
            </a:r>
            <a:endParaRPr lang="en-US" sz="2000"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977D3D4E-E512-4838-891D-87A50FA5AB11}"/>
              </a:ext>
            </a:extLst>
          </p:cNvPr>
          <p:cNvGraphicFramePr>
            <a:graphicFrameLocks noGrp="1"/>
          </p:cNvGraphicFramePr>
          <p:nvPr>
            <p:extLst>
              <p:ext uri="{D42A27DB-BD31-4B8C-83A1-F6EECF244321}">
                <p14:modId xmlns:p14="http://schemas.microsoft.com/office/powerpoint/2010/main" val="2388780027"/>
              </p:ext>
            </p:extLst>
          </p:nvPr>
        </p:nvGraphicFramePr>
        <p:xfrm>
          <a:off x="421239" y="1653854"/>
          <a:ext cx="8089899" cy="3397220"/>
        </p:xfrm>
        <a:graphic>
          <a:graphicData uri="http://schemas.openxmlformats.org/drawingml/2006/table">
            <a:tbl>
              <a:tblPr firstRow="1" bandRow="1">
                <a:tableStyleId>{72833802-FEF1-4C79-8D5D-14CF1EAF98D9}</a:tableStyleId>
              </a:tblPr>
              <a:tblGrid>
                <a:gridCol w="2794572">
                  <a:extLst>
                    <a:ext uri="{9D8B030D-6E8A-4147-A177-3AD203B41FA5}">
                      <a16:colId xmlns:a16="http://schemas.microsoft.com/office/drawing/2014/main" val="2331400377"/>
                    </a:ext>
                  </a:extLst>
                </a:gridCol>
                <a:gridCol w="1765109">
                  <a:extLst>
                    <a:ext uri="{9D8B030D-6E8A-4147-A177-3AD203B41FA5}">
                      <a16:colId xmlns:a16="http://schemas.microsoft.com/office/drawing/2014/main" val="3875436982"/>
                    </a:ext>
                  </a:extLst>
                </a:gridCol>
                <a:gridCol w="1765109">
                  <a:extLst>
                    <a:ext uri="{9D8B030D-6E8A-4147-A177-3AD203B41FA5}">
                      <a16:colId xmlns:a16="http://schemas.microsoft.com/office/drawing/2014/main" val="1016946908"/>
                    </a:ext>
                  </a:extLst>
                </a:gridCol>
                <a:gridCol w="1765109">
                  <a:extLst>
                    <a:ext uri="{9D8B030D-6E8A-4147-A177-3AD203B41FA5}">
                      <a16:colId xmlns:a16="http://schemas.microsoft.com/office/drawing/2014/main" val="2530703991"/>
                    </a:ext>
                  </a:extLst>
                </a:gridCol>
              </a:tblGrid>
              <a:tr h="551428">
                <a:tc>
                  <a:txBody>
                    <a:bodyPr/>
                    <a:lstStyle/>
                    <a:p>
                      <a:endParaRPr lang="en-GB" dirty="0"/>
                    </a:p>
                  </a:txBody>
                  <a:tcPr/>
                </a:tc>
                <a:tc>
                  <a:txBody>
                    <a:bodyPr/>
                    <a:lstStyle/>
                    <a:p>
                      <a:pPr algn="r"/>
                      <a:r>
                        <a:rPr lang="en-GB" dirty="0"/>
                        <a:t>Defined Benefit Obligation</a:t>
                      </a:r>
                    </a:p>
                  </a:txBody>
                  <a:tcPr/>
                </a:tc>
                <a:tc>
                  <a:txBody>
                    <a:bodyPr/>
                    <a:lstStyle/>
                    <a:p>
                      <a:pPr algn="r"/>
                      <a:r>
                        <a:rPr lang="en-GB" dirty="0"/>
                        <a:t>Plan Assets</a:t>
                      </a:r>
                    </a:p>
                  </a:txBody>
                  <a:tcPr/>
                </a:tc>
                <a:tc>
                  <a:txBody>
                    <a:bodyPr/>
                    <a:lstStyle/>
                    <a:p>
                      <a:pPr algn="r"/>
                      <a:r>
                        <a:rPr lang="en-GB" dirty="0"/>
                        <a:t>Net Defined Benefit Liability</a:t>
                      </a:r>
                    </a:p>
                  </a:txBody>
                  <a:tcPr/>
                </a:tc>
                <a:extLst>
                  <a:ext uri="{0D108BD9-81ED-4DB2-BD59-A6C34878D82A}">
                    <a16:rowId xmlns:a16="http://schemas.microsoft.com/office/drawing/2014/main" val="2330934388"/>
                  </a:ext>
                </a:extLst>
              </a:tr>
              <a:tr h="551428">
                <a:tc>
                  <a:txBody>
                    <a:bodyPr/>
                    <a:lstStyle/>
                    <a:p>
                      <a:r>
                        <a:rPr lang="en-GB" b="1" dirty="0">
                          <a:solidFill>
                            <a:srgbClr val="F15A22"/>
                          </a:solidFill>
                        </a:rPr>
                        <a:t>Opening Balance</a:t>
                      </a:r>
                    </a:p>
                  </a:txBody>
                  <a:tcPr anchor="ctr"/>
                </a:tc>
                <a:tc>
                  <a:txBody>
                    <a:bodyPr/>
                    <a:lstStyle/>
                    <a:p>
                      <a:pPr algn="r"/>
                      <a:r>
                        <a:rPr lang="en-GB" b="1" dirty="0">
                          <a:solidFill>
                            <a:srgbClr val="F15A22"/>
                          </a:solidFill>
                        </a:rPr>
                        <a:t>(500)</a:t>
                      </a:r>
                    </a:p>
                  </a:txBody>
                  <a:tcPr anchor="ctr"/>
                </a:tc>
                <a:tc>
                  <a:txBody>
                    <a:bodyPr/>
                    <a:lstStyle/>
                    <a:p>
                      <a:pPr algn="r"/>
                      <a:r>
                        <a:rPr lang="en-GB" b="1" dirty="0">
                          <a:solidFill>
                            <a:srgbClr val="F15A22"/>
                          </a:solidFill>
                        </a:rPr>
                        <a:t>400</a:t>
                      </a:r>
                    </a:p>
                  </a:txBody>
                  <a:tcPr anchor="ctr"/>
                </a:tc>
                <a:tc>
                  <a:txBody>
                    <a:bodyPr/>
                    <a:lstStyle/>
                    <a:p>
                      <a:pPr algn="r"/>
                      <a:r>
                        <a:rPr lang="en-GB" b="1" dirty="0">
                          <a:solidFill>
                            <a:srgbClr val="F15A22"/>
                          </a:solidFill>
                        </a:rPr>
                        <a:t>(100)</a:t>
                      </a:r>
                    </a:p>
                  </a:txBody>
                  <a:tcPr anchor="ctr"/>
                </a:tc>
                <a:extLst>
                  <a:ext uri="{0D108BD9-81ED-4DB2-BD59-A6C34878D82A}">
                    <a16:rowId xmlns:a16="http://schemas.microsoft.com/office/drawing/2014/main" val="357667070"/>
                  </a:ext>
                </a:extLst>
              </a:tr>
              <a:tr h="551428">
                <a:tc>
                  <a:txBody>
                    <a:bodyPr/>
                    <a:lstStyle/>
                    <a:p>
                      <a:r>
                        <a:rPr lang="en-GB" dirty="0">
                          <a:solidFill>
                            <a:schemeClr val="accent5"/>
                          </a:solidFill>
                        </a:rPr>
                        <a:t>Service Cost in Year</a:t>
                      </a:r>
                    </a:p>
                  </a:txBody>
                  <a:tcPr anchor="ctr">
                    <a:solidFill>
                      <a:schemeClr val="accent5">
                        <a:lumMod val="10000"/>
                        <a:lumOff val="90000"/>
                      </a:schemeClr>
                    </a:solidFill>
                  </a:tcPr>
                </a:tc>
                <a:tc>
                  <a:txBody>
                    <a:bodyPr/>
                    <a:lstStyle/>
                    <a:p>
                      <a:pPr algn="r"/>
                      <a:r>
                        <a:rPr lang="en-GB" dirty="0">
                          <a:solidFill>
                            <a:schemeClr val="accent5"/>
                          </a:solidFill>
                        </a:rPr>
                        <a:t>(125)</a:t>
                      </a:r>
                    </a:p>
                  </a:txBody>
                  <a:tcPr anchor="ctr">
                    <a:solidFill>
                      <a:schemeClr val="accent5">
                        <a:lumMod val="10000"/>
                        <a:lumOff val="90000"/>
                      </a:schemeClr>
                    </a:solidFill>
                  </a:tcPr>
                </a:tc>
                <a:tc>
                  <a:txBody>
                    <a:bodyPr/>
                    <a:lstStyle/>
                    <a:p>
                      <a:pPr algn="r"/>
                      <a:endParaRPr lang="en-GB" dirty="0">
                        <a:solidFill>
                          <a:schemeClr val="accent5"/>
                        </a:solidFill>
                      </a:endParaRPr>
                    </a:p>
                  </a:txBody>
                  <a:tcPr anchor="ctr">
                    <a:solidFill>
                      <a:schemeClr val="accent5">
                        <a:lumMod val="10000"/>
                        <a:lumOff val="90000"/>
                      </a:schemeClr>
                    </a:solidFill>
                  </a:tcPr>
                </a:tc>
                <a:tc>
                  <a:txBody>
                    <a:bodyPr/>
                    <a:lstStyle/>
                    <a:p>
                      <a:pPr algn="r"/>
                      <a:r>
                        <a:rPr lang="en-GB" dirty="0">
                          <a:solidFill>
                            <a:schemeClr val="accent5"/>
                          </a:solidFill>
                        </a:rPr>
                        <a:t>(125)</a:t>
                      </a:r>
                    </a:p>
                  </a:txBody>
                  <a:tcPr anchor="ctr">
                    <a:solidFill>
                      <a:schemeClr val="accent5">
                        <a:lumMod val="10000"/>
                        <a:lumOff val="90000"/>
                      </a:schemeClr>
                    </a:solidFill>
                  </a:tcPr>
                </a:tc>
                <a:extLst>
                  <a:ext uri="{0D108BD9-81ED-4DB2-BD59-A6C34878D82A}">
                    <a16:rowId xmlns:a16="http://schemas.microsoft.com/office/drawing/2014/main" val="3160279260"/>
                  </a:ext>
                </a:extLst>
              </a:tr>
              <a:tr h="551428">
                <a:tc>
                  <a:txBody>
                    <a:bodyPr/>
                    <a:lstStyle/>
                    <a:p>
                      <a:r>
                        <a:rPr lang="en-GB" dirty="0">
                          <a:solidFill>
                            <a:schemeClr val="accent5"/>
                          </a:solidFill>
                        </a:rPr>
                        <a:t>Net Interest Expense in Year</a:t>
                      </a:r>
                    </a:p>
                  </a:txBody>
                  <a:tcPr anchor="ctr">
                    <a:solidFill>
                      <a:schemeClr val="accent5">
                        <a:lumMod val="10000"/>
                        <a:lumOff val="90000"/>
                      </a:schemeClr>
                    </a:solidFill>
                  </a:tcPr>
                </a:tc>
                <a:tc>
                  <a:txBody>
                    <a:bodyPr/>
                    <a:lstStyle/>
                    <a:p>
                      <a:pPr algn="r"/>
                      <a:r>
                        <a:rPr lang="en-GB" dirty="0">
                          <a:solidFill>
                            <a:schemeClr val="accent5"/>
                          </a:solidFill>
                        </a:rPr>
                        <a:t>(35)</a:t>
                      </a:r>
                    </a:p>
                  </a:txBody>
                  <a:tcPr anchor="ctr">
                    <a:solidFill>
                      <a:schemeClr val="accent5">
                        <a:lumMod val="10000"/>
                        <a:lumOff val="90000"/>
                      </a:schemeClr>
                    </a:solidFill>
                  </a:tcPr>
                </a:tc>
                <a:tc>
                  <a:txBody>
                    <a:bodyPr/>
                    <a:lstStyle/>
                    <a:p>
                      <a:pPr algn="r"/>
                      <a:r>
                        <a:rPr lang="en-GB" dirty="0">
                          <a:solidFill>
                            <a:schemeClr val="accent5"/>
                          </a:solidFill>
                        </a:rPr>
                        <a:t>28</a:t>
                      </a:r>
                    </a:p>
                  </a:txBody>
                  <a:tcPr anchor="ctr">
                    <a:solidFill>
                      <a:schemeClr val="accent5">
                        <a:lumMod val="10000"/>
                        <a:lumOff val="90000"/>
                      </a:schemeClr>
                    </a:solidFill>
                  </a:tcPr>
                </a:tc>
                <a:tc>
                  <a:txBody>
                    <a:bodyPr/>
                    <a:lstStyle/>
                    <a:p>
                      <a:pPr algn="r"/>
                      <a:r>
                        <a:rPr lang="en-GB" dirty="0">
                          <a:solidFill>
                            <a:schemeClr val="accent5"/>
                          </a:solidFill>
                        </a:rPr>
                        <a:t>(7)</a:t>
                      </a:r>
                    </a:p>
                  </a:txBody>
                  <a:tcPr anchor="ctr">
                    <a:solidFill>
                      <a:schemeClr val="accent5">
                        <a:lumMod val="10000"/>
                        <a:lumOff val="90000"/>
                      </a:schemeClr>
                    </a:solidFill>
                  </a:tcPr>
                </a:tc>
                <a:extLst>
                  <a:ext uri="{0D108BD9-81ED-4DB2-BD59-A6C34878D82A}">
                    <a16:rowId xmlns:a16="http://schemas.microsoft.com/office/drawing/2014/main" val="149318765"/>
                  </a:ext>
                </a:extLst>
              </a:tr>
              <a:tr h="551428">
                <a:tc>
                  <a:txBody>
                    <a:bodyPr/>
                    <a:lstStyle/>
                    <a:p>
                      <a:r>
                        <a:rPr lang="en-GB" dirty="0">
                          <a:solidFill>
                            <a:schemeClr val="accent5"/>
                          </a:solidFill>
                        </a:rPr>
                        <a:t>Remeasurements in Year</a:t>
                      </a:r>
                    </a:p>
                  </a:txBody>
                  <a:tcPr anchor="ctr">
                    <a:solidFill>
                      <a:schemeClr val="accent5">
                        <a:lumMod val="10000"/>
                        <a:lumOff val="90000"/>
                      </a:schemeClr>
                    </a:solidFill>
                  </a:tcPr>
                </a:tc>
                <a:tc>
                  <a:txBody>
                    <a:bodyPr/>
                    <a:lstStyle/>
                    <a:p>
                      <a:pPr algn="r"/>
                      <a:r>
                        <a:rPr lang="en-GB" dirty="0">
                          <a:solidFill>
                            <a:schemeClr val="accent5"/>
                          </a:solidFill>
                        </a:rPr>
                        <a:t>(80)</a:t>
                      </a:r>
                    </a:p>
                  </a:txBody>
                  <a:tcPr anchor="ctr">
                    <a:solidFill>
                      <a:schemeClr val="accent5">
                        <a:lumMod val="10000"/>
                        <a:lumOff val="90000"/>
                      </a:schemeClr>
                    </a:solidFill>
                  </a:tcPr>
                </a:tc>
                <a:tc>
                  <a:txBody>
                    <a:bodyPr/>
                    <a:lstStyle/>
                    <a:p>
                      <a:pPr algn="r"/>
                      <a:r>
                        <a:rPr lang="en-GB" dirty="0">
                          <a:solidFill>
                            <a:schemeClr val="accent5"/>
                          </a:solidFill>
                        </a:rPr>
                        <a:t>55</a:t>
                      </a:r>
                    </a:p>
                  </a:txBody>
                  <a:tcPr anchor="ctr">
                    <a:solidFill>
                      <a:schemeClr val="accent5">
                        <a:lumMod val="10000"/>
                        <a:lumOff val="90000"/>
                      </a:schemeClr>
                    </a:solidFill>
                  </a:tcPr>
                </a:tc>
                <a:tc>
                  <a:txBody>
                    <a:bodyPr/>
                    <a:lstStyle/>
                    <a:p>
                      <a:pPr algn="r"/>
                      <a:r>
                        <a:rPr lang="en-GB" dirty="0">
                          <a:solidFill>
                            <a:schemeClr val="accent5"/>
                          </a:solidFill>
                        </a:rPr>
                        <a:t>(25)</a:t>
                      </a:r>
                    </a:p>
                  </a:txBody>
                  <a:tcPr anchor="ctr">
                    <a:solidFill>
                      <a:schemeClr val="accent5">
                        <a:lumMod val="10000"/>
                        <a:lumOff val="90000"/>
                      </a:schemeClr>
                    </a:solidFill>
                  </a:tcPr>
                </a:tc>
                <a:extLst>
                  <a:ext uri="{0D108BD9-81ED-4DB2-BD59-A6C34878D82A}">
                    <a16:rowId xmlns:a16="http://schemas.microsoft.com/office/drawing/2014/main" val="837489699"/>
                  </a:ext>
                </a:extLst>
              </a:tr>
              <a:tr h="551428">
                <a:tc>
                  <a:txBody>
                    <a:bodyPr/>
                    <a:lstStyle/>
                    <a:p>
                      <a:r>
                        <a:rPr lang="en-GB" b="1" dirty="0">
                          <a:solidFill>
                            <a:srgbClr val="F15A22"/>
                          </a:solidFill>
                        </a:rPr>
                        <a:t>Closing Balance</a:t>
                      </a:r>
                    </a:p>
                  </a:txBody>
                  <a:tcPr anchor="ctr"/>
                </a:tc>
                <a:tc>
                  <a:txBody>
                    <a:bodyPr/>
                    <a:lstStyle/>
                    <a:p>
                      <a:pPr algn="r"/>
                      <a:r>
                        <a:rPr lang="en-GB" b="1" dirty="0">
                          <a:solidFill>
                            <a:srgbClr val="F15A22"/>
                          </a:solidFill>
                        </a:rPr>
                        <a:t>(740)</a:t>
                      </a:r>
                    </a:p>
                  </a:txBody>
                  <a:tcPr anchor="ctr"/>
                </a:tc>
                <a:tc>
                  <a:txBody>
                    <a:bodyPr/>
                    <a:lstStyle/>
                    <a:p>
                      <a:pPr algn="r"/>
                      <a:r>
                        <a:rPr lang="en-GB" b="1" dirty="0">
                          <a:solidFill>
                            <a:srgbClr val="F15A22"/>
                          </a:solidFill>
                        </a:rPr>
                        <a:t>483</a:t>
                      </a:r>
                    </a:p>
                  </a:txBody>
                  <a:tcPr anchor="ctr"/>
                </a:tc>
                <a:tc>
                  <a:txBody>
                    <a:bodyPr/>
                    <a:lstStyle/>
                    <a:p>
                      <a:pPr algn="r"/>
                      <a:r>
                        <a:rPr lang="en-GB" b="1" dirty="0">
                          <a:solidFill>
                            <a:srgbClr val="F15A22"/>
                          </a:solidFill>
                        </a:rPr>
                        <a:t>(247)</a:t>
                      </a:r>
                    </a:p>
                  </a:txBody>
                  <a:tcPr anchor="ctr"/>
                </a:tc>
                <a:extLst>
                  <a:ext uri="{0D108BD9-81ED-4DB2-BD59-A6C34878D82A}">
                    <a16:rowId xmlns:a16="http://schemas.microsoft.com/office/drawing/2014/main" val="3472258189"/>
                  </a:ext>
                </a:extLst>
              </a:tr>
            </a:tbl>
          </a:graphicData>
        </a:graphic>
      </p:graphicFrame>
    </p:spTree>
    <p:extLst>
      <p:ext uri="{BB962C8B-B14F-4D97-AF65-F5344CB8AC3E}">
        <p14:creationId xmlns:p14="http://schemas.microsoft.com/office/powerpoint/2010/main" val="394762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3990836"/>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Plan Assets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Plan assets comprise:</a:t>
            </a:r>
          </a:p>
          <a:p>
            <a:pPr marL="694944" lvl="1" indent="-347472" defTabSz="914400" fontAlgn="base">
              <a:spcBef>
                <a:spcPts val="776"/>
              </a:spcBef>
              <a:spcAft>
                <a:spcPct val="0"/>
              </a:spcAft>
              <a:buFontTx/>
              <a:buChar char="–"/>
              <a:defRPr/>
            </a:pPr>
            <a:r>
              <a:rPr lang="en-GB" sz="2000" kern="0" dirty="0">
                <a:solidFill>
                  <a:schemeClr val="accent5"/>
                </a:solidFill>
                <a:latin typeface="Arial"/>
                <a:ea typeface="ＭＳ Ｐゴシック" charset="0"/>
              </a:rPr>
              <a:t>Assets held by a long-term employee benefit fund; and</a:t>
            </a:r>
          </a:p>
          <a:p>
            <a:pPr marL="694944" lvl="1" indent="-347472" defTabSz="914400" fontAlgn="base">
              <a:spcBef>
                <a:spcPts val="776"/>
              </a:spcBef>
              <a:spcAft>
                <a:spcPct val="0"/>
              </a:spcAft>
              <a:buFontTx/>
              <a:buChar char="–"/>
              <a:defRPr/>
            </a:pPr>
            <a:r>
              <a:rPr lang="en-US" sz="2000" kern="0" dirty="0">
                <a:solidFill>
                  <a:schemeClr val="accent5"/>
                </a:solidFill>
                <a:latin typeface="Arial"/>
                <a:ea typeface="ＭＳ Ｐゴシック" charset="0"/>
              </a:rPr>
              <a:t>Qualifying insurance policies</a:t>
            </a:r>
          </a:p>
          <a:p>
            <a:pPr marL="342900" lvl="0" indent="-342900" defTabSz="914400" fontAlgn="base">
              <a:spcBef>
                <a:spcPts val="776"/>
              </a:spcBef>
              <a:spcAft>
                <a:spcPct val="0"/>
              </a:spcAft>
              <a:buFontTx/>
              <a:buChar char="•"/>
              <a:defRPr/>
            </a:pPr>
            <a:r>
              <a:rPr lang="en-GB" sz="2000" dirty="0">
                <a:solidFill>
                  <a:schemeClr val="accent5"/>
                </a:solidFill>
                <a:latin typeface="Arial" panose="020B0604020202020204" pitchFamily="34" charset="0"/>
                <a:cs typeface="Arial" panose="020B0604020202020204" pitchFamily="34" charset="0"/>
              </a:rPr>
              <a:t>Exclude unpaid contributions due from the reporting entity</a:t>
            </a:r>
          </a:p>
          <a:p>
            <a:pPr marL="342900" lvl="0" indent="-342900" defTabSz="914400" fontAlgn="base">
              <a:spcBef>
                <a:spcPts val="776"/>
              </a:spcBef>
              <a:spcAft>
                <a:spcPct val="0"/>
              </a:spcAft>
              <a:buFontTx/>
              <a:buChar char="•"/>
              <a:defRPr/>
            </a:pPr>
            <a:r>
              <a:rPr lang="en-GB" sz="2000" dirty="0">
                <a:solidFill>
                  <a:schemeClr val="accent5"/>
                </a:solidFill>
                <a:latin typeface="Arial" panose="020B0604020202020204" pitchFamily="34" charset="0"/>
                <a:cs typeface="Arial" panose="020B0604020202020204" pitchFamily="34" charset="0"/>
              </a:rPr>
              <a:t>Where plan assets include qualifying insurance policies that exactly match the amount and timing of some or all of the benefits payable under the plan, the fair value of those insurance policies is deemed to be the present value of the related obligations</a:t>
            </a:r>
            <a:endParaRPr lang="en-US" sz="2000" dirty="0">
              <a:solidFill>
                <a:schemeClr val="accent5"/>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25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Defined Benefit Cost</a:t>
            </a:r>
            <a:endParaRPr lang="en-US" sz="2000" b="1" dirty="0">
              <a:solidFill>
                <a:schemeClr val="bg1">
                  <a:lumMod val="50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553F971C-21E2-42AA-A977-2FF41D05775E}"/>
              </a:ext>
            </a:extLst>
          </p:cNvPr>
          <p:cNvGrpSpPr/>
          <p:nvPr/>
        </p:nvGrpSpPr>
        <p:grpSpPr>
          <a:xfrm>
            <a:off x="297951" y="1531387"/>
            <a:ext cx="8548098" cy="3985834"/>
            <a:chOff x="297951" y="1531387"/>
            <a:chExt cx="8548098" cy="3985834"/>
          </a:xfrm>
        </p:grpSpPr>
        <p:graphicFrame>
          <p:nvGraphicFramePr>
            <p:cNvPr id="3" name="Diagram 2">
              <a:extLst>
                <a:ext uri="{FF2B5EF4-FFF2-40B4-BE49-F238E27FC236}">
                  <a16:creationId xmlns:a16="http://schemas.microsoft.com/office/drawing/2014/main" id="{0E6CEC5F-9EC8-4E49-BAC3-78A814B9FAFA}"/>
                </a:ext>
              </a:extLst>
            </p:cNvPr>
            <p:cNvGraphicFramePr/>
            <p:nvPr>
              <p:extLst>
                <p:ext uri="{D42A27DB-BD31-4B8C-83A1-F6EECF244321}">
                  <p14:modId xmlns:p14="http://schemas.microsoft.com/office/powerpoint/2010/main" val="2796052823"/>
                </p:ext>
              </p:extLst>
            </p:nvPr>
          </p:nvGraphicFramePr>
          <p:xfrm>
            <a:off x="297951" y="1900719"/>
            <a:ext cx="8507001" cy="3616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602F4BA9-9681-4FA9-9B6B-B9C77266599A}"/>
                </a:ext>
              </a:extLst>
            </p:cNvPr>
            <p:cNvCxnSpPr>
              <a:cxnSpLocks/>
            </p:cNvCxnSpPr>
            <p:nvPr/>
          </p:nvCxnSpPr>
          <p:spPr>
            <a:xfrm flipH="1">
              <a:off x="4551451" y="1541125"/>
              <a:ext cx="20549" cy="3883630"/>
            </a:xfrm>
            <a:prstGeom prst="line">
              <a:avLst/>
            </a:prstGeom>
            <a:ln w="12700">
              <a:solidFill>
                <a:schemeClr val="accent5"/>
              </a:solidFill>
              <a:prstDash val="lgDash"/>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A2210F9-9784-490F-8E48-C5DD59394913}"/>
                </a:ext>
              </a:extLst>
            </p:cNvPr>
            <p:cNvSpPr txBox="1"/>
            <p:nvPr/>
          </p:nvSpPr>
          <p:spPr>
            <a:xfrm>
              <a:off x="2757818" y="1541125"/>
              <a:ext cx="1793633" cy="369332"/>
            </a:xfrm>
            <a:prstGeom prst="rect">
              <a:avLst/>
            </a:prstGeom>
            <a:noFill/>
          </p:spPr>
          <p:txBody>
            <a:bodyPr wrap="none" rtlCol="0">
              <a:spAutoFit/>
            </a:bodyPr>
            <a:lstStyle/>
            <a:p>
              <a:r>
                <a:rPr lang="en-GB" dirty="0">
                  <a:solidFill>
                    <a:srgbClr val="595959"/>
                  </a:solidFill>
                </a:rPr>
                <a:t>Surplus or Deficit</a:t>
              </a:r>
            </a:p>
          </p:txBody>
        </p:sp>
        <p:sp>
          <p:nvSpPr>
            <p:cNvPr id="9" name="TextBox 8">
              <a:extLst>
                <a:ext uri="{FF2B5EF4-FFF2-40B4-BE49-F238E27FC236}">
                  <a16:creationId xmlns:a16="http://schemas.microsoft.com/office/drawing/2014/main" id="{70DA1E53-9291-430C-A45E-4F5C24F7D1B0}"/>
                </a:ext>
              </a:extLst>
            </p:cNvPr>
            <p:cNvSpPr txBox="1"/>
            <p:nvPr/>
          </p:nvSpPr>
          <p:spPr>
            <a:xfrm>
              <a:off x="4592551" y="1531387"/>
              <a:ext cx="1847557" cy="369332"/>
            </a:xfrm>
            <a:prstGeom prst="rect">
              <a:avLst/>
            </a:prstGeom>
            <a:noFill/>
          </p:spPr>
          <p:txBody>
            <a:bodyPr wrap="none" rtlCol="0">
              <a:spAutoFit/>
            </a:bodyPr>
            <a:lstStyle/>
            <a:p>
              <a:r>
                <a:rPr lang="en-GB" dirty="0">
                  <a:solidFill>
                    <a:srgbClr val="595959"/>
                  </a:solidFill>
                </a:rPr>
                <a:t>Net Assets/Equity</a:t>
              </a:r>
            </a:p>
          </p:txBody>
        </p:sp>
        <p:sp>
          <p:nvSpPr>
            <p:cNvPr id="10" name="TextBox 9">
              <a:extLst>
                <a:ext uri="{FF2B5EF4-FFF2-40B4-BE49-F238E27FC236}">
                  <a16:creationId xmlns:a16="http://schemas.microsoft.com/office/drawing/2014/main" id="{B8CDB53C-E5C3-4754-B47F-CF8DEB57D3C2}"/>
                </a:ext>
              </a:extLst>
            </p:cNvPr>
            <p:cNvSpPr txBox="1"/>
            <p:nvPr/>
          </p:nvSpPr>
          <p:spPr>
            <a:xfrm>
              <a:off x="6053469" y="3774377"/>
              <a:ext cx="2792580" cy="461665"/>
            </a:xfrm>
            <a:prstGeom prst="rect">
              <a:avLst/>
            </a:prstGeom>
            <a:noFill/>
          </p:spPr>
          <p:txBody>
            <a:bodyPr wrap="square" rtlCol="0">
              <a:spAutoFit/>
            </a:bodyPr>
            <a:lstStyle/>
            <a:p>
              <a:pPr marL="266700" indent="-179388"/>
              <a:r>
                <a:rPr lang="en-GB" sz="1200" dirty="0">
                  <a:solidFill>
                    <a:srgbClr val="595959"/>
                  </a:solidFill>
                </a:rPr>
                <a:t>*	Excluding amounts included in net interest expense / revenue</a:t>
              </a:r>
            </a:p>
          </p:txBody>
        </p:sp>
      </p:grpSp>
    </p:spTree>
    <p:extLst>
      <p:ext uri="{BB962C8B-B14F-4D97-AF65-F5344CB8AC3E}">
        <p14:creationId xmlns:p14="http://schemas.microsoft.com/office/powerpoint/2010/main" val="4123263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2964914"/>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Presentation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Presentation in accordance with IPSAS 1</a:t>
            </a: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Assets and liabilities from different plans not offset except in specific circumstances</a:t>
            </a: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Current/Non-current distinction</a:t>
            </a: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Components of defined benefit costs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07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3375283"/>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Disclosures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An entity discloses information that:</a:t>
            </a:r>
          </a:p>
          <a:p>
            <a:pPr marL="694944" lvl="1" indent="-347472" defTabSz="914400" fontAlgn="base">
              <a:spcBef>
                <a:spcPts val="776"/>
              </a:spcBef>
              <a:spcAft>
                <a:spcPct val="0"/>
              </a:spcAft>
              <a:buFontTx/>
              <a:buChar char="–"/>
              <a:defRPr/>
            </a:pPr>
            <a:r>
              <a:rPr lang="en-GB" sz="2000" kern="0" dirty="0">
                <a:solidFill>
                  <a:schemeClr val="accent5"/>
                </a:solidFill>
                <a:latin typeface="Arial"/>
                <a:ea typeface="ＭＳ Ｐゴシック" charset="0"/>
              </a:rPr>
              <a:t>Explains the characteristics of its defined benefit plans and risks associated with them </a:t>
            </a:r>
          </a:p>
          <a:p>
            <a:pPr marL="694944" lvl="1" indent="-347472" defTabSz="914400" fontAlgn="base">
              <a:spcBef>
                <a:spcPts val="776"/>
              </a:spcBef>
              <a:spcAft>
                <a:spcPct val="0"/>
              </a:spcAft>
              <a:buFontTx/>
              <a:buChar char="–"/>
              <a:defRPr/>
            </a:pPr>
            <a:r>
              <a:rPr lang="en-GB" sz="2000" kern="0" dirty="0">
                <a:solidFill>
                  <a:schemeClr val="accent5"/>
                </a:solidFill>
                <a:latin typeface="Arial"/>
                <a:ea typeface="ＭＳ Ｐゴシック" charset="0"/>
              </a:rPr>
              <a:t>Identifies and explains the amounts in its financial statements arising from its defined benefit plans</a:t>
            </a:r>
            <a:endParaRPr lang="en-US" sz="2000" kern="0" dirty="0">
              <a:solidFill>
                <a:schemeClr val="bg1">
                  <a:lumMod val="50000"/>
                </a:schemeClr>
              </a:solidFill>
              <a:latin typeface="Arial" panose="020B0604020202020204" pitchFamily="34" charset="0"/>
              <a:ea typeface="ＭＳ Ｐゴシック" charset="0"/>
              <a:cs typeface="Arial" panose="020B0604020202020204" pitchFamily="34" charset="0"/>
            </a:endParaRPr>
          </a:p>
          <a:p>
            <a:pPr marL="694944" lvl="1" indent="-347472" defTabSz="914400" fontAlgn="base">
              <a:spcBef>
                <a:spcPts val="776"/>
              </a:spcBef>
              <a:spcAft>
                <a:spcPct val="0"/>
              </a:spcAft>
              <a:buFontTx/>
              <a:buChar char="–"/>
              <a:defRPr/>
            </a:pPr>
            <a:r>
              <a:rPr lang="en-GB" sz="2000" kern="0" dirty="0">
                <a:solidFill>
                  <a:schemeClr val="accent5"/>
                </a:solidFill>
                <a:latin typeface="Arial"/>
                <a:ea typeface="ＭＳ Ｐゴシック" charset="0"/>
              </a:rPr>
              <a:t>Describes how its defined benefit plans may affect the amount, timing and uncertainty of the entity’s future cash flows</a:t>
            </a:r>
            <a:endParaRPr lang="en-US" sz="2000" kern="0" dirty="0">
              <a:solidFill>
                <a:schemeClr val="accent5"/>
              </a:solidFill>
              <a:latin typeface="Arial"/>
              <a:ea typeface="ＭＳ Ｐゴシック" charset="0"/>
            </a:endParaRPr>
          </a:p>
        </p:txBody>
      </p:sp>
    </p:spTree>
    <p:extLst>
      <p:ext uri="{BB962C8B-B14F-4D97-AF65-F5344CB8AC3E}">
        <p14:creationId xmlns:p14="http://schemas.microsoft.com/office/powerpoint/2010/main" val="906604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Tree>
    <p:extLst>
      <p:ext uri="{BB962C8B-B14F-4D97-AF65-F5344CB8AC3E}">
        <p14:creationId xmlns:p14="http://schemas.microsoft.com/office/powerpoint/2010/main" val="20197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29569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427809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Post-Employment Benefits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Can be significant for public sector entities</a:t>
            </a:r>
            <a:endParaRPr lang="en-CA"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Payable after completion of employment</a:t>
            </a:r>
          </a:p>
          <a:p>
            <a:pPr marL="694944" lvl="1" indent="-347472"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Defined contribution plans</a:t>
            </a:r>
          </a:p>
          <a:p>
            <a:pPr marL="1042416" lvl="2"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Liability limited to annual fixed contributions</a:t>
            </a:r>
          </a:p>
          <a:p>
            <a:pPr marL="1042416" lvl="2"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Actuarial and investment risk borne by employee</a:t>
            </a:r>
          </a:p>
          <a:p>
            <a:pPr marL="694944" lvl="1" indent="-347472"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Defined benefit plans</a:t>
            </a:r>
          </a:p>
          <a:p>
            <a:pPr marL="1042416" lvl="2"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Entity’s obligation is to provide agreed benefits</a:t>
            </a:r>
          </a:p>
          <a:p>
            <a:pPr marL="1042416" lvl="2"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Actuarial and investment risk borne by employer</a:t>
            </a:r>
          </a:p>
          <a:p>
            <a:pPr marL="694944" lvl="1" indent="-347472"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Multi-Employer Plans	</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Defined Contribution Plans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Paid in exchange for service rendered by employees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Contributions payable recognized as a liability and an expense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Contributions not due within twelve months of period end are discounted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The amount recognized as an expense for the period must be disclosed</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7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522194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pPr lvl="0" defTabSz="914400" fontAlgn="base">
              <a:spcBef>
                <a:spcPts val="776"/>
              </a:spcBef>
              <a:spcAft>
                <a:spcPct val="0"/>
              </a:spcAft>
              <a:defRPr/>
            </a:pPr>
            <a:endParaRPr lang="en-US" sz="2000" kern="0" dirty="0">
              <a:solidFill>
                <a:srgbClr val="000000">
                  <a:lumMod val="65000"/>
                  <a:lumOff val="35000"/>
                </a:srgbClr>
              </a:solidFill>
              <a:latin typeface="Arial"/>
              <a:ea typeface="ＭＳ Ｐゴシック"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a:ea typeface="ＭＳ Ｐゴシック" charset="0"/>
              </a:rPr>
              <a:t>Annual contributions of </a:t>
            </a:r>
            <a:r>
              <a:rPr lang="en-US" sz="2000" kern="0" dirty="0">
                <a:solidFill>
                  <a:srgbClr val="000000">
                    <a:lumMod val="65000"/>
                    <a:lumOff val="35000"/>
                  </a:srgbClr>
                </a:solidFill>
                <a:latin typeface="Arial"/>
                <a:ea typeface="ＭＳ Ｐゴシック" charset="0"/>
                <a:cs typeface="Times New Roman" pitchFamily="18" charset="0"/>
              </a:rPr>
              <a:t>2%</a:t>
            </a:r>
            <a:r>
              <a:rPr lang="en-US" sz="2000" kern="0" dirty="0">
                <a:solidFill>
                  <a:srgbClr val="000000">
                    <a:lumMod val="65000"/>
                    <a:lumOff val="35000"/>
                  </a:srgbClr>
                </a:solidFill>
                <a:latin typeface="Arial"/>
                <a:ea typeface="ＭＳ Ｐゴシック" charset="0"/>
              </a:rPr>
              <a:t> of annual gross earnings are due to a defined contribution plan. For the year ended December </a:t>
            </a:r>
            <a:r>
              <a:rPr lang="en-US" sz="2000" kern="0" dirty="0">
                <a:solidFill>
                  <a:srgbClr val="000000">
                    <a:lumMod val="65000"/>
                    <a:lumOff val="35000"/>
                  </a:srgbClr>
                </a:solidFill>
                <a:latin typeface="Arial"/>
                <a:ea typeface="ＭＳ Ｐゴシック" charset="0"/>
                <a:cs typeface="Times New Roman" pitchFamily="18" charset="0"/>
              </a:rPr>
              <a:t>31, 20X1 </a:t>
            </a:r>
            <a:r>
              <a:rPr lang="en-US" sz="2000" kern="0" dirty="0">
                <a:solidFill>
                  <a:srgbClr val="000000">
                    <a:lumMod val="65000"/>
                    <a:lumOff val="35000"/>
                  </a:srgbClr>
                </a:solidFill>
                <a:latin typeface="Arial"/>
                <a:ea typeface="ＭＳ Ｐゴシック" charset="0"/>
              </a:rPr>
              <a:t>gross earnings totaled CU </a:t>
            </a:r>
            <a:r>
              <a:rPr lang="en-US" sz="2000" kern="0" dirty="0">
                <a:solidFill>
                  <a:srgbClr val="000000">
                    <a:lumMod val="65000"/>
                    <a:lumOff val="35000"/>
                  </a:srgbClr>
                </a:solidFill>
                <a:latin typeface="Arial"/>
                <a:ea typeface="ＭＳ Ｐゴシック" charset="0"/>
                <a:cs typeface="Times New Roman" pitchFamily="18" charset="0"/>
              </a:rPr>
              <a:t>15</a:t>
            </a:r>
            <a:r>
              <a:rPr lang="en-US" sz="2000" kern="0" dirty="0">
                <a:solidFill>
                  <a:srgbClr val="000000">
                    <a:lumMod val="65000"/>
                    <a:lumOff val="35000"/>
                  </a:srgbClr>
                </a:solidFill>
                <a:latin typeface="Arial"/>
                <a:ea typeface="ＭＳ Ｐゴシック" charset="0"/>
              </a:rPr>
              <a:t> million and payments were made of CU </a:t>
            </a:r>
            <a:r>
              <a:rPr lang="en-US" sz="2000" kern="0" dirty="0">
                <a:solidFill>
                  <a:srgbClr val="000000">
                    <a:lumMod val="65000"/>
                    <a:lumOff val="35000"/>
                  </a:srgbClr>
                </a:solidFill>
                <a:latin typeface="Arial"/>
                <a:ea typeface="ＭＳ Ｐゴシック" charset="0"/>
                <a:cs typeface="Times New Roman" pitchFamily="18" charset="0"/>
              </a:rPr>
              <a:t>350,000</a:t>
            </a:r>
            <a:r>
              <a:rPr lang="en-US" sz="2000" kern="0" dirty="0">
                <a:solidFill>
                  <a:srgbClr val="000000">
                    <a:lumMod val="65000"/>
                    <a:lumOff val="35000"/>
                  </a:srgbClr>
                </a:solidFill>
                <a:latin typeface="Arial"/>
                <a:ea typeface="ＭＳ Ｐゴシック" charset="0"/>
              </a:rPr>
              <a:t> (of which CU </a:t>
            </a:r>
            <a:r>
              <a:rPr lang="en-US" sz="2000" kern="0" dirty="0">
                <a:solidFill>
                  <a:srgbClr val="000000">
                    <a:lumMod val="65000"/>
                    <a:lumOff val="35000"/>
                  </a:srgbClr>
                </a:solidFill>
                <a:latin typeface="Arial"/>
                <a:ea typeface="ＭＳ Ｐゴシック" charset="0"/>
                <a:cs typeface="Times New Roman" pitchFamily="18" charset="0"/>
              </a:rPr>
              <a:t>150,000</a:t>
            </a:r>
            <a:r>
              <a:rPr lang="en-US" sz="2000" kern="0" dirty="0">
                <a:solidFill>
                  <a:srgbClr val="000000">
                    <a:lumMod val="65000"/>
                    <a:lumOff val="35000"/>
                  </a:srgbClr>
                </a:solidFill>
                <a:latin typeface="Arial"/>
                <a:ea typeface="ＭＳ Ｐゴシック" charset="0"/>
              </a:rPr>
              <a:t> was for </a:t>
            </a:r>
            <a:r>
              <a:rPr lang="en-US" sz="2000" kern="0" dirty="0">
                <a:solidFill>
                  <a:srgbClr val="000000">
                    <a:lumMod val="65000"/>
                    <a:lumOff val="35000"/>
                  </a:srgbClr>
                </a:solidFill>
                <a:latin typeface="Arial"/>
                <a:ea typeface="ＭＳ Ｐゴシック" charset="0"/>
                <a:cs typeface="Times New Roman" pitchFamily="18" charset="0"/>
              </a:rPr>
              <a:t>20X0</a:t>
            </a:r>
            <a:r>
              <a:rPr lang="en-US" sz="2000" kern="0" dirty="0">
                <a:solidFill>
                  <a:srgbClr val="000000">
                    <a:lumMod val="65000"/>
                    <a:lumOff val="35000"/>
                  </a:srgbClr>
                </a:solidFill>
                <a:latin typeface="Arial"/>
                <a:ea typeface="ＭＳ Ｐゴシック" charset="0"/>
              </a:rPr>
              <a:t>).</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Is the expense for period (a) CU </a:t>
            </a:r>
            <a:r>
              <a:rPr lang="en-US" sz="2000" kern="0" dirty="0">
                <a:solidFill>
                  <a:srgbClr val="000000">
                    <a:lumMod val="65000"/>
                    <a:lumOff val="35000"/>
                  </a:srgbClr>
                </a:solidFill>
                <a:latin typeface="Arial"/>
                <a:ea typeface="ＭＳ Ｐゴシック" charset="0"/>
                <a:cs typeface="Times New Roman" pitchFamily="18" charset="0"/>
              </a:rPr>
              <a:t>350,000</a:t>
            </a:r>
            <a:r>
              <a:rPr lang="en-US" sz="2000" kern="0" dirty="0">
                <a:solidFill>
                  <a:srgbClr val="000000">
                    <a:lumMod val="65000"/>
                    <a:lumOff val="35000"/>
                  </a:srgbClr>
                </a:solidFill>
                <a:latin typeface="Arial"/>
                <a:ea typeface="ＭＳ Ｐゴシック" charset="0"/>
              </a:rPr>
              <a:t> (b) CU </a:t>
            </a:r>
            <a:r>
              <a:rPr lang="en-US" sz="2000" kern="0" dirty="0">
                <a:solidFill>
                  <a:srgbClr val="000000">
                    <a:lumMod val="65000"/>
                    <a:lumOff val="35000"/>
                  </a:srgbClr>
                </a:solidFill>
                <a:latin typeface="Arial"/>
                <a:ea typeface="ＭＳ Ｐゴシック" charset="0"/>
                <a:cs typeface="Times New Roman" pitchFamily="18" charset="0"/>
              </a:rPr>
              <a:t>300,000 </a:t>
            </a:r>
            <a:r>
              <a:rPr lang="en-US" sz="2000" kern="0" dirty="0">
                <a:solidFill>
                  <a:srgbClr val="000000">
                    <a:lumMod val="65000"/>
                    <a:lumOff val="35000"/>
                  </a:srgbClr>
                </a:solidFill>
                <a:latin typeface="Arial"/>
                <a:ea typeface="ＭＳ Ｐゴシック" charset="0"/>
              </a:rPr>
              <a:t>(c) CU </a:t>
            </a:r>
            <a:r>
              <a:rPr lang="en-US" sz="2000" kern="0" dirty="0">
                <a:solidFill>
                  <a:srgbClr val="000000">
                    <a:lumMod val="65000"/>
                    <a:lumOff val="35000"/>
                  </a:srgbClr>
                </a:solidFill>
                <a:latin typeface="Arial"/>
                <a:ea typeface="ＭＳ Ｐゴシック" charset="0"/>
                <a:cs typeface="Times New Roman" pitchFamily="18" charset="0"/>
              </a:rPr>
              <a:t>200,000</a:t>
            </a:r>
            <a:r>
              <a:rPr lang="en-US" sz="2000" kern="0" dirty="0">
                <a:solidFill>
                  <a:srgbClr val="000000">
                    <a:lumMod val="65000"/>
                    <a:lumOff val="35000"/>
                  </a:srgbClr>
                </a:solidFill>
                <a:latin typeface="Arial"/>
                <a:ea typeface="ＭＳ Ｐゴシック" charset="0"/>
              </a:rPr>
              <a:t>? Explain</a:t>
            </a:r>
            <a:endParaRPr lang="en-US" sz="2000" kern="0" dirty="0">
              <a:solidFill>
                <a:srgbClr val="000000">
                  <a:lumMod val="65000"/>
                  <a:lumOff val="35000"/>
                </a:srgbClr>
              </a:solidFill>
              <a:latin typeface="Arial"/>
              <a:ea typeface="ＭＳ Ｐゴシック" charset="0"/>
              <a:cs typeface="Times New Roman" pitchFamily="18" charset="0"/>
            </a:endParaRPr>
          </a:p>
          <a:p>
            <a:pPr marL="514350" lvl="0" indent="-514350" defTabSz="914400" fontAlgn="base">
              <a:spcBef>
                <a:spcPts val="776"/>
              </a:spcBef>
              <a:spcAft>
                <a:spcPct val="0"/>
              </a:spcAft>
              <a:buFont typeface="+mj-lt"/>
              <a:buAutoNum type="alphaLcParenR" startAt="2"/>
              <a:defRPr/>
            </a:pPr>
            <a:r>
              <a:rPr lang="en-US" sz="2000" kern="0" dirty="0">
                <a:solidFill>
                  <a:srgbClr val="000000">
                    <a:lumMod val="65000"/>
                    <a:lumOff val="35000"/>
                  </a:srgbClr>
                </a:solidFill>
                <a:latin typeface="Arial"/>
                <a:ea typeface="ＭＳ Ｐゴシック" charset="0"/>
              </a:rPr>
              <a:t>Is the liability at Dec </a:t>
            </a:r>
            <a:r>
              <a:rPr lang="en-US" sz="2000" kern="0" dirty="0">
                <a:solidFill>
                  <a:srgbClr val="000000">
                    <a:lumMod val="65000"/>
                    <a:lumOff val="35000"/>
                  </a:srgbClr>
                </a:solidFill>
                <a:latin typeface="Arial"/>
                <a:ea typeface="ＭＳ Ｐゴシック" charset="0"/>
                <a:cs typeface="Times New Roman" pitchFamily="18" charset="0"/>
              </a:rPr>
              <a:t>31, 20X1</a:t>
            </a:r>
            <a:r>
              <a:rPr lang="en-US" sz="2000" kern="0" dirty="0">
                <a:solidFill>
                  <a:srgbClr val="000000">
                    <a:lumMod val="65000"/>
                    <a:lumOff val="35000"/>
                  </a:srgbClr>
                </a:solidFill>
                <a:latin typeface="Arial"/>
                <a:ea typeface="ＭＳ Ｐゴシック" charset="0"/>
              </a:rPr>
              <a:t>(a) CU </a:t>
            </a:r>
            <a:r>
              <a:rPr lang="en-US" sz="2000" kern="0" dirty="0">
                <a:solidFill>
                  <a:srgbClr val="000000">
                    <a:lumMod val="65000"/>
                    <a:lumOff val="35000"/>
                  </a:srgbClr>
                </a:solidFill>
                <a:latin typeface="Arial"/>
                <a:ea typeface="ＭＳ Ｐゴシック" charset="0"/>
                <a:cs typeface="Times New Roman" pitchFamily="18" charset="0"/>
              </a:rPr>
              <a:t>300,000</a:t>
            </a:r>
            <a:r>
              <a:rPr lang="en-US" sz="2000" kern="0" dirty="0">
                <a:solidFill>
                  <a:srgbClr val="000000">
                    <a:lumMod val="65000"/>
                    <a:lumOff val="35000"/>
                  </a:srgbClr>
                </a:solidFill>
                <a:latin typeface="Arial"/>
                <a:ea typeface="ＭＳ Ｐゴシック" charset="0"/>
              </a:rPr>
              <a:t> (b) CU </a:t>
            </a:r>
            <a:r>
              <a:rPr lang="en-US" sz="2000" kern="0" dirty="0">
                <a:solidFill>
                  <a:srgbClr val="000000">
                    <a:lumMod val="65000"/>
                    <a:lumOff val="35000"/>
                  </a:srgbClr>
                </a:solidFill>
                <a:latin typeface="Arial"/>
                <a:ea typeface="ＭＳ Ｐゴシック" charset="0"/>
                <a:cs typeface="Times New Roman" pitchFamily="18" charset="0"/>
              </a:rPr>
              <a:t>100,000 </a:t>
            </a:r>
            <a:r>
              <a:rPr lang="en-US" sz="2000" kern="0" dirty="0">
                <a:solidFill>
                  <a:srgbClr val="000000">
                    <a:lumMod val="65000"/>
                    <a:lumOff val="35000"/>
                  </a:srgbClr>
                </a:solidFill>
                <a:latin typeface="Arial"/>
                <a:ea typeface="ＭＳ Ｐゴシック" charset="0"/>
              </a:rPr>
              <a:t>(c) Nil? Explain	</a:t>
            </a:r>
          </a:p>
          <a:p>
            <a:pPr marL="514350" lvl="0" indent="-514350" defTabSz="914400" fontAlgn="base">
              <a:spcBef>
                <a:spcPts val="776"/>
              </a:spcBef>
              <a:spcAft>
                <a:spcPct val="0"/>
              </a:spcAft>
              <a:buFont typeface="+mj-lt"/>
              <a:buAutoNum type="alphaLcParenR" startAt="3"/>
              <a:defRPr/>
            </a:pPr>
            <a:r>
              <a:rPr lang="en-US" sz="2000" kern="0" dirty="0">
                <a:solidFill>
                  <a:srgbClr val="000000">
                    <a:lumMod val="65000"/>
                    <a:lumOff val="35000"/>
                  </a:srgbClr>
                </a:solidFill>
                <a:latin typeface="Arial"/>
                <a:ea typeface="ＭＳ Ｐゴシック" charset="0"/>
              </a:rPr>
              <a:t>Is the expense (a) CU </a:t>
            </a:r>
            <a:r>
              <a:rPr lang="en-US" sz="2000" kern="0" dirty="0">
                <a:solidFill>
                  <a:srgbClr val="000000">
                    <a:lumMod val="65000"/>
                    <a:lumOff val="35000"/>
                  </a:srgbClr>
                </a:solidFill>
                <a:latin typeface="Arial"/>
                <a:ea typeface="ＭＳ Ｐゴシック" charset="0"/>
                <a:cs typeface="Times New Roman" pitchFamily="18" charset="0"/>
              </a:rPr>
              <a:t>500,000 </a:t>
            </a:r>
            <a:r>
              <a:rPr lang="en-US" sz="2000" kern="0" dirty="0">
                <a:solidFill>
                  <a:srgbClr val="000000">
                    <a:lumMod val="65000"/>
                    <a:lumOff val="35000"/>
                  </a:srgbClr>
                </a:solidFill>
                <a:latin typeface="Arial"/>
                <a:ea typeface="ＭＳ Ｐゴシック" charset="0"/>
              </a:rPr>
              <a:t>(b) CU </a:t>
            </a:r>
            <a:r>
              <a:rPr lang="en-US" sz="2000" kern="0" dirty="0">
                <a:solidFill>
                  <a:srgbClr val="000000">
                    <a:lumMod val="65000"/>
                    <a:lumOff val="35000"/>
                  </a:srgbClr>
                </a:solidFill>
                <a:latin typeface="Arial"/>
                <a:ea typeface="ＭＳ Ｐゴシック" charset="0"/>
                <a:cs typeface="Times New Roman" pitchFamily="18" charset="0"/>
              </a:rPr>
              <a:t>300,000 </a:t>
            </a:r>
            <a:r>
              <a:rPr lang="en-US" sz="2000" kern="0" dirty="0">
                <a:solidFill>
                  <a:srgbClr val="000000">
                    <a:lumMod val="65000"/>
                    <a:lumOff val="35000"/>
                  </a:srgbClr>
                </a:solidFill>
                <a:latin typeface="Arial"/>
                <a:ea typeface="ＭＳ Ｐゴシック" charset="0"/>
              </a:rPr>
              <a:t>if the entity paid CU </a:t>
            </a:r>
            <a:r>
              <a:rPr lang="en-US" sz="2000" kern="0" dirty="0">
                <a:solidFill>
                  <a:srgbClr val="000000">
                    <a:lumMod val="65000"/>
                    <a:lumOff val="35000"/>
                  </a:srgbClr>
                </a:solidFill>
                <a:latin typeface="Arial"/>
                <a:ea typeface="ＭＳ Ｐゴシック" charset="0"/>
                <a:cs typeface="Times New Roman" pitchFamily="18" charset="0"/>
              </a:rPr>
              <a:t>500,000?</a:t>
            </a:r>
            <a:r>
              <a:rPr lang="en-US" sz="2000" kern="0" dirty="0">
                <a:solidFill>
                  <a:srgbClr val="000000">
                    <a:lumMod val="65000"/>
                    <a:lumOff val="35000"/>
                  </a:srgbClr>
                </a:solidFill>
                <a:latin typeface="Arial"/>
                <a:ea typeface="ＭＳ Ｐゴシック" charset="0"/>
              </a:rPr>
              <a:t> </a:t>
            </a:r>
            <a:r>
              <a:rPr lang="en-US" sz="2000" kern="0" dirty="0">
                <a:solidFill>
                  <a:srgbClr val="000000">
                    <a:lumMod val="65000"/>
                    <a:lumOff val="35000"/>
                  </a:srgbClr>
                </a:solidFill>
                <a:latin typeface="Arial"/>
                <a:ea typeface="ＭＳ Ｐゴシック" charset="0"/>
                <a:cs typeface="Times New Roman" pitchFamily="18" charset="0"/>
              </a:rPr>
              <a:t>Explain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88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Defined Benefit Plans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Complex</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Require actuarial assumptions -usually qualified actuary involved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Maybe unfunded, partially funded or wholly funded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Include some pension plans, post-employment life insurance and medical plans</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56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85026"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Determining the </a:t>
            </a:r>
            <a:r>
              <a:rPr lang="en-GB" sz="2000" b="1" dirty="0">
                <a:solidFill>
                  <a:schemeClr val="bg1">
                    <a:lumMod val="50000"/>
                  </a:schemeClr>
                </a:solidFill>
                <a:latin typeface="Arial" panose="020B0604020202020204" pitchFamily="34" charset="0"/>
                <a:cs typeface="Arial" panose="020B0604020202020204" pitchFamily="34" charset="0"/>
              </a:rPr>
              <a:t>Net Defined Benefit Liability (Asset) </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rgbClr val="595959"/>
                </a:solidFill>
                <a:latin typeface="Arial" panose="020B0604020202020204" pitchFamily="34" charset="0"/>
                <a:cs typeface="Arial" panose="020B0604020202020204" pitchFamily="34" charset="0"/>
              </a:rPr>
              <a:t>Determine deficit or surplus</a:t>
            </a:r>
          </a:p>
          <a:p>
            <a:pPr marL="694944" lvl="1" indent="-347472"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Estimate of the ultimate cost to the entity using an actuarial technique (the projected unit credit method)</a:t>
            </a:r>
          </a:p>
          <a:p>
            <a:pPr marL="694944" lvl="1" indent="-347472"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Discount that cost to determine the present value of the defined benefit obligation</a:t>
            </a:r>
          </a:p>
          <a:p>
            <a:pPr marL="694944" lvl="1" indent="-347472"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Deduct the fair value of any plan assets from the present value of the defined benefit obligation</a:t>
            </a:r>
          </a:p>
          <a:p>
            <a:pPr marL="342900" indent="-342900" defTabSz="914400" fontAlgn="base">
              <a:spcBef>
                <a:spcPts val="776"/>
              </a:spcBef>
              <a:spcAft>
                <a:spcPct val="0"/>
              </a:spcAft>
              <a:buFontTx/>
              <a:buChar char="•"/>
            </a:pPr>
            <a:r>
              <a:rPr lang="en-GB" sz="2000" dirty="0">
                <a:solidFill>
                  <a:srgbClr val="595959"/>
                </a:solidFill>
                <a:latin typeface="Arial" panose="020B0604020202020204" pitchFamily="34" charset="0"/>
                <a:cs typeface="Arial" panose="020B0604020202020204" pitchFamily="34" charset="0"/>
              </a:rPr>
              <a:t>Determine net defined benefit liability (asset)</a:t>
            </a:r>
          </a:p>
          <a:p>
            <a:pPr marL="694944" lvl="1" indent="-347472"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Deficit or surplus determined as above, adjusted for any effect of limiting a net defined benefit asset to the asset ceiling</a:t>
            </a: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86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50783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Amounts to be Recognized in Surplus or Deficit</a:t>
            </a:r>
          </a:p>
          <a:p>
            <a:pPr marL="342900" lvl="0" indent="-342900" defTabSz="914400" fontAlgn="base">
              <a:spcBef>
                <a:spcPts val="776"/>
              </a:spcBef>
              <a:spcAft>
                <a:spcPct val="0"/>
              </a:spcAft>
              <a:buFontTx/>
              <a:buChar char="•"/>
            </a:pPr>
            <a:endParaRPr lang="en-US" sz="24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chemeClr val="accent5"/>
                </a:solidFill>
                <a:latin typeface="Arial"/>
                <a:ea typeface="ＭＳ Ｐゴシック" charset="0"/>
              </a:rPr>
              <a:t>Current Service Cost</a:t>
            </a:r>
          </a:p>
          <a:p>
            <a:pPr marL="694944" lvl="1" indent="-347472" defTabSz="914400" fontAlgn="base">
              <a:spcBef>
                <a:spcPts val="776"/>
              </a:spcBef>
              <a:spcAft>
                <a:spcPct val="0"/>
              </a:spcAft>
              <a:buFontTx/>
              <a:buChar char="–"/>
            </a:pPr>
            <a:r>
              <a:rPr lang="en-GB" sz="2000" kern="0" dirty="0">
                <a:solidFill>
                  <a:schemeClr val="accent5"/>
                </a:solidFill>
                <a:latin typeface="Arial"/>
                <a:ea typeface="ＭＳ Ｐゴシック" charset="0"/>
              </a:rPr>
              <a:t>Current service cost is the increase in the present value of the defined benefit obligation resulting from employee service in the current period</a:t>
            </a:r>
            <a:endParaRPr lang="en-US" sz="2000" kern="0" dirty="0">
              <a:solidFill>
                <a:schemeClr val="accent5"/>
              </a:solidFill>
              <a:latin typeface="Arial"/>
              <a:ea typeface="ＭＳ Ｐゴシック" charset="0"/>
            </a:endParaRPr>
          </a:p>
          <a:p>
            <a:pPr marL="342900" lvl="0" indent="-342900" defTabSz="914400" fontAlgn="base">
              <a:spcBef>
                <a:spcPts val="776"/>
              </a:spcBef>
              <a:spcAft>
                <a:spcPct val="0"/>
              </a:spcAft>
              <a:buFontTx/>
              <a:buChar char="•"/>
            </a:pPr>
            <a:r>
              <a:rPr lang="en-GB" sz="2000" kern="0" dirty="0">
                <a:solidFill>
                  <a:schemeClr val="accent5"/>
                </a:solidFill>
                <a:latin typeface="Arial"/>
                <a:ea typeface="ＭＳ Ｐゴシック" charset="0"/>
              </a:rPr>
              <a:t>Any past service cost and gain or loss on settlement</a:t>
            </a:r>
          </a:p>
          <a:p>
            <a:pPr marL="694944" lvl="1" indent="-347472" defTabSz="914400" fontAlgn="base">
              <a:spcBef>
                <a:spcPts val="776"/>
              </a:spcBef>
              <a:spcAft>
                <a:spcPct val="0"/>
              </a:spcAft>
              <a:buFontTx/>
              <a:buChar char="–"/>
            </a:pPr>
            <a:r>
              <a:rPr lang="en-GB" sz="2000" kern="0" dirty="0">
                <a:solidFill>
                  <a:schemeClr val="accent5"/>
                </a:solidFill>
                <a:latin typeface="Arial"/>
                <a:ea typeface="ＭＳ Ｐゴシック" charset="0"/>
              </a:rPr>
              <a:t>Past service cost is the change in the present value of the defined benefit obligation for employee service in prior periods, resulting from a plan amendment or a curtailment</a:t>
            </a:r>
          </a:p>
          <a:p>
            <a:pPr marL="342900" lvl="0" indent="-342900" defTabSz="914400" fontAlgn="base">
              <a:spcBef>
                <a:spcPts val="776"/>
              </a:spcBef>
              <a:spcAft>
                <a:spcPct val="0"/>
              </a:spcAft>
              <a:buFontTx/>
              <a:buChar char="•"/>
            </a:pPr>
            <a:r>
              <a:rPr lang="en-GB" sz="2000" kern="0" dirty="0">
                <a:solidFill>
                  <a:schemeClr val="accent5"/>
                </a:solidFill>
                <a:latin typeface="Arial"/>
                <a:ea typeface="ＭＳ Ｐゴシック" charset="0"/>
              </a:rPr>
              <a:t>Net interest on the net defined benefit liability (asset)</a:t>
            </a:r>
            <a:endParaRPr lang="en-US" sz="2000" kern="0" dirty="0">
              <a:solidFill>
                <a:schemeClr val="accent5"/>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10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2862322"/>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Remeasurements of net defined benefit liability (asset) recognized in net assets/equity</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Actuarial gains and losses</a:t>
            </a:r>
          </a:p>
          <a:p>
            <a:pPr marL="342900" lvl="0" indent="-342900" defTabSz="914400" fontAlgn="base">
              <a:spcBef>
                <a:spcPts val="776"/>
              </a:spcBef>
              <a:spcAft>
                <a:spcPct val="0"/>
              </a:spcAft>
              <a:buFontTx/>
              <a:buChar char="•"/>
              <a:defRPr/>
            </a:pPr>
            <a:r>
              <a:rPr lang="en-GB" sz="2000" dirty="0">
                <a:solidFill>
                  <a:schemeClr val="accent5"/>
                </a:solidFill>
                <a:latin typeface="Arial" panose="020B0604020202020204" pitchFamily="34" charset="0"/>
                <a:cs typeface="Arial" panose="020B0604020202020204" pitchFamily="34" charset="0"/>
              </a:rPr>
              <a:t>Return on plan assets, excluding amounts included in net interest on the net defined benefit liability (asset)</a:t>
            </a:r>
          </a:p>
          <a:p>
            <a:pPr marL="342900" lvl="0" indent="-342900" defTabSz="914400" fontAlgn="base">
              <a:spcBef>
                <a:spcPts val="776"/>
              </a:spcBef>
              <a:spcAft>
                <a:spcPct val="0"/>
              </a:spcAft>
              <a:buFontTx/>
              <a:buChar char="•"/>
              <a:defRPr/>
            </a:pPr>
            <a:r>
              <a:rPr lang="en-GB" sz="2000" dirty="0">
                <a:solidFill>
                  <a:schemeClr val="accent5"/>
                </a:solidFill>
                <a:latin typeface="Arial" panose="020B0604020202020204" pitchFamily="34" charset="0"/>
                <a:cs typeface="Arial" panose="020B0604020202020204" pitchFamily="34" charset="0"/>
              </a:rPr>
              <a:t>Any change in the effect of the asset ceiling </a:t>
            </a:r>
            <a:endParaRPr lang="en-US" sz="2000" dirty="0">
              <a:solidFill>
                <a:schemeClr val="accent5"/>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4276949"/>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55F530-9862-4589-8370-00E6E175CEBB}">
  <ds:schemaRefs>
    <ds:schemaRef ds:uri="http://schemas.microsoft.com/sharepoint/v3/contenttype/forms"/>
  </ds:schemaRefs>
</ds:datastoreItem>
</file>

<file path=customXml/itemProps2.xml><?xml version="1.0" encoding="utf-8"?>
<ds:datastoreItem xmlns:ds="http://schemas.openxmlformats.org/officeDocument/2006/customXml" ds:itemID="{29AA476C-64EA-48CC-9F35-316E2ACF034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87FD607-09DE-4285-AEEB-A7E1A27C0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1201</TotalTime>
  <Words>1749</Words>
  <Application>Microsoft Office PowerPoint</Application>
  <PresentationFormat>On-screen Show (4:3)</PresentationFormat>
  <Paragraphs>186</Paragraphs>
  <Slides>15</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37</cp:revision>
  <dcterms:created xsi:type="dcterms:W3CDTF">2014-09-10T19:10:10Z</dcterms:created>
  <dcterms:modified xsi:type="dcterms:W3CDTF">2020-10-21T02:57:27Z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