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58" r:id="rId5"/>
    <p:sldId id="266" r:id="rId6"/>
    <p:sldId id="257" r:id="rId7"/>
    <p:sldId id="267" r:id="rId8"/>
    <p:sldId id="269" r:id="rId9"/>
    <p:sldId id="268" r:id="rId10"/>
    <p:sldId id="270" r:id="rId11"/>
    <p:sldId id="271" r:id="rId12"/>
    <p:sldId id="272" r:id="rId13"/>
    <p:sldId id="273" r:id="rId14"/>
    <p:sldId id="26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6" autoAdjust="0"/>
    <p:restoredTop sz="77167" autoAdjust="0"/>
  </p:normalViewPr>
  <p:slideViewPr>
    <p:cSldViewPr snapToGrid="0" snapToObjects="1">
      <p:cViewPr varScale="1">
        <p:scale>
          <a:sx n="70" d="100"/>
          <a:sy n="70" d="100"/>
        </p:scale>
        <p:origin x="1766" y="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Mason" userId="a428ece4f01b0f60" providerId="LiveId" clId="{077D1312-98FF-4EF6-AA38-51B373D1DABA}"/>
    <pc:docChg chg="undo custSel addSld delSld modSld">
      <pc:chgData name="Paul Mason" userId="a428ece4f01b0f60" providerId="LiveId" clId="{077D1312-98FF-4EF6-AA38-51B373D1DABA}" dt="2020-06-11T21:45:36.415" v="2940" actId="20577"/>
      <pc:docMkLst>
        <pc:docMk/>
      </pc:docMkLst>
      <pc:sldChg chg="modSp mod modNotesTx">
        <pc:chgData name="Paul Mason" userId="a428ece4f01b0f60" providerId="LiveId" clId="{077D1312-98FF-4EF6-AA38-51B373D1DABA}" dt="2020-06-11T19:20:20.881" v="412" actId="20577"/>
        <pc:sldMkLst>
          <pc:docMk/>
          <pc:sldMk cId="1441733616" sldId="257"/>
        </pc:sldMkLst>
        <pc:spChg chg="mod">
          <ac:chgData name="Paul Mason" userId="a428ece4f01b0f60" providerId="LiveId" clId="{077D1312-98FF-4EF6-AA38-51B373D1DABA}" dt="2020-06-11T19:15:50.912" v="4"/>
          <ac:spMkLst>
            <pc:docMk/>
            <pc:sldMk cId="1441733616" sldId="257"/>
            <ac:spMk id="6" creationId="{00000000-0000-0000-0000-000000000000}"/>
          </ac:spMkLst>
        </pc:spChg>
        <pc:spChg chg="mod">
          <ac:chgData name="Paul Mason" userId="a428ece4f01b0f60" providerId="LiveId" clId="{077D1312-98FF-4EF6-AA38-51B373D1DABA}" dt="2020-06-11T19:20:20.881" v="412" actId="20577"/>
          <ac:spMkLst>
            <pc:docMk/>
            <pc:sldMk cId="1441733616" sldId="257"/>
            <ac:spMk id="7" creationId="{00000000-0000-0000-0000-000000000000}"/>
          </ac:spMkLst>
        </pc:spChg>
      </pc:sldChg>
      <pc:sldChg chg="modSp">
        <pc:chgData name="Paul Mason" userId="a428ece4f01b0f60" providerId="LiveId" clId="{077D1312-98FF-4EF6-AA38-51B373D1DABA}" dt="2020-06-11T19:15:19.402" v="0"/>
        <pc:sldMkLst>
          <pc:docMk/>
          <pc:sldMk cId="4120575675" sldId="258"/>
        </pc:sldMkLst>
        <pc:spChg chg="mod">
          <ac:chgData name="Paul Mason" userId="a428ece4f01b0f60" providerId="LiveId" clId="{077D1312-98FF-4EF6-AA38-51B373D1DABA}" dt="2020-06-11T19:15:19.402" v="0"/>
          <ac:spMkLst>
            <pc:docMk/>
            <pc:sldMk cId="4120575675" sldId="258"/>
            <ac:spMk id="4" creationId="{00000000-0000-0000-0000-000000000000}"/>
          </ac:spMkLst>
        </pc:spChg>
      </pc:sldChg>
      <pc:sldChg chg="del">
        <pc:chgData name="Paul Mason" userId="a428ece4f01b0f60" providerId="LiveId" clId="{077D1312-98FF-4EF6-AA38-51B373D1DABA}" dt="2020-06-11T19:45:21.009" v="413" actId="47"/>
        <pc:sldMkLst>
          <pc:docMk/>
          <pc:sldMk cId="834038199" sldId="259"/>
        </pc:sldMkLst>
      </pc:sldChg>
      <pc:sldChg chg="del">
        <pc:chgData name="Paul Mason" userId="a428ece4f01b0f60" providerId="LiveId" clId="{077D1312-98FF-4EF6-AA38-51B373D1DABA}" dt="2020-06-11T19:45:21.009" v="413" actId="47"/>
        <pc:sldMkLst>
          <pc:docMk/>
          <pc:sldMk cId="4078070276" sldId="260"/>
        </pc:sldMkLst>
      </pc:sldChg>
      <pc:sldChg chg="modSp mod modNotesTx">
        <pc:chgData name="Paul Mason" userId="a428ece4f01b0f60" providerId="LiveId" clId="{077D1312-98FF-4EF6-AA38-51B373D1DABA}" dt="2020-06-11T21:45:36.415" v="2940" actId="20577"/>
        <pc:sldMkLst>
          <pc:docMk/>
          <pc:sldMk cId="1265582844" sldId="261"/>
        </pc:sldMkLst>
        <pc:spChg chg="mod">
          <ac:chgData name="Paul Mason" userId="a428ece4f01b0f60" providerId="LiveId" clId="{077D1312-98FF-4EF6-AA38-51B373D1DABA}" dt="2020-06-11T19:46:07.750" v="443" actId="20577"/>
          <ac:spMkLst>
            <pc:docMk/>
            <pc:sldMk cId="1265582844" sldId="261"/>
            <ac:spMk id="6" creationId="{00000000-0000-0000-0000-000000000000}"/>
          </ac:spMkLst>
        </pc:spChg>
        <pc:spChg chg="mod">
          <ac:chgData name="Paul Mason" userId="a428ece4f01b0f60" providerId="LiveId" clId="{077D1312-98FF-4EF6-AA38-51B373D1DABA}" dt="2020-06-11T19:45:40.162" v="441" actId="6549"/>
          <ac:spMkLst>
            <pc:docMk/>
            <pc:sldMk cId="1265582844" sldId="261"/>
            <ac:spMk id="7" creationId="{00000000-0000-0000-0000-000000000000}"/>
          </ac:spMkLst>
        </pc:spChg>
      </pc:sldChg>
      <pc:sldChg chg="del">
        <pc:chgData name="Paul Mason" userId="a428ece4f01b0f60" providerId="LiveId" clId="{077D1312-98FF-4EF6-AA38-51B373D1DABA}" dt="2020-06-11T19:45:21.009" v="413" actId="47"/>
        <pc:sldMkLst>
          <pc:docMk/>
          <pc:sldMk cId="19635966" sldId="262"/>
        </pc:sldMkLst>
      </pc:sldChg>
      <pc:sldChg chg="del">
        <pc:chgData name="Paul Mason" userId="a428ece4f01b0f60" providerId="LiveId" clId="{077D1312-98FF-4EF6-AA38-51B373D1DABA}" dt="2020-06-11T19:45:21.009" v="413" actId="47"/>
        <pc:sldMkLst>
          <pc:docMk/>
          <pc:sldMk cId="467682573" sldId="263"/>
        </pc:sldMkLst>
      </pc:sldChg>
      <pc:sldChg chg="del">
        <pc:chgData name="Paul Mason" userId="a428ece4f01b0f60" providerId="LiveId" clId="{077D1312-98FF-4EF6-AA38-51B373D1DABA}" dt="2020-06-11T19:45:21.009" v="413" actId="47"/>
        <pc:sldMkLst>
          <pc:docMk/>
          <pc:sldMk cId="238909277" sldId="264"/>
        </pc:sldMkLst>
      </pc:sldChg>
      <pc:sldChg chg="del">
        <pc:chgData name="Paul Mason" userId="a428ece4f01b0f60" providerId="LiveId" clId="{077D1312-98FF-4EF6-AA38-51B373D1DABA}" dt="2020-06-11T19:45:21.009" v="413" actId="47"/>
        <pc:sldMkLst>
          <pc:docMk/>
          <pc:sldMk cId="3907330419" sldId="265"/>
        </pc:sldMkLst>
      </pc:sldChg>
      <pc:sldChg chg="new del">
        <pc:chgData name="Paul Mason" userId="a428ece4f01b0f60" providerId="LiveId" clId="{077D1312-98FF-4EF6-AA38-51B373D1DABA}" dt="2020-06-11T19:46:41.075" v="445" actId="680"/>
        <pc:sldMkLst>
          <pc:docMk/>
          <pc:sldMk cId="8782133" sldId="267"/>
        </pc:sldMkLst>
      </pc:sldChg>
      <pc:sldChg chg="new del">
        <pc:chgData name="Paul Mason" userId="a428ece4f01b0f60" providerId="LiveId" clId="{077D1312-98FF-4EF6-AA38-51B373D1DABA}" dt="2020-06-11T19:46:49.954" v="447" actId="680"/>
        <pc:sldMkLst>
          <pc:docMk/>
          <pc:sldMk cId="872569695" sldId="267"/>
        </pc:sldMkLst>
      </pc:sldChg>
      <pc:sldChg chg="modSp add mod modNotesTx">
        <pc:chgData name="Paul Mason" userId="a428ece4f01b0f60" providerId="LiveId" clId="{077D1312-98FF-4EF6-AA38-51B373D1DABA}" dt="2020-06-11T20:09:38.411" v="2094" actId="20577"/>
        <pc:sldMkLst>
          <pc:docMk/>
          <pc:sldMk cId="2611926588" sldId="267"/>
        </pc:sldMkLst>
        <pc:spChg chg="mod">
          <ac:chgData name="Paul Mason" userId="a428ece4f01b0f60" providerId="LiveId" clId="{077D1312-98FF-4EF6-AA38-51B373D1DABA}" dt="2020-06-11T19:48:01.529" v="590" actId="20577"/>
          <ac:spMkLst>
            <pc:docMk/>
            <pc:sldMk cId="2611926588" sldId="267"/>
            <ac:spMk id="7" creationId="{00000000-0000-0000-0000-000000000000}"/>
          </ac:spMkLst>
        </pc:spChg>
      </pc:sldChg>
      <pc:sldChg chg="addSp modSp add mod modNotesTx">
        <pc:chgData name="Paul Mason" userId="a428ece4f01b0f60" providerId="LiveId" clId="{077D1312-98FF-4EF6-AA38-51B373D1DABA}" dt="2020-06-11T19:50:57.777" v="734" actId="20577"/>
        <pc:sldMkLst>
          <pc:docMk/>
          <pc:sldMk cId="3734923195" sldId="268"/>
        </pc:sldMkLst>
        <pc:spChg chg="mod">
          <ac:chgData name="Paul Mason" userId="a428ece4f01b0f60" providerId="LiveId" clId="{077D1312-98FF-4EF6-AA38-51B373D1DABA}" dt="2020-06-11T19:49:10.917" v="609" actId="6549"/>
          <ac:spMkLst>
            <pc:docMk/>
            <pc:sldMk cId="3734923195" sldId="268"/>
            <ac:spMk id="7" creationId="{00000000-0000-0000-0000-000000000000}"/>
          </ac:spMkLst>
        </pc:spChg>
        <pc:graphicFrameChg chg="add mod modGraphic">
          <ac:chgData name="Paul Mason" userId="a428ece4f01b0f60" providerId="LiveId" clId="{077D1312-98FF-4EF6-AA38-51B373D1DABA}" dt="2020-06-11T19:50:57.777" v="734" actId="20577"/>
          <ac:graphicFrameMkLst>
            <pc:docMk/>
            <pc:sldMk cId="3734923195" sldId="268"/>
            <ac:graphicFrameMk id="2" creationId="{6FF518C8-AC28-4C90-BA7C-647E86A80228}"/>
          </ac:graphicFrameMkLst>
        </pc:graphicFrameChg>
      </pc:sldChg>
      <pc:sldChg chg="modSp add mod modNotesTx">
        <pc:chgData name="Paul Mason" userId="a428ece4f01b0f60" providerId="LiveId" clId="{077D1312-98FF-4EF6-AA38-51B373D1DABA}" dt="2020-06-11T20:09:15.842" v="2055" actId="20577"/>
        <pc:sldMkLst>
          <pc:docMk/>
          <pc:sldMk cId="180246200" sldId="269"/>
        </pc:sldMkLst>
        <pc:spChg chg="mod">
          <ac:chgData name="Paul Mason" userId="a428ece4f01b0f60" providerId="LiveId" clId="{077D1312-98FF-4EF6-AA38-51B373D1DABA}" dt="2020-06-11T19:54:54.436" v="778" actId="20577"/>
          <ac:spMkLst>
            <pc:docMk/>
            <pc:sldMk cId="180246200" sldId="269"/>
            <ac:spMk id="7" creationId="{00000000-0000-0000-0000-000000000000}"/>
          </ac:spMkLst>
        </pc:spChg>
      </pc:sldChg>
      <pc:sldChg chg="modSp add mod modNotesTx">
        <pc:chgData name="Paul Mason" userId="a428ece4f01b0f60" providerId="LiveId" clId="{077D1312-98FF-4EF6-AA38-51B373D1DABA}" dt="2020-06-11T21:23:52.998" v="2420" actId="20577"/>
        <pc:sldMkLst>
          <pc:docMk/>
          <pc:sldMk cId="2076535369" sldId="270"/>
        </pc:sldMkLst>
        <pc:spChg chg="mod">
          <ac:chgData name="Paul Mason" userId="a428ece4f01b0f60" providerId="LiveId" clId="{077D1312-98FF-4EF6-AA38-51B373D1DABA}" dt="2020-06-11T20:46:02.661" v="2148" actId="20577"/>
          <ac:spMkLst>
            <pc:docMk/>
            <pc:sldMk cId="2076535369" sldId="270"/>
            <ac:spMk id="7" creationId="{00000000-0000-0000-0000-000000000000}"/>
          </ac:spMkLst>
        </pc:spChg>
        <pc:graphicFrameChg chg="mod">
          <ac:chgData name="Paul Mason" userId="a428ece4f01b0f60" providerId="LiveId" clId="{077D1312-98FF-4EF6-AA38-51B373D1DABA}" dt="2020-06-11T20:52:10.440" v="2349" actId="207"/>
          <ac:graphicFrameMkLst>
            <pc:docMk/>
            <pc:sldMk cId="2076535369" sldId="270"/>
            <ac:graphicFrameMk id="2" creationId="{6FF518C8-AC28-4C90-BA7C-647E86A80228}"/>
          </ac:graphicFrameMkLst>
        </pc:graphicFrameChg>
      </pc:sldChg>
      <pc:sldChg chg="modSp add mod">
        <pc:chgData name="Paul Mason" userId="a428ece4f01b0f60" providerId="LiveId" clId="{077D1312-98FF-4EF6-AA38-51B373D1DABA}" dt="2020-06-11T21:24:50.035" v="2423"/>
        <pc:sldMkLst>
          <pc:docMk/>
          <pc:sldMk cId="1238858743" sldId="271"/>
        </pc:sldMkLst>
        <pc:spChg chg="mod">
          <ac:chgData name="Paul Mason" userId="a428ece4f01b0f60" providerId="LiveId" clId="{077D1312-98FF-4EF6-AA38-51B373D1DABA}" dt="2020-06-11T21:13:51.636" v="2353" actId="20577"/>
          <ac:spMkLst>
            <pc:docMk/>
            <pc:sldMk cId="1238858743" sldId="271"/>
            <ac:spMk id="7" creationId="{00000000-0000-0000-0000-000000000000}"/>
          </ac:spMkLst>
        </pc:spChg>
        <pc:graphicFrameChg chg="mod">
          <ac:chgData name="Paul Mason" userId="a428ece4f01b0f60" providerId="LiveId" clId="{077D1312-98FF-4EF6-AA38-51B373D1DABA}" dt="2020-06-11T21:24:50.035" v="2423"/>
          <ac:graphicFrameMkLst>
            <pc:docMk/>
            <pc:sldMk cId="1238858743" sldId="271"/>
            <ac:graphicFrameMk id="2" creationId="{6FF518C8-AC28-4C90-BA7C-647E86A80228}"/>
          </ac:graphicFrameMkLst>
        </pc:graphicFrameChg>
      </pc:sldChg>
      <pc:sldChg chg="modSp add mod modNotesTx">
        <pc:chgData name="Paul Mason" userId="a428ece4f01b0f60" providerId="LiveId" clId="{077D1312-98FF-4EF6-AA38-51B373D1DABA}" dt="2020-06-11T21:34:15.171" v="2548" actId="20577"/>
        <pc:sldMkLst>
          <pc:docMk/>
          <pc:sldMk cId="2267520761" sldId="272"/>
        </pc:sldMkLst>
        <pc:spChg chg="mod">
          <ac:chgData name="Paul Mason" userId="a428ece4f01b0f60" providerId="LiveId" clId="{077D1312-98FF-4EF6-AA38-51B373D1DABA}" dt="2020-06-11T21:26:06.218" v="2515" actId="20577"/>
          <ac:spMkLst>
            <pc:docMk/>
            <pc:sldMk cId="2267520761" sldId="272"/>
            <ac:spMk id="7" creationId="{00000000-0000-0000-0000-000000000000}"/>
          </ac:spMkLst>
        </pc:spChg>
      </pc:sldChg>
      <pc:sldChg chg="modSp add mod">
        <pc:chgData name="Paul Mason" userId="a428ece4f01b0f60" providerId="LiveId" clId="{077D1312-98FF-4EF6-AA38-51B373D1DABA}" dt="2020-06-11T21:35:13.463" v="2553" actId="14100"/>
        <pc:sldMkLst>
          <pc:docMk/>
          <pc:sldMk cId="762975558" sldId="273"/>
        </pc:sldMkLst>
        <pc:spChg chg="mod">
          <ac:chgData name="Paul Mason" userId="a428ece4f01b0f60" providerId="LiveId" clId="{077D1312-98FF-4EF6-AA38-51B373D1DABA}" dt="2020-06-11T21:35:13.463" v="2553" actId="14100"/>
          <ac:spMkLst>
            <pc:docMk/>
            <pc:sldMk cId="762975558" sldId="273"/>
            <ac:spMk id="7" creationId="{00000000-0000-0000-0000-000000000000}"/>
          </ac:spMkLst>
        </pc:spChg>
      </pc:sldChg>
    </pc:docChg>
  </pc:docChgLst>
  <pc:docChgLst>
    <pc:chgData name="Jazmin Jackson" userId="f572b969-e4f5-4724-882f-3c5f18082039" providerId="ADAL" clId="{300CA4CA-15D7-4A38-B2D2-55007BC321F2}"/>
    <pc:docChg chg="modSld">
      <pc:chgData name="Jazmin Jackson" userId="f572b969-e4f5-4724-882f-3c5f18082039" providerId="ADAL" clId="{300CA4CA-15D7-4A38-B2D2-55007BC321F2}" dt="2020-10-16T16:36:51.846" v="0" actId="14826"/>
      <pc:docMkLst>
        <pc:docMk/>
      </pc:docMkLst>
      <pc:sldChg chg="modSp">
        <pc:chgData name="Jazmin Jackson" userId="f572b969-e4f5-4724-882f-3c5f18082039" providerId="ADAL" clId="{300CA4CA-15D7-4A38-B2D2-55007BC321F2}" dt="2020-10-16T16:36:51.846" v="0" actId="14826"/>
        <pc:sldMkLst>
          <pc:docMk/>
          <pc:sldMk cId="4120575675" sldId="258"/>
        </pc:sldMkLst>
        <pc:picChg chg="mod">
          <ac:chgData name="Jazmin Jackson" userId="f572b969-e4f5-4724-882f-3c5f18082039" providerId="ADAL" clId="{300CA4CA-15D7-4A38-B2D2-55007BC321F2}" dt="2020-10-16T16:36:51.846" v="0" actId="14826"/>
          <ac:picMkLst>
            <pc:docMk/>
            <pc:sldMk cId="4120575675" sldId="258"/>
            <ac:picMk id="5" creationId="{00000000-0000-0000-0000-000000000000}"/>
          </ac:picMkLst>
        </pc:picChg>
      </pc:sldChg>
    </pc:docChg>
  </pc:docChgLst>
  <pc:docChgLst>
    <pc:chgData name="Paul Mason" userId="a428ece4f01b0f60" providerId="LiveId" clId="{080ED424-1320-4AA1-A037-C7B748C369FB}"/>
    <pc:docChg chg="modSld">
      <pc:chgData name="Paul Mason" userId="a428ece4f01b0f60" providerId="LiveId" clId="{080ED424-1320-4AA1-A037-C7B748C369FB}" dt="2020-07-28T23:00:27.025" v="48" actId="20577"/>
      <pc:docMkLst>
        <pc:docMk/>
      </pc:docMkLst>
      <pc:sldChg chg="modNotesTx">
        <pc:chgData name="Paul Mason" userId="a428ece4f01b0f60" providerId="LiveId" clId="{080ED424-1320-4AA1-A037-C7B748C369FB}" dt="2020-07-28T22:59:29.150" v="11" actId="20577"/>
        <pc:sldMkLst>
          <pc:docMk/>
          <pc:sldMk cId="2076535369" sldId="270"/>
        </pc:sldMkLst>
      </pc:sldChg>
      <pc:sldChg chg="modNotesTx">
        <pc:chgData name="Paul Mason" userId="a428ece4f01b0f60" providerId="LiveId" clId="{080ED424-1320-4AA1-A037-C7B748C369FB}" dt="2020-07-28T22:59:58.759" v="34" actId="20577"/>
        <pc:sldMkLst>
          <pc:docMk/>
          <pc:sldMk cId="1238858743" sldId="271"/>
        </pc:sldMkLst>
      </pc:sldChg>
      <pc:sldChg chg="modNotesTx">
        <pc:chgData name="Paul Mason" userId="a428ece4f01b0f60" providerId="LiveId" clId="{080ED424-1320-4AA1-A037-C7B748C369FB}" dt="2020-07-28T23:00:27.025" v="48" actId="20577"/>
        <pc:sldMkLst>
          <pc:docMk/>
          <pc:sldMk cId="2267520761" sldId="272"/>
        </pc:sldMkLst>
      </pc:sldChg>
    </pc:docChg>
  </pc:docChgLst>
  <pc:docChgLst>
    <pc:chgData name="Laura Leka" userId="3c7b6d49-5262-4131-8ab9-4538781ea16d" providerId="ADAL" clId="{35C70137-6575-4912-A518-4F3D5E8B4526}"/>
    <pc:docChg chg="modSld">
      <pc:chgData name="Laura Leka" userId="3c7b6d49-5262-4131-8ab9-4538781ea16d" providerId="ADAL" clId="{35C70137-6575-4912-A518-4F3D5E8B4526}" dt="2020-10-21T13:46:29.026" v="10" actId="20577"/>
      <pc:docMkLst>
        <pc:docMk/>
      </pc:docMkLst>
      <pc:sldChg chg="modNotesTx">
        <pc:chgData name="Laura Leka" userId="3c7b6d49-5262-4131-8ab9-4538781ea16d" providerId="ADAL" clId="{35C70137-6575-4912-A518-4F3D5E8B4526}" dt="2020-10-21T13:45:21.539" v="1" actId="20577"/>
        <pc:sldMkLst>
          <pc:docMk/>
          <pc:sldMk cId="2076535369" sldId="270"/>
        </pc:sldMkLst>
      </pc:sldChg>
      <pc:sldChg chg="modNotesTx">
        <pc:chgData name="Laura Leka" userId="3c7b6d49-5262-4131-8ab9-4538781ea16d" providerId="ADAL" clId="{35C70137-6575-4912-A518-4F3D5E8B4526}" dt="2020-10-21T13:45:44.846" v="8" actId="6549"/>
        <pc:sldMkLst>
          <pc:docMk/>
          <pc:sldMk cId="1238858743" sldId="271"/>
        </pc:sldMkLst>
      </pc:sldChg>
      <pc:sldChg chg="modNotesTx">
        <pc:chgData name="Laura Leka" userId="3c7b6d49-5262-4131-8ab9-4538781ea16d" providerId="ADAL" clId="{35C70137-6575-4912-A518-4F3D5E8B4526}" dt="2020-10-21T13:46:29.026" v="10" actId="20577"/>
        <pc:sldMkLst>
          <pc:docMk/>
          <pc:sldMk cId="2267520761" sldId="272"/>
        </pc:sldMkLst>
      </pc:sldChg>
    </pc:docChg>
  </pc:docChgLst>
  <pc:docChgLst>
    <pc:chgData name="Paul Mason" userId="a428ece4f01b0f60" providerId="LiveId" clId="{0983937A-0AFB-4B72-9575-530A99839AF3}"/>
    <pc:docChg chg="custSel modSld">
      <pc:chgData name="Paul Mason" userId="a428ece4f01b0f60" providerId="LiveId" clId="{0983937A-0AFB-4B72-9575-530A99839AF3}" dt="2020-06-11T12:56:33.048" v="727" actId="20577"/>
      <pc:docMkLst>
        <pc:docMk/>
      </pc:docMkLst>
      <pc:sldChg chg="modSp mod modNotesTx">
        <pc:chgData name="Paul Mason" userId="a428ece4f01b0f60" providerId="LiveId" clId="{0983937A-0AFB-4B72-9575-530A99839AF3}" dt="2020-06-10T21:00:42.586" v="710" actId="20577"/>
        <pc:sldMkLst>
          <pc:docMk/>
          <pc:sldMk cId="1441733616" sldId="257"/>
        </pc:sldMkLst>
        <pc:spChg chg="mod">
          <ac:chgData name="Paul Mason" userId="a428ece4f01b0f60" providerId="LiveId" clId="{0983937A-0AFB-4B72-9575-530A99839AF3}" dt="2020-06-10T20:55:32.542" v="51" actId="20577"/>
          <ac:spMkLst>
            <pc:docMk/>
            <pc:sldMk cId="1441733616" sldId="257"/>
            <ac:spMk id="7" creationId="{00000000-0000-0000-0000-000000000000}"/>
          </ac:spMkLst>
        </pc:spChg>
      </pc:sldChg>
      <pc:sldChg chg="modSp mod">
        <pc:chgData name="Paul Mason" userId="a428ece4f01b0f60" providerId="LiveId" clId="{0983937A-0AFB-4B72-9575-530A99839AF3}" dt="2020-06-10T20:54:35.183" v="0" actId="1076"/>
        <pc:sldMkLst>
          <pc:docMk/>
          <pc:sldMk cId="4120575675" sldId="258"/>
        </pc:sldMkLst>
        <pc:picChg chg="mod">
          <ac:chgData name="Paul Mason" userId="a428ece4f01b0f60" providerId="LiveId" clId="{0983937A-0AFB-4B72-9575-530A99839AF3}" dt="2020-06-10T20:54:35.183" v="0" actId="1076"/>
          <ac:picMkLst>
            <pc:docMk/>
            <pc:sldMk cId="4120575675" sldId="258"/>
            <ac:picMk id="3" creationId="{00000000-0000-0000-0000-000000000000}"/>
          </ac:picMkLst>
        </pc:picChg>
      </pc:sldChg>
      <pc:sldChg chg="modSp mod">
        <pc:chgData name="Paul Mason" userId="a428ece4f01b0f60" providerId="LiveId" clId="{0983937A-0AFB-4B72-9575-530A99839AF3}" dt="2020-06-11T12:54:27.459" v="719" actId="20577"/>
        <pc:sldMkLst>
          <pc:docMk/>
          <pc:sldMk cId="834038199" sldId="259"/>
        </pc:sldMkLst>
        <pc:spChg chg="mod">
          <ac:chgData name="Paul Mason" userId="a428ece4f01b0f60" providerId="LiveId" clId="{0983937A-0AFB-4B72-9575-530A99839AF3}" dt="2020-06-11T12:54:27.459" v="719" actId="20577"/>
          <ac:spMkLst>
            <pc:docMk/>
            <pc:sldMk cId="834038199" sldId="259"/>
            <ac:spMk id="7" creationId="{00000000-0000-0000-0000-000000000000}"/>
          </ac:spMkLst>
        </pc:spChg>
      </pc:sldChg>
      <pc:sldChg chg="modNotesTx">
        <pc:chgData name="Paul Mason" userId="a428ece4f01b0f60" providerId="LiveId" clId="{0983937A-0AFB-4B72-9575-530A99839AF3}" dt="2020-06-10T21:04:04.714" v="718" actId="20577"/>
        <pc:sldMkLst>
          <pc:docMk/>
          <pc:sldMk cId="4078070276" sldId="260"/>
        </pc:sldMkLst>
      </pc:sldChg>
      <pc:sldChg chg="modSp mod">
        <pc:chgData name="Paul Mason" userId="a428ece4f01b0f60" providerId="LiveId" clId="{0983937A-0AFB-4B72-9575-530A99839AF3}" dt="2020-06-11T12:56:33.048" v="727" actId="20577"/>
        <pc:sldMkLst>
          <pc:docMk/>
          <pc:sldMk cId="467682573" sldId="263"/>
        </pc:sldMkLst>
        <pc:spChg chg="mod">
          <ac:chgData name="Paul Mason" userId="a428ece4f01b0f60" providerId="LiveId" clId="{0983937A-0AFB-4B72-9575-530A99839AF3}" dt="2020-06-11T12:56:33.048" v="727" actId="20577"/>
          <ac:spMkLst>
            <pc:docMk/>
            <pc:sldMk cId="467682573" sldId="263"/>
            <ac:spMk id="7" creationId="{00000000-0000-0000-0000-000000000000}"/>
          </ac:spMkLst>
        </pc:spChg>
      </pc:sldChg>
      <pc:sldChg chg="modSp mod">
        <pc:chgData name="Paul Mason" userId="a428ece4f01b0f60" providerId="LiveId" clId="{0983937A-0AFB-4B72-9575-530A99839AF3}" dt="2020-06-11T12:55:30.625" v="724" actId="20577"/>
        <pc:sldMkLst>
          <pc:docMk/>
          <pc:sldMk cId="238909277" sldId="264"/>
        </pc:sldMkLst>
        <pc:spChg chg="mod">
          <ac:chgData name="Paul Mason" userId="a428ece4f01b0f60" providerId="LiveId" clId="{0983937A-0AFB-4B72-9575-530A99839AF3}" dt="2020-06-11T12:55:30.625" v="724" actId="20577"/>
          <ac:spMkLst>
            <pc:docMk/>
            <pc:sldMk cId="238909277" sldId="264"/>
            <ac:spMk id="8"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6E5B73-81B5-46F7-ACBC-4AF3FF1014B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48D9F48F-70B6-45EE-9B34-91BDB8796ADB}">
      <dgm:prSet phldrT="[Text]"/>
      <dgm:spPr/>
      <dgm:t>
        <a:bodyPr/>
        <a:lstStyle/>
        <a:p>
          <a:r>
            <a:rPr lang="en-GB" dirty="0"/>
            <a:t>Does the entity have performance obligations?</a:t>
          </a:r>
        </a:p>
      </dgm:t>
    </dgm:pt>
    <dgm:pt modelId="{B5B2D65E-9C03-478D-A1FA-94CCDE04F51B}" type="parTrans" cxnId="{F7DFC6DF-E9E6-4433-9EAA-39524CF84DFD}">
      <dgm:prSet/>
      <dgm:spPr/>
      <dgm:t>
        <a:bodyPr/>
        <a:lstStyle/>
        <a:p>
          <a:endParaRPr lang="en-GB"/>
        </a:p>
      </dgm:t>
    </dgm:pt>
    <dgm:pt modelId="{73ADB90E-0527-428E-BC8D-F23E62FA4329}" type="sibTrans" cxnId="{F7DFC6DF-E9E6-4433-9EAA-39524CF84DFD}">
      <dgm:prSet/>
      <dgm:spPr/>
      <dgm:t>
        <a:bodyPr/>
        <a:lstStyle/>
        <a:p>
          <a:endParaRPr lang="en-GB"/>
        </a:p>
      </dgm:t>
    </dgm:pt>
    <dgm:pt modelId="{9EA74BE4-6BAB-492F-B72F-DB7E4AA157AE}">
      <dgm:prSet phldrT="[Text]"/>
      <dgm:spPr/>
      <dgm:t>
        <a:bodyPr/>
        <a:lstStyle/>
        <a:p>
          <a:r>
            <a:rPr lang="en-GB" dirty="0"/>
            <a:t>Yes – ED 70</a:t>
          </a:r>
        </a:p>
      </dgm:t>
    </dgm:pt>
    <dgm:pt modelId="{202799E0-0A8D-4165-A985-965E72A012C8}" type="parTrans" cxnId="{374082BD-15C8-412C-9C9F-921F98882701}">
      <dgm:prSet/>
      <dgm:spPr/>
      <dgm:t>
        <a:bodyPr/>
        <a:lstStyle/>
        <a:p>
          <a:endParaRPr lang="en-GB"/>
        </a:p>
      </dgm:t>
    </dgm:pt>
    <dgm:pt modelId="{8BE27535-41B3-4FE8-B71D-6250CAC3F8A8}" type="sibTrans" cxnId="{374082BD-15C8-412C-9C9F-921F98882701}">
      <dgm:prSet/>
      <dgm:spPr/>
      <dgm:t>
        <a:bodyPr/>
        <a:lstStyle/>
        <a:p>
          <a:endParaRPr lang="en-GB"/>
        </a:p>
      </dgm:t>
    </dgm:pt>
    <dgm:pt modelId="{B71DCBBD-FCD2-4873-9E27-7720D4AF8C1D}">
      <dgm:prSet phldrT="[Text]"/>
      <dgm:spPr/>
      <dgm:t>
        <a:bodyPr/>
        <a:lstStyle/>
        <a:p>
          <a:r>
            <a:rPr lang="en-GB" dirty="0"/>
            <a:t>No – ED 71</a:t>
          </a:r>
        </a:p>
      </dgm:t>
    </dgm:pt>
    <dgm:pt modelId="{C41D7D94-D0C1-4DB8-BA22-6AF0B27DC9AF}" type="parTrans" cxnId="{B45D1B3F-DDFD-4694-9E9B-8B0CFF76261F}">
      <dgm:prSet/>
      <dgm:spPr/>
      <dgm:t>
        <a:bodyPr/>
        <a:lstStyle/>
        <a:p>
          <a:endParaRPr lang="en-GB"/>
        </a:p>
      </dgm:t>
    </dgm:pt>
    <dgm:pt modelId="{39A246D0-4D99-4702-86D4-C9763219C4F6}" type="sibTrans" cxnId="{B45D1B3F-DDFD-4694-9E9B-8B0CFF76261F}">
      <dgm:prSet/>
      <dgm:spPr/>
      <dgm:t>
        <a:bodyPr/>
        <a:lstStyle/>
        <a:p>
          <a:endParaRPr lang="en-GB"/>
        </a:p>
      </dgm:t>
    </dgm:pt>
    <dgm:pt modelId="{E1639FF8-E804-431D-A068-08BD28F1C015}" type="pres">
      <dgm:prSet presAssocID="{FF6E5B73-81B5-46F7-ACBC-4AF3FF1014BD}" presName="hierChild1" presStyleCnt="0">
        <dgm:presLayoutVars>
          <dgm:orgChart val="1"/>
          <dgm:chPref val="1"/>
          <dgm:dir/>
          <dgm:animOne val="branch"/>
          <dgm:animLvl val="lvl"/>
          <dgm:resizeHandles/>
        </dgm:presLayoutVars>
      </dgm:prSet>
      <dgm:spPr/>
    </dgm:pt>
    <dgm:pt modelId="{598DA09A-8A32-455B-A4AC-AC45008ADAE9}" type="pres">
      <dgm:prSet presAssocID="{48D9F48F-70B6-45EE-9B34-91BDB8796ADB}" presName="hierRoot1" presStyleCnt="0">
        <dgm:presLayoutVars>
          <dgm:hierBranch val="init"/>
        </dgm:presLayoutVars>
      </dgm:prSet>
      <dgm:spPr/>
    </dgm:pt>
    <dgm:pt modelId="{8DF491F3-31D0-4A9B-BF50-F757D239A6ED}" type="pres">
      <dgm:prSet presAssocID="{48D9F48F-70B6-45EE-9B34-91BDB8796ADB}" presName="rootComposite1" presStyleCnt="0"/>
      <dgm:spPr/>
    </dgm:pt>
    <dgm:pt modelId="{AC7CD96D-CDB9-4860-BD42-11A0C8B4A1CC}" type="pres">
      <dgm:prSet presAssocID="{48D9F48F-70B6-45EE-9B34-91BDB8796ADB}" presName="rootText1" presStyleLbl="node0" presStyleIdx="0" presStyleCnt="1">
        <dgm:presLayoutVars>
          <dgm:chPref val="3"/>
        </dgm:presLayoutVars>
      </dgm:prSet>
      <dgm:spPr/>
    </dgm:pt>
    <dgm:pt modelId="{BA7E1799-2510-4778-B905-3A831748BEFE}" type="pres">
      <dgm:prSet presAssocID="{48D9F48F-70B6-45EE-9B34-91BDB8796ADB}" presName="rootConnector1" presStyleLbl="node1" presStyleIdx="0" presStyleCnt="0"/>
      <dgm:spPr/>
    </dgm:pt>
    <dgm:pt modelId="{7BA94126-F006-4926-975A-4A84A4B8E38C}" type="pres">
      <dgm:prSet presAssocID="{48D9F48F-70B6-45EE-9B34-91BDB8796ADB}" presName="hierChild2" presStyleCnt="0"/>
      <dgm:spPr/>
    </dgm:pt>
    <dgm:pt modelId="{D3A84EF6-1C6F-400A-BDDB-87702C3D447C}" type="pres">
      <dgm:prSet presAssocID="{202799E0-0A8D-4165-A985-965E72A012C8}" presName="Name37" presStyleLbl="parChTrans1D2" presStyleIdx="0" presStyleCnt="2"/>
      <dgm:spPr/>
    </dgm:pt>
    <dgm:pt modelId="{DC2F78EB-F8DC-4129-8B8C-11C422C893E6}" type="pres">
      <dgm:prSet presAssocID="{9EA74BE4-6BAB-492F-B72F-DB7E4AA157AE}" presName="hierRoot2" presStyleCnt="0">
        <dgm:presLayoutVars>
          <dgm:hierBranch val="init"/>
        </dgm:presLayoutVars>
      </dgm:prSet>
      <dgm:spPr/>
    </dgm:pt>
    <dgm:pt modelId="{6C7C1A37-59CE-44B7-8B26-2E8FA5EE44E0}" type="pres">
      <dgm:prSet presAssocID="{9EA74BE4-6BAB-492F-B72F-DB7E4AA157AE}" presName="rootComposite" presStyleCnt="0"/>
      <dgm:spPr/>
    </dgm:pt>
    <dgm:pt modelId="{1CAA94ED-0382-4258-AAD1-A26640FCB5D2}" type="pres">
      <dgm:prSet presAssocID="{9EA74BE4-6BAB-492F-B72F-DB7E4AA157AE}" presName="rootText" presStyleLbl="node2" presStyleIdx="0" presStyleCnt="2">
        <dgm:presLayoutVars>
          <dgm:chPref val="3"/>
        </dgm:presLayoutVars>
      </dgm:prSet>
      <dgm:spPr/>
    </dgm:pt>
    <dgm:pt modelId="{E7EB436F-E359-43AD-A192-7DE3E8DE8AED}" type="pres">
      <dgm:prSet presAssocID="{9EA74BE4-6BAB-492F-B72F-DB7E4AA157AE}" presName="rootConnector" presStyleLbl="node2" presStyleIdx="0" presStyleCnt="2"/>
      <dgm:spPr/>
    </dgm:pt>
    <dgm:pt modelId="{21486F5C-9C25-4C4A-B37F-05365C61D822}" type="pres">
      <dgm:prSet presAssocID="{9EA74BE4-6BAB-492F-B72F-DB7E4AA157AE}" presName="hierChild4" presStyleCnt="0"/>
      <dgm:spPr/>
    </dgm:pt>
    <dgm:pt modelId="{FE5E093F-73E5-4A88-A369-67F5B3BC1767}" type="pres">
      <dgm:prSet presAssocID="{9EA74BE4-6BAB-492F-B72F-DB7E4AA157AE}" presName="hierChild5" presStyleCnt="0"/>
      <dgm:spPr/>
    </dgm:pt>
    <dgm:pt modelId="{EAC4CC19-9DD6-4DA7-9085-E671BB3F2CD5}" type="pres">
      <dgm:prSet presAssocID="{C41D7D94-D0C1-4DB8-BA22-6AF0B27DC9AF}" presName="Name37" presStyleLbl="parChTrans1D2" presStyleIdx="1" presStyleCnt="2"/>
      <dgm:spPr/>
    </dgm:pt>
    <dgm:pt modelId="{DA31A59F-D1F6-41DF-A94B-8AF7E812A63C}" type="pres">
      <dgm:prSet presAssocID="{B71DCBBD-FCD2-4873-9E27-7720D4AF8C1D}" presName="hierRoot2" presStyleCnt="0">
        <dgm:presLayoutVars>
          <dgm:hierBranch val="init"/>
        </dgm:presLayoutVars>
      </dgm:prSet>
      <dgm:spPr/>
    </dgm:pt>
    <dgm:pt modelId="{83840D0C-0FB9-467F-87D2-280B78227A8D}" type="pres">
      <dgm:prSet presAssocID="{B71DCBBD-FCD2-4873-9E27-7720D4AF8C1D}" presName="rootComposite" presStyleCnt="0"/>
      <dgm:spPr/>
    </dgm:pt>
    <dgm:pt modelId="{25C4EA72-BE80-4F59-AB26-04AAE7662DAB}" type="pres">
      <dgm:prSet presAssocID="{B71DCBBD-FCD2-4873-9E27-7720D4AF8C1D}" presName="rootText" presStyleLbl="node2" presStyleIdx="1" presStyleCnt="2">
        <dgm:presLayoutVars>
          <dgm:chPref val="3"/>
        </dgm:presLayoutVars>
      </dgm:prSet>
      <dgm:spPr/>
    </dgm:pt>
    <dgm:pt modelId="{8A617F41-6524-4BA0-8B8B-8E571503E843}" type="pres">
      <dgm:prSet presAssocID="{B71DCBBD-FCD2-4873-9E27-7720D4AF8C1D}" presName="rootConnector" presStyleLbl="node2" presStyleIdx="1" presStyleCnt="2"/>
      <dgm:spPr/>
    </dgm:pt>
    <dgm:pt modelId="{389FA60E-342E-4254-9647-31BAE21450CB}" type="pres">
      <dgm:prSet presAssocID="{B71DCBBD-FCD2-4873-9E27-7720D4AF8C1D}" presName="hierChild4" presStyleCnt="0"/>
      <dgm:spPr/>
    </dgm:pt>
    <dgm:pt modelId="{AD31C53C-8737-40E3-83FB-B9FFBCC6AB76}" type="pres">
      <dgm:prSet presAssocID="{B71DCBBD-FCD2-4873-9E27-7720D4AF8C1D}" presName="hierChild5" presStyleCnt="0"/>
      <dgm:spPr/>
    </dgm:pt>
    <dgm:pt modelId="{1F8D09EB-72C4-4E5C-BEE8-B93AE36F3AE9}" type="pres">
      <dgm:prSet presAssocID="{48D9F48F-70B6-45EE-9B34-91BDB8796ADB}" presName="hierChild3" presStyleCnt="0"/>
      <dgm:spPr/>
    </dgm:pt>
  </dgm:ptLst>
  <dgm:cxnLst>
    <dgm:cxn modelId="{3E3D0322-6499-4B8C-AFAB-3168E6312A19}" type="presOf" srcId="{48D9F48F-70B6-45EE-9B34-91BDB8796ADB}" destId="{BA7E1799-2510-4778-B905-3A831748BEFE}" srcOrd="1" destOrd="0" presId="urn:microsoft.com/office/officeart/2005/8/layout/orgChart1"/>
    <dgm:cxn modelId="{4EA0772F-8FA0-4232-9BA9-7955CC932EAA}" type="presOf" srcId="{48D9F48F-70B6-45EE-9B34-91BDB8796ADB}" destId="{AC7CD96D-CDB9-4860-BD42-11A0C8B4A1CC}" srcOrd="0" destOrd="0" presId="urn:microsoft.com/office/officeart/2005/8/layout/orgChart1"/>
    <dgm:cxn modelId="{ACB4813D-4481-4C1F-B84C-EFEE00FFA4F8}" type="presOf" srcId="{C41D7D94-D0C1-4DB8-BA22-6AF0B27DC9AF}" destId="{EAC4CC19-9DD6-4DA7-9085-E671BB3F2CD5}" srcOrd="0" destOrd="0" presId="urn:microsoft.com/office/officeart/2005/8/layout/orgChart1"/>
    <dgm:cxn modelId="{B45D1B3F-DDFD-4694-9E9B-8B0CFF76261F}" srcId="{48D9F48F-70B6-45EE-9B34-91BDB8796ADB}" destId="{B71DCBBD-FCD2-4873-9E27-7720D4AF8C1D}" srcOrd="1" destOrd="0" parTransId="{C41D7D94-D0C1-4DB8-BA22-6AF0B27DC9AF}" sibTransId="{39A246D0-4D99-4702-86D4-C9763219C4F6}"/>
    <dgm:cxn modelId="{AE7EA95C-D66D-4AF6-94AE-D7661E5A892E}" type="presOf" srcId="{202799E0-0A8D-4165-A985-965E72A012C8}" destId="{D3A84EF6-1C6F-400A-BDDB-87702C3D447C}" srcOrd="0" destOrd="0" presId="urn:microsoft.com/office/officeart/2005/8/layout/orgChart1"/>
    <dgm:cxn modelId="{57B7C64D-9C3A-4F42-AC63-A9DBA5CE639A}" type="presOf" srcId="{B71DCBBD-FCD2-4873-9E27-7720D4AF8C1D}" destId="{8A617F41-6524-4BA0-8B8B-8E571503E843}" srcOrd="1" destOrd="0" presId="urn:microsoft.com/office/officeart/2005/8/layout/orgChart1"/>
    <dgm:cxn modelId="{5611728F-4F25-46EC-9ECB-96CC728C692F}" type="presOf" srcId="{FF6E5B73-81B5-46F7-ACBC-4AF3FF1014BD}" destId="{E1639FF8-E804-431D-A068-08BD28F1C015}" srcOrd="0" destOrd="0" presId="urn:microsoft.com/office/officeart/2005/8/layout/orgChart1"/>
    <dgm:cxn modelId="{406C37B6-FAB4-45EC-8EA3-A74976ABF74F}" type="presOf" srcId="{B71DCBBD-FCD2-4873-9E27-7720D4AF8C1D}" destId="{25C4EA72-BE80-4F59-AB26-04AAE7662DAB}" srcOrd="0" destOrd="0" presId="urn:microsoft.com/office/officeart/2005/8/layout/orgChart1"/>
    <dgm:cxn modelId="{374082BD-15C8-412C-9C9F-921F98882701}" srcId="{48D9F48F-70B6-45EE-9B34-91BDB8796ADB}" destId="{9EA74BE4-6BAB-492F-B72F-DB7E4AA157AE}" srcOrd="0" destOrd="0" parTransId="{202799E0-0A8D-4165-A985-965E72A012C8}" sibTransId="{8BE27535-41B3-4FE8-B71D-6250CAC3F8A8}"/>
    <dgm:cxn modelId="{F7DFC6DF-E9E6-4433-9EAA-39524CF84DFD}" srcId="{FF6E5B73-81B5-46F7-ACBC-4AF3FF1014BD}" destId="{48D9F48F-70B6-45EE-9B34-91BDB8796ADB}" srcOrd="0" destOrd="0" parTransId="{B5B2D65E-9C03-478D-A1FA-94CCDE04F51B}" sibTransId="{73ADB90E-0527-428E-BC8D-F23E62FA4329}"/>
    <dgm:cxn modelId="{DA88A0F8-3752-4100-B55C-636058DA0650}" type="presOf" srcId="{9EA74BE4-6BAB-492F-B72F-DB7E4AA157AE}" destId="{E7EB436F-E359-43AD-A192-7DE3E8DE8AED}" srcOrd="1" destOrd="0" presId="urn:microsoft.com/office/officeart/2005/8/layout/orgChart1"/>
    <dgm:cxn modelId="{23C320F9-5F88-4770-B3B8-94068CAABC9C}" type="presOf" srcId="{9EA74BE4-6BAB-492F-B72F-DB7E4AA157AE}" destId="{1CAA94ED-0382-4258-AAD1-A26640FCB5D2}" srcOrd="0" destOrd="0" presId="urn:microsoft.com/office/officeart/2005/8/layout/orgChart1"/>
    <dgm:cxn modelId="{12BF8602-9E07-4CC0-8DD9-DE27284B6C35}" type="presParOf" srcId="{E1639FF8-E804-431D-A068-08BD28F1C015}" destId="{598DA09A-8A32-455B-A4AC-AC45008ADAE9}" srcOrd="0" destOrd="0" presId="urn:microsoft.com/office/officeart/2005/8/layout/orgChart1"/>
    <dgm:cxn modelId="{ED74E584-E1D7-4261-AAB2-5C493DAAE696}" type="presParOf" srcId="{598DA09A-8A32-455B-A4AC-AC45008ADAE9}" destId="{8DF491F3-31D0-4A9B-BF50-F757D239A6ED}" srcOrd="0" destOrd="0" presId="urn:microsoft.com/office/officeart/2005/8/layout/orgChart1"/>
    <dgm:cxn modelId="{9E267EEA-0D87-4A73-AEE2-EEAA38345C65}" type="presParOf" srcId="{8DF491F3-31D0-4A9B-BF50-F757D239A6ED}" destId="{AC7CD96D-CDB9-4860-BD42-11A0C8B4A1CC}" srcOrd="0" destOrd="0" presId="urn:microsoft.com/office/officeart/2005/8/layout/orgChart1"/>
    <dgm:cxn modelId="{C10FE062-4E9F-4E3D-8279-9A072648A95A}" type="presParOf" srcId="{8DF491F3-31D0-4A9B-BF50-F757D239A6ED}" destId="{BA7E1799-2510-4778-B905-3A831748BEFE}" srcOrd="1" destOrd="0" presId="urn:microsoft.com/office/officeart/2005/8/layout/orgChart1"/>
    <dgm:cxn modelId="{29A15D65-7C01-4EDA-8DCF-607F7E5E692A}" type="presParOf" srcId="{598DA09A-8A32-455B-A4AC-AC45008ADAE9}" destId="{7BA94126-F006-4926-975A-4A84A4B8E38C}" srcOrd="1" destOrd="0" presId="urn:microsoft.com/office/officeart/2005/8/layout/orgChart1"/>
    <dgm:cxn modelId="{3DFAC6F5-2414-4451-9595-A06A46A79080}" type="presParOf" srcId="{7BA94126-F006-4926-975A-4A84A4B8E38C}" destId="{D3A84EF6-1C6F-400A-BDDB-87702C3D447C}" srcOrd="0" destOrd="0" presId="urn:microsoft.com/office/officeart/2005/8/layout/orgChart1"/>
    <dgm:cxn modelId="{A22D548E-3093-478B-9B50-D7E6089AA3E0}" type="presParOf" srcId="{7BA94126-F006-4926-975A-4A84A4B8E38C}" destId="{DC2F78EB-F8DC-4129-8B8C-11C422C893E6}" srcOrd="1" destOrd="0" presId="urn:microsoft.com/office/officeart/2005/8/layout/orgChart1"/>
    <dgm:cxn modelId="{806C9058-8443-4AFE-BCD2-6D4E6443B3D0}" type="presParOf" srcId="{DC2F78EB-F8DC-4129-8B8C-11C422C893E6}" destId="{6C7C1A37-59CE-44B7-8B26-2E8FA5EE44E0}" srcOrd="0" destOrd="0" presId="urn:microsoft.com/office/officeart/2005/8/layout/orgChart1"/>
    <dgm:cxn modelId="{E79F4C07-D2C3-44ED-BE85-56F0124DD3E0}" type="presParOf" srcId="{6C7C1A37-59CE-44B7-8B26-2E8FA5EE44E0}" destId="{1CAA94ED-0382-4258-AAD1-A26640FCB5D2}" srcOrd="0" destOrd="0" presId="urn:microsoft.com/office/officeart/2005/8/layout/orgChart1"/>
    <dgm:cxn modelId="{35DDD29E-FA84-4411-80CF-3598132E2FFA}" type="presParOf" srcId="{6C7C1A37-59CE-44B7-8B26-2E8FA5EE44E0}" destId="{E7EB436F-E359-43AD-A192-7DE3E8DE8AED}" srcOrd="1" destOrd="0" presId="urn:microsoft.com/office/officeart/2005/8/layout/orgChart1"/>
    <dgm:cxn modelId="{2F619913-E22F-4C7E-98A2-64BEB38FB174}" type="presParOf" srcId="{DC2F78EB-F8DC-4129-8B8C-11C422C893E6}" destId="{21486F5C-9C25-4C4A-B37F-05365C61D822}" srcOrd="1" destOrd="0" presId="urn:microsoft.com/office/officeart/2005/8/layout/orgChart1"/>
    <dgm:cxn modelId="{49ABF2C0-495C-4D60-A639-E3A029069FB3}" type="presParOf" srcId="{DC2F78EB-F8DC-4129-8B8C-11C422C893E6}" destId="{FE5E093F-73E5-4A88-A369-67F5B3BC1767}" srcOrd="2" destOrd="0" presId="urn:microsoft.com/office/officeart/2005/8/layout/orgChart1"/>
    <dgm:cxn modelId="{7F2BF64D-FC0F-4C85-9579-D9F2B152CCAC}" type="presParOf" srcId="{7BA94126-F006-4926-975A-4A84A4B8E38C}" destId="{EAC4CC19-9DD6-4DA7-9085-E671BB3F2CD5}" srcOrd="2" destOrd="0" presId="urn:microsoft.com/office/officeart/2005/8/layout/orgChart1"/>
    <dgm:cxn modelId="{18459E55-52A4-46A0-A794-178BFB271BE0}" type="presParOf" srcId="{7BA94126-F006-4926-975A-4A84A4B8E38C}" destId="{DA31A59F-D1F6-41DF-A94B-8AF7E812A63C}" srcOrd="3" destOrd="0" presId="urn:microsoft.com/office/officeart/2005/8/layout/orgChart1"/>
    <dgm:cxn modelId="{F034D2D7-D1AC-4D9E-B965-CA1602754F79}" type="presParOf" srcId="{DA31A59F-D1F6-41DF-A94B-8AF7E812A63C}" destId="{83840D0C-0FB9-467F-87D2-280B78227A8D}" srcOrd="0" destOrd="0" presId="urn:microsoft.com/office/officeart/2005/8/layout/orgChart1"/>
    <dgm:cxn modelId="{4E9E9E34-0189-4AAE-A4A0-85F6D29B9FC0}" type="presParOf" srcId="{83840D0C-0FB9-467F-87D2-280B78227A8D}" destId="{25C4EA72-BE80-4F59-AB26-04AAE7662DAB}" srcOrd="0" destOrd="0" presId="urn:microsoft.com/office/officeart/2005/8/layout/orgChart1"/>
    <dgm:cxn modelId="{9F628FEE-C451-4A97-8167-15B83929A490}" type="presParOf" srcId="{83840D0C-0FB9-467F-87D2-280B78227A8D}" destId="{8A617F41-6524-4BA0-8B8B-8E571503E843}" srcOrd="1" destOrd="0" presId="urn:microsoft.com/office/officeart/2005/8/layout/orgChart1"/>
    <dgm:cxn modelId="{A611C172-5716-4275-AEC2-385308E5521B}" type="presParOf" srcId="{DA31A59F-D1F6-41DF-A94B-8AF7E812A63C}" destId="{389FA60E-342E-4254-9647-31BAE21450CB}" srcOrd="1" destOrd="0" presId="urn:microsoft.com/office/officeart/2005/8/layout/orgChart1"/>
    <dgm:cxn modelId="{16F3EC7D-9E60-46AB-9308-DC2FC971012E}" type="presParOf" srcId="{DA31A59F-D1F6-41DF-A94B-8AF7E812A63C}" destId="{AD31C53C-8737-40E3-83FB-B9FFBCC6AB76}" srcOrd="2" destOrd="0" presId="urn:microsoft.com/office/officeart/2005/8/layout/orgChart1"/>
    <dgm:cxn modelId="{424F7B09-26A6-48A8-BD20-0F5EF2CC5149}" type="presParOf" srcId="{598DA09A-8A32-455B-A4AC-AC45008ADAE9}" destId="{1F8D09EB-72C4-4E5C-BEE8-B93AE36F3AE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6E5B73-81B5-46F7-ACBC-4AF3FF1014BD}" type="doc">
      <dgm:prSet loTypeId="urn:microsoft.com/office/officeart/2005/8/layout/lProcess1" loCatId="process" qsTypeId="urn:microsoft.com/office/officeart/2005/8/quickstyle/simple1" qsCatId="simple" csTypeId="urn:microsoft.com/office/officeart/2005/8/colors/accent1_1" csCatId="accent1" phldr="1"/>
      <dgm:spPr/>
      <dgm:t>
        <a:bodyPr/>
        <a:lstStyle/>
        <a:p>
          <a:endParaRPr lang="en-GB"/>
        </a:p>
      </dgm:t>
    </dgm:pt>
    <dgm:pt modelId="{48D9F48F-70B6-45EE-9B34-91BDB8796ADB}">
      <dgm:prSet phldrT="[Text]"/>
      <dgm:spPr/>
      <dgm:t>
        <a:bodyPr/>
        <a:lstStyle/>
        <a:p>
          <a:r>
            <a:rPr lang="en-GB" dirty="0">
              <a:solidFill>
                <a:schemeClr val="accent1"/>
              </a:solidFill>
            </a:rPr>
            <a:t>Identify the binding arrangement</a:t>
          </a:r>
        </a:p>
      </dgm:t>
    </dgm:pt>
    <dgm:pt modelId="{B5B2D65E-9C03-478D-A1FA-94CCDE04F51B}" type="parTrans" cxnId="{F7DFC6DF-E9E6-4433-9EAA-39524CF84DFD}">
      <dgm:prSet/>
      <dgm:spPr/>
      <dgm:t>
        <a:bodyPr/>
        <a:lstStyle/>
        <a:p>
          <a:endParaRPr lang="en-GB"/>
        </a:p>
      </dgm:t>
    </dgm:pt>
    <dgm:pt modelId="{73ADB90E-0527-428E-BC8D-F23E62FA4329}" type="sibTrans" cxnId="{F7DFC6DF-E9E6-4433-9EAA-39524CF84DFD}">
      <dgm:prSet/>
      <dgm:spPr/>
      <dgm:t>
        <a:bodyPr/>
        <a:lstStyle/>
        <a:p>
          <a:endParaRPr lang="en-GB"/>
        </a:p>
      </dgm:t>
    </dgm:pt>
    <dgm:pt modelId="{9EA74BE4-6BAB-492F-B72F-DB7E4AA157AE}">
      <dgm:prSet phldrT="[Text]"/>
      <dgm:spPr/>
      <dgm:t>
        <a:bodyPr/>
        <a:lstStyle/>
        <a:p>
          <a:r>
            <a:rPr lang="en-GB" dirty="0">
              <a:solidFill>
                <a:schemeClr val="accent1"/>
              </a:solidFill>
            </a:rPr>
            <a:t>Identify performance obligations</a:t>
          </a:r>
        </a:p>
      </dgm:t>
    </dgm:pt>
    <dgm:pt modelId="{202799E0-0A8D-4165-A985-965E72A012C8}" type="parTrans" cxnId="{374082BD-15C8-412C-9C9F-921F98882701}">
      <dgm:prSet/>
      <dgm:spPr/>
      <dgm:t>
        <a:bodyPr/>
        <a:lstStyle/>
        <a:p>
          <a:endParaRPr lang="en-GB"/>
        </a:p>
      </dgm:t>
    </dgm:pt>
    <dgm:pt modelId="{8BE27535-41B3-4FE8-B71D-6250CAC3F8A8}" type="sibTrans" cxnId="{374082BD-15C8-412C-9C9F-921F98882701}">
      <dgm:prSet/>
      <dgm:spPr/>
      <dgm:t>
        <a:bodyPr/>
        <a:lstStyle/>
        <a:p>
          <a:endParaRPr lang="en-GB"/>
        </a:p>
      </dgm:t>
    </dgm:pt>
    <dgm:pt modelId="{B71DCBBD-FCD2-4873-9E27-7720D4AF8C1D}">
      <dgm:prSet phldrT="[Text]"/>
      <dgm:spPr/>
      <dgm:t>
        <a:bodyPr/>
        <a:lstStyle/>
        <a:p>
          <a:r>
            <a:rPr lang="en-GB" dirty="0">
              <a:solidFill>
                <a:schemeClr val="accent1"/>
              </a:solidFill>
            </a:rPr>
            <a:t>Determine the transaction price</a:t>
          </a:r>
        </a:p>
      </dgm:t>
    </dgm:pt>
    <dgm:pt modelId="{C41D7D94-D0C1-4DB8-BA22-6AF0B27DC9AF}" type="parTrans" cxnId="{B45D1B3F-DDFD-4694-9E9B-8B0CFF76261F}">
      <dgm:prSet/>
      <dgm:spPr/>
      <dgm:t>
        <a:bodyPr/>
        <a:lstStyle/>
        <a:p>
          <a:endParaRPr lang="en-GB"/>
        </a:p>
      </dgm:t>
    </dgm:pt>
    <dgm:pt modelId="{39A246D0-4D99-4702-86D4-C9763219C4F6}" type="sibTrans" cxnId="{B45D1B3F-DDFD-4694-9E9B-8B0CFF76261F}">
      <dgm:prSet/>
      <dgm:spPr/>
      <dgm:t>
        <a:bodyPr/>
        <a:lstStyle/>
        <a:p>
          <a:endParaRPr lang="en-GB"/>
        </a:p>
      </dgm:t>
    </dgm:pt>
    <dgm:pt modelId="{300F13A6-5ADA-4CC2-B0C9-00483C2EB072}">
      <dgm:prSet phldrT="[Text]"/>
      <dgm:spPr/>
      <dgm:t>
        <a:bodyPr/>
        <a:lstStyle/>
        <a:p>
          <a:r>
            <a:rPr lang="en-GB" dirty="0">
              <a:solidFill>
                <a:schemeClr val="accent1"/>
              </a:solidFill>
            </a:rPr>
            <a:t>Allocate the transaction price</a:t>
          </a:r>
        </a:p>
      </dgm:t>
    </dgm:pt>
    <dgm:pt modelId="{AF3A32C1-528A-4B4F-8337-D1FE6443A734}" type="parTrans" cxnId="{70D895E6-0EA5-4447-BDAE-52B97EBA3AE5}">
      <dgm:prSet/>
      <dgm:spPr/>
      <dgm:t>
        <a:bodyPr/>
        <a:lstStyle/>
        <a:p>
          <a:endParaRPr lang="en-GB"/>
        </a:p>
      </dgm:t>
    </dgm:pt>
    <dgm:pt modelId="{0499CBFE-0AB2-4B0E-8C45-B8612F471EED}" type="sibTrans" cxnId="{70D895E6-0EA5-4447-BDAE-52B97EBA3AE5}">
      <dgm:prSet/>
      <dgm:spPr/>
      <dgm:t>
        <a:bodyPr/>
        <a:lstStyle/>
        <a:p>
          <a:endParaRPr lang="en-GB"/>
        </a:p>
      </dgm:t>
    </dgm:pt>
    <dgm:pt modelId="{B5BAF27B-FDCE-44C3-A3B0-93DE0E149B63}">
      <dgm:prSet phldrT="[Text]"/>
      <dgm:spPr/>
      <dgm:t>
        <a:bodyPr/>
        <a:lstStyle/>
        <a:p>
          <a:r>
            <a:rPr lang="en-GB" dirty="0">
              <a:solidFill>
                <a:schemeClr val="accent1"/>
              </a:solidFill>
            </a:rPr>
            <a:t>Recognize revenue</a:t>
          </a:r>
        </a:p>
      </dgm:t>
    </dgm:pt>
    <dgm:pt modelId="{59E0D5D7-71AB-4323-AA61-711F6A190487}" type="parTrans" cxnId="{69227019-6AD7-42FF-8E41-4C597F082CD6}">
      <dgm:prSet/>
      <dgm:spPr/>
      <dgm:t>
        <a:bodyPr/>
        <a:lstStyle/>
        <a:p>
          <a:endParaRPr lang="en-GB"/>
        </a:p>
      </dgm:t>
    </dgm:pt>
    <dgm:pt modelId="{3048EF41-9B54-40DA-ADB1-B9D5552DC501}" type="sibTrans" cxnId="{69227019-6AD7-42FF-8E41-4C597F082CD6}">
      <dgm:prSet/>
      <dgm:spPr/>
      <dgm:t>
        <a:bodyPr/>
        <a:lstStyle/>
        <a:p>
          <a:endParaRPr lang="en-GB"/>
        </a:p>
      </dgm:t>
    </dgm:pt>
    <dgm:pt modelId="{6BA9581E-5684-4A07-8122-10BBEFB3ECFE}" type="pres">
      <dgm:prSet presAssocID="{FF6E5B73-81B5-46F7-ACBC-4AF3FF1014BD}" presName="Name0" presStyleCnt="0">
        <dgm:presLayoutVars>
          <dgm:dir/>
          <dgm:animLvl val="lvl"/>
          <dgm:resizeHandles val="exact"/>
        </dgm:presLayoutVars>
      </dgm:prSet>
      <dgm:spPr/>
    </dgm:pt>
    <dgm:pt modelId="{90C5DC28-7286-408A-98BE-A412F58C47D3}" type="pres">
      <dgm:prSet presAssocID="{48D9F48F-70B6-45EE-9B34-91BDB8796ADB}" presName="vertFlow" presStyleCnt="0"/>
      <dgm:spPr/>
    </dgm:pt>
    <dgm:pt modelId="{CDC4DE0E-ABFC-49CA-A5FB-3C3917374657}" type="pres">
      <dgm:prSet presAssocID="{48D9F48F-70B6-45EE-9B34-91BDB8796ADB}" presName="header" presStyleLbl="node1" presStyleIdx="0" presStyleCnt="1"/>
      <dgm:spPr/>
    </dgm:pt>
    <dgm:pt modelId="{3DBDCC31-5B66-4AFB-9916-3DC02BA577BB}" type="pres">
      <dgm:prSet presAssocID="{202799E0-0A8D-4165-A985-965E72A012C8}" presName="parTrans" presStyleLbl="sibTrans2D1" presStyleIdx="0" presStyleCnt="4"/>
      <dgm:spPr/>
    </dgm:pt>
    <dgm:pt modelId="{70A37293-666A-4448-B87F-02E76F366AD2}" type="pres">
      <dgm:prSet presAssocID="{9EA74BE4-6BAB-492F-B72F-DB7E4AA157AE}" presName="child" presStyleLbl="alignAccFollowNode1" presStyleIdx="0" presStyleCnt="4">
        <dgm:presLayoutVars>
          <dgm:chMax val="0"/>
          <dgm:bulletEnabled val="1"/>
        </dgm:presLayoutVars>
      </dgm:prSet>
      <dgm:spPr/>
    </dgm:pt>
    <dgm:pt modelId="{50293EC2-5079-41CF-9223-7943D144CF66}" type="pres">
      <dgm:prSet presAssocID="{8BE27535-41B3-4FE8-B71D-6250CAC3F8A8}" presName="sibTrans" presStyleLbl="sibTrans2D1" presStyleIdx="1" presStyleCnt="4"/>
      <dgm:spPr/>
    </dgm:pt>
    <dgm:pt modelId="{E01BCF0B-77DF-42BC-A9D9-CC36D84B2D8D}" type="pres">
      <dgm:prSet presAssocID="{B71DCBBD-FCD2-4873-9E27-7720D4AF8C1D}" presName="child" presStyleLbl="alignAccFollowNode1" presStyleIdx="1" presStyleCnt="4">
        <dgm:presLayoutVars>
          <dgm:chMax val="0"/>
          <dgm:bulletEnabled val="1"/>
        </dgm:presLayoutVars>
      </dgm:prSet>
      <dgm:spPr/>
    </dgm:pt>
    <dgm:pt modelId="{5E57799D-106D-4D81-9DEF-943D6B1C85D2}" type="pres">
      <dgm:prSet presAssocID="{39A246D0-4D99-4702-86D4-C9763219C4F6}" presName="sibTrans" presStyleLbl="sibTrans2D1" presStyleIdx="2" presStyleCnt="4"/>
      <dgm:spPr/>
    </dgm:pt>
    <dgm:pt modelId="{34881663-D09D-44E7-9852-A6A0825592FF}" type="pres">
      <dgm:prSet presAssocID="{300F13A6-5ADA-4CC2-B0C9-00483C2EB072}" presName="child" presStyleLbl="alignAccFollowNode1" presStyleIdx="2" presStyleCnt="4">
        <dgm:presLayoutVars>
          <dgm:chMax val="0"/>
          <dgm:bulletEnabled val="1"/>
        </dgm:presLayoutVars>
      </dgm:prSet>
      <dgm:spPr/>
    </dgm:pt>
    <dgm:pt modelId="{48624A0E-DEB8-476E-9F6A-13D59130C366}" type="pres">
      <dgm:prSet presAssocID="{0499CBFE-0AB2-4B0E-8C45-B8612F471EED}" presName="sibTrans" presStyleLbl="sibTrans2D1" presStyleIdx="3" presStyleCnt="4"/>
      <dgm:spPr/>
    </dgm:pt>
    <dgm:pt modelId="{0C078FBD-BECC-4926-8709-C6C8974EA24B}" type="pres">
      <dgm:prSet presAssocID="{B5BAF27B-FDCE-44C3-A3B0-93DE0E149B63}" presName="child" presStyleLbl="alignAccFollowNode1" presStyleIdx="3" presStyleCnt="4">
        <dgm:presLayoutVars>
          <dgm:chMax val="0"/>
          <dgm:bulletEnabled val="1"/>
        </dgm:presLayoutVars>
      </dgm:prSet>
      <dgm:spPr/>
    </dgm:pt>
  </dgm:ptLst>
  <dgm:cxnLst>
    <dgm:cxn modelId="{7FD66212-5932-41D3-B6E4-C5C485E8FF8F}" type="presOf" srcId="{B71DCBBD-FCD2-4873-9E27-7720D4AF8C1D}" destId="{E01BCF0B-77DF-42BC-A9D9-CC36D84B2D8D}" srcOrd="0" destOrd="0" presId="urn:microsoft.com/office/officeart/2005/8/layout/lProcess1"/>
    <dgm:cxn modelId="{69227019-6AD7-42FF-8E41-4C597F082CD6}" srcId="{48D9F48F-70B6-45EE-9B34-91BDB8796ADB}" destId="{B5BAF27B-FDCE-44C3-A3B0-93DE0E149B63}" srcOrd="3" destOrd="0" parTransId="{59E0D5D7-71AB-4323-AA61-711F6A190487}" sibTransId="{3048EF41-9B54-40DA-ADB1-B9D5552DC501}"/>
    <dgm:cxn modelId="{9AAA1F1C-5FA6-49AF-AC70-934E825EF3B1}" type="presOf" srcId="{39A246D0-4D99-4702-86D4-C9763219C4F6}" destId="{5E57799D-106D-4D81-9DEF-943D6B1C85D2}" srcOrd="0" destOrd="0" presId="urn:microsoft.com/office/officeart/2005/8/layout/lProcess1"/>
    <dgm:cxn modelId="{31EC6221-1B7A-434F-B22E-687F35758F7B}" type="presOf" srcId="{B5BAF27B-FDCE-44C3-A3B0-93DE0E149B63}" destId="{0C078FBD-BECC-4926-8709-C6C8974EA24B}" srcOrd="0" destOrd="0" presId="urn:microsoft.com/office/officeart/2005/8/layout/lProcess1"/>
    <dgm:cxn modelId="{B45D1B3F-DDFD-4694-9E9B-8B0CFF76261F}" srcId="{48D9F48F-70B6-45EE-9B34-91BDB8796ADB}" destId="{B71DCBBD-FCD2-4873-9E27-7720D4AF8C1D}" srcOrd="1" destOrd="0" parTransId="{C41D7D94-D0C1-4DB8-BA22-6AF0B27DC9AF}" sibTransId="{39A246D0-4D99-4702-86D4-C9763219C4F6}"/>
    <dgm:cxn modelId="{3F4BA66A-B3AA-4932-ADE0-E227EFB0D2EC}" type="presOf" srcId="{300F13A6-5ADA-4CC2-B0C9-00483C2EB072}" destId="{34881663-D09D-44E7-9852-A6A0825592FF}" srcOrd="0" destOrd="0" presId="urn:microsoft.com/office/officeart/2005/8/layout/lProcess1"/>
    <dgm:cxn modelId="{A6A4C96F-7E7E-4F3C-812A-4E19275DD6F5}" type="presOf" srcId="{48D9F48F-70B6-45EE-9B34-91BDB8796ADB}" destId="{CDC4DE0E-ABFC-49CA-A5FB-3C3917374657}" srcOrd="0" destOrd="0" presId="urn:microsoft.com/office/officeart/2005/8/layout/lProcess1"/>
    <dgm:cxn modelId="{4DFC497A-7D9B-456C-9E81-88BE50D9288C}" type="presOf" srcId="{8BE27535-41B3-4FE8-B71D-6250CAC3F8A8}" destId="{50293EC2-5079-41CF-9223-7943D144CF66}" srcOrd="0" destOrd="0" presId="urn:microsoft.com/office/officeart/2005/8/layout/lProcess1"/>
    <dgm:cxn modelId="{E9B3417F-72DA-4068-8B63-1E1696FF34EE}" type="presOf" srcId="{9EA74BE4-6BAB-492F-B72F-DB7E4AA157AE}" destId="{70A37293-666A-4448-B87F-02E76F366AD2}" srcOrd="0" destOrd="0" presId="urn:microsoft.com/office/officeart/2005/8/layout/lProcess1"/>
    <dgm:cxn modelId="{903646BB-7FDC-4939-8B79-802A93C33D31}" type="presOf" srcId="{FF6E5B73-81B5-46F7-ACBC-4AF3FF1014BD}" destId="{6BA9581E-5684-4A07-8122-10BBEFB3ECFE}" srcOrd="0" destOrd="0" presId="urn:microsoft.com/office/officeart/2005/8/layout/lProcess1"/>
    <dgm:cxn modelId="{374082BD-15C8-412C-9C9F-921F98882701}" srcId="{48D9F48F-70B6-45EE-9B34-91BDB8796ADB}" destId="{9EA74BE4-6BAB-492F-B72F-DB7E4AA157AE}" srcOrd="0" destOrd="0" parTransId="{202799E0-0A8D-4165-A985-965E72A012C8}" sibTransId="{8BE27535-41B3-4FE8-B71D-6250CAC3F8A8}"/>
    <dgm:cxn modelId="{DE398FC4-968F-4C62-B617-27C36C69A49A}" type="presOf" srcId="{202799E0-0A8D-4165-A985-965E72A012C8}" destId="{3DBDCC31-5B66-4AFB-9916-3DC02BA577BB}" srcOrd="0" destOrd="0" presId="urn:microsoft.com/office/officeart/2005/8/layout/lProcess1"/>
    <dgm:cxn modelId="{CBF9A6CD-11EB-4364-9224-AABBAD522FB0}" type="presOf" srcId="{0499CBFE-0AB2-4B0E-8C45-B8612F471EED}" destId="{48624A0E-DEB8-476E-9F6A-13D59130C366}" srcOrd="0" destOrd="0" presId="urn:microsoft.com/office/officeart/2005/8/layout/lProcess1"/>
    <dgm:cxn modelId="{F7DFC6DF-E9E6-4433-9EAA-39524CF84DFD}" srcId="{FF6E5B73-81B5-46F7-ACBC-4AF3FF1014BD}" destId="{48D9F48F-70B6-45EE-9B34-91BDB8796ADB}" srcOrd="0" destOrd="0" parTransId="{B5B2D65E-9C03-478D-A1FA-94CCDE04F51B}" sibTransId="{73ADB90E-0527-428E-BC8D-F23E62FA4329}"/>
    <dgm:cxn modelId="{70D895E6-0EA5-4447-BDAE-52B97EBA3AE5}" srcId="{48D9F48F-70B6-45EE-9B34-91BDB8796ADB}" destId="{300F13A6-5ADA-4CC2-B0C9-00483C2EB072}" srcOrd="2" destOrd="0" parTransId="{AF3A32C1-528A-4B4F-8337-D1FE6443A734}" sibTransId="{0499CBFE-0AB2-4B0E-8C45-B8612F471EED}"/>
    <dgm:cxn modelId="{CDC7274C-0710-4BF8-95CA-8611DAF9AE22}" type="presParOf" srcId="{6BA9581E-5684-4A07-8122-10BBEFB3ECFE}" destId="{90C5DC28-7286-408A-98BE-A412F58C47D3}" srcOrd="0" destOrd="0" presId="urn:microsoft.com/office/officeart/2005/8/layout/lProcess1"/>
    <dgm:cxn modelId="{2FA3FC8A-3B0D-4411-A4D7-0CA3B6AD1A86}" type="presParOf" srcId="{90C5DC28-7286-408A-98BE-A412F58C47D3}" destId="{CDC4DE0E-ABFC-49CA-A5FB-3C3917374657}" srcOrd="0" destOrd="0" presId="urn:microsoft.com/office/officeart/2005/8/layout/lProcess1"/>
    <dgm:cxn modelId="{B2DB1B35-7CD4-482D-B6CE-859BEF757C88}" type="presParOf" srcId="{90C5DC28-7286-408A-98BE-A412F58C47D3}" destId="{3DBDCC31-5B66-4AFB-9916-3DC02BA577BB}" srcOrd="1" destOrd="0" presId="urn:microsoft.com/office/officeart/2005/8/layout/lProcess1"/>
    <dgm:cxn modelId="{4BB0E5E5-92A9-4BA8-8095-73C0D445DB9D}" type="presParOf" srcId="{90C5DC28-7286-408A-98BE-A412F58C47D3}" destId="{70A37293-666A-4448-B87F-02E76F366AD2}" srcOrd="2" destOrd="0" presId="urn:microsoft.com/office/officeart/2005/8/layout/lProcess1"/>
    <dgm:cxn modelId="{E83F67D1-F559-40E8-99D8-96CE140CABA0}" type="presParOf" srcId="{90C5DC28-7286-408A-98BE-A412F58C47D3}" destId="{50293EC2-5079-41CF-9223-7943D144CF66}" srcOrd="3" destOrd="0" presId="urn:microsoft.com/office/officeart/2005/8/layout/lProcess1"/>
    <dgm:cxn modelId="{D0B422EC-06C8-43D1-BCDE-6223704BF673}" type="presParOf" srcId="{90C5DC28-7286-408A-98BE-A412F58C47D3}" destId="{E01BCF0B-77DF-42BC-A9D9-CC36D84B2D8D}" srcOrd="4" destOrd="0" presId="urn:microsoft.com/office/officeart/2005/8/layout/lProcess1"/>
    <dgm:cxn modelId="{DD983D64-5B5A-411F-B601-2DF585B7EFEA}" type="presParOf" srcId="{90C5DC28-7286-408A-98BE-A412F58C47D3}" destId="{5E57799D-106D-4D81-9DEF-943D6B1C85D2}" srcOrd="5" destOrd="0" presId="urn:microsoft.com/office/officeart/2005/8/layout/lProcess1"/>
    <dgm:cxn modelId="{5340C342-37AB-41A9-9AAC-410B77978432}" type="presParOf" srcId="{90C5DC28-7286-408A-98BE-A412F58C47D3}" destId="{34881663-D09D-44E7-9852-A6A0825592FF}" srcOrd="6" destOrd="0" presId="urn:microsoft.com/office/officeart/2005/8/layout/lProcess1"/>
    <dgm:cxn modelId="{A650F1A8-6C72-4631-B409-907D62EEBA2E}" type="presParOf" srcId="{90C5DC28-7286-408A-98BE-A412F58C47D3}" destId="{48624A0E-DEB8-476E-9F6A-13D59130C366}" srcOrd="7" destOrd="0" presId="urn:microsoft.com/office/officeart/2005/8/layout/lProcess1"/>
    <dgm:cxn modelId="{86F69A13-571B-4B90-8E3F-E40F5467D9DC}" type="presParOf" srcId="{90C5DC28-7286-408A-98BE-A412F58C47D3}" destId="{0C078FBD-BECC-4926-8709-C6C8974EA24B}" srcOrd="8"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FF6E5B73-81B5-46F7-ACBC-4AF3FF1014BD}" type="doc">
      <dgm:prSet loTypeId="urn:microsoft.com/office/officeart/2005/8/layout/lProcess1" loCatId="process" qsTypeId="urn:microsoft.com/office/officeart/2005/8/quickstyle/simple1" qsCatId="simple" csTypeId="urn:microsoft.com/office/officeart/2005/8/colors/accent1_1" csCatId="accent1" phldr="1"/>
      <dgm:spPr/>
      <dgm:t>
        <a:bodyPr/>
        <a:lstStyle/>
        <a:p>
          <a:endParaRPr lang="en-GB"/>
        </a:p>
      </dgm:t>
    </dgm:pt>
    <dgm:pt modelId="{48D9F48F-70B6-45EE-9B34-91BDB8796ADB}">
      <dgm:prSet phldrT="[Text]" custT="1"/>
      <dgm:spPr/>
      <dgm:t>
        <a:bodyPr/>
        <a:lstStyle/>
        <a:p>
          <a:r>
            <a:rPr lang="en-GB" sz="1800" b="1" dirty="0">
              <a:solidFill>
                <a:schemeClr val="accent1"/>
              </a:solidFill>
              <a:latin typeface="+mn-lt"/>
            </a:rPr>
            <a:t>Is there an asset to be recognized?</a:t>
          </a:r>
          <a:endParaRPr lang="en-GB" sz="1800" dirty="0">
            <a:solidFill>
              <a:schemeClr val="accent1"/>
            </a:solidFill>
            <a:latin typeface="+mn-lt"/>
          </a:endParaRPr>
        </a:p>
      </dgm:t>
    </dgm:pt>
    <dgm:pt modelId="{B5B2D65E-9C03-478D-A1FA-94CCDE04F51B}" type="parTrans" cxnId="{F7DFC6DF-E9E6-4433-9EAA-39524CF84DFD}">
      <dgm:prSet/>
      <dgm:spPr/>
      <dgm:t>
        <a:bodyPr/>
        <a:lstStyle/>
        <a:p>
          <a:endParaRPr lang="en-GB" sz="1800">
            <a:latin typeface="+mn-lt"/>
          </a:endParaRPr>
        </a:p>
      </dgm:t>
    </dgm:pt>
    <dgm:pt modelId="{73ADB90E-0527-428E-BC8D-F23E62FA4329}" type="sibTrans" cxnId="{F7DFC6DF-E9E6-4433-9EAA-39524CF84DFD}">
      <dgm:prSet/>
      <dgm:spPr/>
      <dgm:t>
        <a:bodyPr/>
        <a:lstStyle/>
        <a:p>
          <a:endParaRPr lang="en-GB" sz="1800">
            <a:latin typeface="+mn-lt"/>
          </a:endParaRPr>
        </a:p>
      </dgm:t>
    </dgm:pt>
    <dgm:pt modelId="{CA5F1BE1-8D92-4675-8403-EA20C3C21C6E}">
      <dgm:prSet phldrT="[Text]" custT="1"/>
      <dgm:spPr/>
      <dgm:t>
        <a:bodyPr/>
        <a:lstStyle/>
        <a:p>
          <a:r>
            <a:rPr lang="en-GB" sz="1800" b="1" dirty="0">
              <a:solidFill>
                <a:schemeClr val="accent1"/>
              </a:solidFill>
              <a:latin typeface="+mn-lt"/>
            </a:rPr>
            <a:t>Inflow a contribution from owners?</a:t>
          </a:r>
        </a:p>
      </dgm:t>
    </dgm:pt>
    <dgm:pt modelId="{1391BB3A-2604-45EF-9EAA-7A7FCB72C59C}" type="parTrans" cxnId="{8C213650-E70F-41C5-B4AA-C19F368120E6}">
      <dgm:prSet/>
      <dgm:spPr/>
      <dgm:t>
        <a:bodyPr/>
        <a:lstStyle/>
        <a:p>
          <a:endParaRPr lang="en-GB" sz="1800">
            <a:latin typeface="+mn-lt"/>
          </a:endParaRPr>
        </a:p>
      </dgm:t>
    </dgm:pt>
    <dgm:pt modelId="{D8198E1E-2B39-4CAE-8CA7-26B381BE6BBD}" type="sibTrans" cxnId="{8C213650-E70F-41C5-B4AA-C19F368120E6}">
      <dgm:prSet/>
      <dgm:spPr/>
      <dgm:t>
        <a:bodyPr/>
        <a:lstStyle/>
        <a:p>
          <a:endParaRPr lang="en-GB" sz="1800">
            <a:latin typeface="+mn-lt"/>
          </a:endParaRPr>
        </a:p>
      </dgm:t>
    </dgm:pt>
    <dgm:pt modelId="{BC9D193F-FBF5-42B6-A936-4BFBDECABA77}">
      <dgm:prSet phldrT="[Text]" custT="1"/>
      <dgm:spPr/>
      <dgm:t>
        <a:bodyPr/>
        <a:lstStyle/>
        <a:p>
          <a:r>
            <a:rPr lang="en-GB" sz="1800" b="1" dirty="0">
              <a:solidFill>
                <a:schemeClr val="accent1"/>
              </a:solidFill>
              <a:latin typeface="+mn-lt"/>
            </a:rPr>
            <a:t>Does the transaction arise from a binding arrangement?</a:t>
          </a:r>
        </a:p>
      </dgm:t>
    </dgm:pt>
    <dgm:pt modelId="{01655B4C-D1BB-4C60-9EC8-C9E138006E6C}" type="parTrans" cxnId="{2E628888-71C7-4938-9F09-B593B648C445}">
      <dgm:prSet/>
      <dgm:spPr/>
      <dgm:t>
        <a:bodyPr/>
        <a:lstStyle/>
        <a:p>
          <a:endParaRPr lang="en-GB" sz="1800">
            <a:latin typeface="+mn-lt"/>
          </a:endParaRPr>
        </a:p>
      </dgm:t>
    </dgm:pt>
    <dgm:pt modelId="{35FDC08A-2FA6-4855-A791-9738E0DA08EF}" type="sibTrans" cxnId="{2E628888-71C7-4938-9F09-B593B648C445}">
      <dgm:prSet/>
      <dgm:spPr/>
      <dgm:t>
        <a:bodyPr/>
        <a:lstStyle/>
        <a:p>
          <a:endParaRPr lang="en-GB" sz="1800">
            <a:latin typeface="+mn-lt"/>
          </a:endParaRPr>
        </a:p>
      </dgm:t>
    </dgm:pt>
    <dgm:pt modelId="{BF27C15D-181F-44D4-AFC4-AA3F13EDE44F}">
      <dgm:prSet phldrT="[Text]" custT="1"/>
      <dgm:spPr/>
      <dgm:t>
        <a:bodyPr/>
        <a:lstStyle/>
        <a:p>
          <a:r>
            <a:rPr lang="en-GB" sz="1800" b="1" dirty="0">
              <a:solidFill>
                <a:schemeClr val="accent1"/>
              </a:solidFill>
              <a:latin typeface="+mn-lt"/>
            </a:rPr>
            <a:t>Performance obligations?</a:t>
          </a:r>
          <a:br>
            <a:rPr lang="en-GB" sz="1800" b="1" dirty="0">
              <a:solidFill>
                <a:schemeClr val="accent1"/>
              </a:solidFill>
              <a:latin typeface="+mn-lt"/>
            </a:rPr>
          </a:br>
          <a:r>
            <a:rPr lang="en-GB" sz="1800" b="1" dirty="0">
              <a:solidFill>
                <a:schemeClr val="accent1"/>
              </a:solidFill>
              <a:latin typeface="+mn-lt"/>
            </a:rPr>
            <a:t>(If so, ED 70)</a:t>
          </a:r>
        </a:p>
      </dgm:t>
    </dgm:pt>
    <dgm:pt modelId="{30A4C23A-9BF1-4170-9D19-A7647EADD417}" type="parTrans" cxnId="{1A80F7AB-2E1D-409B-A3D9-3278DC4483D9}">
      <dgm:prSet/>
      <dgm:spPr/>
      <dgm:t>
        <a:bodyPr/>
        <a:lstStyle/>
        <a:p>
          <a:endParaRPr lang="en-GB" sz="1800">
            <a:latin typeface="+mn-lt"/>
          </a:endParaRPr>
        </a:p>
      </dgm:t>
    </dgm:pt>
    <dgm:pt modelId="{37DF1317-1913-48F0-9A52-C6EFB5EBCEB0}" type="sibTrans" cxnId="{1A80F7AB-2E1D-409B-A3D9-3278DC4483D9}">
      <dgm:prSet/>
      <dgm:spPr/>
      <dgm:t>
        <a:bodyPr/>
        <a:lstStyle/>
        <a:p>
          <a:endParaRPr lang="en-GB" sz="1800">
            <a:latin typeface="+mn-lt"/>
          </a:endParaRPr>
        </a:p>
      </dgm:t>
    </dgm:pt>
    <dgm:pt modelId="{8CED2FCF-749C-41D0-A05B-9F0AB7151700}">
      <dgm:prSet phldrT="[Text]" custT="1"/>
      <dgm:spPr/>
      <dgm:t>
        <a:bodyPr/>
        <a:lstStyle/>
        <a:p>
          <a:r>
            <a:rPr lang="en-GB" sz="1800" b="1" dirty="0">
              <a:solidFill>
                <a:schemeClr val="accent1"/>
              </a:solidFill>
              <a:latin typeface="+mn-lt"/>
            </a:rPr>
            <a:t>Present obligations?</a:t>
          </a:r>
          <a:br>
            <a:rPr lang="en-GB" sz="1800" b="1" dirty="0">
              <a:solidFill>
                <a:schemeClr val="accent1"/>
              </a:solidFill>
              <a:latin typeface="+mn-lt"/>
            </a:rPr>
          </a:br>
          <a:r>
            <a:rPr lang="en-GB" sz="1800" b="1" dirty="0">
              <a:solidFill>
                <a:schemeClr val="accent1"/>
              </a:solidFill>
              <a:latin typeface="+mn-lt"/>
            </a:rPr>
            <a:t>(If not, recognize revenue when resources controlled)</a:t>
          </a:r>
        </a:p>
      </dgm:t>
    </dgm:pt>
    <dgm:pt modelId="{58E26B50-031F-4194-82AA-9B5A9A0FE437}" type="parTrans" cxnId="{14BE50B4-6EFE-4037-975D-BBE22ABB6356}">
      <dgm:prSet/>
      <dgm:spPr/>
      <dgm:t>
        <a:bodyPr/>
        <a:lstStyle/>
        <a:p>
          <a:endParaRPr lang="en-GB" sz="1800">
            <a:latin typeface="+mn-lt"/>
          </a:endParaRPr>
        </a:p>
      </dgm:t>
    </dgm:pt>
    <dgm:pt modelId="{0F6E487A-4BC5-425A-8197-DC4C26CCF827}" type="sibTrans" cxnId="{14BE50B4-6EFE-4037-975D-BBE22ABB6356}">
      <dgm:prSet/>
      <dgm:spPr/>
      <dgm:t>
        <a:bodyPr/>
        <a:lstStyle/>
        <a:p>
          <a:endParaRPr lang="en-GB" sz="1800">
            <a:latin typeface="+mn-lt"/>
          </a:endParaRPr>
        </a:p>
      </dgm:t>
    </dgm:pt>
    <dgm:pt modelId="{46705208-88DC-4208-94DF-0544FFBA4418}">
      <dgm:prSet phldrT="[Text]" custT="1"/>
      <dgm:spPr/>
      <dgm:t>
        <a:bodyPr/>
        <a:lstStyle/>
        <a:p>
          <a:r>
            <a:rPr lang="en-GB" sz="1800" b="1" dirty="0">
              <a:solidFill>
                <a:schemeClr val="accent1"/>
              </a:solidFill>
              <a:latin typeface="+mn-lt"/>
            </a:rPr>
            <a:t>Recognize revenue</a:t>
          </a:r>
        </a:p>
      </dgm:t>
    </dgm:pt>
    <dgm:pt modelId="{4EE58C44-CF16-4585-984D-796B81FE7E14}" type="parTrans" cxnId="{3929BDC9-42B1-4635-AA7D-766A2F6A450B}">
      <dgm:prSet/>
      <dgm:spPr/>
      <dgm:t>
        <a:bodyPr/>
        <a:lstStyle/>
        <a:p>
          <a:endParaRPr lang="en-GB" sz="1800">
            <a:latin typeface="+mn-lt"/>
          </a:endParaRPr>
        </a:p>
      </dgm:t>
    </dgm:pt>
    <dgm:pt modelId="{85EE53D7-0DA4-422A-AD99-8CE409E033D6}" type="sibTrans" cxnId="{3929BDC9-42B1-4635-AA7D-766A2F6A450B}">
      <dgm:prSet/>
      <dgm:spPr/>
      <dgm:t>
        <a:bodyPr/>
        <a:lstStyle/>
        <a:p>
          <a:endParaRPr lang="en-GB" sz="1800">
            <a:latin typeface="+mn-lt"/>
          </a:endParaRPr>
        </a:p>
      </dgm:t>
    </dgm:pt>
    <dgm:pt modelId="{6BA9581E-5684-4A07-8122-10BBEFB3ECFE}" type="pres">
      <dgm:prSet presAssocID="{FF6E5B73-81B5-46F7-ACBC-4AF3FF1014BD}" presName="Name0" presStyleCnt="0">
        <dgm:presLayoutVars>
          <dgm:dir/>
          <dgm:animLvl val="lvl"/>
          <dgm:resizeHandles val="exact"/>
        </dgm:presLayoutVars>
      </dgm:prSet>
      <dgm:spPr/>
    </dgm:pt>
    <dgm:pt modelId="{90C5DC28-7286-408A-98BE-A412F58C47D3}" type="pres">
      <dgm:prSet presAssocID="{48D9F48F-70B6-45EE-9B34-91BDB8796ADB}" presName="vertFlow" presStyleCnt="0"/>
      <dgm:spPr/>
    </dgm:pt>
    <dgm:pt modelId="{CDC4DE0E-ABFC-49CA-A5FB-3C3917374657}" type="pres">
      <dgm:prSet presAssocID="{48D9F48F-70B6-45EE-9B34-91BDB8796ADB}" presName="header" presStyleLbl="node1" presStyleIdx="0" presStyleCnt="1" custScaleX="296667"/>
      <dgm:spPr/>
    </dgm:pt>
    <dgm:pt modelId="{08A576CF-DC22-48FE-86FF-88254F9BBC21}" type="pres">
      <dgm:prSet presAssocID="{1391BB3A-2604-45EF-9EAA-7A7FCB72C59C}" presName="parTrans" presStyleLbl="sibTrans2D1" presStyleIdx="0" presStyleCnt="5"/>
      <dgm:spPr/>
    </dgm:pt>
    <dgm:pt modelId="{FD92EBA4-648F-4A6F-9E57-971C04B12B54}" type="pres">
      <dgm:prSet presAssocID="{CA5F1BE1-8D92-4675-8403-EA20C3C21C6E}" presName="child" presStyleLbl="alignAccFollowNode1" presStyleIdx="0" presStyleCnt="5" custScaleX="296667">
        <dgm:presLayoutVars>
          <dgm:chMax val="0"/>
          <dgm:bulletEnabled val="1"/>
        </dgm:presLayoutVars>
      </dgm:prSet>
      <dgm:spPr/>
    </dgm:pt>
    <dgm:pt modelId="{F035FD9B-3428-47E9-95A5-6E717BBAF911}" type="pres">
      <dgm:prSet presAssocID="{D8198E1E-2B39-4CAE-8CA7-26B381BE6BBD}" presName="sibTrans" presStyleLbl="sibTrans2D1" presStyleIdx="1" presStyleCnt="5"/>
      <dgm:spPr/>
    </dgm:pt>
    <dgm:pt modelId="{D6BC7120-1A88-4F48-92BA-E283E6E2A473}" type="pres">
      <dgm:prSet presAssocID="{BC9D193F-FBF5-42B6-A936-4BFBDECABA77}" presName="child" presStyleLbl="alignAccFollowNode1" presStyleIdx="1" presStyleCnt="5" custScaleX="296667">
        <dgm:presLayoutVars>
          <dgm:chMax val="0"/>
          <dgm:bulletEnabled val="1"/>
        </dgm:presLayoutVars>
      </dgm:prSet>
      <dgm:spPr/>
    </dgm:pt>
    <dgm:pt modelId="{7070420F-E4B3-4420-B848-A4115AE23E75}" type="pres">
      <dgm:prSet presAssocID="{35FDC08A-2FA6-4855-A791-9738E0DA08EF}" presName="sibTrans" presStyleLbl="sibTrans2D1" presStyleIdx="2" presStyleCnt="5"/>
      <dgm:spPr/>
    </dgm:pt>
    <dgm:pt modelId="{310E9CA4-1B7F-49EC-A80F-FB35F01F8C9B}" type="pres">
      <dgm:prSet presAssocID="{BF27C15D-181F-44D4-AFC4-AA3F13EDE44F}" presName="child" presStyleLbl="alignAccFollowNode1" presStyleIdx="2" presStyleCnt="5" custScaleX="296667">
        <dgm:presLayoutVars>
          <dgm:chMax val="0"/>
          <dgm:bulletEnabled val="1"/>
        </dgm:presLayoutVars>
      </dgm:prSet>
      <dgm:spPr/>
    </dgm:pt>
    <dgm:pt modelId="{C878DCB4-EAD2-4469-8527-710AC6E30F16}" type="pres">
      <dgm:prSet presAssocID="{37DF1317-1913-48F0-9A52-C6EFB5EBCEB0}" presName="sibTrans" presStyleLbl="sibTrans2D1" presStyleIdx="3" presStyleCnt="5"/>
      <dgm:spPr/>
    </dgm:pt>
    <dgm:pt modelId="{2911B442-C681-4644-A0B9-D61936C8AD83}" type="pres">
      <dgm:prSet presAssocID="{8CED2FCF-749C-41D0-A05B-9F0AB7151700}" presName="child" presStyleLbl="alignAccFollowNode1" presStyleIdx="3" presStyleCnt="5" custScaleX="296667">
        <dgm:presLayoutVars>
          <dgm:chMax val="0"/>
          <dgm:bulletEnabled val="1"/>
        </dgm:presLayoutVars>
      </dgm:prSet>
      <dgm:spPr/>
    </dgm:pt>
    <dgm:pt modelId="{BA449E81-762D-44BE-A443-273928511D0B}" type="pres">
      <dgm:prSet presAssocID="{0F6E487A-4BC5-425A-8197-DC4C26CCF827}" presName="sibTrans" presStyleLbl="sibTrans2D1" presStyleIdx="4" presStyleCnt="5"/>
      <dgm:spPr/>
    </dgm:pt>
    <dgm:pt modelId="{0C8B7F05-F0F5-47B4-A1AA-FA55CD341A68}" type="pres">
      <dgm:prSet presAssocID="{46705208-88DC-4208-94DF-0544FFBA4418}" presName="child" presStyleLbl="alignAccFollowNode1" presStyleIdx="4" presStyleCnt="5" custScaleX="296667">
        <dgm:presLayoutVars>
          <dgm:chMax val="0"/>
          <dgm:bulletEnabled val="1"/>
        </dgm:presLayoutVars>
      </dgm:prSet>
      <dgm:spPr/>
    </dgm:pt>
  </dgm:ptLst>
  <dgm:cxnLst>
    <dgm:cxn modelId="{1745500C-DA3C-4E9D-881D-F1EAF12DE122}" type="presOf" srcId="{46705208-88DC-4208-94DF-0544FFBA4418}" destId="{0C8B7F05-F0F5-47B4-A1AA-FA55CD341A68}" srcOrd="0" destOrd="0" presId="urn:microsoft.com/office/officeart/2005/8/layout/lProcess1"/>
    <dgm:cxn modelId="{9A6EB124-4E59-4E3F-81FA-8B4DE29DF73F}" type="presOf" srcId="{37DF1317-1913-48F0-9A52-C6EFB5EBCEB0}" destId="{C878DCB4-EAD2-4469-8527-710AC6E30F16}" srcOrd="0" destOrd="0" presId="urn:microsoft.com/office/officeart/2005/8/layout/lProcess1"/>
    <dgm:cxn modelId="{D4C89363-5A8E-453D-AE5D-286A4A15CE83}" type="presOf" srcId="{BC9D193F-FBF5-42B6-A936-4BFBDECABA77}" destId="{D6BC7120-1A88-4F48-92BA-E283E6E2A473}" srcOrd="0" destOrd="0" presId="urn:microsoft.com/office/officeart/2005/8/layout/lProcess1"/>
    <dgm:cxn modelId="{A6A4C96F-7E7E-4F3C-812A-4E19275DD6F5}" type="presOf" srcId="{48D9F48F-70B6-45EE-9B34-91BDB8796ADB}" destId="{CDC4DE0E-ABFC-49CA-A5FB-3C3917374657}" srcOrd="0" destOrd="0" presId="urn:microsoft.com/office/officeart/2005/8/layout/lProcess1"/>
    <dgm:cxn modelId="{8C213650-E70F-41C5-B4AA-C19F368120E6}" srcId="{48D9F48F-70B6-45EE-9B34-91BDB8796ADB}" destId="{CA5F1BE1-8D92-4675-8403-EA20C3C21C6E}" srcOrd="0" destOrd="0" parTransId="{1391BB3A-2604-45EF-9EAA-7A7FCB72C59C}" sibTransId="{D8198E1E-2B39-4CAE-8CA7-26B381BE6BBD}"/>
    <dgm:cxn modelId="{A62DAF50-7963-43A6-B5B4-BF77E818C0C8}" type="presOf" srcId="{CA5F1BE1-8D92-4675-8403-EA20C3C21C6E}" destId="{FD92EBA4-648F-4A6F-9E57-971C04B12B54}" srcOrd="0" destOrd="0" presId="urn:microsoft.com/office/officeart/2005/8/layout/lProcess1"/>
    <dgm:cxn modelId="{A030E87A-5966-4CAD-AB0A-385FEDAC20E3}" type="presOf" srcId="{1391BB3A-2604-45EF-9EAA-7A7FCB72C59C}" destId="{08A576CF-DC22-48FE-86FF-88254F9BBC21}" srcOrd="0" destOrd="0" presId="urn:microsoft.com/office/officeart/2005/8/layout/lProcess1"/>
    <dgm:cxn modelId="{2E628888-71C7-4938-9F09-B593B648C445}" srcId="{48D9F48F-70B6-45EE-9B34-91BDB8796ADB}" destId="{BC9D193F-FBF5-42B6-A936-4BFBDECABA77}" srcOrd="1" destOrd="0" parTransId="{01655B4C-D1BB-4C60-9EC8-C9E138006E6C}" sibTransId="{35FDC08A-2FA6-4855-A791-9738E0DA08EF}"/>
    <dgm:cxn modelId="{1A80F7AB-2E1D-409B-A3D9-3278DC4483D9}" srcId="{48D9F48F-70B6-45EE-9B34-91BDB8796ADB}" destId="{BF27C15D-181F-44D4-AFC4-AA3F13EDE44F}" srcOrd="2" destOrd="0" parTransId="{30A4C23A-9BF1-4170-9D19-A7647EADD417}" sibTransId="{37DF1317-1913-48F0-9A52-C6EFB5EBCEB0}"/>
    <dgm:cxn modelId="{C15079B0-6609-49AA-A4FD-48D1C887424A}" type="presOf" srcId="{BF27C15D-181F-44D4-AFC4-AA3F13EDE44F}" destId="{310E9CA4-1B7F-49EC-A80F-FB35F01F8C9B}" srcOrd="0" destOrd="0" presId="urn:microsoft.com/office/officeart/2005/8/layout/lProcess1"/>
    <dgm:cxn modelId="{14BE50B4-6EFE-4037-975D-BBE22ABB6356}" srcId="{48D9F48F-70B6-45EE-9B34-91BDB8796ADB}" destId="{8CED2FCF-749C-41D0-A05B-9F0AB7151700}" srcOrd="3" destOrd="0" parTransId="{58E26B50-031F-4194-82AA-9B5A9A0FE437}" sibTransId="{0F6E487A-4BC5-425A-8197-DC4C26CCF827}"/>
    <dgm:cxn modelId="{903646BB-7FDC-4939-8B79-802A93C33D31}" type="presOf" srcId="{FF6E5B73-81B5-46F7-ACBC-4AF3FF1014BD}" destId="{6BA9581E-5684-4A07-8122-10BBEFB3ECFE}" srcOrd="0" destOrd="0" presId="urn:microsoft.com/office/officeart/2005/8/layout/lProcess1"/>
    <dgm:cxn modelId="{3929BDC9-42B1-4635-AA7D-766A2F6A450B}" srcId="{48D9F48F-70B6-45EE-9B34-91BDB8796ADB}" destId="{46705208-88DC-4208-94DF-0544FFBA4418}" srcOrd="4" destOrd="0" parTransId="{4EE58C44-CF16-4585-984D-796B81FE7E14}" sibTransId="{85EE53D7-0DA4-422A-AD99-8CE409E033D6}"/>
    <dgm:cxn modelId="{E47861CF-07D4-4230-8EDC-25DBE7425E15}" type="presOf" srcId="{35FDC08A-2FA6-4855-A791-9738E0DA08EF}" destId="{7070420F-E4B3-4420-B848-A4115AE23E75}" srcOrd="0" destOrd="0" presId="urn:microsoft.com/office/officeart/2005/8/layout/lProcess1"/>
    <dgm:cxn modelId="{2D1182D1-6C9E-47D0-82DD-53508F5D5AB6}" type="presOf" srcId="{D8198E1E-2B39-4CAE-8CA7-26B381BE6BBD}" destId="{F035FD9B-3428-47E9-95A5-6E717BBAF911}" srcOrd="0" destOrd="0" presId="urn:microsoft.com/office/officeart/2005/8/layout/lProcess1"/>
    <dgm:cxn modelId="{F7DFC6DF-E9E6-4433-9EAA-39524CF84DFD}" srcId="{FF6E5B73-81B5-46F7-ACBC-4AF3FF1014BD}" destId="{48D9F48F-70B6-45EE-9B34-91BDB8796ADB}" srcOrd="0" destOrd="0" parTransId="{B5B2D65E-9C03-478D-A1FA-94CCDE04F51B}" sibTransId="{73ADB90E-0527-428E-BC8D-F23E62FA4329}"/>
    <dgm:cxn modelId="{71566EF6-A2C3-45CB-A2AB-2B1E77776D4D}" type="presOf" srcId="{0F6E487A-4BC5-425A-8197-DC4C26CCF827}" destId="{BA449E81-762D-44BE-A443-273928511D0B}" srcOrd="0" destOrd="0" presId="urn:microsoft.com/office/officeart/2005/8/layout/lProcess1"/>
    <dgm:cxn modelId="{643455FF-D112-4DEB-B5CE-EADBB1245E10}" type="presOf" srcId="{8CED2FCF-749C-41D0-A05B-9F0AB7151700}" destId="{2911B442-C681-4644-A0B9-D61936C8AD83}" srcOrd="0" destOrd="0" presId="urn:microsoft.com/office/officeart/2005/8/layout/lProcess1"/>
    <dgm:cxn modelId="{CDC7274C-0710-4BF8-95CA-8611DAF9AE22}" type="presParOf" srcId="{6BA9581E-5684-4A07-8122-10BBEFB3ECFE}" destId="{90C5DC28-7286-408A-98BE-A412F58C47D3}" srcOrd="0" destOrd="0" presId="urn:microsoft.com/office/officeart/2005/8/layout/lProcess1"/>
    <dgm:cxn modelId="{2FA3FC8A-3B0D-4411-A4D7-0CA3B6AD1A86}" type="presParOf" srcId="{90C5DC28-7286-408A-98BE-A412F58C47D3}" destId="{CDC4DE0E-ABFC-49CA-A5FB-3C3917374657}" srcOrd="0" destOrd="0" presId="urn:microsoft.com/office/officeart/2005/8/layout/lProcess1"/>
    <dgm:cxn modelId="{4B170F2F-C344-4A95-8DCE-9EA925686BD9}" type="presParOf" srcId="{90C5DC28-7286-408A-98BE-A412F58C47D3}" destId="{08A576CF-DC22-48FE-86FF-88254F9BBC21}" srcOrd="1" destOrd="0" presId="urn:microsoft.com/office/officeart/2005/8/layout/lProcess1"/>
    <dgm:cxn modelId="{D1DB5F58-4103-498F-AFA9-1C434B02B5FB}" type="presParOf" srcId="{90C5DC28-7286-408A-98BE-A412F58C47D3}" destId="{FD92EBA4-648F-4A6F-9E57-971C04B12B54}" srcOrd="2" destOrd="0" presId="urn:microsoft.com/office/officeart/2005/8/layout/lProcess1"/>
    <dgm:cxn modelId="{E047311F-38DE-4140-AC1F-A87E1DF48C66}" type="presParOf" srcId="{90C5DC28-7286-408A-98BE-A412F58C47D3}" destId="{F035FD9B-3428-47E9-95A5-6E717BBAF911}" srcOrd="3" destOrd="0" presId="urn:microsoft.com/office/officeart/2005/8/layout/lProcess1"/>
    <dgm:cxn modelId="{87423D48-F8D1-4C08-A9F3-A663842265AD}" type="presParOf" srcId="{90C5DC28-7286-408A-98BE-A412F58C47D3}" destId="{D6BC7120-1A88-4F48-92BA-E283E6E2A473}" srcOrd="4" destOrd="0" presId="urn:microsoft.com/office/officeart/2005/8/layout/lProcess1"/>
    <dgm:cxn modelId="{5BD6017E-9872-4308-A8B9-EE1C2E6C5B29}" type="presParOf" srcId="{90C5DC28-7286-408A-98BE-A412F58C47D3}" destId="{7070420F-E4B3-4420-B848-A4115AE23E75}" srcOrd="5" destOrd="0" presId="urn:microsoft.com/office/officeart/2005/8/layout/lProcess1"/>
    <dgm:cxn modelId="{DB202DC2-9193-4F4E-B154-3EC3C127C220}" type="presParOf" srcId="{90C5DC28-7286-408A-98BE-A412F58C47D3}" destId="{310E9CA4-1B7F-49EC-A80F-FB35F01F8C9B}" srcOrd="6" destOrd="0" presId="urn:microsoft.com/office/officeart/2005/8/layout/lProcess1"/>
    <dgm:cxn modelId="{18011D00-FDFF-4A0D-994B-7016EBF476D3}" type="presParOf" srcId="{90C5DC28-7286-408A-98BE-A412F58C47D3}" destId="{C878DCB4-EAD2-4469-8527-710AC6E30F16}" srcOrd="7" destOrd="0" presId="urn:microsoft.com/office/officeart/2005/8/layout/lProcess1"/>
    <dgm:cxn modelId="{57F9E5F4-A421-41F9-9AA3-06614B5041BB}" type="presParOf" srcId="{90C5DC28-7286-408A-98BE-A412F58C47D3}" destId="{2911B442-C681-4644-A0B9-D61936C8AD83}" srcOrd="8" destOrd="0" presId="urn:microsoft.com/office/officeart/2005/8/layout/lProcess1"/>
    <dgm:cxn modelId="{2396A677-810F-4956-88F8-BF1070FF08F5}" type="presParOf" srcId="{90C5DC28-7286-408A-98BE-A412F58C47D3}" destId="{BA449E81-762D-44BE-A443-273928511D0B}" srcOrd="9" destOrd="0" presId="urn:microsoft.com/office/officeart/2005/8/layout/lProcess1"/>
    <dgm:cxn modelId="{D64BF120-E8DD-4149-9F4C-812EC5E53373}" type="presParOf" srcId="{90C5DC28-7286-408A-98BE-A412F58C47D3}" destId="{0C8B7F05-F0F5-47B4-A1AA-FA55CD341A68}" srcOrd="10"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4CC19-9DD6-4DA7-9085-E671BB3F2CD5}">
      <dsp:nvSpPr>
        <dsp:cNvPr id="0" name=""/>
        <dsp:cNvSpPr/>
      </dsp:nvSpPr>
      <dsp:spPr>
        <a:xfrm>
          <a:off x="3048000" y="1742510"/>
          <a:ext cx="1668009" cy="578978"/>
        </a:xfrm>
        <a:custGeom>
          <a:avLst/>
          <a:gdLst/>
          <a:ahLst/>
          <a:cxnLst/>
          <a:rect l="0" t="0" r="0" b="0"/>
          <a:pathLst>
            <a:path>
              <a:moveTo>
                <a:pt x="0" y="0"/>
              </a:moveTo>
              <a:lnTo>
                <a:pt x="0" y="289489"/>
              </a:lnTo>
              <a:lnTo>
                <a:pt x="1668009" y="289489"/>
              </a:lnTo>
              <a:lnTo>
                <a:pt x="1668009" y="5789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A84EF6-1C6F-400A-BDDB-87702C3D447C}">
      <dsp:nvSpPr>
        <dsp:cNvPr id="0" name=""/>
        <dsp:cNvSpPr/>
      </dsp:nvSpPr>
      <dsp:spPr>
        <a:xfrm>
          <a:off x="1379990" y="1742510"/>
          <a:ext cx="1668009" cy="578978"/>
        </a:xfrm>
        <a:custGeom>
          <a:avLst/>
          <a:gdLst/>
          <a:ahLst/>
          <a:cxnLst/>
          <a:rect l="0" t="0" r="0" b="0"/>
          <a:pathLst>
            <a:path>
              <a:moveTo>
                <a:pt x="1668009" y="0"/>
              </a:moveTo>
              <a:lnTo>
                <a:pt x="1668009" y="289489"/>
              </a:lnTo>
              <a:lnTo>
                <a:pt x="0" y="289489"/>
              </a:lnTo>
              <a:lnTo>
                <a:pt x="0" y="5789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7CD96D-CDB9-4860-BD42-11A0C8B4A1CC}">
      <dsp:nvSpPr>
        <dsp:cNvPr id="0" name=""/>
        <dsp:cNvSpPr/>
      </dsp:nvSpPr>
      <dsp:spPr>
        <a:xfrm>
          <a:off x="1669479" y="363990"/>
          <a:ext cx="2757041" cy="13785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dirty="0"/>
            <a:t>Does the entity have performance obligations?</a:t>
          </a:r>
        </a:p>
      </dsp:txBody>
      <dsp:txXfrm>
        <a:off x="1669479" y="363990"/>
        <a:ext cx="2757041" cy="1378520"/>
      </dsp:txXfrm>
    </dsp:sp>
    <dsp:sp modelId="{1CAA94ED-0382-4258-AAD1-A26640FCB5D2}">
      <dsp:nvSpPr>
        <dsp:cNvPr id="0" name=""/>
        <dsp:cNvSpPr/>
      </dsp:nvSpPr>
      <dsp:spPr>
        <a:xfrm>
          <a:off x="1469" y="2321489"/>
          <a:ext cx="2757041" cy="13785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dirty="0"/>
            <a:t>Yes – ED 70</a:t>
          </a:r>
        </a:p>
      </dsp:txBody>
      <dsp:txXfrm>
        <a:off x="1469" y="2321489"/>
        <a:ext cx="2757041" cy="1378520"/>
      </dsp:txXfrm>
    </dsp:sp>
    <dsp:sp modelId="{25C4EA72-BE80-4F59-AB26-04AAE7662DAB}">
      <dsp:nvSpPr>
        <dsp:cNvPr id="0" name=""/>
        <dsp:cNvSpPr/>
      </dsp:nvSpPr>
      <dsp:spPr>
        <a:xfrm>
          <a:off x="3337489" y="2321489"/>
          <a:ext cx="2757041" cy="13785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dirty="0"/>
            <a:t>No – ED 71</a:t>
          </a:r>
        </a:p>
      </dsp:txBody>
      <dsp:txXfrm>
        <a:off x="3337489" y="2321489"/>
        <a:ext cx="2757041" cy="1378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4DE0E-ABFC-49CA-A5FB-3C3917374657}">
      <dsp:nvSpPr>
        <dsp:cNvPr id="0" name=""/>
        <dsp:cNvSpPr/>
      </dsp:nvSpPr>
      <dsp:spPr>
        <a:xfrm>
          <a:off x="1778000" y="0"/>
          <a:ext cx="2539999" cy="63499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accent1"/>
              </a:solidFill>
            </a:rPr>
            <a:t>Identify the binding arrangement</a:t>
          </a:r>
        </a:p>
      </dsp:txBody>
      <dsp:txXfrm>
        <a:off x="1796598" y="18598"/>
        <a:ext cx="2502803" cy="597803"/>
      </dsp:txXfrm>
    </dsp:sp>
    <dsp:sp modelId="{3DBDCC31-5B66-4AFB-9916-3DC02BA577BB}">
      <dsp:nvSpPr>
        <dsp:cNvPr id="0" name=""/>
        <dsp:cNvSpPr/>
      </dsp:nvSpPr>
      <dsp:spPr>
        <a:xfrm rot="5400000">
          <a:off x="2992437" y="690562"/>
          <a:ext cx="111125" cy="11112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A37293-666A-4448-B87F-02E76F366AD2}">
      <dsp:nvSpPr>
        <dsp:cNvPr id="0" name=""/>
        <dsp:cNvSpPr/>
      </dsp:nvSpPr>
      <dsp:spPr>
        <a:xfrm>
          <a:off x="1778000" y="857250"/>
          <a:ext cx="2539999" cy="634999"/>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accent1"/>
              </a:solidFill>
            </a:rPr>
            <a:t>Identify performance obligations</a:t>
          </a:r>
        </a:p>
      </dsp:txBody>
      <dsp:txXfrm>
        <a:off x="1796598" y="875848"/>
        <a:ext cx="2502803" cy="597803"/>
      </dsp:txXfrm>
    </dsp:sp>
    <dsp:sp modelId="{50293EC2-5079-41CF-9223-7943D144CF66}">
      <dsp:nvSpPr>
        <dsp:cNvPr id="0" name=""/>
        <dsp:cNvSpPr/>
      </dsp:nvSpPr>
      <dsp:spPr>
        <a:xfrm rot="5400000">
          <a:off x="2992437" y="1547812"/>
          <a:ext cx="111125" cy="11112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1BCF0B-77DF-42BC-A9D9-CC36D84B2D8D}">
      <dsp:nvSpPr>
        <dsp:cNvPr id="0" name=""/>
        <dsp:cNvSpPr/>
      </dsp:nvSpPr>
      <dsp:spPr>
        <a:xfrm>
          <a:off x="1778000" y="1714500"/>
          <a:ext cx="2539999" cy="634999"/>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accent1"/>
              </a:solidFill>
            </a:rPr>
            <a:t>Determine the transaction price</a:t>
          </a:r>
        </a:p>
      </dsp:txBody>
      <dsp:txXfrm>
        <a:off x="1796598" y="1733098"/>
        <a:ext cx="2502803" cy="597803"/>
      </dsp:txXfrm>
    </dsp:sp>
    <dsp:sp modelId="{5E57799D-106D-4D81-9DEF-943D6B1C85D2}">
      <dsp:nvSpPr>
        <dsp:cNvPr id="0" name=""/>
        <dsp:cNvSpPr/>
      </dsp:nvSpPr>
      <dsp:spPr>
        <a:xfrm rot="5400000">
          <a:off x="2992437" y="2405062"/>
          <a:ext cx="111125" cy="11112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881663-D09D-44E7-9852-A6A0825592FF}">
      <dsp:nvSpPr>
        <dsp:cNvPr id="0" name=""/>
        <dsp:cNvSpPr/>
      </dsp:nvSpPr>
      <dsp:spPr>
        <a:xfrm>
          <a:off x="1778000" y="2571750"/>
          <a:ext cx="2539999" cy="634999"/>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accent1"/>
              </a:solidFill>
            </a:rPr>
            <a:t>Allocate the transaction price</a:t>
          </a:r>
        </a:p>
      </dsp:txBody>
      <dsp:txXfrm>
        <a:off x="1796598" y="2590348"/>
        <a:ext cx="2502803" cy="597803"/>
      </dsp:txXfrm>
    </dsp:sp>
    <dsp:sp modelId="{48624A0E-DEB8-476E-9F6A-13D59130C366}">
      <dsp:nvSpPr>
        <dsp:cNvPr id="0" name=""/>
        <dsp:cNvSpPr/>
      </dsp:nvSpPr>
      <dsp:spPr>
        <a:xfrm rot="5400000">
          <a:off x="2992437" y="3262312"/>
          <a:ext cx="111125" cy="11112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078FBD-BECC-4926-8709-C6C8974EA24B}">
      <dsp:nvSpPr>
        <dsp:cNvPr id="0" name=""/>
        <dsp:cNvSpPr/>
      </dsp:nvSpPr>
      <dsp:spPr>
        <a:xfrm>
          <a:off x="1778000" y="3429000"/>
          <a:ext cx="2539999" cy="634999"/>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accent1"/>
              </a:solidFill>
            </a:rPr>
            <a:t>Recognize revenue</a:t>
          </a:r>
        </a:p>
      </dsp:txBody>
      <dsp:txXfrm>
        <a:off x="1796598" y="3447598"/>
        <a:ext cx="2502803" cy="5978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4DE0E-ABFC-49CA-A5FB-3C3917374657}">
      <dsp:nvSpPr>
        <dsp:cNvPr id="0" name=""/>
        <dsp:cNvSpPr/>
      </dsp:nvSpPr>
      <dsp:spPr>
        <a:xfrm>
          <a:off x="967918" y="1984"/>
          <a:ext cx="6216656" cy="52387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accent1"/>
              </a:solidFill>
              <a:latin typeface="+mn-lt"/>
            </a:rPr>
            <a:t>Is there an asset to be recognized?</a:t>
          </a:r>
          <a:endParaRPr lang="en-GB" sz="1800" kern="1200" dirty="0">
            <a:solidFill>
              <a:schemeClr val="accent1"/>
            </a:solidFill>
            <a:latin typeface="+mn-lt"/>
          </a:endParaRPr>
        </a:p>
      </dsp:txBody>
      <dsp:txXfrm>
        <a:off x="983262" y="17328"/>
        <a:ext cx="6185968" cy="493186"/>
      </dsp:txXfrm>
    </dsp:sp>
    <dsp:sp modelId="{08A576CF-DC22-48FE-86FF-88254F9BBC21}">
      <dsp:nvSpPr>
        <dsp:cNvPr id="0" name=""/>
        <dsp:cNvSpPr/>
      </dsp:nvSpPr>
      <dsp:spPr>
        <a:xfrm rot="5400000">
          <a:off x="4030407" y="571698"/>
          <a:ext cx="91678" cy="9167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92EBA4-648F-4A6F-9E57-971C04B12B54}">
      <dsp:nvSpPr>
        <dsp:cNvPr id="0" name=""/>
        <dsp:cNvSpPr/>
      </dsp:nvSpPr>
      <dsp:spPr>
        <a:xfrm>
          <a:off x="967918" y="709215"/>
          <a:ext cx="6216656" cy="523874"/>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accent1"/>
              </a:solidFill>
              <a:latin typeface="+mn-lt"/>
            </a:rPr>
            <a:t>Inflow a contribution from owners?</a:t>
          </a:r>
        </a:p>
      </dsp:txBody>
      <dsp:txXfrm>
        <a:off x="983262" y="724559"/>
        <a:ext cx="6185968" cy="493186"/>
      </dsp:txXfrm>
    </dsp:sp>
    <dsp:sp modelId="{F035FD9B-3428-47E9-95A5-6E717BBAF911}">
      <dsp:nvSpPr>
        <dsp:cNvPr id="0" name=""/>
        <dsp:cNvSpPr/>
      </dsp:nvSpPr>
      <dsp:spPr>
        <a:xfrm rot="5400000">
          <a:off x="4030407" y="1278929"/>
          <a:ext cx="91678" cy="9167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BC7120-1A88-4F48-92BA-E283E6E2A473}">
      <dsp:nvSpPr>
        <dsp:cNvPr id="0" name=""/>
        <dsp:cNvSpPr/>
      </dsp:nvSpPr>
      <dsp:spPr>
        <a:xfrm>
          <a:off x="967918" y="1416446"/>
          <a:ext cx="6216656" cy="523874"/>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accent1"/>
              </a:solidFill>
              <a:latin typeface="+mn-lt"/>
            </a:rPr>
            <a:t>Does the transaction arise from a binding arrangement?</a:t>
          </a:r>
        </a:p>
      </dsp:txBody>
      <dsp:txXfrm>
        <a:off x="983262" y="1431790"/>
        <a:ext cx="6185968" cy="493186"/>
      </dsp:txXfrm>
    </dsp:sp>
    <dsp:sp modelId="{7070420F-E4B3-4420-B848-A4115AE23E75}">
      <dsp:nvSpPr>
        <dsp:cNvPr id="0" name=""/>
        <dsp:cNvSpPr/>
      </dsp:nvSpPr>
      <dsp:spPr>
        <a:xfrm rot="5400000">
          <a:off x="4030407" y="1986160"/>
          <a:ext cx="91678" cy="9167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0E9CA4-1B7F-49EC-A80F-FB35F01F8C9B}">
      <dsp:nvSpPr>
        <dsp:cNvPr id="0" name=""/>
        <dsp:cNvSpPr/>
      </dsp:nvSpPr>
      <dsp:spPr>
        <a:xfrm>
          <a:off x="967918" y="2123678"/>
          <a:ext cx="6216656" cy="523874"/>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accent1"/>
              </a:solidFill>
              <a:latin typeface="+mn-lt"/>
            </a:rPr>
            <a:t>Performance obligations?</a:t>
          </a:r>
          <a:br>
            <a:rPr lang="en-GB" sz="1800" b="1" kern="1200" dirty="0">
              <a:solidFill>
                <a:schemeClr val="accent1"/>
              </a:solidFill>
              <a:latin typeface="+mn-lt"/>
            </a:rPr>
          </a:br>
          <a:r>
            <a:rPr lang="en-GB" sz="1800" b="1" kern="1200" dirty="0">
              <a:solidFill>
                <a:schemeClr val="accent1"/>
              </a:solidFill>
              <a:latin typeface="+mn-lt"/>
            </a:rPr>
            <a:t>(If so, ED 70)</a:t>
          </a:r>
        </a:p>
      </dsp:txBody>
      <dsp:txXfrm>
        <a:off x="983262" y="2139022"/>
        <a:ext cx="6185968" cy="493186"/>
      </dsp:txXfrm>
    </dsp:sp>
    <dsp:sp modelId="{C878DCB4-EAD2-4469-8527-710AC6E30F16}">
      <dsp:nvSpPr>
        <dsp:cNvPr id="0" name=""/>
        <dsp:cNvSpPr/>
      </dsp:nvSpPr>
      <dsp:spPr>
        <a:xfrm rot="5400000">
          <a:off x="4030407" y="2693392"/>
          <a:ext cx="91678" cy="9167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11B442-C681-4644-A0B9-D61936C8AD83}">
      <dsp:nvSpPr>
        <dsp:cNvPr id="0" name=""/>
        <dsp:cNvSpPr/>
      </dsp:nvSpPr>
      <dsp:spPr>
        <a:xfrm>
          <a:off x="967918" y="2830909"/>
          <a:ext cx="6216656" cy="523874"/>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accent1"/>
              </a:solidFill>
              <a:latin typeface="+mn-lt"/>
            </a:rPr>
            <a:t>Present obligations?</a:t>
          </a:r>
          <a:br>
            <a:rPr lang="en-GB" sz="1800" b="1" kern="1200" dirty="0">
              <a:solidFill>
                <a:schemeClr val="accent1"/>
              </a:solidFill>
              <a:latin typeface="+mn-lt"/>
            </a:rPr>
          </a:br>
          <a:r>
            <a:rPr lang="en-GB" sz="1800" b="1" kern="1200" dirty="0">
              <a:solidFill>
                <a:schemeClr val="accent1"/>
              </a:solidFill>
              <a:latin typeface="+mn-lt"/>
            </a:rPr>
            <a:t>(If not, recognize revenue when resources controlled)</a:t>
          </a:r>
        </a:p>
      </dsp:txBody>
      <dsp:txXfrm>
        <a:off x="983262" y="2846253"/>
        <a:ext cx="6185968" cy="493186"/>
      </dsp:txXfrm>
    </dsp:sp>
    <dsp:sp modelId="{BA449E81-762D-44BE-A443-273928511D0B}">
      <dsp:nvSpPr>
        <dsp:cNvPr id="0" name=""/>
        <dsp:cNvSpPr/>
      </dsp:nvSpPr>
      <dsp:spPr>
        <a:xfrm rot="5400000">
          <a:off x="4030407" y="3400623"/>
          <a:ext cx="91678" cy="9167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8B7F05-F0F5-47B4-A1AA-FA55CD341A68}">
      <dsp:nvSpPr>
        <dsp:cNvPr id="0" name=""/>
        <dsp:cNvSpPr/>
      </dsp:nvSpPr>
      <dsp:spPr>
        <a:xfrm>
          <a:off x="967918" y="3538140"/>
          <a:ext cx="6216656" cy="523874"/>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accent1"/>
              </a:solidFill>
              <a:latin typeface="+mn-lt"/>
            </a:rPr>
            <a:t>Recognize revenue</a:t>
          </a:r>
        </a:p>
      </dsp:txBody>
      <dsp:txXfrm>
        <a:off x="983262" y="3553484"/>
        <a:ext cx="6185968" cy="49318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17DA4D-4F6B-4C34-AF93-58119A5A0D82}" type="datetimeFigureOut">
              <a:rPr lang="en-GB" smtClean="0"/>
              <a:t>21/10/2020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3BB77B-BA44-41D2-BB91-E9FCE56A12AC}" type="slidenum">
              <a:rPr lang="en-GB" smtClean="0"/>
              <a:t>‹#›</a:t>
            </a:fld>
            <a:endParaRPr lang="en-GB"/>
          </a:p>
        </p:txBody>
      </p:sp>
    </p:spTree>
    <p:extLst>
      <p:ext uri="{BB962C8B-B14F-4D97-AF65-F5344CB8AC3E}">
        <p14:creationId xmlns:p14="http://schemas.microsoft.com/office/powerpoint/2010/main" val="2743091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fld id="{153BB77B-BA44-41D2-BB91-E9FCE56A12AC}" type="slidenum">
              <a:rPr lang="en-GB" smtClean="0"/>
              <a:t>3</a:t>
            </a:fld>
            <a:endParaRPr lang="en-GB"/>
          </a:p>
        </p:txBody>
      </p:sp>
    </p:spTree>
    <p:extLst>
      <p:ext uri="{BB962C8B-B14F-4D97-AF65-F5344CB8AC3E}">
        <p14:creationId xmlns:p14="http://schemas.microsoft.com/office/powerpoint/2010/main" val="1983662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proposals are complemented by a proposed new Standard on transfer expenses. ED 72, </a:t>
            </a:r>
            <a:r>
              <a:rPr lang="en-US" sz="1200" i="1" kern="1200" dirty="0">
                <a:solidFill>
                  <a:schemeClr val="tx1"/>
                </a:solidFill>
                <a:effectLst/>
                <a:latin typeface="+mn-lt"/>
                <a:ea typeface="+mn-ea"/>
                <a:cs typeface="+mn-cs"/>
              </a:rPr>
              <a:t>Transfer Expenses</a:t>
            </a:r>
            <a:r>
              <a:rPr lang="en-US" sz="1200" kern="1200" dirty="0">
                <a:solidFill>
                  <a:schemeClr val="tx1"/>
                </a:solidFill>
                <a:effectLst/>
                <a:latin typeface="+mn-lt"/>
                <a:ea typeface="+mn-ea"/>
                <a:cs typeface="+mn-cs"/>
              </a:rPr>
              <a:t> is discussed in the Expenses module.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Under these proposals, the current separation of revenue transactions into exchange transactions and non-exchange transactions will be replaced by a distinction based on whether the entity must satisfy performance obligations to be entitled to the revenue or not.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ED 70, </a:t>
            </a:r>
            <a:r>
              <a:rPr lang="en-GB" sz="1200" i="1" kern="0" dirty="0">
                <a:solidFill>
                  <a:srgbClr val="000000">
                    <a:lumMod val="65000"/>
                    <a:lumOff val="35000"/>
                  </a:srgbClr>
                </a:solidFill>
                <a:latin typeface="Arial" pitchFamily="34" charset="0"/>
                <a:ea typeface="ＭＳ Ｐゴシック" charset="0"/>
                <a:cs typeface="Arial" pitchFamily="34" charset="0"/>
              </a:rPr>
              <a:t>Revenue with Performance Obligations</a:t>
            </a:r>
            <a:r>
              <a:rPr lang="en-GB" sz="1200" i="0" kern="0" dirty="0">
                <a:solidFill>
                  <a:srgbClr val="000000">
                    <a:lumMod val="65000"/>
                    <a:lumOff val="35000"/>
                  </a:srgbClr>
                </a:solidFill>
                <a:latin typeface="Arial" pitchFamily="34" charset="0"/>
                <a:ea typeface="ＭＳ Ｐゴシック" charset="0"/>
                <a:cs typeface="Arial" pitchFamily="34" charset="0"/>
              </a:rPr>
              <a:t>, is based on IFRS 15, </a:t>
            </a:r>
            <a:r>
              <a:rPr lang="en-GB" sz="1200" i="1" kern="0" dirty="0">
                <a:solidFill>
                  <a:srgbClr val="000000">
                    <a:lumMod val="65000"/>
                    <a:lumOff val="35000"/>
                  </a:srgbClr>
                </a:solidFill>
                <a:latin typeface="Arial" pitchFamily="34" charset="0"/>
                <a:ea typeface="ＭＳ Ｐゴシック" charset="0"/>
                <a:cs typeface="Arial" pitchFamily="34" charset="0"/>
              </a:rPr>
              <a:t>Revenue from Contracts with Customers</a:t>
            </a:r>
            <a:r>
              <a:rPr lang="en-GB" sz="1200" i="0" kern="0" dirty="0">
                <a:solidFill>
                  <a:srgbClr val="000000">
                    <a:lumMod val="65000"/>
                    <a:lumOff val="35000"/>
                  </a:srgbClr>
                </a:solidFill>
                <a:latin typeface="Arial" pitchFamily="34" charset="0"/>
                <a:ea typeface="ＭＳ Ｐゴシック" charset="0"/>
                <a:cs typeface="Arial" pitchFamily="34" charset="0"/>
              </a:rPr>
              <a:t>. If participants are familiar with IFRS 15, they should be comfortable with the proposals in ED 70. ED 70 would replace IPSAS 9, and would address the exchange transactions covered by that standard. Some non-exchange transactions will also be within the scope of ED 70.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kern="0" dirty="0">
              <a:solidFill>
                <a:srgbClr val="000000">
                  <a:lumMod val="65000"/>
                  <a:lumOff val="35000"/>
                </a:srgbClr>
              </a:solidFill>
              <a:effectLst/>
              <a:latin typeface="Arial" pitchFamily="34" charset="0"/>
              <a:ea typeface="ＭＳ Ｐゴシック"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0" dirty="0">
                <a:solidFill>
                  <a:srgbClr val="000000">
                    <a:lumMod val="65000"/>
                    <a:lumOff val="35000"/>
                  </a:srgbClr>
                </a:solidFill>
                <a:effectLst/>
                <a:latin typeface="Arial" pitchFamily="34" charset="0"/>
                <a:ea typeface="ＭＳ Ｐゴシック" charset="0"/>
                <a:cs typeface="Arial" pitchFamily="34" charset="0"/>
              </a:rPr>
              <a:t>ED 71, </a:t>
            </a:r>
            <a:r>
              <a:rPr lang="en-GB" sz="1200" i="1" kern="0" dirty="0">
                <a:solidFill>
                  <a:srgbClr val="000000">
                    <a:lumMod val="65000"/>
                    <a:lumOff val="35000"/>
                  </a:srgbClr>
                </a:solidFill>
                <a:effectLst/>
                <a:latin typeface="Arial" pitchFamily="34" charset="0"/>
                <a:ea typeface="ＭＳ Ｐゴシック" charset="0"/>
                <a:cs typeface="Arial" pitchFamily="34" charset="0"/>
              </a:rPr>
              <a:t>Revenue without Performance Obligations</a:t>
            </a:r>
            <a:r>
              <a:rPr lang="en-GB" sz="1200" i="0" kern="0" dirty="0">
                <a:solidFill>
                  <a:srgbClr val="000000">
                    <a:lumMod val="65000"/>
                    <a:lumOff val="35000"/>
                  </a:srgbClr>
                </a:solidFill>
                <a:effectLst/>
                <a:latin typeface="Arial" pitchFamily="34" charset="0"/>
                <a:ea typeface="ＭＳ Ｐゴシック" charset="0"/>
                <a:cs typeface="Arial" pitchFamily="34" charset="0"/>
              </a:rPr>
              <a:t>, is a proposed public sector specific IPSAS that would replace IPSAS 23.</a:t>
            </a:r>
            <a:endParaRPr lang="en-GB" sz="1200" kern="1200" dirty="0">
              <a:solidFill>
                <a:schemeClr val="tx1"/>
              </a:solidFill>
              <a:effectLst/>
              <a:latin typeface="+mn-lt"/>
              <a:ea typeface="+mn-ea"/>
              <a:cs typeface="+mn-cs"/>
            </a:endParaRPr>
          </a:p>
          <a:p>
            <a:endParaRPr lang="en-GB" i="0" dirty="0"/>
          </a:p>
        </p:txBody>
      </p:sp>
      <p:sp>
        <p:nvSpPr>
          <p:cNvPr id="4" name="Slide Number Placeholder 3"/>
          <p:cNvSpPr>
            <a:spLocks noGrp="1"/>
          </p:cNvSpPr>
          <p:nvPr>
            <p:ph type="sldNum" sz="quarter" idx="5"/>
          </p:nvPr>
        </p:nvSpPr>
        <p:spPr/>
        <p:txBody>
          <a:bodyPr/>
          <a:lstStyle/>
          <a:p>
            <a:fld id="{153BB77B-BA44-41D2-BB91-E9FCE56A12AC}" type="slidenum">
              <a:rPr lang="en-GB" smtClean="0"/>
              <a:t>4</a:t>
            </a:fld>
            <a:endParaRPr lang="en-GB"/>
          </a:p>
        </p:txBody>
      </p:sp>
    </p:spTree>
    <p:extLst>
      <p:ext uri="{BB962C8B-B14F-4D97-AF65-F5344CB8AC3E}">
        <p14:creationId xmlns:p14="http://schemas.microsoft.com/office/powerpoint/2010/main" val="3470009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kern="1200" dirty="0">
                <a:solidFill>
                  <a:schemeClr val="tx1"/>
                </a:solidFill>
                <a:effectLst/>
                <a:latin typeface="+mn-lt"/>
                <a:ea typeface="+mn-ea"/>
                <a:cs typeface="+mn-cs"/>
              </a:rPr>
              <a:t>This definition is based on the definition of a performance obligation in IFRS 15. ED 70 is more explicit that a requirement to transfer goods or services to third party beneficiaries is a performance obligation. If participants are familiar with IFRS 15, this could be highlighted.</a:t>
            </a:r>
            <a:endParaRPr lang="en-GB" i="0" dirty="0"/>
          </a:p>
        </p:txBody>
      </p:sp>
      <p:sp>
        <p:nvSpPr>
          <p:cNvPr id="4" name="Slide Number Placeholder 3"/>
          <p:cNvSpPr>
            <a:spLocks noGrp="1"/>
          </p:cNvSpPr>
          <p:nvPr>
            <p:ph type="sldNum" sz="quarter" idx="5"/>
          </p:nvPr>
        </p:nvSpPr>
        <p:spPr/>
        <p:txBody>
          <a:bodyPr/>
          <a:lstStyle/>
          <a:p>
            <a:fld id="{153BB77B-BA44-41D2-BB91-E9FCE56A12AC}" type="slidenum">
              <a:rPr lang="en-GB" smtClean="0"/>
              <a:t>5</a:t>
            </a:fld>
            <a:endParaRPr lang="en-GB"/>
          </a:p>
        </p:txBody>
      </p:sp>
    </p:spTree>
    <p:extLst>
      <p:ext uri="{BB962C8B-B14F-4D97-AF65-F5344CB8AC3E}">
        <p14:creationId xmlns:p14="http://schemas.microsoft.com/office/powerpoint/2010/main" val="851571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fld id="{153BB77B-BA44-41D2-BB91-E9FCE56A12AC}" type="slidenum">
              <a:rPr lang="en-GB" smtClean="0"/>
              <a:t>6</a:t>
            </a:fld>
            <a:endParaRPr lang="en-GB"/>
          </a:p>
        </p:txBody>
      </p:sp>
    </p:spTree>
    <p:extLst>
      <p:ext uri="{BB962C8B-B14F-4D97-AF65-F5344CB8AC3E}">
        <p14:creationId xmlns:p14="http://schemas.microsoft.com/office/powerpoint/2010/main" val="3789613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The Revenues module provides more details about each step (page 54).</a:t>
            </a:r>
          </a:p>
        </p:txBody>
      </p:sp>
      <p:sp>
        <p:nvSpPr>
          <p:cNvPr id="4" name="Slide Number Placeholder 3"/>
          <p:cNvSpPr>
            <a:spLocks noGrp="1"/>
          </p:cNvSpPr>
          <p:nvPr>
            <p:ph type="sldNum" sz="quarter" idx="5"/>
          </p:nvPr>
        </p:nvSpPr>
        <p:spPr/>
        <p:txBody>
          <a:bodyPr/>
          <a:lstStyle/>
          <a:p>
            <a:fld id="{153BB77B-BA44-41D2-BB91-E9FCE56A12AC}" type="slidenum">
              <a:rPr lang="en-GB" smtClean="0"/>
              <a:t>7</a:t>
            </a:fld>
            <a:endParaRPr lang="en-GB"/>
          </a:p>
        </p:txBody>
      </p:sp>
    </p:spTree>
    <p:extLst>
      <p:ext uri="{BB962C8B-B14F-4D97-AF65-F5344CB8AC3E}">
        <p14:creationId xmlns:p14="http://schemas.microsoft.com/office/powerpoint/2010/main" val="3107969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The Revenues module provides more details about each step (starting on page 55 - 56)</a:t>
            </a:r>
          </a:p>
          <a:p>
            <a:endParaRPr lang="en-GB" i="0" dirty="0"/>
          </a:p>
        </p:txBody>
      </p:sp>
      <p:sp>
        <p:nvSpPr>
          <p:cNvPr id="4" name="Slide Number Placeholder 3"/>
          <p:cNvSpPr>
            <a:spLocks noGrp="1"/>
          </p:cNvSpPr>
          <p:nvPr>
            <p:ph type="sldNum" sz="quarter" idx="5"/>
          </p:nvPr>
        </p:nvSpPr>
        <p:spPr/>
        <p:txBody>
          <a:bodyPr/>
          <a:lstStyle/>
          <a:p>
            <a:fld id="{153BB77B-BA44-41D2-BB91-E9FCE56A12AC}" type="slidenum">
              <a:rPr lang="en-GB" smtClean="0"/>
              <a:t>8</a:t>
            </a:fld>
            <a:endParaRPr lang="en-GB"/>
          </a:p>
        </p:txBody>
      </p:sp>
    </p:spTree>
    <p:extLst>
      <p:ext uri="{BB962C8B-B14F-4D97-AF65-F5344CB8AC3E}">
        <p14:creationId xmlns:p14="http://schemas.microsoft.com/office/powerpoint/2010/main" val="457828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The Revenues module provides more details about each type of present obligation (page 56).</a:t>
            </a:r>
          </a:p>
          <a:p>
            <a:endParaRPr lang="en-GB" i="0" dirty="0"/>
          </a:p>
        </p:txBody>
      </p:sp>
      <p:sp>
        <p:nvSpPr>
          <p:cNvPr id="4" name="Slide Number Placeholder 3"/>
          <p:cNvSpPr>
            <a:spLocks noGrp="1"/>
          </p:cNvSpPr>
          <p:nvPr>
            <p:ph type="sldNum" sz="quarter" idx="5"/>
          </p:nvPr>
        </p:nvSpPr>
        <p:spPr/>
        <p:txBody>
          <a:bodyPr/>
          <a:lstStyle/>
          <a:p>
            <a:fld id="{153BB77B-BA44-41D2-BB91-E9FCE56A12AC}" type="slidenum">
              <a:rPr lang="en-GB" smtClean="0"/>
              <a:t>9</a:t>
            </a:fld>
            <a:endParaRPr lang="en-GB"/>
          </a:p>
        </p:txBody>
      </p:sp>
    </p:spTree>
    <p:extLst>
      <p:ext uri="{BB962C8B-B14F-4D97-AF65-F5344CB8AC3E}">
        <p14:creationId xmlns:p14="http://schemas.microsoft.com/office/powerpoint/2010/main" val="3351978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fld id="{153BB77B-BA44-41D2-BB91-E9FCE56A12AC}" type="slidenum">
              <a:rPr lang="en-GB" smtClean="0"/>
              <a:t>10</a:t>
            </a:fld>
            <a:endParaRPr lang="en-GB"/>
          </a:p>
        </p:txBody>
      </p:sp>
    </p:spTree>
    <p:extLst>
      <p:ext uri="{BB962C8B-B14F-4D97-AF65-F5344CB8AC3E}">
        <p14:creationId xmlns:p14="http://schemas.microsoft.com/office/powerpoint/2010/main" val="1902245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further information on the proposals, visit the IPSASB website. The website includes the Exposure Drafts, At a Glance Summaries and Webcasts to help stakeholders understand and comment on the proposals.</a:t>
            </a:r>
          </a:p>
          <a:p>
            <a:endParaRPr lang="en-GB" dirty="0"/>
          </a:p>
          <a:p>
            <a:r>
              <a:rPr lang="en-GB" dirty="0"/>
              <a:t>ED 70: - https://www.ipsasb.org/publications/exposure-draft-70-revenue-performance-obligations</a:t>
            </a:r>
          </a:p>
          <a:p>
            <a:endParaRPr lang="en-GB" dirty="0"/>
          </a:p>
          <a:p>
            <a:r>
              <a:rPr lang="en-GB" dirty="0"/>
              <a:t>ED 71 - https://www.ipsasb.org/publications/exposure-draft-71-revenue-without-performance-obligations</a:t>
            </a:r>
          </a:p>
        </p:txBody>
      </p:sp>
      <p:sp>
        <p:nvSpPr>
          <p:cNvPr id="4" name="Slide Number Placeholder 3"/>
          <p:cNvSpPr>
            <a:spLocks noGrp="1"/>
          </p:cNvSpPr>
          <p:nvPr>
            <p:ph type="sldNum" sz="quarter" idx="5"/>
          </p:nvPr>
        </p:nvSpPr>
        <p:spPr/>
        <p:txBody>
          <a:bodyPr/>
          <a:lstStyle/>
          <a:p>
            <a:fld id="{153BB77B-BA44-41D2-BB91-E9FCE56A12AC}" type="slidenum">
              <a:rPr lang="en-GB" smtClean="0"/>
              <a:t>11</a:t>
            </a:fld>
            <a:endParaRPr lang="en-GB"/>
          </a:p>
        </p:txBody>
      </p:sp>
    </p:spTree>
    <p:extLst>
      <p:ext uri="{BB962C8B-B14F-4D97-AF65-F5344CB8AC3E}">
        <p14:creationId xmlns:p14="http://schemas.microsoft.com/office/powerpoint/2010/main" val="2112634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8337" y="2696789"/>
            <a:ext cx="12011753" cy="9008111"/>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rcRect/>
          <a:stretch/>
        </p:blipFill>
        <p:spPr>
          <a:xfrm>
            <a:off x="-48577" y="-1689528"/>
            <a:ext cx="9241154" cy="6930041"/>
          </a:xfrm>
          <a:prstGeom prst="rect">
            <a:avLst/>
          </a:prstGeom>
        </p:spPr>
      </p:pic>
      <p:pic>
        <p:nvPicPr>
          <p:cNvPr id="3" name="Picture 2" descr="4-Revenu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2221" y="1675059"/>
            <a:ext cx="11891705" cy="8918082"/>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Revenue: IPSASB Proposals for Revenue</a:t>
            </a:r>
          </a:p>
          <a:p>
            <a:pPr algn="l"/>
            <a:endParaRPr lang="en-US" sz="1200" b="1" dirty="0"/>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Revenues: IPSASB Proposals for Revenue</a:t>
            </a:r>
          </a:p>
        </p:txBody>
      </p:sp>
      <p:sp>
        <p:nvSpPr>
          <p:cNvPr id="7" name="TextBox 6"/>
          <p:cNvSpPr txBox="1"/>
          <p:nvPr/>
        </p:nvSpPr>
        <p:spPr>
          <a:xfrm>
            <a:off x="495300" y="881956"/>
            <a:ext cx="7366000" cy="1938992"/>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Accounting for Taxes Under ED 71</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kern="0" dirty="0">
              <a:solidFill>
                <a:srgbClr val="000000">
                  <a:lumMod val="65000"/>
                  <a:lumOff val="35000"/>
                </a:srgbClr>
              </a:solidFill>
              <a:latin typeface="Arial" pitchFamily="34" charset="0"/>
              <a:ea typeface="ＭＳ Ｐゴシック" charset="0"/>
              <a:cs typeface="Arial" pitchFamily="34" charset="0"/>
            </a:endParaRPr>
          </a:p>
          <a:p>
            <a:pPr marL="342900" indent="-342900">
              <a:buFont typeface="Arial" panose="020B0604020202020204" pitchFamily="34" charset="0"/>
              <a:buChar char="•"/>
            </a:pPr>
            <a:r>
              <a:rPr lang="en-GB" sz="2000" kern="0" dirty="0">
                <a:solidFill>
                  <a:srgbClr val="000000">
                    <a:lumMod val="65000"/>
                    <a:lumOff val="35000"/>
                  </a:srgbClr>
                </a:solidFill>
                <a:latin typeface="Arial" pitchFamily="34" charset="0"/>
                <a:ea typeface="ＭＳ Ｐゴシック" charset="0"/>
                <a:cs typeface="Arial" pitchFamily="34" charset="0"/>
              </a:rPr>
              <a:t>ED 71 does not propose any changes in the accounting for tax revenue. Accounting for taxes would remain the same as in IPSAS 23.</a:t>
            </a:r>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2975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Revenues: IPSASB Proposals for Revenue</a:t>
            </a:r>
          </a:p>
        </p:txBody>
      </p:sp>
      <p:sp>
        <p:nvSpPr>
          <p:cNvPr id="7" name="TextBox 6"/>
          <p:cNvSpPr txBox="1"/>
          <p:nvPr/>
        </p:nvSpPr>
        <p:spPr>
          <a:xfrm>
            <a:off x="495300" y="881956"/>
            <a:ext cx="8089900" cy="70788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For Further Information</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4" name="Picture 4" descr="http://www.eko-punkt.de/fileadmin/user_upload/ekopunkt/bilder/Fragezeichen_545.jpg"/>
          <p:cNvPicPr>
            <a:picLocks noChangeAspect="1" noChangeArrowheads="1"/>
          </p:cNvPicPr>
          <p:nvPr/>
        </p:nvPicPr>
        <p:blipFill>
          <a:blip r:embed="rId3"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8" name="Rectangle 7"/>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1265582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Revenues</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3781106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Revenues: IPSASB Proposals for Revenue</a:t>
            </a:r>
          </a:p>
        </p:txBody>
      </p:sp>
      <p:sp>
        <p:nvSpPr>
          <p:cNvPr id="7" name="TextBox 6"/>
          <p:cNvSpPr txBox="1"/>
          <p:nvPr/>
        </p:nvSpPr>
        <p:spPr>
          <a:xfrm>
            <a:off x="495300" y="881956"/>
            <a:ext cx="8089900" cy="440120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Purpose of Session</a:t>
            </a:r>
          </a:p>
          <a:p>
            <a:endParaRPr lang="en-US" sz="2000" b="1" dirty="0">
              <a:solidFill>
                <a:schemeClr val="bg1">
                  <a:lumMod val="50000"/>
                </a:schemeClr>
              </a:solidFill>
              <a:latin typeface="Arial" panose="020B0604020202020204" pitchFamily="34" charset="0"/>
              <a:cs typeface="Arial" panose="020B0604020202020204" pitchFamily="34" charset="0"/>
            </a:endParaRPr>
          </a:p>
          <a:p>
            <a:r>
              <a:rPr lang="en-GB" sz="2000" kern="0" dirty="0">
                <a:solidFill>
                  <a:srgbClr val="000000">
                    <a:lumMod val="65000"/>
                    <a:lumOff val="35000"/>
                  </a:srgbClr>
                </a:solidFill>
                <a:latin typeface="Arial" pitchFamily="34" charset="0"/>
                <a:ea typeface="ＭＳ Ｐゴシック" charset="0"/>
                <a:cs typeface="Arial" pitchFamily="34" charset="0"/>
              </a:rPr>
              <a:t>The IPSASB is proposing changes to its requirements for accounting for revenue</a:t>
            </a:r>
          </a:p>
          <a:p>
            <a:endParaRPr lang="en-GB" sz="2000" kern="0" dirty="0">
              <a:solidFill>
                <a:srgbClr val="000000">
                  <a:lumMod val="65000"/>
                  <a:lumOff val="35000"/>
                </a:srgbClr>
              </a:solidFill>
              <a:latin typeface="Arial" pitchFamily="34" charset="0"/>
              <a:ea typeface="ＭＳ Ｐゴシック" charset="0"/>
              <a:cs typeface="Arial" pitchFamily="34" charset="0"/>
            </a:endParaRPr>
          </a:p>
          <a:p>
            <a:r>
              <a:rPr lang="en-GB" sz="2000" kern="0" dirty="0">
                <a:solidFill>
                  <a:srgbClr val="000000">
                    <a:lumMod val="65000"/>
                    <a:lumOff val="35000"/>
                  </a:srgbClr>
                </a:solidFill>
                <a:latin typeface="Arial" pitchFamily="34" charset="0"/>
                <a:ea typeface="ＭＳ Ｐゴシック" charset="0"/>
                <a:cs typeface="Arial" pitchFamily="34" charset="0"/>
              </a:rPr>
              <a:t>Participants who are preparing to adopt the accrual basis IPSAS should be aware of the proposals so that they can ensure any revenue systems and procedures being developed for the transition process will be capable of dealing with the proposed accounting.</a:t>
            </a:r>
          </a:p>
          <a:p>
            <a:endParaRPr lang="en-GB" sz="2000" kern="0" dirty="0">
              <a:solidFill>
                <a:srgbClr val="000000">
                  <a:lumMod val="65000"/>
                  <a:lumOff val="35000"/>
                </a:srgbClr>
              </a:solidFill>
              <a:latin typeface="Arial" pitchFamily="34" charset="0"/>
              <a:ea typeface="ＭＳ Ｐゴシック" charset="0"/>
              <a:cs typeface="Arial" pitchFamily="34" charset="0"/>
            </a:endParaRPr>
          </a:p>
          <a:p>
            <a:r>
              <a:rPr lang="en-GB" sz="2000" kern="0" dirty="0">
                <a:solidFill>
                  <a:srgbClr val="000000">
                    <a:lumMod val="65000"/>
                    <a:lumOff val="35000"/>
                  </a:srgbClr>
                </a:solidFill>
                <a:latin typeface="Arial" pitchFamily="34" charset="0"/>
                <a:ea typeface="ＭＳ Ｐゴシック" charset="0"/>
                <a:cs typeface="Arial" pitchFamily="34" charset="0"/>
              </a:rPr>
              <a:t>The accounting discussed in this session relates to proposals only and is therefore subject to change.</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Revenues: IPSASB Proposals for Revenue</a:t>
            </a:r>
          </a:p>
        </p:txBody>
      </p:sp>
      <p:sp>
        <p:nvSpPr>
          <p:cNvPr id="7" name="TextBox 6"/>
          <p:cNvSpPr txBox="1"/>
          <p:nvPr/>
        </p:nvSpPr>
        <p:spPr>
          <a:xfrm>
            <a:off x="495300" y="881956"/>
            <a:ext cx="8089900" cy="224676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Proposed New Standards</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GB" sz="2000" kern="0" dirty="0">
              <a:solidFill>
                <a:srgbClr val="000000">
                  <a:lumMod val="65000"/>
                  <a:lumOff val="35000"/>
                </a:srgbClr>
              </a:solidFill>
              <a:latin typeface="Arial" pitchFamily="34" charset="0"/>
              <a:ea typeface="ＭＳ Ｐゴシック" charset="0"/>
              <a:cs typeface="Arial" pitchFamily="34" charset="0"/>
            </a:endParaRPr>
          </a:p>
          <a:p>
            <a:r>
              <a:rPr lang="en-GB" sz="2000" kern="0" dirty="0">
                <a:solidFill>
                  <a:srgbClr val="000000">
                    <a:lumMod val="65000"/>
                    <a:lumOff val="35000"/>
                  </a:srgbClr>
                </a:solidFill>
                <a:latin typeface="Arial" pitchFamily="34" charset="0"/>
                <a:ea typeface="ＭＳ Ｐゴシック" charset="0"/>
                <a:cs typeface="Arial" pitchFamily="34" charset="0"/>
              </a:rPr>
              <a:t>ED 70, </a:t>
            </a:r>
            <a:r>
              <a:rPr lang="en-GB" sz="2000" i="1" kern="0" dirty="0">
                <a:solidFill>
                  <a:srgbClr val="000000">
                    <a:lumMod val="65000"/>
                    <a:lumOff val="35000"/>
                  </a:srgbClr>
                </a:solidFill>
                <a:latin typeface="Arial" pitchFamily="34" charset="0"/>
                <a:ea typeface="ＭＳ Ｐゴシック" charset="0"/>
                <a:cs typeface="Arial" pitchFamily="34" charset="0"/>
              </a:rPr>
              <a:t>Revenue with Performance Obligations</a:t>
            </a:r>
          </a:p>
          <a:p>
            <a:endParaRPr lang="en-GB" sz="2000" i="1" kern="0" dirty="0">
              <a:solidFill>
                <a:srgbClr val="000000">
                  <a:lumMod val="65000"/>
                  <a:lumOff val="35000"/>
                </a:srgbClr>
              </a:solidFill>
              <a:latin typeface="Arial" pitchFamily="34" charset="0"/>
              <a:ea typeface="ＭＳ Ｐゴシック" charset="0"/>
              <a:cs typeface="Arial" pitchFamily="34" charset="0"/>
            </a:endParaRPr>
          </a:p>
          <a:p>
            <a:r>
              <a:rPr lang="en-GB" sz="2000" kern="0" dirty="0">
                <a:solidFill>
                  <a:srgbClr val="000000">
                    <a:lumMod val="65000"/>
                    <a:lumOff val="35000"/>
                  </a:srgbClr>
                </a:solidFill>
                <a:latin typeface="Arial" pitchFamily="34" charset="0"/>
                <a:ea typeface="ＭＳ Ｐゴシック" charset="0"/>
                <a:cs typeface="Arial" pitchFamily="34" charset="0"/>
              </a:rPr>
              <a:t>ED 71, </a:t>
            </a:r>
            <a:r>
              <a:rPr lang="en-GB" sz="2000" i="1" kern="0" dirty="0">
                <a:solidFill>
                  <a:srgbClr val="000000">
                    <a:lumMod val="65000"/>
                    <a:lumOff val="35000"/>
                  </a:srgbClr>
                </a:solidFill>
                <a:latin typeface="Arial" pitchFamily="34" charset="0"/>
                <a:ea typeface="ＭＳ Ｐゴシック" charset="0"/>
                <a:cs typeface="Arial" pitchFamily="34" charset="0"/>
              </a:rPr>
              <a:t>Revenue without Performance Obligations</a:t>
            </a: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1926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Revenues: IPSASB Proposals for Revenue</a:t>
            </a:r>
          </a:p>
        </p:txBody>
      </p:sp>
      <p:sp>
        <p:nvSpPr>
          <p:cNvPr id="7" name="TextBox 6"/>
          <p:cNvSpPr txBox="1"/>
          <p:nvPr/>
        </p:nvSpPr>
        <p:spPr>
          <a:xfrm>
            <a:off x="495300" y="881956"/>
            <a:ext cx="8089900" cy="409342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Performance Obligations</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GB" sz="2000" kern="0" dirty="0">
              <a:solidFill>
                <a:srgbClr val="000000">
                  <a:lumMod val="65000"/>
                  <a:lumOff val="35000"/>
                </a:srgbClr>
              </a:solidFill>
              <a:latin typeface="Arial" pitchFamily="34" charset="0"/>
              <a:ea typeface="ＭＳ Ｐゴシック" charset="0"/>
              <a:cs typeface="Arial" pitchFamily="34" charset="0"/>
            </a:endParaRPr>
          </a:p>
          <a:p>
            <a:pPr marL="342900" indent="-342900">
              <a:buFont typeface="Arial" panose="020B0604020202020204" pitchFamily="34" charset="0"/>
              <a:buChar char="•"/>
            </a:pPr>
            <a:r>
              <a:rPr lang="en-GB" sz="2000" dirty="0">
                <a:solidFill>
                  <a:schemeClr val="bg1">
                    <a:lumMod val="50000"/>
                  </a:schemeClr>
                </a:solidFill>
                <a:latin typeface="Arial" panose="020B0604020202020204" pitchFamily="34" charset="0"/>
                <a:cs typeface="Arial" panose="020B0604020202020204" pitchFamily="34" charset="0"/>
              </a:rPr>
              <a:t>A performance obligation is a promise in a binding arrangement with a purchaser to transfer to the purchaser or third-party beneficiary either:</a:t>
            </a:r>
          </a:p>
          <a:p>
            <a:pPr marL="342900" indent="-342900">
              <a:buFont typeface="Arial" panose="020B0604020202020204" pitchFamily="34" charset="0"/>
              <a:buChar char="•"/>
            </a:pPr>
            <a:endParaRPr lang="en-GB" sz="2000" dirty="0">
              <a:solidFill>
                <a:schemeClr val="bg1">
                  <a:lumMod val="50000"/>
                </a:schemeClr>
              </a:solidFill>
              <a:latin typeface="Arial" panose="020B0604020202020204" pitchFamily="34" charset="0"/>
              <a:cs typeface="Arial" panose="020B0604020202020204" pitchFamily="34" charset="0"/>
            </a:endParaRPr>
          </a:p>
          <a:p>
            <a:pPr marL="898525" indent="-539750"/>
            <a:r>
              <a:rPr lang="en-GB" sz="2000" dirty="0">
                <a:solidFill>
                  <a:schemeClr val="bg1">
                    <a:lumMod val="50000"/>
                  </a:schemeClr>
                </a:solidFill>
                <a:latin typeface="Arial" panose="020B0604020202020204" pitchFamily="34" charset="0"/>
                <a:cs typeface="Arial" panose="020B0604020202020204" pitchFamily="34" charset="0"/>
              </a:rPr>
              <a:t>(a)	A good or service (or a bundle of goods or services) that is distinct; or</a:t>
            </a:r>
          </a:p>
          <a:p>
            <a:pPr marL="898525" indent="-539750"/>
            <a:r>
              <a:rPr lang="en-GB" sz="2000" dirty="0">
                <a:solidFill>
                  <a:schemeClr val="bg1">
                    <a:lumMod val="50000"/>
                  </a:schemeClr>
                </a:solidFill>
                <a:latin typeface="Arial" panose="020B0604020202020204" pitchFamily="34" charset="0"/>
                <a:cs typeface="Arial" panose="020B0604020202020204" pitchFamily="34" charset="0"/>
              </a:rPr>
              <a:t>(b)	A series of distinct goods or services that are substantially the same and that have the same pattern of transfer to the purchaser or third-party beneficiary.</a:t>
            </a:r>
          </a:p>
          <a:p>
            <a:pPr marL="342900" indent="-342900">
              <a:buFont typeface="Arial" panose="020B0604020202020204" pitchFamily="34" charset="0"/>
              <a:buChar char="•"/>
            </a:pPr>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246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Revenues: IPSASB Proposals for Revenue</a:t>
            </a:r>
          </a:p>
        </p:txBody>
      </p:sp>
      <p:sp>
        <p:nvSpPr>
          <p:cNvPr id="7" name="TextBox 6"/>
          <p:cNvSpPr txBox="1"/>
          <p:nvPr/>
        </p:nvSpPr>
        <p:spPr>
          <a:xfrm>
            <a:off x="495300" y="881956"/>
            <a:ext cx="8089900" cy="132343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Types of Revenue</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GB"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6FF518C8-AC28-4C90-BA7C-647E86A80228}"/>
              </a:ext>
            </a:extLst>
          </p:cNvPr>
          <p:cNvGraphicFramePr/>
          <p:nvPr>
            <p:extLst>
              <p:ext uri="{D42A27DB-BD31-4B8C-83A1-F6EECF244321}">
                <p14:modId xmlns:p14="http://schemas.microsoft.com/office/powerpoint/2010/main" val="30473875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4923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Revenues: IPSASB Proposals for Revenue</a:t>
            </a:r>
          </a:p>
        </p:txBody>
      </p:sp>
      <p:sp>
        <p:nvSpPr>
          <p:cNvPr id="7" name="TextBox 6"/>
          <p:cNvSpPr txBox="1"/>
          <p:nvPr/>
        </p:nvSpPr>
        <p:spPr>
          <a:xfrm>
            <a:off x="495300" y="881956"/>
            <a:ext cx="8089900" cy="132343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Accounting for Revenue with Performance Obligations</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GB"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6FF518C8-AC28-4C90-BA7C-647E86A80228}"/>
              </a:ext>
            </a:extLst>
          </p:cNvPr>
          <p:cNvGraphicFramePr/>
          <p:nvPr>
            <p:extLst>
              <p:ext uri="{D42A27DB-BD31-4B8C-83A1-F6EECF244321}">
                <p14:modId xmlns:p14="http://schemas.microsoft.com/office/powerpoint/2010/main" val="268753339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6535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Revenues: IPSASB Proposals for Revenue</a:t>
            </a:r>
          </a:p>
        </p:txBody>
      </p:sp>
      <p:sp>
        <p:nvSpPr>
          <p:cNvPr id="7" name="TextBox 6"/>
          <p:cNvSpPr txBox="1"/>
          <p:nvPr/>
        </p:nvSpPr>
        <p:spPr>
          <a:xfrm>
            <a:off x="495300" y="881956"/>
            <a:ext cx="8089900" cy="132343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Accounting for Revenue without Performance Obligations</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GB"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6FF518C8-AC28-4C90-BA7C-647E86A80228}"/>
              </a:ext>
            </a:extLst>
          </p:cNvPr>
          <p:cNvGraphicFramePr/>
          <p:nvPr>
            <p:extLst>
              <p:ext uri="{D42A27DB-BD31-4B8C-83A1-F6EECF244321}">
                <p14:modId xmlns:p14="http://schemas.microsoft.com/office/powerpoint/2010/main" val="1171753321"/>
              </p:ext>
            </p:extLst>
          </p:nvPr>
        </p:nvGraphicFramePr>
        <p:xfrm>
          <a:off x="432707" y="1397000"/>
          <a:ext cx="815249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8858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Revenues: IPSASB Proposals for Revenue</a:t>
            </a:r>
          </a:p>
        </p:txBody>
      </p:sp>
      <p:sp>
        <p:nvSpPr>
          <p:cNvPr id="7" name="TextBox 6"/>
          <p:cNvSpPr txBox="1"/>
          <p:nvPr/>
        </p:nvSpPr>
        <p:spPr>
          <a:xfrm>
            <a:off x="495300" y="881956"/>
            <a:ext cx="8089900" cy="255454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Present Obligations in ED 71</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kern="0" dirty="0">
                <a:solidFill>
                  <a:srgbClr val="000000">
                    <a:lumMod val="65000"/>
                    <a:lumOff val="35000"/>
                  </a:srgbClr>
                </a:solidFill>
                <a:latin typeface="Arial" pitchFamily="34" charset="0"/>
                <a:ea typeface="ＭＳ Ｐゴシック" charset="0"/>
                <a:cs typeface="Arial" pitchFamily="34" charset="0"/>
              </a:rPr>
              <a:t>Capital Transfers</a:t>
            </a:r>
          </a:p>
          <a:p>
            <a:pPr marL="342900" indent="-342900">
              <a:buFont typeface="Arial" panose="020B0604020202020204" pitchFamily="34" charset="0"/>
              <a:buChar cha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indent="-342900">
              <a:buFont typeface="Arial" panose="020B0604020202020204" pitchFamily="34" charset="0"/>
              <a:buChar char="•"/>
            </a:pPr>
            <a:r>
              <a:rPr lang="en-US" sz="2000" kern="0" dirty="0">
                <a:solidFill>
                  <a:srgbClr val="000000">
                    <a:lumMod val="65000"/>
                    <a:lumOff val="35000"/>
                  </a:srgbClr>
                </a:solidFill>
                <a:latin typeface="Arial" pitchFamily="34" charset="0"/>
                <a:ea typeface="ＭＳ Ｐゴシック" charset="0"/>
                <a:cs typeface="Arial" pitchFamily="34" charset="0"/>
              </a:rPr>
              <a:t>Eligible Expenditure</a:t>
            </a:r>
          </a:p>
          <a:p>
            <a:pPr marL="342900" indent="-342900">
              <a:buFont typeface="Arial" panose="020B0604020202020204" pitchFamily="34" charset="0"/>
              <a:buChar cha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indent="-342900">
              <a:buFont typeface="Arial" panose="020B0604020202020204" pitchFamily="34" charset="0"/>
              <a:buChar char="•"/>
            </a:pPr>
            <a:r>
              <a:rPr lang="en-US" sz="2000" kern="0" dirty="0">
                <a:solidFill>
                  <a:srgbClr val="000000">
                    <a:lumMod val="65000"/>
                    <a:lumOff val="35000"/>
                  </a:srgbClr>
                </a:solidFill>
                <a:latin typeface="Arial" pitchFamily="34" charset="0"/>
                <a:ea typeface="ＭＳ Ｐゴシック" charset="0"/>
                <a:cs typeface="Arial" pitchFamily="34" charset="0"/>
              </a:rPr>
              <a:t>Specified Activity</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7520761"/>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B04539262D804C81D6BCA745DFF1E8" ma:contentTypeVersion="9" ma:contentTypeDescription="Create a new document." ma:contentTypeScope="" ma:versionID="fd53706859c796433e46c67f9304e937">
  <xsd:schema xmlns:xsd="http://www.w3.org/2001/XMLSchema" xmlns:xs="http://www.w3.org/2001/XMLSchema" xmlns:p="http://schemas.microsoft.com/office/2006/metadata/properties" xmlns:ns2="a7402fae-bb21-445c-8609-eb603ffb5c14" targetNamespace="http://schemas.microsoft.com/office/2006/metadata/properties" ma:root="true" ma:fieldsID="eb49ff68a86aba0e4d76f1bfbf9152b6" ns2:_="">
    <xsd:import namespace="a7402fae-bb21-445c-8609-eb603ffb5c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02fae-bb21-445c-8609-eb603ffb5c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0E3502-B4DB-4874-8FFA-F5834FDA47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02fae-bb21-445c-8609-eb603ffb5c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8AD51B-C882-4047-8E72-5ABD0B821C3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11FB624-EADB-4D1F-9EF8-630BE56D70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433</TotalTime>
  <Words>744</Words>
  <Application>Microsoft Office PowerPoint</Application>
  <PresentationFormat>On-screen Show (4:3)</PresentationFormat>
  <Paragraphs>92</Paragraphs>
  <Slides>11</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Laura Leka</cp:lastModifiedBy>
  <cp:revision>29</cp:revision>
  <dcterms:created xsi:type="dcterms:W3CDTF">2014-09-10T19:10:10Z</dcterms:created>
  <dcterms:modified xsi:type="dcterms:W3CDTF">2020-10-21T13:46:39Z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0x010100F2B04539262D804C81D6BCA745DFF1E8</vt:lpwstr>
  </property>
</Properties>
</file>