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70" r:id="rId6"/>
    <p:sldId id="257" r:id="rId7"/>
    <p:sldId id="271" r:id="rId8"/>
    <p:sldId id="272" r:id="rId9"/>
    <p:sldId id="273" r:id="rId10"/>
    <p:sldId id="274"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67124" autoAdjust="0"/>
  </p:normalViewPr>
  <p:slideViewPr>
    <p:cSldViewPr snapToGrid="0" snapToObjects="1">
      <p:cViewPr varScale="1">
        <p:scale>
          <a:sx n="61" d="100"/>
          <a:sy n="61" d="100"/>
        </p:scale>
        <p:origin x="2030" y="3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BA69D9A7-60E2-4D39-9505-5C7A0E5782BF}"/>
    <pc:docChg chg="undo redo custSel addSld delSld modSld">
      <pc:chgData name="Paul Mason" userId="a428ece4f01b0f60" providerId="LiveId" clId="{BA69D9A7-60E2-4D39-9505-5C7A0E5782BF}" dt="2020-07-02T23:51:17.110" v="2594" actId="20577"/>
      <pc:docMkLst>
        <pc:docMk/>
      </pc:docMkLst>
      <pc:sldChg chg="modSp mod modNotesTx">
        <pc:chgData name="Paul Mason" userId="a428ece4f01b0f60" providerId="LiveId" clId="{BA69D9A7-60E2-4D39-9505-5C7A0E5782BF}" dt="2020-07-02T20:30:30.881" v="2407" actId="20577"/>
        <pc:sldMkLst>
          <pc:docMk/>
          <pc:sldMk cId="1441733616" sldId="257"/>
        </pc:sldMkLst>
        <pc:spChg chg="mod">
          <ac:chgData name="Paul Mason" userId="a428ece4f01b0f60" providerId="LiveId" clId="{BA69D9A7-60E2-4D39-9505-5C7A0E5782BF}" dt="2020-07-02T13:45:46.512" v="101"/>
          <ac:spMkLst>
            <pc:docMk/>
            <pc:sldMk cId="1441733616" sldId="257"/>
            <ac:spMk id="6" creationId="{00000000-0000-0000-0000-000000000000}"/>
          </ac:spMkLst>
        </pc:spChg>
        <pc:spChg chg="mod">
          <ac:chgData name="Paul Mason" userId="a428ece4f01b0f60" providerId="LiveId" clId="{BA69D9A7-60E2-4D39-9505-5C7A0E5782BF}" dt="2020-07-02T14:52:17.271" v="402" actId="20577"/>
          <ac:spMkLst>
            <pc:docMk/>
            <pc:sldMk cId="1441733616" sldId="257"/>
            <ac:spMk id="7" creationId="{00000000-0000-0000-0000-000000000000}"/>
          </ac:spMkLst>
        </pc:spChg>
      </pc:sldChg>
      <pc:sldChg chg="modSp mod">
        <pc:chgData name="Paul Mason" userId="a428ece4f01b0f60" providerId="LiveId" clId="{BA69D9A7-60E2-4D39-9505-5C7A0E5782BF}" dt="2020-07-02T13:45:15.747" v="64" actId="20577"/>
        <pc:sldMkLst>
          <pc:docMk/>
          <pc:sldMk cId="4120575675" sldId="258"/>
        </pc:sldMkLst>
        <pc:spChg chg="mod">
          <ac:chgData name="Paul Mason" userId="a428ece4f01b0f60" providerId="LiveId" clId="{BA69D9A7-60E2-4D39-9505-5C7A0E5782BF}" dt="2020-07-02T13:45:15.747" v="64" actId="20577"/>
          <ac:spMkLst>
            <pc:docMk/>
            <pc:sldMk cId="4120575675" sldId="258"/>
            <ac:spMk id="4" creationId="{00000000-0000-0000-0000-000000000000}"/>
          </ac:spMkLst>
        </pc:spChg>
      </pc:sldChg>
      <pc:sldChg chg="modSp">
        <pc:chgData name="Paul Mason" userId="a428ece4f01b0f60" providerId="LiveId" clId="{BA69D9A7-60E2-4D39-9505-5C7A0E5782BF}" dt="2020-07-02T13:45:52.835" v="102"/>
        <pc:sldMkLst>
          <pc:docMk/>
          <pc:sldMk cId="1574860780" sldId="262"/>
        </pc:sldMkLst>
        <pc:spChg chg="mod">
          <ac:chgData name="Paul Mason" userId="a428ece4f01b0f60" providerId="LiveId" clId="{BA69D9A7-60E2-4D39-9505-5C7A0E5782BF}" dt="2020-07-02T13:45:52.835" v="102"/>
          <ac:spMkLst>
            <pc:docMk/>
            <pc:sldMk cId="1574860780" sldId="262"/>
            <ac:spMk id="6" creationId="{00000000-0000-0000-0000-000000000000}"/>
          </ac:spMkLst>
        </pc:spChg>
      </pc:sldChg>
      <pc:sldChg chg="modSp mod">
        <pc:chgData name="Paul Mason" userId="a428ece4f01b0f60" providerId="LiveId" clId="{BA69D9A7-60E2-4D39-9505-5C7A0E5782BF}" dt="2020-07-02T13:45:36.854" v="100" actId="20577"/>
        <pc:sldMkLst>
          <pc:docMk/>
          <pc:sldMk cId="519618855" sldId="270"/>
        </pc:sldMkLst>
        <pc:spChg chg="mod">
          <ac:chgData name="Paul Mason" userId="a428ece4f01b0f60" providerId="LiveId" clId="{BA69D9A7-60E2-4D39-9505-5C7A0E5782BF}" dt="2020-07-02T13:45:36.854" v="100" actId="20577"/>
          <ac:spMkLst>
            <pc:docMk/>
            <pc:sldMk cId="519618855" sldId="270"/>
            <ac:spMk id="6" creationId="{00000000-0000-0000-0000-000000000000}"/>
          </ac:spMkLst>
        </pc:spChg>
      </pc:sldChg>
      <pc:sldChg chg="modSp add mod modNotesTx">
        <pc:chgData name="Paul Mason" userId="a428ece4f01b0f60" providerId="LiveId" clId="{BA69D9A7-60E2-4D39-9505-5C7A0E5782BF}" dt="2020-07-02T23:51:17.110" v="2594" actId="20577"/>
        <pc:sldMkLst>
          <pc:docMk/>
          <pc:sldMk cId="1555932077" sldId="271"/>
        </pc:sldMkLst>
        <pc:spChg chg="mod">
          <ac:chgData name="Paul Mason" userId="a428ece4f01b0f60" providerId="LiveId" clId="{BA69D9A7-60E2-4D39-9505-5C7A0E5782BF}" dt="2020-07-02T15:13:28.591" v="452" actId="113"/>
          <ac:spMkLst>
            <pc:docMk/>
            <pc:sldMk cId="1555932077" sldId="271"/>
            <ac:spMk id="7" creationId="{00000000-0000-0000-0000-000000000000}"/>
          </ac:spMkLst>
        </pc:spChg>
      </pc:sldChg>
      <pc:sldChg chg="addSp modSp add mod modNotesTx">
        <pc:chgData name="Paul Mason" userId="a428ece4f01b0f60" providerId="LiveId" clId="{BA69D9A7-60E2-4D39-9505-5C7A0E5782BF}" dt="2020-07-02T15:43:36.285" v="1284" actId="20577"/>
        <pc:sldMkLst>
          <pc:docMk/>
          <pc:sldMk cId="755669715" sldId="272"/>
        </pc:sldMkLst>
        <pc:spChg chg="mod">
          <ac:chgData name="Paul Mason" userId="a428ece4f01b0f60" providerId="LiveId" clId="{BA69D9A7-60E2-4D39-9505-5C7A0E5782BF}" dt="2020-07-02T15:38:01.054" v="1096" actId="6549"/>
          <ac:spMkLst>
            <pc:docMk/>
            <pc:sldMk cId="755669715" sldId="272"/>
            <ac:spMk id="7" creationId="{00000000-0000-0000-0000-000000000000}"/>
          </ac:spMkLst>
        </pc:spChg>
        <pc:graphicFrameChg chg="add mod modGraphic">
          <ac:chgData name="Paul Mason" userId="a428ece4f01b0f60" providerId="LiveId" clId="{BA69D9A7-60E2-4D39-9505-5C7A0E5782BF}" dt="2020-07-02T15:41:11.593" v="1118" actId="242"/>
          <ac:graphicFrameMkLst>
            <pc:docMk/>
            <pc:sldMk cId="755669715" sldId="272"/>
            <ac:graphicFrameMk id="2" creationId="{EFF9F800-DE63-490A-940F-D817D6E97562}"/>
          </ac:graphicFrameMkLst>
        </pc:graphicFrameChg>
      </pc:sldChg>
      <pc:sldChg chg="modSp add mod modNotesTx">
        <pc:chgData name="Paul Mason" userId="a428ece4f01b0f60" providerId="LiveId" clId="{BA69D9A7-60E2-4D39-9505-5C7A0E5782BF}" dt="2020-07-02T16:37:19.918" v="1811" actId="20577"/>
        <pc:sldMkLst>
          <pc:docMk/>
          <pc:sldMk cId="3753436168" sldId="273"/>
        </pc:sldMkLst>
        <pc:spChg chg="mod">
          <ac:chgData name="Paul Mason" userId="a428ece4f01b0f60" providerId="LiveId" clId="{BA69D9A7-60E2-4D39-9505-5C7A0E5782BF}" dt="2020-07-02T15:48:03.605" v="1538" actId="108"/>
          <ac:spMkLst>
            <pc:docMk/>
            <pc:sldMk cId="3753436168" sldId="273"/>
            <ac:spMk id="7" creationId="{00000000-0000-0000-0000-000000000000}"/>
          </ac:spMkLst>
        </pc:spChg>
      </pc:sldChg>
      <pc:sldChg chg="addSp delSp modSp add mod modNotesTx">
        <pc:chgData name="Paul Mason" userId="a428ece4f01b0f60" providerId="LiveId" clId="{BA69D9A7-60E2-4D39-9505-5C7A0E5782BF}" dt="2020-07-02T17:11:01.032" v="2291" actId="164"/>
        <pc:sldMkLst>
          <pc:docMk/>
          <pc:sldMk cId="1575388985" sldId="274"/>
        </pc:sldMkLst>
        <pc:spChg chg="add del mod">
          <ac:chgData name="Paul Mason" userId="a428ece4f01b0f60" providerId="LiveId" clId="{BA69D9A7-60E2-4D39-9505-5C7A0E5782BF}" dt="2020-07-02T16:43:11.867" v="1845" actId="478"/>
          <ac:spMkLst>
            <pc:docMk/>
            <pc:sldMk cId="1575388985" sldId="274"/>
            <ac:spMk id="3" creationId="{1359DFE4-0BF8-447A-93BA-C1A844A709B0}"/>
          </ac:spMkLst>
        </pc:spChg>
        <pc:spChg chg="add mod">
          <ac:chgData name="Paul Mason" userId="a428ece4f01b0f60" providerId="LiveId" clId="{BA69D9A7-60E2-4D39-9505-5C7A0E5782BF}" dt="2020-07-02T17:11:01.032" v="2291" actId="164"/>
          <ac:spMkLst>
            <pc:docMk/>
            <pc:sldMk cId="1575388985" sldId="274"/>
            <ac:spMk id="4" creationId="{AFCB1864-7A9E-481A-94C7-F0AD245B2123}"/>
          </ac:spMkLst>
        </pc:spChg>
        <pc:spChg chg="mod">
          <ac:chgData name="Paul Mason" userId="a428ece4f01b0f60" providerId="LiveId" clId="{BA69D9A7-60E2-4D39-9505-5C7A0E5782BF}" dt="2020-07-02T16:52:56.801" v="1918"/>
          <ac:spMkLst>
            <pc:docMk/>
            <pc:sldMk cId="1575388985" sldId="274"/>
            <ac:spMk id="7" creationId="{00000000-0000-0000-0000-000000000000}"/>
          </ac:spMkLst>
        </pc:spChg>
        <pc:spChg chg="add del mod">
          <ac:chgData name="Paul Mason" userId="a428ece4f01b0f60" providerId="LiveId" clId="{BA69D9A7-60E2-4D39-9505-5C7A0E5782BF}" dt="2020-07-02T16:42:55.757" v="1841" actId="478"/>
          <ac:spMkLst>
            <pc:docMk/>
            <pc:sldMk cId="1575388985" sldId="274"/>
            <ac:spMk id="12" creationId="{3D3440A5-B8B1-4EB0-BA12-040517E702C5}"/>
          </ac:spMkLst>
        </pc:spChg>
        <pc:spChg chg="add del mod">
          <ac:chgData name="Paul Mason" userId="a428ece4f01b0f60" providerId="LiveId" clId="{BA69D9A7-60E2-4D39-9505-5C7A0E5782BF}" dt="2020-07-02T16:42:55.757" v="1841" actId="478"/>
          <ac:spMkLst>
            <pc:docMk/>
            <pc:sldMk cId="1575388985" sldId="274"/>
            <ac:spMk id="13" creationId="{A2D9FAC8-A951-484A-9175-818B22638AEA}"/>
          </ac:spMkLst>
        </pc:spChg>
        <pc:spChg chg="add del mod">
          <ac:chgData name="Paul Mason" userId="a428ece4f01b0f60" providerId="LiveId" clId="{BA69D9A7-60E2-4D39-9505-5C7A0E5782BF}" dt="2020-07-02T16:42:55.757" v="1841" actId="478"/>
          <ac:spMkLst>
            <pc:docMk/>
            <pc:sldMk cId="1575388985" sldId="274"/>
            <ac:spMk id="14" creationId="{163BC0D5-41BE-4472-AB13-54B10761A0C3}"/>
          </ac:spMkLst>
        </pc:spChg>
        <pc:spChg chg="add mod">
          <ac:chgData name="Paul Mason" userId="a428ece4f01b0f60" providerId="LiveId" clId="{BA69D9A7-60E2-4D39-9505-5C7A0E5782BF}" dt="2020-07-02T17:11:01.032" v="2291" actId="164"/>
          <ac:spMkLst>
            <pc:docMk/>
            <pc:sldMk cId="1575388985" sldId="274"/>
            <ac:spMk id="15" creationId="{553A5144-06E5-40A6-8AAC-FF65570A6AD6}"/>
          </ac:spMkLst>
        </pc:spChg>
        <pc:spChg chg="add mod">
          <ac:chgData name="Paul Mason" userId="a428ece4f01b0f60" providerId="LiveId" clId="{BA69D9A7-60E2-4D39-9505-5C7A0E5782BF}" dt="2020-07-02T17:11:01.032" v="2291" actId="164"/>
          <ac:spMkLst>
            <pc:docMk/>
            <pc:sldMk cId="1575388985" sldId="274"/>
            <ac:spMk id="16" creationId="{E6CA1DD9-1DDD-43E1-A002-CC9D77559238}"/>
          </ac:spMkLst>
        </pc:spChg>
        <pc:spChg chg="add mod">
          <ac:chgData name="Paul Mason" userId="a428ece4f01b0f60" providerId="LiveId" clId="{BA69D9A7-60E2-4D39-9505-5C7A0E5782BF}" dt="2020-07-02T17:11:01.032" v="2291" actId="164"/>
          <ac:spMkLst>
            <pc:docMk/>
            <pc:sldMk cId="1575388985" sldId="274"/>
            <ac:spMk id="17" creationId="{32F29049-1DEA-4537-8536-EEB1873A44B3}"/>
          </ac:spMkLst>
        </pc:spChg>
        <pc:spChg chg="add del mod">
          <ac:chgData name="Paul Mason" userId="a428ece4f01b0f60" providerId="LiveId" clId="{BA69D9A7-60E2-4D39-9505-5C7A0E5782BF}" dt="2020-07-02T16:49:32.893" v="1900" actId="478"/>
          <ac:spMkLst>
            <pc:docMk/>
            <pc:sldMk cId="1575388985" sldId="274"/>
            <ac:spMk id="18" creationId="{84481D70-304D-451B-AD97-773EA9FA3465}"/>
          </ac:spMkLst>
        </pc:spChg>
        <pc:spChg chg="add del mod">
          <ac:chgData name="Paul Mason" userId="a428ece4f01b0f60" providerId="LiveId" clId="{BA69D9A7-60E2-4D39-9505-5C7A0E5782BF}" dt="2020-07-02T16:50:57.541" v="1908"/>
          <ac:spMkLst>
            <pc:docMk/>
            <pc:sldMk cId="1575388985" sldId="274"/>
            <ac:spMk id="19" creationId="{C2F041A6-FA9B-4026-A8FD-3EBE93F2EDEE}"/>
          </ac:spMkLst>
        </pc:spChg>
        <pc:grpChg chg="add mod">
          <ac:chgData name="Paul Mason" userId="a428ece4f01b0f60" providerId="LiveId" clId="{BA69D9A7-60E2-4D39-9505-5C7A0E5782BF}" dt="2020-07-02T17:11:01.032" v="2291" actId="164"/>
          <ac:grpSpMkLst>
            <pc:docMk/>
            <pc:sldMk cId="1575388985" sldId="274"/>
            <ac:grpSpMk id="33" creationId="{12703924-12D0-4C11-9B9B-839D2DF7C989}"/>
          </ac:grpSpMkLst>
        </pc:grpChg>
        <pc:graphicFrameChg chg="add del mod modGraphic">
          <ac:chgData name="Paul Mason" userId="a428ece4f01b0f60" providerId="LiveId" clId="{BA69D9A7-60E2-4D39-9505-5C7A0E5782BF}" dt="2020-07-02T16:40:56.641" v="1825" actId="478"/>
          <ac:graphicFrameMkLst>
            <pc:docMk/>
            <pc:sldMk cId="1575388985" sldId="274"/>
            <ac:graphicFrameMk id="2" creationId="{E8391B2F-ED44-40F5-B218-24171FAB8592}"/>
          </ac:graphicFrameMkLst>
        </pc:graphicFrameChg>
        <pc:cxnChg chg="add del mod">
          <ac:chgData name="Paul Mason" userId="a428ece4f01b0f60" providerId="LiveId" clId="{BA69D9A7-60E2-4D39-9505-5C7A0E5782BF}" dt="2020-07-02T16:46:57.619" v="1869" actId="478"/>
          <ac:cxnSpMkLst>
            <pc:docMk/>
            <pc:sldMk cId="1575388985" sldId="274"/>
            <ac:cxnSpMk id="5" creationId="{17BA4130-C026-4F40-BEE1-9055F90B41A9}"/>
          </ac:cxnSpMkLst>
        </pc:cxnChg>
        <pc:cxnChg chg="add del mod">
          <ac:chgData name="Paul Mason" userId="a428ece4f01b0f60" providerId="LiveId" clId="{BA69D9A7-60E2-4D39-9505-5C7A0E5782BF}" dt="2020-07-02T16:46:57.619" v="1869" actId="478"/>
          <ac:cxnSpMkLst>
            <pc:docMk/>
            <pc:sldMk cId="1575388985" sldId="274"/>
            <ac:cxnSpMk id="8" creationId="{C784D662-4777-4316-99C1-56C0F74370E3}"/>
          </ac:cxnSpMkLst>
        </pc:cxnChg>
        <pc:cxnChg chg="add del mod">
          <ac:chgData name="Paul Mason" userId="a428ece4f01b0f60" providerId="LiveId" clId="{BA69D9A7-60E2-4D39-9505-5C7A0E5782BF}" dt="2020-07-02T16:46:51.888" v="1868" actId="478"/>
          <ac:cxnSpMkLst>
            <pc:docMk/>
            <pc:sldMk cId="1575388985" sldId="274"/>
            <ac:cxnSpMk id="9" creationId="{5EEAAD16-2E9F-418B-A929-C3FD398D0D87}"/>
          </ac:cxnSpMkLst>
        </pc:cxnChg>
        <pc:cxnChg chg="add del mod">
          <ac:chgData name="Paul Mason" userId="a428ece4f01b0f60" providerId="LiveId" clId="{BA69D9A7-60E2-4D39-9505-5C7A0E5782BF}" dt="2020-07-02T16:46:47.252" v="1866" actId="478"/>
          <ac:cxnSpMkLst>
            <pc:docMk/>
            <pc:sldMk cId="1575388985" sldId="274"/>
            <ac:cxnSpMk id="10" creationId="{DBE60F30-0B84-4D78-A23C-70B471501A20}"/>
          </ac:cxnSpMkLst>
        </pc:cxnChg>
        <pc:cxnChg chg="add del mod">
          <ac:chgData name="Paul Mason" userId="a428ece4f01b0f60" providerId="LiveId" clId="{BA69D9A7-60E2-4D39-9505-5C7A0E5782BF}" dt="2020-07-02T16:46:49.618" v="1867" actId="478"/>
          <ac:cxnSpMkLst>
            <pc:docMk/>
            <pc:sldMk cId="1575388985" sldId="274"/>
            <ac:cxnSpMk id="11" creationId="{2DE3C9E8-3CA7-4204-B5AA-EFC3A1AB27B1}"/>
          </ac:cxnSpMkLst>
        </pc:cxnChg>
        <pc:cxnChg chg="add mod">
          <ac:chgData name="Paul Mason" userId="a428ece4f01b0f60" providerId="LiveId" clId="{BA69D9A7-60E2-4D39-9505-5C7A0E5782BF}" dt="2020-07-02T17:11:01.032" v="2291" actId="164"/>
          <ac:cxnSpMkLst>
            <pc:docMk/>
            <pc:sldMk cId="1575388985" sldId="274"/>
            <ac:cxnSpMk id="21" creationId="{76663E43-C64A-4646-B8D8-E13F7F91225F}"/>
          </ac:cxnSpMkLst>
        </pc:cxnChg>
        <pc:cxnChg chg="add del mod">
          <ac:chgData name="Paul Mason" userId="a428ece4f01b0f60" providerId="LiveId" clId="{BA69D9A7-60E2-4D39-9505-5C7A0E5782BF}" dt="2020-07-02T16:54:37.493" v="1920" actId="11529"/>
          <ac:cxnSpMkLst>
            <pc:docMk/>
            <pc:sldMk cId="1575388985" sldId="274"/>
            <ac:cxnSpMk id="23" creationId="{99B062C4-BF04-41A3-AA80-F6A7218C323A}"/>
          </ac:cxnSpMkLst>
        </pc:cxnChg>
        <pc:cxnChg chg="add mod">
          <ac:chgData name="Paul Mason" userId="a428ece4f01b0f60" providerId="LiveId" clId="{BA69D9A7-60E2-4D39-9505-5C7A0E5782BF}" dt="2020-07-02T17:11:01.032" v="2291" actId="164"/>
          <ac:cxnSpMkLst>
            <pc:docMk/>
            <pc:sldMk cId="1575388985" sldId="274"/>
            <ac:cxnSpMk id="25" creationId="{C5B63888-87EA-4FF3-AD30-3989719EBF3F}"/>
          </ac:cxnSpMkLst>
        </pc:cxnChg>
        <pc:cxnChg chg="add del mod">
          <ac:chgData name="Paul Mason" userId="a428ece4f01b0f60" providerId="LiveId" clId="{BA69D9A7-60E2-4D39-9505-5C7A0E5782BF}" dt="2020-07-02T16:57:23.555" v="1937" actId="478"/>
          <ac:cxnSpMkLst>
            <pc:docMk/>
            <pc:sldMk cId="1575388985" sldId="274"/>
            <ac:cxnSpMk id="26" creationId="{E53DB4D4-07E1-4C0D-9FBB-87368D3232B9}"/>
          </ac:cxnSpMkLst>
        </pc:cxnChg>
        <pc:cxnChg chg="add del mod">
          <ac:chgData name="Paul Mason" userId="a428ece4f01b0f60" providerId="LiveId" clId="{BA69D9A7-60E2-4D39-9505-5C7A0E5782BF}" dt="2020-07-02T16:56:11.089" v="1929" actId="478"/>
          <ac:cxnSpMkLst>
            <pc:docMk/>
            <pc:sldMk cId="1575388985" sldId="274"/>
            <ac:cxnSpMk id="27" creationId="{119FF727-3C54-442F-B1C1-60B8E13DF89E}"/>
          </ac:cxnSpMkLst>
        </pc:cxnChg>
        <pc:cxnChg chg="add mod">
          <ac:chgData name="Paul Mason" userId="a428ece4f01b0f60" providerId="LiveId" clId="{BA69D9A7-60E2-4D39-9505-5C7A0E5782BF}" dt="2020-07-02T17:11:01.032" v="2291" actId="164"/>
          <ac:cxnSpMkLst>
            <pc:docMk/>
            <pc:sldMk cId="1575388985" sldId="274"/>
            <ac:cxnSpMk id="29" creationId="{237ABFB0-5F86-4E0C-86AD-4B016513EA25}"/>
          </ac:cxnSpMkLst>
        </pc:cxnChg>
        <pc:cxnChg chg="add mod">
          <ac:chgData name="Paul Mason" userId="a428ece4f01b0f60" providerId="LiveId" clId="{BA69D9A7-60E2-4D39-9505-5C7A0E5782BF}" dt="2020-07-02T17:11:01.032" v="2291" actId="164"/>
          <ac:cxnSpMkLst>
            <pc:docMk/>
            <pc:sldMk cId="1575388985" sldId="274"/>
            <ac:cxnSpMk id="30" creationId="{A86BD8DF-750A-4C8E-885D-6B753B5862C5}"/>
          </ac:cxnSpMkLst>
        </pc:cxnChg>
        <pc:cxnChg chg="add mod">
          <ac:chgData name="Paul Mason" userId="a428ece4f01b0f60" providerId="LiveId" clId="{BA69D9A7-60E2-4D39-9505-5C7A0E5782BF}" dt="2020-07-02T17:11:01.032" v="2291" actId="164"/>
          <ac:cxnSpMkLst>
            <pc:docMk/>
            <pc:sldMk cId="1575388985" sldId="274"/>
            <ac:cxnSpMk id="31" creationId="{B8CB9377-D438-456B-BD63-2CE7A3E972D0}"/>
          </ac:cxnSpMkLst>
        </pc:cxnChg>
        <pc:cxnChg chg="add mod">
          <ac:chgData name="Paul Mason" userId="a428ece4f01b0f60" providerId="LiveId" clId="{BA69D9A7-60E2-4D39-9505-5C7A0E5782BF}" dt="2020-07-02T17:11:01.032" v="2291" actId="164"/>
          <ac:cxnSpMkLst>
            <pc:docMk/>
            <pc:sldMk cId="1575388985" sldId="274"/>
            <ac:cxnSpMk id="32" creationId="{F632229C-D83E-4896-93AF-7570446BFC07}"/>
          </ac:cxnSpMkLst>
        </pc:cxnChg>
      </pc:sldChg>
      <pc:sldChg chg="add del">
        <pc:chgData name="Paul Mason" userId="a428ece4f01b0f60" providerId="LiveId" clId="{BA69D9A7-60E2-4D39-9505-5C7A0E5782BF}" dt="2020-07-02T17:34:41.844" v="2292" actId="47"/>
        <pc:sldMkLst>
          <pc:docMk/>
          <pc:sldMk cId="2555559359" sldId="275"/>
        </pc:sldMkLst>
      </pc:sldChg>
      <pc:sldChg chg="add del">
        <pc:chgData name="Paul Mason" userId="a428ece4f01b0f60" providerId="LiveId" clId="{BA69D9A7-60E2-4D39-9505-5C7A0E5782BF}" dt="2020-07-02T17:34:41.844" v="2292" actId="47"/>
        <pc:sldMkLst>
          <pc:docMk/>
          <pc:sldMk cId="4117556721" sldId="276"/>
        </pc:sldMkLst>
      </pc:sldChg>
    </pc:docChg>
  </pc:docChgLst>
  <pc:docChgLst>
    <pc:chgData name="Paul Mason" userId="a428ece4f01b0f60" providerId="LiveId" clId="{9F453B2D-0BC5-491E-AEFD-ED4A7E1E19DB}"/>
    <pc:docChg chg="modSld">
      <pc:chgData name="Paul Mason" userId="a428ece4f01b0f60" providerId="LiveId" clId="{9F453B2D-0BC5-491E-AEFD-ED4A7E1E19DB}" dt="2020-08-06T21:13:32.182" v="9" actId="20577"/>
      <pc:docMkLst>
        <pc:docMk/>
      </pc:docMkLst>
      <pc:sldChg chg="modNotesTx">
        <pc:chgData name="Paul Mason" userId="a428ece4f01b0f60" providerId="LiveId" clId="{9F453B2D-0BC5-491E-AEFD-ED4A7E1E19DB}" dt="2020-08-06T21:13:32.182" v="9" actId="20577"/>
        <pc:sldMkLst>
          <pc:docMk/>
          <pc:sldMk cId="1575388985" sldId="274"/>
        </pc:sldMkLst>
      </pc:sldChg>
    </pc:docChg>
  </pc:docChgLst>
  <pc:docChgLst>
    <pc:chgData name="Paul Mason" userId="a428ece4f01b0f60" providerId="LiveId" clId="{1D667825-CEAF-4D8F-8595-6684E9083234}"/>
    <pc:docChg chg="undo custSel addSld delSld modSld">
      <pc:chgData name="Paul Mason" userId="a428ece4f01b0f60" providerId="LiveId" clId="{1D667825-CEAF-4D8F-8595-6684E9083234}" dt="2020-07-01T14:16:16.741" v="82" actId="20577"/>
      <pc:docMkLst>
        <pc:docMk/>
      </pc:docMkLst>
      <pc:sldChg chg="modSp add del mod modNotesTx">
        <pc:chgData name="Paul Mason" userId="a428ece4f01b0f60" providerId="LiveId" clId="{1D667825-CEAF-4D8F-8595-6684E9083234}" dt="2020-07-01T14:16:16.741" v="82" actId="20577"/>
        <pc:sldMkLst>
          <pc:docMk/>
          <pc:sldMk cId="1441733616" sldId="257"/>
        </pc:sldMkLst>
        <pc:spChg chg="mod">
          <ac:chgData name="Paul Mason" userId="a428ece4f01b0f60" providerId="LiveId" clId="{1D667825-CEAF-4D8F-8595-6684E9083234}" dt="2020-07-01T14:16:02.191" v="70" actId="20577"/>
          <ac:spMkLst>
            <pc:docMk/>
            <pc:sldMk cId="1441733616" sldId="257"/>
            <ac:spMk id="6" creationId="{00000000-0000-0000-0000-000000000000}"/>
          </ac:spMkLst>
        </pc:spChg>
        <pc:spChg chg="mod">
          <ac:chgData name="Paul Mason" userId="a428ece4f01b0f60" providerId="LiveId" clId="{1D667825-CEAF-4D8F-8595-6684E9083234}" dt="2020-07-01T14:16:16.741" v="82" actId="20577"/>
          <ac:spMkLst>
            <pc:docMk/>
            <pc:sldMk cId="1441733616" sldId="257"/>
            <ac:spMk id="7" creationId="{00000000-0000-0000-0000-000000000000}"/>
          </ac:spMkLst>
        </pc:spChg>
      </pc:sldChg>
      <pc:sldChg chg="modSp mod modNotesTx">
        <pc:chgData name="Paul Mason" userId="a428ece4f01b0f60" providerId="LiveId" clId="{1D667825-CEAF-4D8F-8595-6684E9083234}" dt="2020-07-01T14:15:31.128" v="33" actId="6549"/>
        <pc:sldMkLst>
          <pc:docMk/>
          <pc:sldMk cId="4120575675" sldId="258"/>
        </pc:sldMkLst>
        <pc:spChg chg="mod">
          <ac:chgData name="Paul Mason" userId="a428ece4f01b0f60" providerId="LiveId" clId="{1D667825-CEAF-4D8F-8595-6684E9083234}" dt="2020-07-01T14:15:25.212" v="32" actId="20577"/>
          <ac:spMkLst>
            <pc:docMk/>
            <pc:sldMk cId="4120575675" sldId="258"/>
            <ac:spMk id="4" creationId="{00000000-0000-0000-0000-000000000000}"/>
          </ac:spMkLst>
        </pc:spChg>
      </pc:sldChg>
      <pc:sldChg chg="add del">
        <pc:chgData name="Paul Mason" userId="a428ece4f01b0f60" providerId="LiveId" clId="{1D667825-CEAF-4D8F-8595-6684E9083234}" dt="2020-07-01T14:15:06.367" v="2" actId="47"/>
        <pc:sldMkLst>
          <pc:docMk/>
          <pc:sldMk cId="1105752725" sldId="259"/>
        </pc:sldMkLst>
      </pc:sldChg>
      <pc:sldChg chg="add del">
        <pc:chgData name="Paul Mason" userId="a428ece4f01b0f60" providerId="LiveId" clId="{1D667825-CEAF-4D8F-8595-6684E9083234}" dt="2020-07-01T14:15:06.367" v="2" actId="47"/>
        <pc:sldMkLst>
          <pc:docMk/>
          <pc:sldMk cId="4237827458" sldId="260"/>
        </pc:sldMkLst>
      </pc:sldChg>
      <pc:sldChg chg="add del">
        <pc:chgData name="Paul Mason" userId="a428ece4f01b0f60" providerId="LiveId" clId="{1D667825-CEAF-4D8F-8595-6684E9083234}" dt="2020-07-01T14:15:06.367" v="2" actId="47"/>
        <pc:sldMkLst>
          <pc:docMk/>
          <pc:sldMk cId="951930906" sldId="261"/>
        </pc:sldMkLst>
      </pc:sldChg>
      <pc:sldChg chg="add del">
        <pc:chgData name="Paul Mason" userId="a428ece4f01b0f60" providerId="LiveId" clId="{1D667825-CEAF-4D8F-8595-6684E9083234}" dt="2020-07-01T14:15:06.367" v="2" actId="47"/>
        <pc:sldMkLst>
          <pc:docMk/>
          <pc:sldMk cId="313594854" sldId="264"/>
        </pc:sldMkLst>
      </pc:sldChg>
      <pc:sldChg chg="add del">
        <pc:chgData name="Paul Mason" userId="a428ece4f01b0f60" providerId="LiveId" clId="{1D667825-CEAF-4D8F-8595-6684E9083234}" dt="2020-07-01T14:15:06.367" v="2" actId="47"/>
        <pc:sldMkLst>
          <pc:docMk/>
          <pc:sldMk cId="3292349397" sldId="265"/>
        </pc:sldMkLst>
      </pc:sldChg>
      <pc:sldChg chg="add del">
        <pc:chgData name="Paul Mason" userId="a428ece4f01b0f60" providerId="LiveId" clId="{1D667825-CEAF-4D8F-8595-6684E9083234}" dt="2020-07-01T14:15:06.367" v="2" actId="47"/>
        <pc:sldMkLst>
          <pc:docMk/>
          <pc:sldMk cId="870234351" sldId="266"/>
        </pc:sldMkLst>
      </pc:sldChg>
      <pc:sldChg chg="add del">
        <pc:chgData name="Paul Mason" userId="a428ece4f01b0f60" providerId="LiveId" clId="{1D667825-CEAF-4D8F-8595-6684E9083234}" dt="2020-07-01T14:15:06.367" v="2" actId="47"/>
        <pc:sldMkLst>
          <pc:docMk/>
          <pc:sldMk cId="2372324045" sldId="268"/>
        </pc:sldMkLst>
      </pc:sldChg>
      <pc:sldChg chg="add del">
        <pc:chgData name="Paul Mason" userId="a428ece4f01b0f60" providerId="LiveId" clId="{1D667825-CEAF-4D8F-8595-6684E9083234}" dt="2020-07-01T14:15:06.367" v="2" actId="47"/>
        <pc:sldMkLst>
          <pc:docMk/>
          <pc:sldMk cId="3755425913" sldId="269"/>
        </pc:sldMkLst>
      </pc:sldChg>
      <pc:sldChg chg="modSp mod">
        <pc:chgData name="Paul Mason" userId="a428ece4f01b0f60" providerId="LiveId" clId="{1D667825-CEAF-4D8F-8595-6684E9083234}" dt="2020-07-01T14:15:44.718" v="51" actId="20577"/>
        <pc:sldMkLst>
          <pc:docMk/>
          <pc:sldMk cId="519618855" sldId="270"/>
        </pc:sldMkLst>
        <pc:spChg chg="mod">
          <ac:chgData name="Paul Mason" userId="a428ece4f01b0f60" providerId="LiveId" clId="{1D667825-CEAF-4D8F-8595-6684E9083234}" dt="2020-07-01T14:15:44.718" v="51" actId="20577"/>
          <ac:spMkLst>
            <pc:docMk/>
            <pc:sldMk cId="519618855" sldId="270"/>
            <ac:spMk id="6" creationId="{00000000-0000-0000-0000-000000000000}"/>
          </ac:spMkLst>
        </pc:spChg>
      </pc:sldChg>
      <pc:sldChg chg="add del">
        <pc:chgData name="Paul Mason" userId="a428ece4f01b0f60" providerId="LiveId" clId="{1D667825-CEAF-4D8F-8595-6684E9083234}" dt="2020-07-01T14:15:06.367" v="2" actId="47"/>
        <pc:sldMkLst>
          <pc:docMk/>
          <pc:sldMk cId="239923091" sldId="271"/>
        </pc:sldMkLst>
      </pc:sldChg>
      <pc:sldChg chg="add del">
        <pc:chgData name="Paul Mason" userId="a428ece4f01b0f60" providerId="LiveId" clId="{1D667825-CEAF-4D8F-8595-6684E9083234}" dt="2020-07-01T14:15:06.367" v="2" actId="47"/>
        <pc:sldMkLst>
          <pc:docMk/>
          <pc:sldMk cId="3945431601" sldId="272"/>
        </pc:sldMkLst>
      </pc:sldChg>
      <pc:sldChg chg="add del">
        <pc:chgData name="Paul Mason" userId="a428ece4f01b0f60" providerId="LiveId" clId="{1D667825-CEAF-4D8F-8595-6684E9083234}" dt="2020-07-01T14:15:06.367" v="2" actId="47"/>
        <pc:sldMkLst>
          <pc:docMk/>
          <pc:sldMk cId="1839385654" sldId="273"/>
        </pc:sldMkLst>
      </pc:sldChg>
      <pc:sldChg chg="add del">
        <pc:chgData name="Paul Mason" userId="a428ece4f01b0f60" providerId="LiveId" clId="{1D667825-CEAF-4D8F-8595-6684E9083234}" dt="2020-07-01T14:15:06.367" v="2" actId="47"/>
        <pc:sldMkLst>
          <pc:docMk/>
          <pc:sldMk cId="3499676203" sldId="274"/>
        </pc:sldMkLst>
      </pc:sldChg>
    </pc:docChg>
  </pc:docChgLst>
  <pc:docChgLst>
    <pc:chgData name="Paul Mason" userId="a428ece4f01b0f60" providerId="LiveId" clId="{47764686-7426-4774-83FA-1C84D9E62107}"/>
    <pc:docChg chg="undo custSel modSld">
      <pc:chgData name="Paul Mason" userId="a428ece4f01b0f60" providerId="LiveId" clId="{47764686-7426-4774-83FA-1C84D9E62107}" dt="2020-06-12T22:35:29.252" v="4347"/>
      <pc:docMkLst>
        <pc:docMk/>
      </pc:docMkLst>
      <pc:sldChg chg="modNotesTx">
        <pc:chgData name="Paul Mason" userId="a428ece4f01b0f60" providerId="LiveId" clId="{47764686-7426-4774-83FA-1C84D9E62107}" dt="2020-06-12T22:10:22.456" v="1037" actId="20577"/>
        <pc:sldMkLst>
          <pc:docMk/>
          <pc:sldMk cId="1441733616" sldId="257"/>
        </pc:sldMkLst>
      </pc:sldChg>
      <pc:sldChg chg="modSp mod addCm delCm modCm modNotesTx">
        <pc:chgData name="Paul Mason" userId="a428ece4f01b0f60" providerId="LiveId" clId="{47764686-7426-4774-83FA-1C84D9E62107}" dt="2020-06-12T22:13:34.573" v="1657" actId="20577"/>
        <pc:sldMkLst>
          <pc:docMk/>
          <pc:sldMk cId="4120575675" sldId="258"/>
        </pc:sldMkLst>
        <pc:spChg chg="mod">
          <ac:chgData name="Paul Mason" userId="a428ece4f01b0f60" providerId="LiveId" clId="{47764686-7426-4774-83FA-1C84D9E62107}" dt="2020-06-12T17:15:37.736" v="80" actId="20577"/>
          <ac:spMkLst>
            <pc:docMk/>
            <pc:sldMk cId="4120575675" sldId="258"/>
            <ac:spMk id="4" creationId="{00000000-0000-0000-0000-000000000000}"/>
          </ac:spMkLst>
        </pc:spChg>
      </pc:sldChg>
      <pc:sldChg chg="modNotesTx">
        <pc:chgData name="Paul Mason" userId="a428ece4f01b0f60" providerId="LiveId" clId="{47764686-7426-4774-83FA-1C84D9E62107}" dt="2020-06-12T22:15:57.586" v="2128" actId="20577"/>
        <pc:sldMkLst>
          <pc:docMk/>
          <pc:sldMk cId="4237827458" sldId="260"/>
        </pc:sldMkLst>
      </pc:sldChg>
      <pc:sldChg chg="modNotesTx">
        <pc:chgData name="Paul Mason" userId="a428ece4f01b0f60" providerId="LiveId" clId="{47764686-7426-4774-83FA-1C84D9E62107}" dt="2020-06-12T22:34:48.727" v="4345" actId="20577"/>
        <pc:sldMkLst>
          <pc:docMk/>
          <pc:sldMk cId="313594854" sldId="264"/>
        </pc:sldMkLst>
      </pc:sldChg>
      <pc:sldChg chg="modSp mod">
        <pc:chgData name="Paul Mason" userId="a428ece4f01b0f60" providerId="LiveId" clId="{47764686-7426-4774-83FA-1C84D9E62107}" dt="2020-06-12T17:13:01.003" v="54" actId="114"/>
        <pc:sldMkLst>
          <pc:docMk/>
          <pc:sldMk cId="3292349397" sldId="265"/>
        </pc:sldMkLst>
        <pc:spChg chg="mod">
          <ac:chgData name="Paul Mason" userId="a428ece4f01b0f60" providerId="LiveId" clId="{47764686-7426-4774-83FA-1C84D9E62107}" dt="2020-06-12T17:13:01.003" v="54" actId="114"/>
          <ac:spMkLst>
            <pc:docMk/>
            <pc:sldMk cId="3292349397" sldId="265"/>
            <ac:spMk id="7" creationId="{00000000-0000-0000-0000-000000000000}"/>
          </ac:spMkLst>
        </pc:spChg>
      </pc:sldChg>
      <pc:sldChg chg="addSp delSp modSp">
        <pc:chgData name="Paul Mason" userId="a428ece4f01b0f60" providerId="LiveId" clId="{47764686-7426-4774-83FA-1C84D9E62107}" dt="2020-06-12T22:35:29.252" v="4347"/>
        <pc:sldMkLst>
          <pc:docMk/>
          <pc:sldMk cId="870234351" sldId="266"/>
        </pc:sldMkLst>
        <pc:spChg chg="add del mod">
          <ac:chgData name="Paul Mason" userId="a428ece4f01b0f60" providerId="LiveId" clId="{47764686-7426-4774-83FA-1C84D9E62107}" dt="2020-06-12T22:35:29.252" v="4347"/>
          <ac:spMkLst>
            <pc:docMk/>
            <pc:sldMk cId="870234351" sldId="266"/>
            <ac:spMk id="2" creationId="{DAA759D0-0A01-46CF-881C-CDB23B4D2225}"/>
          </ac:spMkLst>
        </pc:spChg>
      </pc:sldChg>
      <pc:sldChg chg="modNotesTx">
        <pc:chgData name="Paul Mason" userId="a428ece4f01b0f60" providerId="LiveId" clId="{47764686-7426-4774-83FA-1C84D9E62107}" dt="2020-06-12T22:26:34.010" v="3740" actId="20577"/>
        <pc:sldMkLst>
          <pc:docMk/>
          <pc:sldMk cId="2372324045" sldId="268"/>
        </pc:sldMkLst>
      </pc:sldChg>
      <pc:sldChg chg="modSp mod modNotesTx">
        <pc:chgData name="Paul Mason" userId="a428ece4f01b0f60" providerId="LiveId" clId="{47764686-7426-4774-83FA-1C84D9E62107}" dt="2020-06-12T22:28:35.607" v="3872" actId="20577"/>
        <pc:sldMkLst>
          <pc:docMk/>
          <pc:sldMk cId="3755425913" sldId="269"/>
        </pc:sldMkLst>
        <pc:spChg chg="mod">
          <ac:chgData name="Paul Mason" userId="a428ece4f01b0f60" providerId="LiveId" clId="{47764686-7426-4774-83FA-1C84D9E62107}" dt="2020-06-12T22:28:35.607" v="3872" actId="20577"/>
          <ac:spMkLst>
            <pc:docMk/>
            <pc:sldMk cId="3755425913" sldId="269"/>
            <ac:spMk id="7" creationId="{00000000-0000-0000-0000-000000000000}"/>
          </ac:spMkLst>
        </pc:spChg>
      </pc:sldChg>
      <pc:sldChg chg="modSp mod modNotesTx">
        <pc:chgData name="Paul Mason" userId="a428ece4f01b0f60" providerId="LiveId" clId="{47764686-7426-4774-83FA-1C84D9E62107}" dt="2020-06-12T22:21:51.219" v="3103" actId="20577"/>
        <pc:sldMkLst>
          <pc:docMk/>
          <pc:sldMk cId="239923091" sldId="271"/>
        </pc:sldMkLst>
        <pc:graphicFrameChg chg="modGraphic">
          <ac:chgData name="Paul Mason" userId="a428ece4f01b0f60" providerId="LiveId" clId="{47764686-7426-4774-83FA-1C84D9E62107}" dt="2020-06-12T15:14:28.895" v="46" actId="20577"/>
          <ac:graphicFrameMkLst>
            <pc:docMk/>
            <pc:sldMk cId="239923091" sldId="271"/>
            <ac:graphicFrameMk id="8" creationId="{00000000-0000-0000-0000-000000000000}"/>
          </ac:graphicFrameMkLst>
        </pc:graphicFrameChg>
      </pc:sldChg>
      <pc:sldChg chg="modSp mod modNotesTx">
        <pc:chgData name="Paul Mason" userId="a428ece4f01b0f60" providerId="LiveId" clId="{47764686-7426-4774-83FA-1C84D9E62107}" dt="2020-06-12T22:23:32.225" v="3223" actId="20577"/>
        <pc:sldMkLst>
          <pc:docMk/>
          <pc:sldMk cId="3945431601" sldId="272"/>
        </pc:sldMkLst>
        <pc:spChg chg="mod">
          <ac:chgData name="Paul Mason" userId="a428ece4f01b0f60" providerId="LiveId" clId="{47764686-7426-4774-83FA-1C84D9E62107}" dt="2020-06-12T15:38:24.175" v="49" actId="20577"/>
          <ac:spMkLst>
            <pc:docMk/>
            <pc:sldMk cId="3945431601" sldId="272"/>
            <ac:spMk id="50" creationId="{00000000-0000-0000-0000-000000000000}"/>
          </ac:spMkLst>
        </pc:spChg>
      </pc:sldChg>
      <pc:sldChg chg="modNotesTx">
        <pc:chgData name="Paul Mason" userId="a428ece4f01b0f60" providerId="LiveId" clId="{47764686-7426-4774-83FA-1C84D9E62107}" dt="2020-06-12T22:33:40.876" v="4237" actId="6549"/>
        <pc:sldMkLst>
          <pc:docMk/>
          <pc:sldMk cId="1839385654" sldId="273"/>
        </pc:sldMkLst>
      </pc:sldChg>
      <pc:sldChg chg="modSp mod">
        <pc:chgData name="Paul Mason" userId="a428ece4f01b0f60" providerId="LiveId" clId="{47764686-7426-4774-83FA-1C84D9E62107}" dt="2020-06-12T16:34:30.422" v="52" actId="20577"/>
        <pc:sldMkLst>
          <pc:docMk/>
          <pc:sldMk cId="3499676203" sldId="274"/>
        </pc:sldMkLst>
        <pc:spChg chg="mod">
          <ac:chgData name="Paul Mason" userId="a428ece4f01b0f60" providerId="LiveId" clId="{47764686-7426-4774-83FA-1C84D9E62107}" dt="2020-06-12T16:34:30.422" v="52" actId="20577"/>
          <ac:spMkLst>
            <pc:docMk/>
            <pc:sldMk cId="3499676203" sldId="274"/>
            <ac:spMk id="7" creationId="{00000000-0000-0000-0000-000000000000}"/>
          </ac:spMkLst>
        </pc:spChg>
      </pc:sldChg>
    </pc:docChg>
  </pc:docChgLst>
  <pc:docChgLst>
    <pc:chgData name="Laura Leka" userId="3c7b6d49-5262-4131-8ab9-4538781ea16d" providerId="ADAL" clId="{C5CC2E48-09A5-4532-91D1-A25F0705172F}"/>
    <pc:docChg chg="modSld">
      <pc:chgData name="Laura Leka" userId="3c7b6d49-5262-4131-8ab9-4538781ea16d" providerId="ADAL" clId="{C5CC2E48-09A5-4532-91D1-A25F0705172F}" dt="2020-10-21T15:39:47.814" v="9" actId="20577"/>
      <pc:docMkLst>
        <pc:docMk/>
      </pc:docMkLst>
      <pc:sldChg chg="modNotesTx">
        <pc:chgData name="Laura Leka" userId="3c7b6d49-5262-4131-8ab9-4538781ea16d" providerId="ADAL" clId="{C5CC2E48-09A5-4532-91D1-A25F0705172F}" dt="2020-10-21T15:39:47.814" v="9" actId="20577"/>
        <pc:sldMkLst>
          <pc:docMk/>
          <pc:sldMk cId="1575388985" sldId="274"/>
        </pc:sldMkLst>
      </pc:sldChg>
    </pc:docChg>
  </pc:docChgLst>
  <pc:docChgLst>
    <pc:chgData name="Jazmin Jackson" userId="f572b969-e4f5-4724-882f-3c5f18082039" providerId="ADAL" clId="{30BC9376-938A-4F25-BD9E-DDD65B5FF276}"/>
    <pc:docChg chg="modSld">
      <pc:chgData name="Jazmin Jackson" userId="f572b969-e4f5-4724-882f-3c5f18082039" providerId="ADAL" clId="{30BC9376-938A-4F25-BD9E-DDD65B5FF276}" dt="2020-10-16T19:38:07.336" v="0" actId="14826"/>
      <pc:docMkLst>
        <pc:docMk/>
      </pc:docMkLst>
      <pc:sldChg chg="modSp">
        <pc:chgData name="Jazmin Jackson" userId="f572b969-e4f5-4724-882f-3c5f18082039" providerId="ADAL" clId="{30BC9376-938A-4F25-BD9E-DDD65B5FF276}" dt="2020-10-16T19:38:07.336" v="0" actId="14826"/>
        <pc:sldMkLst>
          <pc:docMk/>
          <pc:sldMk cId="4120575675" sldId="258"/>
        </pc:sldMkLst>
        <pc:picChg chg="mod">
          <ac:chgData name="Jazmin Jackson" userId="f572b969-e4f5-4724-882f-3c5f18082039" providerId="ADAL" clId="{30BC9376-938A-4F25-BD9E-DDD65B5FF276}" dt="2020-10-16T19:38:07.336" v="0" actId="14826"/>
          <ac:picMkLst>
            <pc:docMk/>
            <pc:sldMk cId="4120575675" sldId="258"/>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Collective and Individual Services is unique to the public sector; there is no equivalent IFRS.</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collective services include </a:t>
            </a:r>
            <a:r>
              <a:rPr lang="en-GB" dirty="0" err="1"/>
              <a:t>defense</a:t>
            </a:r>
            <a:r>
              <a:rPr lang="en-GB" dirty="0"/>
              <a:t> and street lighting.</a:t>
            </a:r>
          </a:p>
          <a:p>
            <a:endParaRPr lang="en-GB" dirty="0"/>
          </a:p>
          <a:p>
            <a:r>
              <a:rPr lang="en-GB" dirty="0"/>
              <a:t>Examples of individual services include universal healthcare and universal education.</a:t>
            </a:r>
          </a:p>
          <a:p>
            <a:endParaRPr lang="en-GB" dirty="0"/>
          </a:p>
          <a:p>
            <a:r>
              <a:rPr lang="en-GB" dirty="0"/>
              <a:t>Consider discussing local examples of collective and individual services with participants. If delivering the training online, consider the use of chat for this discussion (or having a live discussion if the group is small).</a:t>
            </a:r>
          </a:p>
          <a:p>
            <a:endParaRPr lang="en-GB" dirty="0"/>
          </a:p>
          <a:p>
            <a:r>
              <a:rPr lang="en-GB" dirty="0"/>
              <a:t>The COVID-19 pandemic may have increased the provision of collective and individual services, for example testing </a:t>
            </a:r>
            <a:r>
              <a:rPr lang="en-GB" dirty="0" err="1"/>
              <a:t>centers</a:t>
            </a:r>
            <a:r>
              <a:rPr lang="en-GB" dirty="0"/>
              <a:t>. Consider including this issue in any discussion.</a:t>
            </a: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258217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 to highlight is that social benefits involve a cash transfer, whereas collective and individual services involve the provision of services.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Individual services such as healthcare and education are provided to individuals and/or households. This distinguishes them from collective services (such as defense and street lighting), which by their nature are provided to the community as a whole. Unlike individual services, there is no rivalry in the consumption of collective services.</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65055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key point to emphasize is that collective and individual services are considered to be ongoing activities of the public sector entity that delivers the services. Paragraph 26 of IPSAS 19 states that “no provision is recognized for costs that need to be incurred to continue an entity’s ongoing activities in the future”.</a:t>
            </a:r>
          </a:p>
          <a:p>
            <a:endParaRPr lang="en-GB"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Consequently, no provision is recognized for the intention to deliver collective services or individual services in the future.</a:t>
            </a:r>
          </a:p>
          <a:p>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Where people access individual services services, the entity may have a number of future obligations relating to the delivery of these individual services. However, these obligations are not present obligations and do not give rise to a 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See next slide for relationship with contracts and other binding arrangements.</a:t>
            </a:r>
            <a:endParaRPr lang="en-GB" sz="1200" kern="1200" dirty="0">
              <a:solidFill>
                <a:schemeClr val="tx1"/>
              </a:solidFill>
              <a:effectLst/>
              <a:latin typeface="+mn-lt"/>
              <a:ea typeface="ＭＳ Ｐゴシック" charset="-128"/>
              <a:cs typeface="ＭＳ Ｐゴシック" charset="-128"/>
            </a:endParaRPr>
          </a:p>
          <a:p>
            <a:endParaRPr lang="en-US" sz="1200" kern="1200" dirty="0">
              <a:solidFill>
                <a:schemeClr val="tx1"/>
              </a:solidFill>
              <a:effectLst/>
              <a:latin typeface="+mn-lt"/>
              <a:ea typeface="ＭＳ Ｐゴシック" charset="-128"/>
              <a:cs typeface="ＭＳ Ｐゴシック" charset="-128"/>
            </a:endParaRP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245631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Expenses module for details (pages 20 - 21).</a:t>
            </a:r>
          </a:p>
          <a:p>
            <a:endParaRPr lang="en-GB" dirty="0"/>
          </a:p>
          <a:p>
            <a:r>
              <a:rPr lang="en-GB" dirty="0"/>
              <a:t>Consider holding a discussion (break-out groups, chat, discussion if small group) on how this applies to collective or individual services locally. What services are provided, what contracts (including employment contracts) or binding arrangements are used?</a:t>
            </a:r>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204232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Collective and Individual Services</a:t>
            </a:r>
          </a:p>
          <a:p>
            <a:pPr algn="l"/>
            <a:r>
              <a:rPr lang="en-US" b="1" dirty="0">
                <a:latin typeface="Arial" panose="020B0604020202020204" pitchFamily="34" charset="0"/>
                <a:cs typeface="Arial" panose="020B0604020202020204" pitchFamily="34" charset="0"/>
              </a:rPr>
              <a:t>Appendix A to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19</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32521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You are able to:</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definitions of collective services and individual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accounting requirements for collective and individual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Understand the relationship between collective and individual services, social benefits and contractual obligations.</a:t>
            </a: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altLang="en-US" sz="2000" b="1" kern="0" dirty="0">
                <a:solidFill>
                  <a:srgbClr val="595959"/>
                </a:solidFill>
                <a:latin typeface="Arial"/>
                <a:ea typeface="ＭＳ Ｐゴシック" panose="020B0600070205080204" pitchFamily="34" charset="-128"/>
                <a:cs typeface="Arial" panose="020B0604020202020204" pitchFamily="34" charset="0"/>
              </a:rPr>
              <a:t>Collective services </a:t>
            </a:r>
            <a:r>
              <a:rPr lang="en-GB" altLang="en-US" sz="2000" kern="0" dirty="0">
                <a:solidFill>
                  <a:srgbClr val="595959"/>
                </a:solidFill>
                <a:latin typeface="Arial"/>
                <a:ea typeface="ＭＳ Ｐゴシック" panose="020B0600070205080204" pitchFamily="34" charset="-128"/>
                <a:cs typeface="Arial" panose="020B0604020202020204" pitchFamily="34" charset="0"/>
              </a:rPr>
              <a:t>are services provided by a public sector entity simultaneously to all members of the community that are intended to address the needs of society as a whole.</a:t>
            </a:r>
          </a:p>
          <a:p>
            <a:pPr defTabSz="914400" fontAlgn="base">
              <a:spcBef>
                <a:spcPts val="775"/>
              </a:spcBef>
              <a:spcAft>
                <a:spcPct val="0"/>
              </a:spcAft>
            </a:pPr>
            <a:endParaRPr lang="en-GB" altLang="en-US" sz="2000" kern="0" dirty="0">
              <a:solidFill>
                <a:srgbClr val="595959"/>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n-GB" sz="2000" b="1" kern="0" dirty="0">
                <a:solidFill>
                  <a:srgbClr val="595959"/>
                </a:solidFill>
                <a:latin typeface="Arial"/>
                <a:ea typeface="ＭＳ Ｐゴシック" panose="020B0600070205080204" pitchFamily="34" charset="-128"/>
                <a:cs typeface="Arial" panose="020B0604020202020204" pitchFamily="34" charset="0"/>
              </a:rPr>
              <a:t>Individual services </a:t>
            </a:r>
            <a:r>
              <a:rPr lang="en-GB" sz="2000" kern="0" dirty="0">
                <a:solidFill>
                  <a:srgbClr val="595959"/>
                </a:solidFill>
                <a:latin typeface="Arial"/>
                <a:ea typeface="ＭＳ Ｐゴシック" panose="020B0600070205080204" pitchFamily="34" charset="-128"/>
                <a:cs typeface="Arial" panose="020B0604020202020204" pitchFamily="34" charset="0"/>
              </a:rPr>
              <a:t>are goods and services provided to individuals and/or households by a public sector entity that are intended to address the needs of society as a whole.</a:t>
            </a:r>
            <a:endParaRPr lang="en-US" sz="2000" kern="0" dirty="0">
              <a:solidFill>
                <a:srgbClr val="595959"/>
              </a:solidFill>
              <a:latin typeface="Arial"/>
              <a:ea typeface="ＭＳ Ｐゴシック" panose="020B0600070205080204" pitchFamily="34" charset="-128"/>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93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Collective Services, Individual Services and Social Benefits</a:t>
            </a:r>
          </a:p>
        </p:txBody>
      </p:sp>
      <p:graphicFrame>
        <p:nvGraphicFramePr>
          <p:cNvPr id="2" name="Table 1">
            <a:extLst>
              <a:ext uri="{FF2B5EF4-FFF2-40B4-BE49-F238E27FC236}">
                <a16:creationId xmlns:a16="http://schemas.microsoft.com/office/drawing/2014/main" id="{EFF9F800-DE63-490A-940F-D817D6E97562}"/>
              </a:ext>
            </a:extLst>
          </p:cNvPr>
          <p:cNvGraphicFramePr>
            <a:graphicFrameLocks noGrp="1"/>
          </p:cNvGraphicFramePr>
          <p:nvPr>
            <p:extLst>
              <p:ext uri="{D42A27DB-BD31-4B8C-83A1-F6EECF244321}">
                <p14:modId xmlns:p14="http://schemas.microsoft.com/office/powerpoint/2010/main" val="131757921"/>
              </p:ext>
            </p:extLst>
          </p:nvPr>
        </p:nvGraphicFramePr>
        <p:xfrm>
          <a:off x="600075" y="1451291"/>
          <a:ext cx="7639049" cy="3650370"/>
        </p:xfrm>
        <a:graphic>
          <a:graphicData uri="http://schemas.openxmlformats.org/drawingml/2006/table">
            <a:tbl>
              <a:tblPr firstRow="1" bandRow="1">
                <a:tableStyleId>{00A15C55-8517-42AA-B614-E9B94910E393}</a:tableStyleId>
              </a:tblPr>
              <a:tblGrid>
                <a:gridCol w="3090809">
                  <a:extLst>
                    <a:ext uri="{9D8B030D-6E8A-4147-A177-3AD203B41FA5}">
                      <a16:colId xmlns:a16="http://schemas.microsoft.com/office/drawing/2014/main" val="1398101417"/>
                    </a:ext>
                  </a:extLst>
                </a:gridCol>
                <a:gridCol w="1516080">
                  <a:extLst>
                    <a:ext uri="{9D8B030D-6E8A-4147-A177-3AD203B41FA5}">
                      <a16:colId xmlns:a16="http://schemas.microsoft.com/office/drawing/2014/main" val="3865236197"/>
                    </a:ext>
                  </a:extLst>
                </a:gridCol>
                <a:gridCol w="1516080">
                  <a:extLst>
                    <a:ext uri="{9D8B030D-6E8A-4147-A177-3AD203B41FA5}">
                      <a16:colId xmlns:a16="http://schemas.microsoft.com/office/drawing/2014/main" val="2911526275"/>
                    </a:ext>
                  </a:extLst>
                </a:gridCol>
                <a:gridCol w="1516080">
                  <a:extLst>
                    <a:ext uri="{9D8B030D-6E8A-4147-A177-3AD203B41FA5}">
                      <a16:colId xmlns:a16="http://schemas.microsoft.com/office/drawing/2014/main" val="2594319406"/>
                    </a:ext>
                  </a:extLst>
                </a:gridCol>
              </a:tblGrid>
              <a:tr h="944189">
                <a:tc>
                  <a:txBody>
                    <a:bodyPr/>
                    <a:lstStyle/>
                    <a:p>
                      <a:pPr>
                        <a:lnSpc>
                          <a:spcPct val="108000"/>
                        </a:lnSpc>
                      </a:pPr>
                      <a:endParaRPr lang="en-GB" sz="1800" b="1" baseline="0" dirty="0">
                        <a:effectLst/>
                        <a:latin typeface="+mn-lt"/>
                        <a:cs typeface="Times New Roman" panose="02020603050405020304" pitchFamily="18" charset="0"/>
                      </a:endParaRPr>
                    </a:p>
                  </a:txBody>
                  <a:tcPr anchor="ctr"/>
                </a:tc>
                <a:tc>
                  <a:txBody>
                    <a:bodyPr/>
                    <a:lstStyle/>
                    <a:p>
                      <a:pPr algn="ctr">
                        <a:lnSpc>
                          <a:spcPct val="108000"/>
                        </a:lnSpc>
                        <a:spcAft>
                          <a:spcPts val="0"/>
                        </a:spcAft>
                      </a:pPr>
                      <a:r>
                        <a:rPr lang="en-CA" sz="1800" b="1" baseline="0">
                          <a:effectLst/>
                        </a:rPr>
                        <a:t>Social Benefits</a:t>
                      </a:r>
                      <a:endParaRPr lang="en-GB" sz="1800" b="1" baseline="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CA" sz="1800" b="1" baseline="0" dirty="0">
                          <a:effectLst/>
                        </a:rPr>
                        <a:t>Individual Services</a:t>
                      </a:r>
                      <a:endParaRPr lang="en-GB" sz="1800" b="1" baseline="0" dirty="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CA" sz="1800" b="1" baseline="0" dirty="0">
                          <a:effectLst/>
                        </a:rPr>
                        <a:t>Collective Services</a:t>
                      </a:r>
                      <a:endParaRPr lang="en-GB" sz="1800" b="1" baseline="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46593575"/>
                  </a:ext>
                </a:extLst>
              </a:tr>
              <a:tr h="795395">
                <a:tc>
                  <a:txBody>
                    <a:bodyPr/>
                    <a:lstStyle/>
                    <a:p>
                      <a:pPr>
                        <a:lnSpc>
                          <a:spcPct val="108000"/>
                        </a:lnSpc>
                        <a:spcAft>
                          <a:spcPts val="0"/>
                        </a:spcAft>
                      </a:pPr>
                      <a:r>
                        <a:rPr lang="en-US" sz="1800" b="0" baseline="0" dirty="0">
                          <a:solidFill>
                            <a:schemeClr val="accent5"/>
                          </a:solidFill>
                          <a:effectLst/>
                        </a:rPr>
                        <a:t>Involves a cash transfer to eligible beneficiaries?</a:t>
                      </a:r>
                      <a:endParaRPr lang="en-GB" sz="1800" b="0" baseline="0" dirty="0">
                        <a:solidFill>
                          <a:schemeClr val="accent5"/>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82237521"/>
                  </a:ext>
                </a:extLst>
              </a:tr>
              <a:tr h="945365">
                <a:tc>
                  <a:txBody>
                    <a:bodyPr/>
                    <a:lstStyle/>
                    <a:p>
                      <a:pPr>
                        <a:lnSpc>
                          <a:spcPct val="108000"/>
                        </a:lnSpc>
                        <a:spcAft>
                          <a:spcPts val="0"/>
                        </a:spcAft>
                      </a:pPr>
                      <a:r>
                        <a:rPr lang="en-US" sz="1800" b="0" baseline="0">
                          <a:solidFill>
                            <a:schemeClr val="accent5"/>
                          </a:solidFill>
                          <a:effectLst/>
                        </a:rPr>
                        <a:t>Provided to individuals and/or households, rather than to a community?</a:t>
                      </a:r>
                      <a:endParaRPr lang="en-GB" sz="1800" b="0" baseline="0">
                        <a:solidFill>
                          <a:schemeClr val="accent5"/>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a:solidFill>
                            <a:schemeClr val="accent5"/>
                          </a:solidFill>
                          <a:effectLst/>
                          <a:latin typeface="Wingdings" panose="05000000000000000000" pitchFamily="2" charset="2"/>
                        </a:rPr>
                        <a:t>ü</a:t>
                      </a:r>
                      <a:endParaRPr lang="en-GB" sz="2400" b="0" baseline="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1064806"/>
                  </a:ext>
                </a:extLst>
              </a:tr>
              <a:tr h="944189">
                <a:tc>
                  <a:txBody>
                    <a:bodyPr/>
                    <a:lstStyle/>
                    <a:p>
                      <a:pPr>
                        <a:lnSpc>
                          <a:spcPct val="108000"/>
                        </a:lnSpc>
                        <a:spcAft>
                          <a:spcPts val="0"/>
                        </a:spcAft>
                      </a:pPr>
                      <a:r>
                        <a:rPr lang="en-US" sz="1800" b="0" baseline="0">
                          <a:solidFill>
                            <a:schemeClr val="accent5"/>
                          </a:solidFill>
                          <a:effectLst/>
                        </a:rPr>
                        <a:t>Intended to address the needs of society as a whole?</a:t>
                      </a:r>
                      <a:endParaRPr lang="en-GB" sz="1800" b="0" baseline="0">
                        <a:solidFill>
                          <a:schemeClr val="accent5"/>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307070768"/>
                  </a:ext>
                </a:extLst>
              </a:tr>
            </a:tbl>
          </a:graphicData>
        </a:graphic>
      </p:graphicFrame>
    </p:spTree>
    <p:extLst>
      <p:ext uri="{BB962C8B-B14F-4D97-AF65-F5344CB8AC3E}">
        <p14:creationId xmlns:p14="http://schemas.microsoft.com/office/powerpoint/2010/main" val="7556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452431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Collective and Individual Services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Collective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Ongoing activity of government</a:t>
            </a: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Individual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Ongoing activity of government</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No liability to beneficiaries</a:t>
            </a:r>
          </a:p>
          <a:p>
            <a:pPr marL="171450" indent="-280988" defTabSz="914400" fontAlgn="base">
              <a:spcBef>
                <a:spcPts val="775"/>
              </a:spcBef>
              <a:spcAft>
                <a:spcPct val="0"/>
              </a:spcAft>
              <a:buFont typeface="Arial" panose="020B0604020202020204" pitchFamily="34" charset="0"/>
              <a:buChar char="•"/>
            </a:pPr>
            <a:endParaRPr lang="en-US" altLang="en-US"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Expenses accounted for using other IPSAS</a:t>
            </a:r>
          </a:p>
          <a:p>
            <a:pPr marL="628650" lvl="1" indent="-280988" defTabSz="914400" fontAlgn="base">
              <a:spcBef>
                <a:spcPts val="775"/>
              </a:spcBef>
              <a:spcAft>
                <a:spcPct val="0"/>
              </a:spcAft>
              <a:buFont typeface="Arial" panose="020B0604020202020204" pitchFamily="34" charset="0"/>
              <a:buChar char="•"/>
            </a:pPr>
            <a:endParaRPr lang="en-US" altLang="en-US"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3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Interaction of Provisions and Contractual and Other Binding Arrangements in Accounting for Collective and Individual Services</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12703924-12D0-4C11-9B9B-839D2DF7C989}"/>
              </a:ext>
            </a:extLst>
          </p:cNvPr>
          <p:cNvGrpSpPr/>
          <p:nvPr/>
        </p:nvGrpSpPr>
        <p:grpSpPr>
          <a:xfrm>
            <a:off x="400050" y="2582862"/>
            <a:ext cx="8047037" cy="1743075"/>
            <a:chOff x="400050" y="2582862"/>
            <a:chExt cx="8047037" cy="1743075"/>
          </a:xfrm>
        </p:grpSpPr>
        <p:sp>
          <p:nvSpPr>
            <p:cNvPr id="4" name="Rectangle 3">
              <a:extLst>
                <a:ext uri="{FF2B5EF4-FFF2-40B4-BE49-F238E27FC236}">
                  <a16:creationId xmlns:a16="http://schemas.microsoft.com/office/drawing/2014/main" id="{AFCB1864-7A9E-481A-94C7-F0AD245B2123}"/>
                </a:ext>
              </a:extLst>
            </p:cNvPr>
            <p:cNvSpPr/>
            <p:nvPr/>
          </p:nvSpPr>
          <p:spPr>
            <a:xfrm>
              <a:off x="400050" y="2582862"/>
              <a:ext cx="1495425" cy="1743075"/>
            </a:xfrm>
            <a:prstGeom prst="rect">
              <a:avLst/>
            </a:prstGeom>
            <a:solidFill>
              <a:schemeClr val="tx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5"/>
                  </a:solidFill>
                </a:rPr>
                <a:t>Government establishes scheme to provide services</a:t>
              </a:r>
              <a:endParaRPr lang="en-GB" dirty="0">
                <a:solidFill>
                  <a:schemeClr val="accent5"/>
                </a:solidFill>
              </a:endParaRPr>
            </a:p>
          </p:txBody>
        </p:sp>
        <p:sp>
          <p:nvSpPr>
            <p:cNvPr id="15" name="Rectangle 14">
              <a:extLst>
                <a:ext uri="{FF2B5EF4-FFF2-40B4-BE49-F238E27FC236}">
                  <a16:creationId xmlns:a16="http://schemas.microsoft.com/office/drawing/2014/main" id="{553A5144-06E5-40A6-8AAC-FF65570A6AD6}"/>
                </a:ext>
              </a:extLst>
            </p:cNvPr>
            <p:cNvSpPr/>
            <p:nvPr/>
          </p:nvSpPr>
          <p:spPr>
            <a:xfrm>
              <a:off x="2583921" y="2582862"/>
              <a:ext cx="1495425" cy="1743075"/>
            </a:xfrm>
            <a:prstGeom prst="rect">
              <a:avLst/>
            </a:prstGeom>
            <a:solidFill>
              <a:schemeClr val="accent1">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solidFill>
                </a:rPr>
                <a:t>Government contracts for goods, services, inventory, assets</a:t>
              </a:r>
              <a:endParaRPr lang="en-GB" dirty="0">
                <a:solidFill>
                  <a:schemeClr val="accent5"/>
                </a:solidFill>
              </a:endParaRPr>
            </a:p>
          </p:txBody>
        </p:sp>
        <p:sp>
          <p:nvSpPr>
            <p:cNvPr id="16" name="Rectangle 15">
              <a:extLst>
                <a:ext uri="{FF2B5EF4-FFF2-40B4-BE49-F238E27FC236}">
                  <a16:creationId xmlns:a16="http://schemas.microsoft.com/office/drawing/2014/main" id="{E6CA1DD9-1DDD-43E1-A002-CC9D77559238}"/>
                </a:ext>
              </a:extLst>
            </p:cNvPr>
            <p:cNvSpPr/>
            <p:nvPr/>
          </p:nvSpPr>
          <p:spPr>
            <a:xfrm>
              <a:off x="4767792" y="2582862"/>
              <a:ext cx="1495425" cy="1743075"/>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solidFill>
                </a:rPr>
                <a:t>Goods or services acquired</a:t>
              </a:r>
            </a:p>
            <a:p>
              <a:pPr algn="ctr"/>
              <a:r>
                <a:rPr lang="en-GB" b="1" dirty="0">
                  <a:solidFill>
                    <a:schemeClr val="accent5"/>
                  </a:solidFill>
                </a:rPr>
                <a:t>Inventory or assets acquired</a:t>
              </a:r>
            </a:p>
          </p:txBody>
        </p:sp>
        <p:sp>
          <p:nvSpPr>
            <p:cNvPr id="17" name="Rectangle 16">
              <a:extLst>
                <a:ext uri="{FF2B5EF4-FFF2-40B4-BE49-F238E27FC236}">
                  <a16:creationId xmlns:a16="http://schemas.microsoft.com/office/drawing/2014/main" id="{32F29049-1DEA-4537-8536-EEB1873A44B3}"/>
                </a:ext>
              </a:extLst>
            </p:cNvPr>
            <p:cNvSpPr/>
            <p:nvPr/>
          </p:nvSpPr>
          <p:spPr>
            <a:xfrm>
              <a:off x="6951662" y="2582862"/>
              <a:ext cx="1495425" cy="1743075"/>
            </a:xfrm>
            <a:prstGeom prst="rect">
              <a:avLst/>
            </a:prstGeom>
            <a:solidFill>
              <a:schemeClr val="accent6">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solidFill>
                </a:rPr>
                <a:t>Collective and individual services are delivered</a:t>
              </a:r>
              <a:endParaRPr lang="en-GB" dirty="0">
                <a:solidFill>
                  <a:schemeClr val="accent5"/>
                </a:solidFill>
              </a:endParaRPr>
            </a:p>
          </p:txBody>
        </p:sp>
        <p:cxnSp>
          <p:nvCxnSpPr>
            <p:cNvPr id="21" name="Straight Connector 20">
              <a:extLst>
                <a:ext uri="{FF2B5EF4-FFF2-40B4-BE49-F238E27FC236}">
                  <a16:creationId xmlns:a16="http://schemas.microsoft.com/office/drawing/2014/main" id="{76663E43-C64A-4646-B8D8-E13F7F91225F}"/>
                </a:ext>
              </a:extLst>
            </p:cNvPr>
            <p:cNvCxnSpPr>
              <a:stCxn id="16" idx="1"/>
              <a:endCxn id="16" idx="3"/>
            </p:cNvCxnSpPr>
            <p:nvPr/>
          </p:nvCxnSpPr>
          <p:spPr>
            <a:xfrm>
              <a:off x="4767792" y="3454400"/>
              <a:ext cx="1495425" cy="0"/>
            </a:xfrm>
            <a:prstGeom prst="line">
              <a:avLst/>
            </a:prstGeom>
            <a:ln>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5B63888-87EA-4FF3-AD30-3989719EBF3F}"/>
                </a:ext>
              </a:extLst>
            </p:cNvPr>
            <p:cNvCxnSpPr>
              <a:stCxn id="4" idx="3"/>
              <a:endCxn id="15" idx="1"/>
            </p:cNvCxnSpPr>
            <p:nvPr/>
          </p:nvCxnSpPr>
          <p:spPr>
            <a:xfrm>
              <a:off x="1895475" y="3454400"/>
              <a:ext cx="688446" cy="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37ABFB0-5F86-4E0C-86AD-4B016513EA25}"/>
                </a:ext>
              </a:extLst>
            </p:cNvPr>
            <p:cNvCxnSpPr>
              <a:stCxn id="15" idx="3"/>
            </p:cNvCxnSpPr>
            <p:nvPr/>
          </p:nvCxnSpPr>
          <p:spPr>
            <a:xfrm flipV="1">
              <a:off x="4079346" y="3028950"/>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86BD8DF-750A-4C8E-885D-6B753B5862C5}"/>
                </a:ext>
              </a:extLst>
            </p:cNvPr>
            <p:cNvCxnSpPr>
              <a:cxnSpLocks/>
            </p:cNvCxnSpPr>
            <p:nvPr/>
          </p:nvCxnSpPr>
          <p:spPr>
            <a:xfrm>
              <a:off x="4079346" y="3441700"/>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8CB9377-D438-456B-BD63-2CE7A3E972D0}"/>
                </a:ext>
              </a:extLst>
            </p:cNvPr>
            <p:cNvCxnSpPr>
              <a:cxnSpLocks/>
            </p:cNvCxnSpPr>
            <p:nvPr/>
          </p:nvCxnSpPr>
          <p:spPr>
            <a:xfrm>
              <a:off x="6263216" y="2982913"/>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632229C-D83E-4896-93AF-7570446BFC07}"/>
                </a:ext>
              </a:extLst>
            </p:cNvPr>
            <p:cNvCxnSpPr/>
            <p:nvPr/>
          </p:nvCxnSpPr>
          <p:spPr>
            <a:xfrm flipV="1">
              <a:off x="6263217" y="3448051"/>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538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920E06F-BD4E-4277-BAFC-819D55CDA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9FFEDB-FBA1-4E10-90FE-A78AB3473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2777</TotalTime>
  <Words>695</Words>
  <Application>Microsoft Office PowerPoint</Application>
  <PresentationFormat>On-screen Show (4:3)</PresentationFormat>
  <Paragraphs>85</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66</cp:revision>
  <dcterms:created xsi:type="dcterms:W3CDTF">2014-09-10T19:10:10Z</dcterms:created>
  <dcterms:modified xsi:type="dcterms:W3CDTF">2020-10-21T15:39:51Z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