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70" r:id="rId6"/>
    <p:sldId id="257" r:id="rId7"/>
    <p:sldId id="271" r:id="rId8"/>
    <p:sldId id="269" r:id="rId9"/>
    <p:sldId id="268" r:id="rId10"/>
    <p:sldId id="276" r:id="rId11"/>
    <p:sldId id="272" r:id="rId12"/>
    <p:sldId id="273" r:id="rId13"/>
    <p:sldId id="274" r:id="rId14"/>
    <p:sldId id="275"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67124" autoAdjust="0"/>
  </p:normalViewPr>
  <p:slideViewPr>
    <p:cSldViewPr snapToGrid="0" snapToObjects="1">
      <p:cViewPr varScale="1">
        <p:scale>
          <a:sx n="61" d="100"/>
          <a:sy n="61" d="100"/>
        </p:scale>
        <p:origin x="2030" y="3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1D667825-CEAF-4D8F-8595-6684E9083234}"/>
    <pc:docChg chg="undo custSel addSld delSld modSld">
      <pc:chgData name="Paul Mason" userId="a428ece4f01b0f60" providerId="LiveId" clId="{1D667825-CEAF-4D8F-8595-6684E9083234}" dt="2020-07-01T14:16:16.741" v="82" actId="20577"/>
      <pc:docMkLst>
        <pc:docMk/>
      </pc:docMkLst>
      <pc:sldChg chg="modSp add del mod modNotesTx">
        <pc:chgData name="Paul Mason" userId="a428ece4f01b0f60" providerId="LiveId" clId="{1D667825-CEAF-4D8F-8595-6684E9083234}" dt="2020-07-01T14:16:16.741" v="82" actId="20577"/>
        <pc:sldMkLst>
          <pc:docMk/>
          <pc:sldMk cId="1441733616" sldId="257"/>
        </pc:sldMkLst>
        <pc:spChg chg="mod">
          <ac:chgData name="Paul Mason" userId="a428ece4f01b0f60" providerId="LiveId" clId="{1D667825-CEAF-4D8F-8595-6684E9083234}" dt="2020-07-01T14:16:02.191" v="70" actId="20577"/>
          <ac:spMkLst>
            <pc:docMk/>
            <pc:sldMk cId="1441733616" sldId="257"/>
            <ac:spMk id="6" creationId="{00000000-0000-0000-0000-000000000000}"/>
          </ac:spMkLst>
        </pc:spChg>
        <pc:spChg chg="mod">
          <ac:chgData name="Paul Mason" userId="a428ece4f01b0f60" providerId="LiveId" clId="{1D667825-CEAF-4D8F-8595-6684E9083234}" dt="2020-07-01T14:16:16.741" v="82" actId="20577"/>
          <ac:spMkLst>
            <pc:docMk/>
            <pc:sldMk cId="1441733616" sldId="257"/>
            <ac:spMk id="7" creationId="{00000000-0000-0000-0000-000000000000}"/>
          </ac:spMkLst>
        </pc:spChg>
      </pc:sldChg>
      <pc:sldChg chg="modSp mod modNotesTx">
        <pc:chgData name="Paul Mason" userId="a428ece4f01b0f60" providerId="LiveId" clId="{1D667825-CEAF-4D8F-8595-6684E9083234}" dt="2020-07-01T14:15:31.128" v="33" actId="6549"/>
        <pc:sldMkLst>
          <pc:docMk/>
          <pc:sldMk cId="4120575675" sldId="258"/>
        </pc:sldMkLst>
        <pc:spChg chg="mod">
          <ac:chgData name="Paul Mason" userId="a428ece4f01b0f60" providerId="LiveId" clId="{1D667825-CEAF-4D8F-8595-6684E9083234}" dt="2020-07-01T14:15:25.212" v="32" actId="20577"/>
          <ac:spMkLst>
            <pc:docMk/>
            <pc:sldMk cId="4120575675" sldId="258"/>
            <ac:spMk id="4" creationId="{00000000-0000-0000-0000-000000000000}"/>
          </ac:spMkLst>
        </pc:spChg>
      </pc:sldChg>
      <pc:sldChg chg="add del">
        <pc:chgData name="Paul Mason" userId="a428ece4f01b0f60" providerId="LiveId" clId="{1D667825-CEAF-4D8F-8595-6684E9083234}" dt="2020-07-01T14:15:06.367" v="2" actId="47"/>
        <pc:sldMkLst>
          <pc:docMk/>
          <pc:sldMk cId="1105752725" sldId="259"/>
        </pc:sldMkLst>
      </pc:sldChg>
      <pc:sldChg chg="add del">
        <pc:chgData name="Paul Mason" userId="a428ece4f01b0f60" providerId="LiveId" clId="{1D667825-CEAF-4D8F-8595-6684E9083234}" dt="2020-07-01T14:15:06.367" v="2" actId="47"/>
        <pc:sldMkLst>
          <pc:docMk/>
          <pc:sldMk cId="4237827458" sldId="260"/>
        </pc:sldMkLst>
      </pc:sldChg>
      <pc:sldChg chg="add del">
        <pc:chgData name="Paul Mason" userId="a428ece4f01b0f60" providerId="LiveId" clId="{1D667825-CEAF-4D8F-8595-6684E9083234}" dt="2020-07-01T14:15:06.367" v="2" actId="47"/>
        <pc:sldMkLst>
          <pc:docMk/>
          <pc:sldMk cId="951930906" sldId="261"/>
        </pc:sldMkLst>
      </pc:sldChg>
      <pc:sldChg chg="add del">
        <pc:chgData name="Paul Mason" userId="a428ece4f01b0f60" providerId="LiveId" clId="{1D667825-CEAF-4D8F-8595-6684E9083234}" dt="2020-07-01T14:15:06.367" v="2" actId="47"/>
        <pc:sldMkLst>
          <pc:docMk/>
          <pc:sldMk cId="313594854" sldId="264"/>
        </pc:sldMkLst>
      </pc:sldChg>
      <pc:sldChg chg="add del">
        <pc:chgData name="Paul Mason" userId="a428ece4f01b0f60" providerId="LiveId" clId="{1D667825-CEAF-4D8F-8595-6684E9083234}" dt="2020-07-01T14:15:06.367" v="2" actId="47"/>
        <pc:sldMkLst>
          <pc:docMk/>
          <pc:sldMk cId="3292349397" sldId="265"/>
        </pc:sldMkLst>
      </pc:sldChg>
      <pc:sldChg chg="add del">
        <pc:chgData name="Paul Mason" userId="a428ece4f01b0f60" providerId="LiveId" clId="{1D667825-CEAF-4D8F-8595-6684E9083234}" dt="2020-07-01T14:15:06.367" v="2" actId="47"/>
        <pc:sldMkLst>
          <pc:docMk/>
          <pc:sldMk cId="870234351" sldId="266"/>
        </pc:sldMkLst>
      </pc:sldChg>
      <pc:sldChg chg="add del">
        <pc:chgData name="Paul Mason" userId="a428ece4f01b0f60" providerId="LiveId" clId="{1D667825-CEAF-4D8F-8595-6684E9083234}" dt="2020-07-01T14:15:06.367" v="2" actId="47"/>
        <pc:sldMkLst>
          <pc:docMk/>
          <pc:sldMk cId="2372324045" sldId="268"/>
        </pc:sldMkLst>
      </pc:sldChg>
      <pc:sldChg chg="add del">
        <pc:chgData name="Paul Mason" userId="a428ece4f01b0f60" providerId="LiveId" clId="{1D667825-CEAF-4D8F-8595-6684E9083234}" dt="2020-07-01T14:15:06.367" v="2" actId="47"/>
        <pc:sldMkLst>
          <pc:docMk/>
          <pc:sldMk cId="3755425913" sldId="269"/>
        </pc:sldMkLst>
      </pc:sldChg>
      <pc:sldChg chg="modSp mod">
        <pc:chgData name="Paul Mason" userId="a428ece4f01b0f60" providerId="LiveId" clId="{1D667825-CEAF-4D8F-8595-6684E9083234}" dt="2020-07-01T14:15:44.718" v="51" actId="20577"/>
        <pc:sldMkLst>
          <pc:docMk/>
          <pc:sldMk cId="519618855" sldId="270"/>
        </pc:sldMkLst>
        <pc:spChg chg="mod">
          <ac:chgData name="Paul Mason" userId="a428ece4f01b0f60" providerId="LiveId" clId="{1D667825-CEAF-4D8F-8595-6684E9083234}" dt="2020-07-01T14:15:44.718" v="51" actId="20577"/>
          <ac:spMkLst>
            <pc:docMk/>
            <pc:sldMk cId="519618855" sldId="270"/>
            <ac:spMk id="6" creationId="{00000000-0000-0000-0000-000000000000}"/>
          </ac:spMkLst>
        </pc:spChg>
      </pc:sldChg>
      <pc:sldChg chg="add del">
        <pc:chgData name="Paul Mason" userId="a428ece4f01b0f60" providerId="LiveId" clId="{1D667825-CEAF-4D8F-8595-6684E9083234}" dt="2020-07-01T14:15:06.367" v="2" actId="47"/>
        <pc:sldMkLst>
          <pc:docMk/>
          <pc:sldMk cId="239923091" sldId="271"/>
        </pc:sldMkLst>
      </pc:sldChg>
      <pc:sldChg chg="add del">
        <pc:chgData name="Paul Mason" userId="a428ece4f01b0f60" providerId="LiveId" clId="{1D667825-CEAF-4D8F-8595-6684E9083234}" dt="2020-07-01T14:15:06.367" v="2" actId="47"/>
        <pc:sldMkLst>
          <pc:docMk/>
          <pc:sldMk cId="3945431601" sldId="272"/>
        </pc:sldMkLst>
      </pc:sldChg>
      <pc:sldChg chg="add del">
        <pc:chgData name="Paul Mason" userId="a428ece4f01b0f60" providerId="LiveId" clId="{1D667825-CEAF-4D8F-8595-6684E9083234}" dt="2020-07-01T14:15:06.367" v="2" actId="47"/>
        <pc:sldMkLst>
          <pc:docMk/>
          <pc:sldMk cId="1839385654" sldId="273"/>
        </pc:sldMkLst>
      </pc:sldChg>
      <pc:sldChg chg="add del">
        <pc:chgData name="Paul Mason" userId="a428ece4f01b0f60" providerId="LiveId" clId="{1D667825-CEAF-4D8F-8595-6684E9083234}" dt="2020-07-01T14:15:06.367" v="2" actId="47"/>
        <pc:sldMkLst>
          <pc:docMk/>
          <pc:sldMk cId="3499676203" sldId="274"/>
        </pc:sldMkLst>
      </pc:sldChg>
    </pc:docChg>
  </pc:docChgLst>
  <pc:docChgLst>
    <pc:chgData name="Laura Leka" userId="3c7b6d49-5262-4131-8ab9-4538781ea16d" providerId="ADAL" clId="{D114A151-9A5B-4760-8D64-7AC3339145B4}"/>
    <pc:docChg chg="custSel modSld">
      <pc:chgData name="Laura Leka" userId="3c7b6d49-5262-4131-8ab9-4538781ea16d" providerId="ADAL" clId="{D114A151-9A5B-4760-8D64-7AC3339145B4}" dt="2020-10-21T15:53:40.847" v="40" actId="20577"/>
      <pc:docMkLst>
        <pc:docMk/>
      </pc:docMkLst>
      <pc:sldChg chg="modNotesTx">
        <pc:chgData name="Laura Leka" userId="3c7b6d49-5262-4131-8ab9-4538781ea16d" providerId="ADAL" clId="{D114A151-9A5B-4760-8D64-7AC3339145B4}" dt="2020-10-21T15:52:36.579" v="20" actId="5793"/>
        <pc:sldMkLst>
          <pc:docMk/>
          <pc:sldMk cId="2076535369" sldId="272"/>
        </pc:sldMkLst>
      </pc:sldChg>
      <pc:sldChg chg="modNotesTx">
        <pc:chgData name="Laura Leka" userId="3c7b6d49-5262-4131-8ab9-4538781ea16d" providerId="ADAL" clId="{D114A151-9A5B-4760-8D64-7AC3339145B4}" dt="2020-10-21T15:53:09.957" v="30" actId="20577"/>
        <pc:sldMkLst>
          <pc:docMk/>
          <pc:sldMk cId="1527469467" sldId="273"/>
        </pc:sldMkLst>
      </pc:sldChg>
      <pc:sldChg chg="modNotesTx">
        <pc:chgData name="Laura Leka" userId="3c7b6d49-5262-4131-8ab9-4538781ea16d" providerId="ADAL" clId="{D114A151-9A5B-4760-8D64-7AC3339145B4}" dt="2020-10-21T15:53:40.847" v="40" actId="20577"/>
        <pc:sldMkLst>
          <pc:docMk/>
          <pc:sldMk cId="3682735198" sldId="274"/>
        </pc:sldMkLst>
      </pc:sldChg>
    </pc:docChg>
  </pc:docChgLst>
  <pc:docChgLst>
    <pc:chgData name="Paul Mason" userId="a428ece4f01b0f60" providerId="LiveId" clId="{47764686-7426-4774-83FA-1C84D9E62107}"/>
    <pc:docChg chg="undo custSel modSld">
      <pc:chgData name="Paul Mason" userId="a428ece4f01b0f60" providerId="LiveId" clId="{47764686-7426-4774-83FA-1C84D9E62107}" dt="2020-06-12T22:35:29.252" v="4347"/>
      <pc:docMkLst>
        <pc:docMk/>
      </pc:docMkLst>
      <pc:sldChg chg="modNotesTx">
        <pc:chgData name="Paul Mason" userId="a428ece4f01b0f60" providerId="LiveId" clId="{47764686-7426-4774-83FA-1C84D9E62107}" dt="2020-06-12T22:10:22.456" v="1037" actId="20577"/>
        <pc:sldMkLst>
          <pc:docMk/>
          <pc:sldMk cId="1441733616" sldId="257"/>
        </pc:sldMkLst>
      </pc:sldChg>
      <pc:sldChg chg="modSp mod addCm delCm modCm modNotesTx">
        <pc:chgData name="Paul Mason" userId="a428ece4f01b0f60" providerId="LiveId" clId="{47764686-7426-4774-83FA-1C84D9E62107}" dt="2020-06-12T22:13:34.573" v="1657" actId="20577"/>
        <pc:sldMkLst>
          <pc:docMk/>
          <pc:sldMk cId="4120575675" sldId="258"/>
        </pc:sldMkLst>
        <pc:spChg chg="mod">
          <ac:chgData name="Paul Mason" userId="a428ece4f01b0f60" providerId="LiveId" clId="{47764686-7426-4774-83FA-1C84D9E62107}" dt="2020-06-12T17:15:37.736" v="80" actId="20577"/>
          <ac:spMkLst>
            <pc:docMk/>
            <pc:sldMk cId="4120575675" sldId="258"/>
            <ac:spMk id="4" creationId="{00000000-0000-0000-0000-000000000000}"/>
          </ac:spMkLst>
        </pc:spChg>
      </pc:sldChg>
      <pc:sldChg chg="modNotesTx">
        <pc:chgData name="Paul Mason" userId="a428ece4f01b0f60" providerId="LiveId" clId="{47764686-7426-4774-83FA-1C84D9E62107}" dt="2020-06-12T22:15:57.586" v="2128" actId="20577"/>
        <pc:sldMkLst>
          <pc:docMk/>
          <pc:sldMk cId="4237827458" sldId="260"/>
        </pc:sldMkLst>
      </pc:sldChg>
      <pc:sldChg chg="modNotesTx">
        <pc:chgData name="Paul Mason" userId="a428ece4f01b0f60" providerId="LiveId" clId="{47764686-7426-4774-83FA-1C84D9E62107}" dt="2020-06-12T22:34:48.727" v="4345" actId="20577"/>
        <pc:sldMkLst>
          <pc:docMk/>
          <pc:sldMk cId="313594854" sldId="264"/>
        </pc:sldMkLst>
      </pc:sldChg>
      <pc:sldChg chg="modSp mod">
        <pc:chgData name="Paul Mason" userId="a428ece4f01b0f60" providerId="LiveId" clId="{47764686-7426-4774-83FA-1C84D9E62107}" dt="2020-06-12T17:13:01.003" v="54" actId="114"/>
        <pc:sldMkLst>
          <pc:docMk/>
          <pc:sldMk cId="3292349397" sldId="265"/>
        </pc:sldMkLst>
        <pc:spChg chg="mod">
          <ac:chgData name="Paul Mason" userId="a428ece4f01b0f60" providerId="LiveId" clId="{47764686-7426-4774-83FA-1C84D9E62107}" dt="2020-06-12T17:13:01.003" v="54" actId="114"/>
          <ac:spMkLst>
            <pc:docMk/>
            <pc:sldMk cId="3292349397" sldId="265"/>
            <ac:spMk id="7" creationId="{00000000-0000-0000-0000-000000000000}"/>
          </ac:spMkLst>
        </pc:spChg>
      </pc:sldChg>
      <pc:sldChg chg="addSp delSp modSp">
        <pc:chgData name="Paul Mason" userId="a428ece4f01b0f60" providerId="LiveId" clId="{47764686-7426-4774-83FA-1C84D9E62107}" dt="2020-06-12T22:35:29.252" v="4347"/>
        <pc:sldMkLst>
          <pc:docMk/>
          <pc:sldMk cId="870234351" sldId="266"/>
        </pc:sldMkLst>
        <pc:spChg chg="add del mod">
          <ac:chgData name="Paul Mason" userId="a428ece4f01b0f60" providerId="LiveId" clId="{47764686-7426-4774-83FA-1C84D9E62107}" dt="2020-06-12T22:35:29.252" v="4347"/>
          <ac:spMkLst>
            <pc:docMk/>
            <pc:sldMk cId="870234351" sldId="266"/>
            <ac:spMk id="2" creationId="{DAA759D0-0A01-46CF-881C-CDB23B4D2225}"/>
          </ac:spMkLst>
        </pc:spChg>
      </pc:sldChg>
      <pc:sldChg chg="modNotesTx">
        <pc:chgData name="Paul Mason" userId="a428ece4f01b0f60" providerId="LiveId" clId="{47764686-7426-4774-83FA-1C84D9E62107}" dt="2020-06-12T22:26:34.010" v="3740" actId="20577"/>
        <pc:sldMkLst>
          <pc:docMk/>
          <pc:sldMk cId="2372324045" sldId="268"/>
        </pc:sldMkLst>
      </pc:sldChg>
      <pc:sldChg chg="modSp mod modNotesTx">
        <pc:chgData name="Paul Mason" userId="a428ece4f01b0f60" providerId="LiveId" clId="{47764686-7426-4774-83FA-1C84D9E62107}" dt="2020-06-12T22:28:35.607" v="3872" actId="20577"/>
        <pc:sldMkLst>
          <pc:docMk/>
          <pc:sldMk cId="3755425913" sldId="269"/>
        </pc:sldMkLst>
        <pc:spChg chg="mod">
          <ac:chgData name="Paul Mason" userId="a428ece4f01b0f60" providerId="LiveId" clId="{47764686-7426-4774-83FA-1C84D9E62107}" dt="2020-06-12T22:28:35.607" v="3872" actId="20577"/>
          <ac:spMkLst>
            <pc:docMk/>
            <pc:sldMk cId="3755425913" sldId="269"/>
            <ac:spMk id="7" creationId="{00000000-0000-0000-0000-000000000000}"/>
          </ac:spMkLst>
        </pc:spChg>
      </pc:sldChg>
      <pc:sldChg chg="modSp mod modNotesTx">
        <pc:chgData name="Paul Mason" userId="a428ece4f01b0f60" providerId="LiveId" clId="{47764686-7426-4774-83FA-1C84D9E62107}" dt="2020-06-12T22:21:51.219" v="3103" actId="20577"/>
        <pc:sldMkLst>
          <pc:docMk/>
          <pc:sldMk cId="239923091" sldId="271"/>
        </pc:sldMkLst>
        <pc:graphicFrameChg chg="modGraphic">
          <ac:chgData name="Paul Mason" userId="a428ece4f01b0f60" providerId="LiveId" clId="{47764686-7426-4774-83FA-1C84D9E62107}" dt="2020-06-12T15:14:28.895" v="46" actId="20577"/>
          <ac:graphicFrameMkLst>
            <pc:docMk/>
            <pc:sldMk cId="239923091" sldId="271"/>
            <ac:graphicFrameMk id="8" creationId="{00000000-0000-0000-0000-000000000000}"/>
          </ac:graphicFrameMkLst>
        </pc:graphicFrameChg>
      </pc:sldChg>
      <pc:sldChg chg="modSp mod modNotesTx">
        <pc:chgData name="Paul Mason" userId="a428ece4f01b0f60" providerId="LiveId" clId="{47764686-7426-4774-83FA-1C84D9E62107}" dt="2020-06-12T22:23:32.225" v="3223" actId="20577"/>
        <pc:sldMkLst>
          <pc:docMk/>
          <pc:sldMk cId="3945431601" sldId="272"/>
        </pc:sldMkLst>
        <pc:spChg chg="mod">
          <ac:chgData name="Paul Mason" userId="a428ece4f01b0f60" providerId="LiveId" clId="{47764686-7426-4774-83FA-1C84D9E62107}" dt="2020-06-12T15:38:24.175" v="49" actId="20577"/>
          <ac:spMkLst>
            <pc:docMk/>
            <pc:sldMk cId="3945431601" sldId="272"/>
            <ac:spMk id="50" creationId="{00000000-0000-0000-0000-000000000000}"/>
          </ac:spMkLst>
        </pc:spChg>
      </pc:sldChg>
      <pc:sldChg chg="modNotesTx">
        <pc:chgData name="Paul Mason" userId="a428ece4f01b0f60" providerId="LiveId" clId="{47764686-7426-4774-83FA-1C84D9E62107}" dt="2020-06-12T22:33:40.876" v="4237" actId="6549"/>
        <pc:sldMkLst>
          <pc:docMk/>
          <pc:sldMk cId="1839385654" sldId="273"/>
        </pc:sldMkLst>
      </pc:sldChg>
      <pc:sldChg chg="modSp mod">
        <pc:chgData name="Paul Mason" userId="a428ece4f01b0f60" providerId="LiveId" clId="{47764686-7426-4774-83FA-1C84D9E62107}" dt="2020-06-12T16:34:30.422" v="52" actId="20577"/>
        <pc:sldMkLst>
          <pc:docMk/>
          <pc:sldMk cId="3499676203" sldId="274"/>
        </pc:sldMkLst>
        <pc:spChg chg="mod">
          <ac:chgData name="Paul Mason" userId="a428ece4f01b0f60" providerId="LiveId" clId="{47764686-7426-4774-83FA-1C84D9E62107}" dt="2020-06-12T16:34:30.422" v="52" actId="20577"/>
          <ac:spMkLst>
            <pc:docMk/>
            <pc:sldMk cId="3499676203" sldId="274"/>
            <ac:spMk id="7" creationId="{00000000-0000-0000-0000-000000000000}"/>
          </ac:spMkLst>
        </pc:spChg>
      </pc:sldChg>
    </pc:docChg>
  </pc:docChgLst>
  <pc:docChgLst>
    <pc:chgData name="Jazmin Jackson" userId="f572b969-e4f5-4724-882f-3c5f18082039" providerId="ADAL" clId="{81B2B2D5-DA82-4116-8994-C47A815ED5E0}"/>
    <pc:docChg chg="modSld">
      <pc:chgData name="Jazmin Jackson" userId="f572b969-e4f5-4724-882f-3c5f18082039" providerId="ADAL" clId="{81B2B2D5-DA82-4116-8994-C47A815ED5E0}" dt="2020-10-16T19:36:02.793" v="0" actId="14826"/>
      <pc:docMkLst>
        <pc:docMk/>
      </pc:docMkLst>
      <pc:sldChg chg="modSp">
        <pc:chgData name="Jazmin Jackson" userId="f572b969-e4f5-4724-882f-3c5f18082039" providerId="ADAL" clId="{81B2B2D5-DA82-4116-8994-C47A815ED5E0}" dt="2020-10-16T19:36:02.793" v="0" actId="14826"/>
        <pc:sldMkLst>
          <pc:docMk/>
          <pc:sldMk cId="4120575675" sldId="258"/>
        </pc:sldMkLst>
        <pc:picChg chg="mod">
          <ac:chgData name="Jazmin Jackson" userId="f572b969-e4f5-4724-882f-3c5f18082039" providerId="ADAL" clId="{81B2B2D5-DA82-4116-8994-C47A815ED5E0}" dt="2020-10-16T19:36:02.793" v="0" actId="14826"/>
          <ac:picMkLst>
            <pc:docMk/>
            <pc:sldMk cId="4120575675" sldId="258"/>
            <ac:picMk id="5" creationId="{00000000-0000-0000-0000-000000000000}"/>
          </ac:picMkLst>
        </pc:picChg>
      </pc:sldChg>
    </pc:docChg>
  </pc:docChgLst>
  <pc:docChgLst>
    <pc:chgData name="Paul Mason" userId="a428ece4f01b0f60" providerId="LiveId" clId="{27826EBA-8CF2-487A-AA84-048071DD1C60}"/>
    <pc:docChg chg="undo custSel addSld modSld">
      <pc:chgData name="Paul Mason" userId="a428ece4f01b0f60" providerId="LiveId" clId="{27826EBA-8CF2-487A-AA84-048071DD1C60}" dt="2020-07-03T00:16:28.684" v="4048" actId="20577"/>
      <pc:docMkLst>
        <pc:docMk/>
      </pc:docMkLst>
      <pc:sldChg chg="modSp mod modNotesTx">
        <pc:chgData name="Paul Mason" userId="a428ece4f01b0f60" providerId="LiveId" clId="{27826EBA-8CF2-487A-AA84-048071DD1C60}" dt="2020-07-02T20:36:47.981" v="671" actId="1076"/>
        <pc:sldMkLst>
          <pc:docMk/>
          <pc:sldMk cId="1441733616" sldId="257"/>
        </pc:sldMkLst>
        <pc:spChg chg="mod">
          <ac:chgData name="Paul Mason" userId="a428ece4f01b0f60" providerId="LiveId" clId="{27826EBA-8CF2-487A-AA84-048071DD1C60}" dt="2020-07-02T20:22:13.530" v="202" actId="20577"/>
          <ac:spMkLst>
            <pc:docMk/>
            <pc:sldMk cId="1441733616" sldId="257"/>
            <ac:spMk id="6" creationId="{00000000-0000-0000-0000-000000000000}"/>
          </ac:spMkLst>
        </pc:spChg>
        <pc:spChg chg="mod">
          <ac:chgData name="Paul Mason" userId="a428ece4f01b0f60" providerId="LiveId" clId="{27826EBA-8CF2-487A-AA84-048071DD1C60}" dt="2020-07-02T20:36:47.981" v="671" actId="1076"/>
          <ac:spMkLst>
            <pc:docMk/>
            <pc:sldMk cId="1441733616" sldId="257"/>
            <ac:spMk id="7" creationId="{00000000-0000-0000-0000-000000000000}"/>
          </ac:spMkLst>
        </pc:spChg>
      </pc:sldChg>
      <pc:sldChg chg="modSp mod">
        <pc:chgData name="Paul Mason" userId="a428ece4f01b0f60" providerId="LiveId" clId="{27826EBA-8CF2-487A-AA84-048071DD1C60}" dt="2020-07-02T20:20:11.974" v="56" actId="6549"/>
        <pc:sldMkLst>
          <pc:docMk/>
          <pc:sldMk cId="4120575675" sldId="258"/>
        </pc:sldMkLst>
        <pc:spChg chg="mod">
          <ac:chgData name="Paul Mason" userId="a428ece4f01b0f60" providerId="LiveId" clId="{27826EBA-8CF2-487A-AA84-048071DD1C60}" dt="2020-07-02T20:20:11.974" v="56" actId="6549"/>
          <ac:spMkLst>
            <pc:docMk/>
            <pc:sldMk cId="4120575675" sldId="258"/>
            <ac:spMk id="4" creationId="{00000000-0000-0000-0000-000000000000}"/>
          </ac:spMkLst>
        </pc:spChg>
      </pc:sldChg>
      <pc:sldChg chg="modSp mod modNotesTx">
        <pc:chgData name="Paul Mason" userId="a428ece4f01b0f60" providerId="LiveId" clId="{27826EBA-8CF2-487A-AA84-048071DD1C60}" dt="2020-07-03T00:16:28.684" v="4048" actId="20577"/>
        <pc:sldMkLst>
          <pc:docMk/>
          <pc:sldMk cId="1574860780" sldId="262"/>
        </pc:sldMkLst>
        <pc:spChg chg="mod">
          <ac:chgData name="Paul Mason" userId="a428ece4f01b0f60" providerId="LiveId" clId="{27826EBA-8CF2-487A-AA84-048071DD1C60}" dt="2020-07-02T20:22:27.845" v="204"/>
          <ac:spMkLst>
            <pc:docMk/>
            <pc:sldMk cId="1574860780" sldId="262"/>
            <ac:spMk id="6" creationId="{00000000-0000-0000-0000-000000000000}"/>
          </ac:spMkLst>
        </pc:spChg>
        <pc:spChg chg="mod">
          <ac:chgData name="Paul Mason" userId="a428ece4f01b0f60" providerId="LiveId" clId="{27826EBA-8CF2-487A-AA84-048071DD1C60}" dt="2020-07-03T00:16:28.684" v="4048" actId="20577"/>
          <ac:spMkLst>
            <pc:docMk/>
            <pc:sldMk cId="1574860780" sldId="262"/>
            <ac:spMk id="7" creationId="{00000000-0000-0000-0000-000000000000}"/>
          </ac:spMkLst>
        </pc:spChg>
      </pc:sldChg>
      <pc:sldChg chg="modSp mod">
        <pc:chgData name="Paul Mason" userId="a428ece4f01b0f60" providerId="LiveId" clId="{27826EBA-8CF2-487A-AA84-048071DD1C60}" dt="2020-07-02T20:56:01.648" v="1490" actId="12100"/>
        <pc:sldMkLst>
          <pc:docMk/>
          <pc:sldMk cId="3734923195" sldId="268"/>
        </pc:sldMkLst>
        <pc:spChg chg="mod">
          <ac:chgData name="Paul Mason" userId="a428ece4f01b0f60" providerId="LiveId" clId="{27826EBA-8CF2-487A-AA84-048071DD1C60}" dt="2020-07-02T20:53:50.739" v="1396"/>
          <ac:spMkLst>
            <pc:docMk/>
            <pc:sldMk cId="3734923195" sldId="268"/>
            <ac:spMk id="6" creationId="{00000000-0000-0000-0000-000000000000}"/>
          </ac:spMkLst>
        </pc:spChg>
        <pc:spChg chg="mod">
          <ac:chgData name="Paul Mason" userId="a428ece4f01b0f60" providerId="LiveId" clId="{27826EBA-8CF2-487A-AA84-048071DD1C60}" dt="2020-07-02T20:53:59.618" v="1419" actId="20577"/>
          <ac:spMkLst>
            <pc:docMk/>
            <pc:sldMk cId="3734923195" sldId="268"/>
            <ac:spMk id="7" creationId="{00000000-0000-0000-0000-000000000000}"/>
          </ac:spMkLst>
        </pc:spChg>
        <pc:graphicFrameChg chg="mod">
          <ac:chgData name="Paul Mason" userId="a428ece4f01b0f60" providerId="LiveId" clId="{27826EBA-8CF2-487A-AA84-048071DD1C60}" dt="2020-07-02T20:56:01.648" v="1490" actId="12100"/>
          <ac:graphicFrameMkLst>
            <pc:docMk/>
            <pc:sldMk cId="3734923195" sldId="268"/>
            <ac:graphicFrameMk id="2" creationId="{6FF518C8-AC28-4C90-BA7C-647E86A80228}"/>
          </ac:graphicFrameMkLst>
        </pc:graphicFrameChg>
      </pc:sldChg>
      <pc:sldChg chg="modSp modNotesTx">
        <pc:chgData name="Paul Mason" userId="a428ece4f01b0f60" providerId="LiveId" clId="{27826EBA-8CF2-487A-AA84-048071DD1C60}" dt="2020-07-02T20:57:49.590" v="1600" actId="20577"/>
        <pc:sldMkLst>
          <pc:docMk/>
          <pc:sldMk cId="180246200" sldId="269"/>
        </pc:sldMkLst>
        <pc:spChg chg="mod">
          <ac:chgData name="Paul Mason" userId="a428ece4f01b0f60" providerId="LiveId" clId="{27826EBA-8CF2-487A-AA84-048071DD1C60}" dt="2020-07-02T20:57:18.175" v="1491"/>
          <ac:spMkLst>
            <pc:docMk/>
            <pc:sldMk cId="180246200" sldId="269"/>
            <ac:spMk id="6" creationId="{00000000-0000-0000-0000-000000000000}"/>
          </ac:spMkLst>
        </pc:spChg>
      </pc:sldChg>
      <pc:sldChg chg="modSp">
        <pc:chgData name="Paul Mason" userId="a428ece4f01b0f60" providerId="LiveId" clId="{27826EBA-8CF2-487A-AA84-048071DD1C60}" dt="2020-07-02T20:22:21.737" v="203"/>
        <pc:sldMkLst>
          <pc:docMk/>
          <pc:sldMk cId="519618855" sldId="270"/>
        </pc:sldMkLst>
        <pc:spChg chg="mod">
          <ac:chgData name="Paul Mason" userId="a428ece4f01b0f60" providerId="LiveId" clId="{27826EBA-8CF2-487A-AA84-048071DD1C60}" dt="2020-07-02T20:22:21.737" v="203"/>
          <ac:spMkLst>
            <pc:docMk/>
            <pc:sldMk cId="519618855" sldId="270"/>
            <ac:spMk id="6" creationId="{00000000-0000-0000-0000-000000000000}"/>
          </ac:spMkLst>
        </pc:spChg>
      </pc:sldChg>
      <pc:sldChg chg="modSp add mod modNotesTx">
        <pc:chgData name="Paul Mason" userId="a428ece4f01b0f60" providerId="LiveId" clId="{27826EBA-8CF2-487A-AA84-048071DD1C60}" dt="2020-07-02T20:52:03.037" v="1395" actId="20577"/>
        <pc:sldMkLst>
          <pc:docMk/>
          <pc:sldMk cId="492936295" sldId="271"/>
        </pc:sldMkLst>
        <pc:spChg chg="mod">
          <ac:chgData name="Paul Mason" userId="a428ece4f01b0f60" providerId="LiveId" clId="{27826EBA-8CF2-487A-AA84-048071DD1C60}" dt="2020-07-02T20:39:48.227" v="672" actId="20577"/>
          <ac:spMkLst>
            <pc:docMk/>
            <pc:sldMk cId="492936295" sldId="271"/>
            <ac:spMk id="7" creationId="{00000000-0000-0000-0000-000000000000}"/>
          </ac:spMkLst>
        </pc:spChg>
      </pc:sldChg>
      <pc:sldChg chg="modSp add mod modNotesTx">
        <pc:chgData name="Paul Mason" userId="a428ece4f01b0f60" providerId="LiveId" clId="{27826EBA-8CF2-487A-AA84-048071DD1C60}" dt="2020-07-02T21:27:53.931" v="1667" actId="14100"/>
        <pc:sldMkLst>
          <pc:docMk/>
          <pc:sldMk cId="2076535369" sldId="272"/>
        </pc:sldMkLst>
        <pc:spChg chg="mod">
          <ac:chgData name="Paul Mason" userId="a428ece4f01b0f60" providerId="LiveId" clId="{27826EBA-8CF2-487A-AA84-048071DD1C60}" dt="2020-07-02T21:21:02.665" v="1602"/>
          <ac:spMkLst>
            <pc:docMk/>
            <pc:sldMk cId="2076535369" sldId="272"/>
            <ac:spMk id="6" creationId="{00000000-0000-0000-0000-000000000000}"/>
          </ac:spMkLst>
        </pc:spChg>
        <pc:spChg chg="mod">
          <ac:chgData name="Paul Mason" userId="a428ece4f01b0f60" providerId="LiveId" clId="{27826EBA-8CF2-487A-AA84-048071DD1C60}" dt="2020-07-02T21:21:15.748" v="1619" actId="20577"/>
          <ac:spMkLst>
            <pc:docMk/>
            <pc:sldMk cId="2076535369" sldId="272"/>
            <ac:spMk id="7" creationId="{00000000-0000-0000-0000-000000000000}"/>
          </ac:spMkLst>
        </pc:spChg>
        <pc:graphicFrameChg chg="mod">
          <ac:chgData name="Paul Mason" userId="a428ece4f01b0f60" providerId="LiveId" clId="{27826EBA-8CF2-487A-AA84-048071DD1C60}" dt="2020-07-02T21:27:53.931" v="1667" actId="14100"/>
          <ac:graphicFrameMkLst>
            <pc:docMk/>
            <pc:sldMk cId="2076535369" sldId="272"/>
            <ac:graphicFrameMk id="2" creationId="{6FF518C8-AC28-4C90-BA7C-647E86A80228}"/>
          </ac:graphicFrameMkLst>
        </pc:graphicFrameChg>
      </pc:sldChg>
      <pc:sldChg chg="modSp add mod modNotesTx">
        <pc:chgData name="Paul Mason" userId="a428ece4f01b0f60" providerId="LiveId" clId="{27826EBA-8CF2-487A-AA84-048071DD1C60}" dt="2020-07-02T22:45:41.883" v="2393" actId="20577"/>
        <pc:sldMkLst>
          <pc:docMk/>
          <pc:sldMk cId="1527469467" sldId="273"/>
        </pc:sldMkLst>
        <pc:spChg chg="mod">
          <ac:chgData name="Paul Mason" userId="a428ece4f01b0f60" providerId="LiveId" clId="{27826EBA-8CF2-487A-AA84-048071DD1C60}" dt="2020-07-02T22:24:17.981" v="1774" actId="179"/>
          <ac:spMkLst>
            <pc:docMk/>
            <pc:sldMk cId="1527469467" sldId="273"/>
            <ac:spMk id="7" creationId="{00000000-0000-0000-0000-000000000000}"/>
          </ac:spMkLst>
        </pc:spChg>
      </pc:sldChg>
      <pc:sldChg chg="modSp add mod modNotesTx">
        <pc:chgData name="Paul Mason" userId="a428ece4f01b0f60" providerId="LiveId" clId="{27826EBA-8CF2-487A-AA84-048071DD1C60}" dt="2020-07-02T22:50:27.780" v="2545" actId="948"/>
        <pc:sldMkLst>
          <pc:docMk/>
          <pc:sldMk cId="3682735198" sldId="274"/>
        </pc:sldMkLst>
        <pc:spChg chg="mod">
          <ac:chgData name="Paul Mason" userId="a428ece4f01b0f60" providerId="LiveId" clId="{27826EBA-8CF2-487A-AA84-048071DD1C60}" dt="2020-07-02T22:50:27.780" v="2545" actId="948"/>
          <ac:spMkLst>
            <pc:docMk/>
            <pc:sldMk cId="3682735198" sldId="274"/>
            <ac:spMk id="7" creationId="{00000000-0000-0000-0000-000000000000}"/>
          </ac:spMkLst>
        </pc:spChg>
      </pc:sldChg>
      <pc:sldChg chg="addSp modSp add mod">
        <pc:chgData name="Paul Mason" userId="a428ece4f01b0f60" providerId="LiveId" clId="{27826EBA-8CF2-487A-AA84-048071DD1C60}" dt="2020-07-02T22:58:49.694" v="2556"/>
        <pc:sldMkLst>
          <pc:docMk/>
          <pc:sldMk cId="1849857001" sldId="275"/>
        </pc:sldMkLst>
        <pc:spChg chg="mod">
          <ac:chgData name="Paul Mason" userId="a428ece4f01b0f60" providerId="LiveId" clId="{27826EBA-8CF2-487A-AA84-048071DD1C60}" dt="2020-07-02T22:57:11.134" v="2549" actId="20577"/>
          <ac:spMkLst>
            <pc:docMk/>
            <pc:sldMk cId="1849857001" sldId="275"/>
            <ac:spMk id="7" creationId="{00000000-0000-0000-0000-000000000000}"/>
          </ac:spMkLst>
        </pc:spChg>
        <pc:graphicFrameChg chg="add mod modGraphic">
          <ac:chgData name="Paul Mason" userId="a428ece4f01b0f60" providerId="LiveId" clId="{27826EBA-8CF2-487A-AA84-048071DD1C60}" dt="2020-07-02T22:58:49.694" v="2556"/>
          <ac:graphicFrameMkLst>
            <pc:docMk/>
            <pc:sldMk cId="1849857001" sldId="275"/>
            <ac:graphicFrameMk id="2" creationId="{2F8CB12D-BAA2-4755-BC2B-16167477A061}"/>
          </ac:graphicFrameMkLst>
        </pc:graphicFrameChg>
      </pc:sldChg>
      <pc:sldChg chg="modSp add mod modNotesTx">
        <pc:chgData name="Paul Mason" userId="a428ece4f01b0f60" providerId="LiveId" clId="{27826EBA-8CF2-487A-AA84-048071DD1C60}" dt="2020-07-03T00:12:58.781" v="3767" actId="20577"/>
        <pc:sldMkLst>
          <pc:docMk/>
          <pc:sldMk cId="2486303570" sldId="276"/>
        </pc:sldMkLst>
        <pc:spChg chg="mod">
          <ac:chgData name="Paul Mason" userId="a428ece4f01b0f60" providerId="LiveId" clId="{27826EBA-8CF2-487A-AA84-048071DD1C60}" dt="2020-07-03T00:02:46.439" v="2932" actId="6549"/>
          <ac:spMkLst>
            <pc:docMk/>
            <pc:sldMk cId="2486303570" sldId="276"/>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5B73-81B5-46F7-ACBC-4AF3FF1014BD}" type="doc">
      <dgm:prSet loTypeId="urn:microsoft.com/office/officeart/2005/8/layout/orgChart1" loCatId="hierarchy" qsTypeId="urn:microsoft.com/office/officeart/2005/8/quickstyle/simple1" qsCatId="simple" csTypeId="urn:microsoft.com/office/officeart/2005/8/colors/accent4_4" csCatId="accent4" phldr="1"/>
      <dgm:spPr/>
      <dgm:t>
        <a:bodyPr/>
        <a:lstStyle/>
        <a:p>
          <a:endParaRPr lang="en-GB"/>
        </a:p>
      </dgm:t>
    </dgm:pt>
    <dgm:pt modelId="{48D9F48F-70B6-45EE-9B34-91BDB8796ADB}">
      <dgm:prSet phldrT="[Text]" custT="1"/>
      <dgm:spPr/>
      <dgm:t>
        <a:bodyPr/>
        <a:lstStyle/>
        <a:p>
          <a:r>
            <a:rPr lang="en-GB" sz="2400" dirty="0"/>
            <a:t>Does the recipient have performance obligations?</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9EA74BE4-6BAB-492F-B72F-DB7E4AA157AE}">
      <dgm:prSet phldrT="[Text]" custT="1"/>
      <dgm:spPr/>
      <dgm:t>
        <a:bodyPr/>
        <a:lstStyle/>
        <a:p>
          <a:r>
            <a:rPr lang="en-GB" sz="2400" dirty="0"/>
            <a:t>Yes – Transfer expense with performance obligations</a:t>
          </a:r>
        </a:p>
      </dgm:t>
    </dgm:pt>
    <dgm:pt modelId="{202799E0-0A8D-4165-A985-965E72A012C8}" type="parTrans" cxnId="{374082BD-15C8-412C-9C9F-921F98882701}">
      <dgm:prSet/>
      <dgm:spPr/>
      <dgm:t>
        <a:bodyPr/>
        <a:lstStyle/>
        <a:p>
          <a:endParaRPr lang="en-GB"/>
        </a:p>
      </dgm:t>
    </dgm:pt>
    <dgm:pt modelId="{8BE27535-41B3-4FE8-B71D-6250CAC3F8A8}" type="sibTrans" cxnId="{374082BD-15C8-412C-9C9F-921F98882701}">
      <dgm:prSet/>
      <dgm:spPr/>
      <dgm:t>
        <a:bodyPr/>
        <a:lstStyle/>
        <a:p>
          <a:endParaRPr lang="en-GB"/>
        </a:p>
      </dgm:t>
    </dgm:pt>
    <dgm:pt modelId="{B71DCBBD-FCD2-4873-9E27-7720D4AF8C1D}">
      <dgm:prSet phldrT="[Text]" custT="1"/>
      <dgm:spPr/>
      <dgm:t>
        <a:bodyPr/>
        <a:lstStyle/>
        <a:p>
          <a:r>
            <a:rPr lang="en-GB" sz="2400" dirty="0"/>
            <a:t>No – Transfer expense without performance obligations</a:t>
          </a:r>
        </a:p>
      </dgm:t>
    </dgm:pt>
    <dgm:pt modelId="{C41D7D94-D0C1-4DB8-BA22-6AF0B27DC9AF}" type="parTrans" cxnId="{B45D1B3F-DDFD-4694-9E9B-8B0CFF76261F}">
      <dgm:prSet/>
      <dgm:spPr/>
      <dgm:t>
        <a:bodyPr/>
        <a:lstStyle/>
        <a:p>
          <a:endParaRPr lang="en-GB"/>
        </a:p>
      </dgm:t>
    </dgm:pt>
    <dgm:pt modelId="{39A246D0-4D99-4702-86D4-C9763219C4F6}" type="sibTrans" cxnId="{B45D1B3F-DDFD-4694-9E9B-8B0CFF76261F}">
      <dgm:prSet/>
      <dgm:spPr/>
      <dgm:t>
        <a:bodyPr/>
        <a:lstStyle/>
        <a:p>
          <a:endParaRPr lang="en-GB"/>
        </a:p>
      </dgm:t>
    </dgm:pt>
    <dgm:pt modelId="{E1639FF8-E804-431D-A068-08BD28F1C015}" type="pres">
      <dgm:prSet presAssocID="{FF6E5B73-81B5-46F7-ACBC-4AF3FF1014BD}" presName="hierChild1" presStyleCnt="0">
        <dgm:presLayoutVars>
          <dgm:orgChart val="1"/>
          <dgm:chPref val="1"/>
          <dgm:dir/>
          <dgm:animOne val="branch"/>
          <dgm:animLvl val="lvl"/>
          <dgm:resizeHandles/>
        </dgm:presLayoutVars>
      </dgm:prSet>
      <dgm:spPr/>
    </dgm:pt>
    <dgm:pt modelId="{598DA09A-8A32-455B-A4AC-AC45008ADAE9}" type="pres">
      <dgm:prSet presAssocID="{48D9F48F-70B6-45EE-9B34-91BDB8796ADB}" presName="hierRoot1" presStyleCnt="0">
        <dgm:presLayoutVars>
          <dgm:hierBranch val="init"/>
        </dgm:presLayoutVars>
      </dgm:prSet>
      <dgm:spPr/>
    </dgm:pt>
    <dgm:pt modelId="{8DF491F3-31D0-4A9B-BF50-F757D239A6ED}" type="pres">
      <dgm:prSet presAssocID="{48D9F48F-70B6-45EE-9B34-91BDB8796ADB}" presName="rootComposite1" presStyleCnt="0"/>
      <dgm:spPr/>
    </dgm:pt>
    <dgm:pt modelId="{AC7CD96D-CDB9-4860-BD42-11A0C8B4A1CC}" type="pres">
      <dgm:prSet presAssocID="{48D9F48F-70B6-45EE-9B34-91BDB8796ADB}" presName="rootText1" presStyleLbl="node0" presStyleIdx="0" presStyleCnt="1">
        <dgm:presLayoutVars>
          <dgm:chPref val="3"/>
        </dgm:presLayoutVars>
      </dgm:prSet>
      <dgm:spPr/>
    </dgm:pt>
    <dgm:pt modelId="{BA7E1799-2510-4778-B905-3A831748BEFE}" type="pres">
      <dgm:prSet presAssocID="{48D9F48F-70B6-45EE-9B34-91BDB8796ADB}" presName="rootConnector1" presStyleLbl="node1" presStyleIdx="0" presStyleCnt="0"/>
      <dgm:spPr/>
    </dgm:pt>
    <dgm:pt modelId="{7BA94126-F006-4926-975A-4A84A4B8E38C}" type="pres">
      <dgm:prSet presAssocID="{48D9F48F-70B6-45EE-9B34-91BDB8796ADB}" presName="hierChild2" presStyleCnt="0"/>
      <dgm:spPr/>
    </dgm:pt>
    <dgm:pt modelId="{D3A84EF6-1C6F-400A-BDDB-87702C3D447C}" type="pres">
      <dgm:prSet presAssocID="{202799E0-0A8D-4165-A985-965E72A012C8}" presName="Name37" presStyleLbl="parChTrans1D2" presStyleIdx="0" presStyleCnt="2"/>
      <dgm:spPr/>
    </dgm:pt>
    <dgm:pt modelId="{DC2F78EB-F8DC-4129-8B8C-11C422C893E6}" type="pres">
      <dgm:prSet presAssocID="{9EA74BE4-6BAB-492F-B72F-DB7E4AA157AE}" presName="hierRoot2" presStyleCnt="0">
        <dgm:presLayoutVars>
          <dgm:hierBranch val="init"/>
        </dgm:presLayoutVars>
      </dgm:prSet>
      <dgm:spPr/>
    </dgm:pt>
    <dgm:pt modelId="{6C7C1A37-59CE-44B7-8B26-2E8FA5EE44E0}" type="pres">
      <dgm:prSet presAssocID="{9EA74BE4-6BAB-492F-B72F-DB7E4AA157AE}" presName="rootComposite" presStyleCnt="0"/>
      <dgm:spPr/>
    </dgm:pt>
    <dgm:pt modelId="{1CAA94ED-0382-4258-AAD1-A26640FCB5D2}" type="pres">
      <dgm:prSet presAssocID="{9EA74BE4-6BAB-492F-B72F-DB7E4AA157AE}" presName="rootText" presStyleLbl="node2" presStyleIdx="0" presStyleCnt="2">
        <dgm:presLayoutVars>
          <dgm:chPref val="3"/>
        </dgm:presLayoutVars>
      </dgm:prSet>
      <dgm:spPr/>
    </dgm:pt>
    <dgm:pt modelId="{E7EB436F-E359-43AD-A192-7DE3E8DE8AED}" type="pres">
      <dgm:prSet presAssocID="{9EA74BE4-6BAB-492F-B72F-DB7E4AA157AE}" presName="rootConnector" presStyleLbl="node2" presStyleIdx="0" presStyleCnt="2"/>
      <dgm:spPr/>
    </dgm:pt>
    <dgm:pt modelId="{21486F5C-9C25-4C4A-B37F-05365C61D822}" type="pres">
      <dgm:prSet presAssocID="{9EA74BE4-6BAB-492F-B72F-DB7E4AA157AE}" presName="hierChild4" presStyleCnt="0"/>
      <dgm:spPr/>
    </dgm:pt>
    <dgm:pt modelId="{FE5E093F-73E5-4A88-A369-67F5B3BC1767}" type="pres">
      <dgm:prSet presAssocID="{9EA74BE4-6BAB-492F-B72F-DB7E4AA157AE}" presName="hierChild5" presStyleCnt="0"/>
      <dgm:spPr/>
    </dgm:pt>
    <dgm:pt modelId="{EAC4CC19-9DD6-4DA7-9085-E671BB3F2CD5}" type="pres">
      <dgm:prSet presAssocID="{C41D7D94-D0C1-4DB8-BA22-6AF0B27DC9AF}" presName="Name37" presStyleLbl="parChTrans1D2" presStyleIdx="1" presStyleCnt="2"/>
      <dgm:spPr/>
    </dgm:pt>
    <dgm:pt modelId="{DA31A59F-D1F6-41DF-A94B-8AF7E812A63C}" type="pres">
      <dgm:prSet presAssocID="{B71DCBBD-FCD2-4873-9E27-7720D4AF8C1D}" presName="hierRoot2" presStyleCnt="0">
        <dgm:presLayoutVars>
          <dgm:hierBranch val="init"/>
        </dgm:presLayoutVars>
      </dgm:prSet>
      <dgm:spPr/>
    </dgm:pt>
    <dgm:pt modelId="{83840D0C-0FB9-467F-87D2-280B78227A8D}" type="pres">
      <dgm:prSet presAssocID="{B71DCBBD-FCD2-4873-9E27-7720D4AF8C1D}" presName="rootComposite" presStyleCnt="0"/>
      <dgm:spPr/>
    </dgm:pt>
    <dgm:pt modelId="{25C4EA72-BE80-4F59-AB26-04AAE7662DAB}" type="pres">
      <dgm:prSet presAssocID="{B71DCBBD-FCD2-4873-9E27-7720D4AF8C1D}" presName="rootText" presStyleLbl="node2" presStyleIdx="1" presStyleCnt="2">
        <dgm:presLayoutVars>
          <dgm:chPref val="3"/>
        </dgm:presLayoutVars>
      </dgm:prSet>
      <dgm:spPr/>
    </dgm:pt>
    <dgm:pt modelId="{8A617F41-6524-4BA0-8B8B-8E571503E843}" type="pres">
      <dgm:prSet presAssocID="{B71DCBBD-FCD2-4873-9E27-7720D4AF8C1D}" presName="rootConnector" presStyleLbl="node2" presStyleIdx="1" presStyleCnt="2"/>
      <dgm:spPr/>
    </dgm:pt>
    <dgm:pt modelId="{389FA60E-342E-4254-9647-31BAE21450CB}" type="pres">
      <dgm:prSet presAssocID="{B71DCBBD-FCD2-4873-9E27-7720D4AF8C1D}" presName="hierChild4" presStyleCnt="0"/>
      <dgm:spPr/>
    </dgm:pt>
    <dgm:pt modelId="{AD31C53C-8737-40E3-83FB-B9FFBCC6AB76}" type="pres">
      <dgm:prSet presAssocID="{B71DCBBD-FCD2-4873-9E27-7720D4AF8C1D}" presName="hierChild5" presStyleCnt="0"/>
      <dgm:spPr/>
    </dgm:pt>
    <dgm:pt modelId="{1F8D09EB-72C4-4E5C-BEE8-B93AE36F3AE9}" type="pres">
      <dgm:prSet presAssocID="{48D9F48F-70B6-45EE-9B34-91BDB8796ADB}" presName="hierChild3" presStyleCnt="0"/>
      <dgm:spPr/>
    </dgm:pt>
  </dgm:ptLst>
  <dgm:cxnLst>
    <dgm:cxn modelId="{3E3D0322-6499-4B8C-AFAB-3168E6312A19}" type="presOf" srcId="{48D9F48F-70B6-45EE-9B34-91BDB8796ADB}" destId="{BA7E1799-2510-4778-B905-3A831748BEFE}" srcOrd="1" destOrd="0" presId="urn:microsoft.com/office/officeart/2005/8/layout/orgChart1"/>
    <dgm:cxn modelId="{4EA0772F-8FA0-4232-9BA9-7955CC932EAA}" type="presOf" srcId="{48D9F48F-70B6-45EE-9B34-91BDB8796ADB}" destId="{AC7CD96D-CDB9-4860-BD42-11A0C8B4A1CC}" srcOrd="0" destOrd="0" presId="urn:microsoft.com/office/officeart/2005/8/layout/orgChart1"/>
    <dgm:cxn modelId="{ACB4813D-4481-4C1F-B84C-EFEE00FFA4F8}" type="presOf" srcId="{C41D7D94-D0C1-4DB8-BA22-6AF0B27DC9AF}" destId="{EAC4CC19-9DD6-4DA7-9085-E671BB3F2CD5}" srcOrd="0" destOrd="0" presId="urn:microsoft.com/office/officeart/2005/8/layout/orgChart1"/>
    <dgm:cxn modelId="{B45D1B3F-DDFD-4694-9E9B-8B0CFF76261F}" srcId="{48D9F48F-70B6-45EE-9B34-91BDB8796ADB}" destId="{B71DCBBD-FCD2-4873-9E27-7720D4AF8C1D}" srcOrd="1" destOrd="0" parTransId="{C41D7D94-D0C1-4DB8-BA22-6AF0B27DC9AF}" sibTransId="{39A246D0-4D99-4702-86D4-C9763219C4F6}"/>
    <dgm:cxn modelId="{AE7EA95C-D66D-4AF6-94AE-D7661E5A892E}" type="presOf" srcId="{202799E0-0A8D-4165-A985-965E72A012C8}" destId="{D3A84EF6-1C6F-400A-BDDB-87702C3D447C}" srcOrd="0" destOrd="0" presId="urn:microsoft.com/office/officeart/2005/8/layout/orgChart1"/>
    <dgm:cxn modelId="{57B7C64D-9C3A-4F42-AC63-A9DBA5CE639A}" type="presOf" srcId="{B71DCBBD-FCD2-4873-9E27-7720D4AF8C1D}" destId="{8A617F41-6524-4BA0-8B8B-8E571503E843}" srcOrd="1" destOrd="0" presId="urn:microsoft.com/office/officeart/2005/8/layout/orgChart1"/>
    <dgm:cxn modelId="{5611728F-4F25-46EC-9ECB-96CC728C692F}" type="presOf" srcId="{FF6E5B73-81B5-46F7-ACBC-4AF3FF1014BD}" destId="{E1639FF8-E804-431D-A068-08BD28F1C015}" srcOrd="0" destOrd="0" presId="urn:microsoft.com/office/officeart/2005/8/layout/orgChart1"/>
    <dgm:cxn modelId="{406C37B6-FAB4-45EC-8EA3-A74976ABF74F}" type="presOf" srcId="{B71DCBBD-FCD2-4873-9E27-7720D4AF8C1D}" destId="{25C4EA72-BE80-4F59-AB26-04AAE7662DAB}" srcOrd="0" destOrd="0" presId="urn:microsoft.com/office/officeart/2005/8/layout/orgChart1"/>
    <dgm:cxn modelId="{374082BD-15C8-412C-9C9F-921F98882701}" srcId="{48D9F48F-70B6-45EE-9B34-91BDB8796ADB}" destId="{9EA74BE4-6BAB-492F-B72F-DB7E4AA157AE}" srcOrd="0" destOrd="0" parTransId="{202799E0-0A8D-4165-A985-965E72A012C8}" sibTransId="{8BE27535-41B3-4FE8-B71D-6250CAC3F8A8}"/>
    <dgm:cxn modelId="{F7DFC6DF-E9E6-4433-9EAA-39524CF84DFD}" srcId="{FF6E5B73-81B5-46F7-ACBC-4AF3FF1014BD}" destId="{48D9F48F-70B6-45EE-9B34-91BDB8796ADB}" srcOrd="0" destOrd="0" parTransId="{B5B2D65E-9C03-478D-A1FA-94CCDE04F51B}" sibTransId="{73ADB90E-0527-428E-BC8D-F23E62FA4329}"/>
    <dgm:cxn modelId="{DA88A0F8-3752-4100-B55C-636058DA0650}" type="presOf" srcId="{9EA74BE4-6BAB-492F-B72F-DB7E4AA157AE}" destId="{E7EB436F-E359-43AD-A192-7DE3E8DE8AED}" srcOrd="1" destOrd="0" presId="urn:microsoft.com/office/officeart/2005/8/layout/orgChart1"/>
    <dgm:cxn modelId="{23C320F9-5F88-4770-B3B8-94068CAABC9C}" type="presOf" srcId="{9EA74BE4-6BAB-492F-B72F-DB7E4AA157AE}" destId="{1CAA94ED-0382-4258-AAD1-A26640FCB5D2}" srcOrd="0" destOrd="0" presId="urn:microsoft.com/office/officeart/2005/8/layout/orgChart1"/>
    <dgm:cxn modelId="{12BF8602-9E07-4CC0-8DD9-DE27284B6C35}" type="presParOf" srcId="{E1639FF8-E804-431D-A068-08BD28F1C015}" destId="{598DA09A-8A32-455B-A4AC-AC45008ADAE9}" srcOrd="0" destOrd="0" presId="urn:microsoft.com/office/officeart/2005/8/layout/orgChart1"/>
    <dgm:cxn modelId="{ED74E584-E1D7-4261-AAB2-5C493DAAE696}" type="presParOf" srcId="{598DA09A-8A32-455B-A4AC-AC45008ADAE9}" destId="{8DF491F3-31D0-4A9B-BF50-F757D239A6ED}" srcOrd="0" destOrd="0" presId="urn:microsoft.com/office/officeart/2005/8/layout/orgChart1"/>
    <dgm:cxn modelId="{9E267EEA-0D87-4A73-AEE2-EEAA38345C65}" type="presParOf" srcId="{8DF491F3-31D0-4A9B-BF50-F757D239A6ED}" destId="{AC7CD96D-CDB9-4860-BD42-11A0C8B4A1CC}" srcOrd="0" destOrd="0" presId="urn:microsoft.com/office/officeart/2005/8/layout/orgChart1"/>
    <dgm:cxn modelId="{C10FE062-4E9F-4E3D-8279-9A072648A95A}" type="presParOf" srcId="{8DF491F3-31D0-4A9B-BF50-F757D239A6ED}" destId="{BA7E1799-2510-4778-B905-3A831748BEFE}" srcOrd="1" destOrd="0" presId="urn:microsoft.com/office/officeart/2005/8/layout/orgChart1"/>
    <dgm:cxn modelId="{29A15D65-7C01-4EDA-8DCF-607F7E5E692A}" type="presParOf" srcId="{598DA09A-8A32-455B-A4AC-AC45008ADAE9}" destId="{7BA94126-F006-4926-975A-4A84A4B8E38C}" srcOrd="1" destOrd="0" presId="urn:microsoft.com/office/officeart/2005/8/layout/orgChart1"/>
    <dgm:cxn modelId="{3DFAC6F5-2414-4451-9595-A06A46A79080}" type="presParOf" srcId="{7BA94126-F006-4926-975A-4A84A4B8E38C}" destId="{D3A84EF6-1C6F-400A-BDDB-87702C3D447C}" srcOrd="0" destOrd="0" presId="urn:microsoft.com/office/officeart/2005/8/layout/orgChart1"/>
    <dgm:cxn modelId="{A22D548E-3093-478B-9B50-D7E6089AA3E0}" type="presParOf" srcId="{7BA94126-F006-4926-975A-4A84A4B8E38C}" destId="{DC2F78EB-F8DC-4129-8B8C-11C422C893E6}" srcOrd="1" destOrd="0" presId="urn:microsoft.com/office/officeart/2005/8/layout/orgChart1"/>
    <dgm:cxn modelId="{806C9058-8443-4AFE-BCD2-6D4E6443B3D0}" type="presParOf" srcId="{DC2F78EB-F8DC-4129-8B8C-11C422C893E6}" destId="{6C7C1A37-59CE-44B7-8B26-2E8FA5EE44E0}" srcOrd="0" destOrd="0" presId="urn:microsoft.com/office/officeart/2005/8/layout/orgChart1"/>
    <dgm:cxn modelId="{E79F4C07-D2C3-44ED-BE85-56F0124DD3E0}" type="presParOf" srcId="{6C7C1A37-59CE-44B7-8B26-2E8FA5EE44E0}" destId="{1CAA94ED-0382-4258-AAD1-A26640FCB5D2}" srcOrd="0" destOrd="0" presId="urn:microsoft.com/office/officeart/2005/8/layout/orgChart1"/>
    <dgm:cxn modelId="{35DDD29E-FA84-4411-80CF-3598132E2FFA}" type="presParOf" srcId="{6C7C1A37-59CE-44B7-8B26-2E8FA5EE44E0}" destId="{E7EB436F-E359-43AD-A192-7DE3E8DE8AED}" srcOrd="1" destOrd="0" presId="urn:microsoft.com/office/officeart/2005/8/layout/orgChart1"/>
    <dgm:cxn modelId="{2F619913-E22F-4C7E-98A2-64BEB38FB174}" type="presParOf" srcId="{DC2F78EB-F8DC-4129-8B8C-11C422C893E6}" destId="{21486F5C-9C25-4C4A-B37F-05365C61D822}" srcOrd="1" destOrd="0" presId="urn:microsoft.com/office/officeart/2005/8/layout/orgChart1"/>
    <dgm:cxn modelId="{49ABF2C0-495C-4D60-A639-E3A029069FB3}" type="presParOf" srcId="{DC2F78EB-F8DC-4129-8B8C-11C422C893E6}" destId="{FE5E093F-73E5-4A88-A369-67F5B3BC1767}" srcOrd="2" destOrd="0" presId="urn:microsoft.com/office/officeart/2005/8/layout/orgChart1"/>
    <dgm:cxn modelId="{7F2BF64D-FC0F-4C85-9579-D9F2B152CCAC}" type="presParOf" srcId="{7BA94126-F006-4926-975A-4A84A4B8E38C}" destId="{EAC4CC19-9DD6-4DA7-9085-E671BB3F2CD5}" srcOrd="2" destOrd="0" presId="urn:microsoft.com/office/officeart/2005/8/layout/orgChart1"/>
    <dgm:cxn modelId="{18459E55-52A4-46A0-A794-178BFB271BE0}" type="presParOf" srcId="{7BA94126-F006-4926-975A-4A84A4B8E38C}" destId="{DA31A59F-D1F6-41DF-A94B-8AF7E812A63C}" srcOrd="3" destOrd="0" presId="urn:microsoft.com/office/officeart/2005/8/layout/orgChart1"/>
    <dgm:cxn modelId="{F034D2D7-D1AC-4D9E-B965-CA1602754F79}" type="presParOf" srcId="{DA31A59F-D1F6-41DF-A94B-8AF7E812A63C}" destId="{83840D0C-0FB9-467F-87D2-280B78227A8D}" srcOrd="0" destOrd="0" presId="urn:microsoft.com/office/officeart/2005/8/layout/orgChart1"/>
    <dgm:cxn modelId="{4E9E9E34-0189-4AAE-A4A0-85F6D29B9FC0}" type="presParOf" srcId="{83840D0C-0FB9-467F-87D2-280B78227A8D}" destId="{25C4EA72-BE80-4F59-AB26-04AAE7662DAB}" srcOrd="0" destOrd="0" presId="urn:microsoft.com/office/officeart/2005/8/layout/orgChart1"/>
    <dgm:cxn modelId="{9F628FEE-C451-4A97-8167-15B83929A490}" type="presParOf" srcId="{83840D0C-0FB9-467F-87D2-280B78227A8D}" destId="{8A617F41-6524-4BA0-8B8B-8E571503E843}" srcOrd="1" destOrd="0" presId="urn:microsoft.com/office/officeart/2005/8/layout/orgChart1"/>
    <dgm:cxn modelId="{A611C172-5716-4275-AEC2-385308E5521B}" type="presParOf" srcId="{DA31A59F-D1F6-41DF-A94B-8AF7E812A63C}" destId="{389FA60E-342E-4254-9647-31BAE21450CB}" srcOrd="1" destOrd="0" presId="urn:microsoft.com/office/officeart/2005/8/layout/orgChart1"/>
    <dgm:cxn modelId="{16F3EC7D-9E60-46AB-9308-DC2FC971012E}" type="presParOf" srcId="{DA31A59F-D1F6-41DF-A94B-8AF7E812A63C}" destId="{AD31C53C-8737-40E3-83FB-B9FFBCC6AB76}" srcOrd="2" destOrd="0" presId="urn:microsoft.com/office/officeart/2005/8/layout/orgChart1"/>
    <dgm:cxn modelId="{424F7B09-26A6-48A8-BD20-0F5EF2CC5149}" type="presParOf" srcId="{598DA09A-8A32-455B-A4AC-AC45008ADAE9}" destId="{1F8D09EB-72C4-4E5C-BEE8-B93AE36F3AE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E5B73-81B5-46F7-ACBC-4AF3FF1014BD}" type="doc">
      <dgm:prSet loTypeId="urn:microsoft.com/office/officeart/2005/8/layout/lProcess1" loCatId="process" qsTypeId="urn:microsoft.com/office/officeart/2005/8/quickstyle/simple1" qsCatId="simple" csTypeId="urn:microsoft.com/office/officeart/2005/8/colors/accent4_1" csCatId="accent4" phldr="1"/>
      <dgm:spPr/>
      <dgm:t>
        <a:bodyPr/>
        <a:lstStyle/>
        <a:p>
          <a:endParaRPr lang="en-GB"/>
        </a:p>
      </dgm:t>
    </dgm:pt>
    <dgm:pt modelId="{48D9F48F-70B6-45EE-9B34-91BDB8796ADB}">
      <dgm:prSet phldrT="[Text]"/>
      <dgm:spPr/>
      <dgm:t>
        <a:bodyPr/>
        <a:lstStyle/>
        <a:p>
          <a:r>
            <a:rPr lang="en-GB">
              <a:solidFill>
                <a:schemeClr val="accent4">
                  <a:lumMod val="50000"/>
                </a:schemeClr>
              </a:solidFill>
            </a:rPr>
            <a:t>Identify the binding arrangement</a:t>
          </a:r>
          <a:endParaRPr lang="en-GB" dirty="0">
            <a:solidFill>
              <a:schemeClr val="accent4">
                <a:lumMod val="50000"/>
              </a:schemeClr>
            </a:solidFill>
          </a:endParaRPr>
        </a:p>
      </dgm:t>
    </dgm:pt>
    <dgm:pt modelId="{B5B2D65E-9C03-478D-A1FA-94CCDE04F51B}" type="parTrans" cxnId="{F7DFC6DF-E9E6-4433-9EAA-39524CF84DFD}">
      <dgm:prSet/>
      <dgm:spPr/>
      <dgm:t>
        <a:bodyPr/>
        <a:lstStyle/>
        <a:p>
          <a:endParaRPr lang="en-GB">
            <a:solidFill>
              <a:schemeClr val="accent4">
                <a:lumMod val="50000"/>
              </a:schemeClr>
            </a:solidFill>
          </a:endParaRPr>
        </a:p>
      </dgm:t>
    </dgm:pt>
    <dgm:pt modelId="{73ADB90E-0527-428E-BC8D-F23E62FA4329}" type="sibTrans" cxnId="{F7DFC6DF-E9E6-4433-9EAA-39524CF84DFD}">
      <dgm:prSet/>
      <dgm:spPr/>
      <dgm:t>
        <a:bodyPr/>
        <a:lstStyle/>
        <a:p>
          <a:endParaRPr lang="en-GB">
            <a:solidFill>
              <a:schemeClr val="accent4">
                <a:lumMod val="50000"/>
              </a:schemeClr>
            </a:solidFill>
          </a:endParaRPr>
        </a:p>
      </dgm:t>
    </dgm:pt>
    <dgm:pt modelId="{9EA74BE4-6BAB-492F-B72F-DB7E4AA157AE}">
      <dgm:prSet phldrT="[Text]"/>
      <dgm:spPr/>
      <dgm:t>
        <a:bodyPr/>
        <a:lstStyle/>
        <a:p>
          <a:r>
            <a:rPr lang="en-GB">
              <a:solidFill>
                <a:schemeClr val="accent4">
                  <a:lumMod val="50000"/>
                </a:schemeClr>
              </a:solidFill>
            </a:rPr>
            <a:t>Identify performance obligations</a:t>
          </a:r>
          <a:endParaRPr lang="en-GB" dirty="0">
            <a:solidFill>
              <a:schemeClr val="accent4">
                <a:lumMod val="50000"/>
              </a:schemeClr>
            </a:solidFill>
          </a:endParaRPr>
        </a:p>
      </dgm:t>
    </dgm:pt>
    <dgm:pt modelId="{202799E0-0A8D-4165-A985-965E72A012C8}" type="parTrans" cxnId="{374082BD-15C8-412C-9C9F-921F98882701}">
      <dgm:prSet/>
      <dgm:spPr/>
      <dgm:t>
        <a:bodyPr/>
        <a:lstStyle/>
        <a:p>
          <a:endParaRPr lang="en-GB">
            <a:solidFill>
              <a:schemeClr val="accent4">
                <a:lumMod val="50000"/>
              </a:schemeClr>
            </a:solidFill>
          </a:endParaRPr>
        </a:p>
      </dgm:t>
    </dgm:pt>
    <dgm:pt modelId="{8BE27535-41B3-4FE8-B71D-6250CAC3F8A8}" type="sibTrans" cxnId="{374082BD-15C8-412C-9C9F-921F98882701}">
      <dgm:prSet/>
      <dgm:spPr/>
      <dgm:t>
        <a:bodyPr/>
        <a:lstStyle/>
        <a:p>
          <a:endParaRPr lang="en-GB">
            <a:solidFill>
              <a:schemeClr val="accent4">
                <a:lumMod val="50000"/>
              </a:schemeClr>
            </a:solidFill>
          </a:endParaRPr>
        </a:p>
      </dgm:t>
    </dgm:pt>
    <dgm:pt modelId="{B71DCBBD-FCD2-4873-9E27-7720D4AF8C1D}">
      <dgm:prSet phldrT="[Text]"/>
      <dgm:spPr/>
      <dgm:t>
        <a:bodyPr/>
        <a:lstStyle/>
        <a:p>
          <a:r>
            <a:rPr lang="en-GB" dirty="0">
              <a:solidFill>
                <a:schemeClr val="accent4">
                  <a:lumMod val="50000"/>
                </a:schemeClr>
              </a:solidFill>
            </a:rPr>
            <a:t>Determine the consideration</a:t>
          </a:r>
        </a:p>
      </dgm:t>
    </dgm:pt>
    <dgm:pt modelId="{C41D7D94-D0C1-4DB8-BA22-6AF0B27DC9AF}" type="parTrans" cxnId="{B45D1B3F-DDFD-4694-9E9B-8B0CFF76261F}">
      <dgm:prSet/>
      <dgm:spPr/>
      <dgm:t>
        <a:bodyPr/>
        <a:lstStyle/>
        <a:p>
          <a:endParaRPr lang="en-GB">
            <a:solidFill>
              <a:schemeClr val="accent4">
                <a:lumMod val="50000"/>
              </a:schemeClr>
            </a:solidFill>
          </a:endParaRPr>
        </a:p>
      </dgm:t>
    </dgm:pt>
    <dgm:pt modelId="{39A246D0-4D99-4702-86D4-C9763219C4F6}" type="sibTrans" cxnId="{B45D1B3F-DDFD-4694-9E9B-8B0CFF76261F}">
      <dgm:prSet/>
      <dgm:spPr/>
      <dgm:t>
        <a:bodyPr/>
        <a:lstStyle/>
        <a:p>
          <a:endParaRPr lang="en-GB">
            <a:solidFill>
              <a:schemeClr val="accent4">
                <a:lumMod val="50000"/>
              </a:schemeClr>
            </a:solidFill>
          </a:endParaRPr>
        </a:p>
      </dgm:t>
    </dgm:pt>
    <dgm:pt modelId="{300F13A6-5ADA-4CC2-B0C9-00483C2EB072}">
      <dgm:prSet phldrT="[Text]"/>
      <dgm:spPr/>
      <dgm:t>
        <a:bodyPr/>
        <a:lstStyle/>
        <a:p>
          <a:r>
            <a:rPr lang="en-GB" dirty="0">
              <a:solidFill>
                <a:schemeClr val="accent4">
                  <a:lumMod val="50000"/>
                </a:schemeClr>
              </a:solidFill>
            </a:rPr>
            <a:t>Allocate the consideration</a:t>
          </a:r>
        </a:p>
      </dgm:t>
    </dgm:pt>
    <dgm:pt modelId="{AF3A32C1-528A-4B4F-8337-D1FE6443A734}" type="parTrans" cxnId="{70D895E6-0EA5-4447-BDAE-52B97EBA3AE5}">
      <dgm:prSet/>
      <dgm:spPr/>
      <dgm:t>
        <a:bodyPr/>
        <a:lstStyle/>
        <a:p>
          <a:endParaRPr lang="en-GB">
            <a:solidFill>
              <a:schemeClr val="accent4">
                <a:lumMod val="50000"/>
              </a:schemeClr>
            </a:solidFill>
          </a:endParaRPr>
        </a:p>
      </dgm:t>
    </dgm:pt>
    <dgm:pt modelId="{0499CBFE-0AB2-4B0E-8C45-B8612F471EED}" type="sibTrans" cxnId="{70D895E6-0EA5-4447-BDAE-52B97EBA3AE5}">
      <dgm:prSet/>
      <dgm:spPr/>
      <dgm:t>
        <a:bodyPr/>
        <a:lstStyle/>
        <a:p>
          <a:endParaRPr lang="en-GB">
            <a:solidFill>
              <a:schemeClr val="accent4">
                <a:lumMod val="50000"/>
              </a:schemeClr>
            </a:solidFill>
          </a:endParaRPr>
        </a:p>
      </dgm:t>
    </dgm:pt>
    <dgm:pt modelId="{B5BAF27B-FDCE-44C3-A3B0-93DE0E149B63}">
      <dgm:prSet phldrT="[Text]"/>
      <dgm:spPr/>
      <dgm:t>
        <a:bodyPr/>
        <a:lstStyle/>
        <a:p>
          <a:r>
            <a:rPr lang="en-GB" dirty="0">
              <a:solidFill>
                <a:schemeClr val="accent4">
                  <a:lumMod val="50000"/>
                </a:schemeClr>
              </a:solidFill>
            </a:rPr>
            <a:t>Recognize expense</a:t>
          </a:r>
        </a:p>
      </dgm:t>
    </dgm:pt>
    <dgm:pt modelId="{59E0D5D7-71AB-4323-AA61-711F6A190487}" type="parTrans" cxnId="{69227019-6AD7-42FF-8E41-4C597F082CD6}">
      <dgm:prSet/>
      <dgm:spPr/>
      <dgm:t>
        <a:bodyPr/>
        <a:lstStyle/>
        <a:p>
          <a:endParaRPr lang="en-GB">
            <a:solidFill>
              <a:schemeClr val="accent4">
                <a:lumMod val="50000"/>
              </a:schemeClr>
            </a:solidFill>
          </a:endParaRPr>
        </a:p>
      </dgm:t>
    </dgm:pt>
    <dgm:pt modelId="{3048EF41-9B54-40DA-ADB1-B9D5552DC501}" type="sibTrans" cxnId="{69227019-6AD7-42FF-8E41-4C597F082CD6}">
      <dgm:prSet/>
      <dgm:spPr/>
      <dgm:t>
        <a:bodyPr/>
        <a:lstStyle/>
        <a:p>
          <a:endParaRPr lang="en-GB">
            <a:solidFill>
              <a:schemeClr val="accent4">
                <a:lumMod val="50000"/>
              </a:schemeClr>
            </a:solidFill>
          </a:endParaRPr>
        </a:p>
      </dgm:t>
    </dgm:pt>
    <dgm:pt modelId="{6BA9581E-5684-4A07-8122-10BBEFB3ECFE}" type="pres">
      <dgm:prSet presAssocID="{FF6E5B73-81B5-46F7-ACBC-4AF3FF1014BD}" presName="Name0" presStyleCnt="0">
        <dgm:presLayoutVars>
          <dgm:dir/>
          <dgm:animLvl val="lvl"/>
          <dgm:resizeHandles val="exact"/>
        </dgm:presLayoutVars>
      </dgm:prSet>
      <dgm:spPr/>
    </dgm:pt>
    <dgm:pt modelId="{90C5DC28-7286-408A-98BE-A412F58C47D3}" type="pres">
      <dgm:prSet presAssocID="{48D9F48F-70B6-45EE-9B34-91BDB8796ADB}" presName="vertFlow" presStyleCnt="0"/>
      <dgm:spPr/>
    </dgm:pt>
    <dgm:pt modelId="{CDC4DE0E-ABFC-49CA-A5FB-3C3917374657}" type="pres">
      <dgm:prSet presAssocID="{48D9F48F-70B6-45EE-9B34-91BDB8796ADB}" presName="header" presStyleLbl="node1" presStyleIdx="0" presStyleCnt="1"/>
      <dgm:spPr/>
    </dgm:pt>
    <dgm:pt modelId="{3DBDCC31-5B66-4AFB-9916-3DC02BA577BB}" type="pres">
      <dgm:prSet presAssocID="{202799E0-0A8D-4165-A985-965E72A012C8}" presName="parTrans" presStyleLbl="sibTrans2D1" presStyleIdx="0" presStyleCnt="4"/>
      <dgm:spPr/>
    </dgm:pt>
    <dgm:pt modelId="{70A37293-666A-4448-B87F-02E76F366AD2}" type="pres">
      <dgm:prSet presAssocID="{9EA74BE4-6BAB-492F-B72F-DB7E4AA157AE}" presName="child" presStyleLbl="alignAccFollowNode1" presStyleIdx="0" presStyleCnt="4">
        <dgm:presLayoutVars>
          <dgm:chMax val="0"/>
          <dgm:bulletEnabled val="1"/>
        </dgm:presLayoutVars>
      </dgm:prSet>
      <dgm:spPr/>
    </dgm:pt>
    <dgm:pt modelId="{50293EC2-5079-41CF-9223-7943D144CF66}" type="pres">
      <dgm:prSet presAssocID="{8BE27535-41B3-4FE8-B71D-6250CAC3F8A8}" presName="sibTrans" presStyleLbl="sibTrans2D1" presStyleIdx="1" presStyleCnt="4"/>
      <dgm:spPr/>
    </dgm:pt>
    <dgm:pt modelId="{E01BCF0B-77DF-42BC-A9D9-CC36D84B2D8D}" type="pres">
      <dgm:prSet presAssocID="{B71DCBBD-FCD2-4873-9E27-7720D4AF8C1D}" presName="child" presStyleLbl="alignAccFollowNode1" presStyleIdx="1" presStyleCnt="4">
        <dgm:presLayoutVars>
          <dgm:chMax val="0"/>
          <dgm:bulletEnabled val="1"/>
        </dgm:presLayoutVars>
      </dgm:prSet>
      <dgm:spPr/>
    </dgm:pt>
    <dgm:pt modelId="{5E57799D-106D-4D81-9DEF-943D6B1C85D2}" type="pres">
      <dgm:prSet presAssocID="{39A246D0-4D99-4702-86D4-C9763219C4F6}" presName="sibTrans" presStyleLbl="sibTrans2D1" presStyleIdx="2" presStyleCnt="4"/>
      <dgm:spPr/>
    </dgm:pt>
    <dgm:pt modelId="{34881663-D09D-44E7-9852-A6A0825592FF}" type="pres">
      <dgm:prSet presAssocID="{300F13A6-5ADA-4CC2-B0C9-00483C2EB072}" presName="child" presStyleLbl="alignAccFollowNode1" presStyleIdx="2" presStyleCnt="4">
        <dgm:presLayoutVars>
          <dgm:chMax val="0"/>
          <dgm:bulletEnabled val="1"/>
        </dgm:presLayoutVars>
      </dgm:prSet>
      <dgm:spPr/>
    </dgm:pt>
    <dgm:pt modelId="{48624A0E-DEB8-476E-9F6A-13D59130C366}" type="pres">
      <dgm:prSet presAssocID="{0499CBFE-0AB2-4B0E-8C45-B8612F471EED}" presName="sibTrans" presStyleLbl="sibTrans2D1" presStyleIdx="3" presStyleCnt="4"/>
      <dgm:spPr/>
    </dgm:pt>
    <dgm:pt modelId="{0C078FBD-BECC-4926-8709-C6C8974EA24B}" type="pres">
      <dgm:prSet presAssocID="{B5BAF27B-FDCE-44C3-A3B0-93DE0E149B63}" presName="child" presStyleLbl="alignAccFollowNode1" presStyleIdx="3" presStyleCnt="4">
        <dgm:presLayoutVars>
          <dgm:chMax val="0"/>
          <dgm:bulletEnabled val="1"/>
        </dgm:presLayoutVars>
      </dgm:prSet>
      <dgm:spPr/>
    </dgm:pt>
  </dgm:ptLst>
  <dgm:cxnLst>
    <dgm:cxn modelId="{7FD66212-5932-41D3-B6E4-C5C485E8FF8F}" type="presOf" srcId="{B71DCBBD-FCD2-4873-9E27-7720D4AF8C1D}" destId="{E01BCF0B-77DF-42BC-A9D9-CC36D84B2D8D}" srcOrd="0" destOrd="0" presId="urn:microsoft.com/office/officeart/2005/8/layout/lProcess1"/>
    <dgm:cxn modelId="{69227019-6AD7-42FF-8E41-4C597F082CD6}" srcId="{48D9F48F-70B6-45EE-9B34-91BDB8796ADB}" destId="{B5BAF27B-FDCE-44C3-A3B0-93DE0E149B63}" srcOrd="3" destOrd="0" parTransId="{59E0D5D7-71AB-4323-AA61-711F6A190487}" sibTransId="{3048EF41-9B54-40DA-ADB1-B9D5552DC501}"/>
    <dgm:cxn modelId="{9AAA1F1C-5FA6-49AF-AC70-934E825EF3B1}" type="presOf" srcId="{39A246D0-4D99-4702-86D4-C9763219C4F6}" destId="{5E57799D-106D-4D81-9DEF-943D6B1C85D2}" srcOrd="0" destOrd="0" presId="urn:microsoft.com/office/officeart/2005/8/layout/lProcess1"/>
    <dgm:cxn modelId="{31EC6221-1B7A-434F-B22E-687F35758F7B}" type="presOf" srcId="{B5BAF27B-FDCE-44C3-A3B0-93DE0E149B63}" destId="{0C078FBD-BECC-4926-8709-C6C8974EA24B}" srcOrd="0" destOrd="0" presId="urn:microsoft.com/office/officeart/2005/8/layout/lProcess1"/>
    <dgm:cxn modelId="{B45D1B3F-DDFD-4694-9E9B-8B0CFF76261F}" srcId="{48D9F48F-70B6-45EE-9B34-91BDB8796ADB}" destId="{B71DCBBD-FCD2-4873-9E27-7720D4AF8C1D}" srcOrd="1" destOrd="0" parTransId="{C41D7D94-D0C1-4DB8-BA22-6AF0B27DC9AF}" sibTransId="{39A246D0-4D99-4702-86D4-C9763219C4F6}"/>
    <dgm:cxn modelId="{3F4BA66A-B3AA-4932-ADE0-E227EFB0D2EC}" type="presOf" srcId="{300F13A6-5ADA-4CC2-B0C9-00483C2EB072}" destId="{34881663-D09D-44E7-9852-A6A0825592FF}" srcOrd="0" destOrd="0" presId="urn:microsoft.com/office/officeart/2005/8/layout/lProcess1"/>
    <dgm:cxn modelId="{A6A4C96F-7E7E-4F3C-812A-4E19275DD6F5}" type="presOf" srcId="{48D9F48F-70B6-45EE-9B34-91BDB8796ADB}" destId="{CDC4DE0E-ABFC-49CA-A5FB-3C3917374657}" srcOrd="0" destOrd="0" presId="urn:microsoft.com/office/officeart/2005/8/layout/lProcess1"/>
    <dgm:cxn modelId="{4DFC497A-7D9B-456C-9E81-88BE50D9288C}" type="presOf" srcId="{8BE27535-41B3-4FE8-B71D-6250CAC3F8A8}" destId="{50293EC2-5079-41CF-9223-7943D144CF66}" srcOrd="0" destOrd="0" presId="urn:microsoft.com/office/officeart/2005/8/layout/lProcess1"/>
    <dgm:cxn modelId="{E9B3417F-72DA-4068-8B63-1E1696FF34EE}" type="presOf" srcId="{9EA74BE4-6BAB-492F-B72F-DB7E4AA157AE}" destId="{70A37293-666A-4448-B87F-02E76F366AD2}" srcOrd="0" destOrd="0" presId="urn:microsoft.com/office/officeart/2005/8/layout/lProcess1"/>
    <dgm:cxn modelId="{903646BB-7FDC-4939-8B79-802A93C33D31}" type="presOf" srcId="{FF6E5B73-81B5-46F7-ACBC-4AF3FF1014BD}" destId="{6BA9581E-5684-4A07-8122-10BBEFB3ECFE}" srcOrd="0" destOrd="0" presId="urn:microsoft.com/office/officeart/2005/8/layout/lProcess1"/>
    <dgm:cxn modelId="{374082BD-15C8-412C-9C9F-921F98882701}" srcId="{48D9F48F-70B6-45EE-9B34-91BDB8796ADB}" destId="{9EA74BE4-6BAB-492F-B72F-DB7E4AA157AE}" srcOrd="0" destOrd="0" parTransId="{202799E0-0A8D-4165-A985-965E72A012C8}" sibTransId="{8BE27535-41B3-4FE8-B71D-6250CAC3F8A8}"/>
    <dgm:cxn modelId="{DE398FC4-968F-4C62-B617-27C36C69A49A}" type="presOf" srcId="{202799E0-0A8D-4165-A985-965E72A012C8}" destId="{3DBDCC31-5B66-4AFB-9916-3DC02BA577BB}" srcOrd="0" destOrd="0" presId="urn:microsoft.com/office/officeart/2005/8/layout/lProcess1"/>
    <dgm:cxn modelId="{CBF9A6CD-11EB-4364-9224-AABBAD522FB0}" type="presOf" srcId="{0499CBFE-0AB2-4B0E-8C45-B8612F471EED}" destId="{48624A0E-DEB8-476E-9F6A-13D59130C366}" srcOrd="0" destOrd="0" presId="urn:microsoft.com/office/officeart/2005/8/layout/lProcess1"/>
    <dgm:cxn modelId="{F7DFC6DF-E9E6-4433-9EAA-39524CF84DFD}" srcId="{FF6E5B73-81B5-46F7-ACBC-4AF3FF1014BD}" destId="{48D9F48F-70B6-45EE-9B34-91BDB8796ADB}" srcOrd="0" destOrd="0" parTransId="{B5B2D65E-9C03-478D-A1FA-94CCDE04F51B}" sibTransId="{73ADB90E-0527-428E-BC8D-F23E62FA4329}"/>
    <dgm:cxn modelId="{70D895E6-0EA5-4447-BDAE-52B97EBA3AE5}" srcId="{48D9F48F-70B6-45EE-9B34-91BDB8796ADB}" destId="{300F13A6-5ADA-4CC2-B0C9-00483C2EB072}" srcOrd="2" destOrd="0" parTransId="{AF3A32C1-528A-4B4F-8337-D1FE6443A734}" sibTransId="{0499CBFE-0AB2-4B0E-8C45-B8612F471EED}"/>
    <dgm:cxn modelId="{CDC7274C-0710-4BF8-95CA-8611DAF9AE22}" type="presParOf" srcId="{6BA9581E-5684-4A07-8122-10BBEFB3ECFE}" destId="{90C5DC28-7286-408A-98BE-A412F58C47D3}" srcOrd="0" destOrd="0" presId="urn:microsoft.com/office/officeart/2005/8/layout/lProcess1"/>
    <dgm:cxn modelId="{2FA3FC8A-3B0D-4411-A4D7-0CA3B6AD1A86}" type="presParOf" srcId="{90C5DC28-7286-408A-98BE-A412F58C47D3}" destId="{CDC4DE0E-ABFC-49CA-A5FB-3C3917374657}" srcOrd="0" destOrd="0" presId="urn:microsoft.com/office/officeart/2005/8/layout/lProcess1"/>
    <dgm:cxn modelId="{B2DB1B35-7CD4-482D-B6CE-859BEF757C88}" type="presParOf" srcId="{90C5DC28-7286-408A-98BE-A412F58C47D3}" destId="{3DBDCC31-5B66-4AFB-9916-3DC02BA577BB}" srcOrd="1" destOrd="0" presId="urn:microsoft.com/office/officeart/2005/8/layout/lProcess1"/>
    <dgm:cxn modelId="{4BB0E5E5-92A9-4BA8-8095-73C0D445DB9D}" type="presParOf" srcId="{90C5DC28-7286-408A-98BE-A412F58C47D3}" destId="{70A37293-666A-4448-B87F-02E76F366AD2}" srcOrd="2" destOrd="0" presId="urn:microsoft.com/office/officeart/2005/8/layout/lProcess1"/>
    <dgm:cxn modelId="{E83F67D1-F559-40E8-99D8-96CE140CABA0}" type="presParOf" srcId="{90C5DC28-7286-408A-98BE-A412F58C47D3}" destId="{50293EC2-5079-41CF-9223-7943D144CF66}" srcOrd="3" destOrd="0" presId="urn:microsoft.com/office/officeart/2005/8/layout/lProcess1"/>
    <dgm:cxn modelId="{D0B422EC-06C8-43D1-BCDE-6223704BF673}" type="presParOf" srcId="{90C5DC28-7286-408A-98BE-A412F58C47D3}" destId="{E01BCF0B-77DF-42BC-A9D9-CC36D84B2D8D}" srcOrd="4" destOrd="0" presId="urn:microsoft.com/office/officeart/2005/8/layout/lProcess1"/>
    <dgm:cxn modelId="{DD983D64-5B5A-411F-B601-2DF585B7EFEA}" type="presParOf" srcId="{90C5DC28-7286-408A-98BE-A412F58C47D3}" destId="{5E57799D-106D-4D81-9DEF-943D6B1C85D2}" srcOrd="5" destOrd="0" presId="urn:microsoft.com/office/officeart/2005/8/layout/lProcess1"/>
    <dgm:cxn modelId="{5340C342-37AB-41A9-9AAC-410B77978432}" type="presParOf" srcId="{90C5DC28-7286-408A-98BE-A412F58C47D3}" destId="{34881663-D09D-44E7-9852-A6A0825592FF}" srcOrd="6" destOrd="0" presId="urn:microsoft.com/office/officeart/2005/8/layout/lProcess1"/>
    <dgm:cxn modelId="{A650F1A8-6C72-4631-B409-907D62EEBA2E}" type="presParOf" srcId="{90C5DC28-7286-408A-98BE-A412F58C47D3}" destId="{48624A0E-DEB8-476E-9F6A-13D59130C366}" srcOrd="7" destOrd="0" presId="urn:microsoft.com/office/officeart/2005/8/layout/lProcess1"/>
    <dgm:cxn modelId="{86F69A13-571B-4B90-8E3F-E40F5467D9DC}" type="presParOf" srcId="{90C5DC28-7286-408A-98BE-A412F58C47D3}" destId="{0C078FBD-BECC-4926-8709-C6C8974EA24B}"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CC19-9DD6-4DA7-9085-E671BB3F2CD5}">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84EF6-1C6F-400A-BDDB-87702C3D447C}">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CD96D-CDB9-4860-BD42-11A0C8B4A1CC}">
      <dsp:nvSpPr>
        <dsp:cNvPr id="0" name=""/>
        <dsp:cNvSpPr/>
      </dsp:nvSpPr>
      <dsp:spPr>
        <a:xfrm>
          <a:off x="1669479" y="363990"/>
          <a:ext cx="2757041" cy="1378520"/>
        </a:xfrm>
        <a:prstGeom prst="rect">
          <a:avLst/>
        </a:prstGeom>
        <a:solidFill>
          <a:schemeClr val="accent4">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Does the recipient have performance obligations?</a:t>
          </a:r>
        </a:p>
      </dsp:txBody>
      <dsp:txXfrm>
        <a:off x="1669479" y="363990"/>
        <a:ext cx="2757041" cy="1378520"/>
      </dsp:txXfrm>
    </dsp:sp>
    <dsp:sp modelId="{1CAA94ED-0382-4258-AAD1-A26640FCB5D2}">
      <dsp:nvSpPr>
        <dsp:cNvPr id="0" name=""/>
        <dsp:cNvSpPr/>
      </dsp:nvSpPr>
      <dsp:spPr>
        <a:xfrm>
          <a:off x="1469" y="2321489"/>
          <a:ext cx="2757041" cy="137852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Yes – Transfer expense with performance obligations</a:t>
          </a:r>
        </a:p>
      </dsp:txBody>
      <dsp:txXfrm>
        <a:off x="1469" y="2321489"/>
        <a:ext cx="2757041" cy="1378520"/>
      </dsp:txXfrm>
    </dsp:sp>
    <dsp:sp modelId="{25C4EA72-BE80-4F59-AB26-04AAE7662DAB}">
      <dsp:nvSpPr>
        <dsp:cNvPr id="0" name=""/>
        <dsp:cNvSpPr/>
      </dsp:nvSpPr>
      <dsp:spPr>
        <a:xfrm>
          <a:off x="3337489" y="2321489"/>
          <a:ext cx="2757041" cy="137852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No – Transfer expense without performance obligations</a:t>
          </a:r>
        </a:p>
      </dsp:txBody>
      <dsp:txXfrm>
        <a:off x="3337489" y="2321489"/>
        <a:ext cx="2757041" cy="137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4DE0E-ABFC-49CA-A5FB-3C3917374657}">
      <dsp:nvSpPr>
        <dsp:cNvPr id="0" name=""/>
        <dsp:cNvSpPr/>
      </dsp:nvSpPr>
      <dsp:spPr>
        <a:xfrm>
          <a:off x="1778000" y="0"/>
          <a:ext cx="2539999" cy="63499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accent4">
                  <a:lumMod val="50000"/>
                </a:schemeClr>
              </a:solidFill>
            </a:rPr>
            <a:t>Identify the binding arrangement</a:t>
          </a:r>
          <a:endParaRPr lang="en-GB" sz="1900" kern="1200" dirty="0">
            <a:solidFill>
              <a:schemeClr val="accent4">
                <a:lumMod val="50000"/>
              </a:schemeClr>
            </a:solidFill>
          </a:endParaRPr>
        </a:p>
      </dsp:txBody>
      <dsp:txXfrm>
        <a:off x="1796598" y="18598"/>
        <a:ext cx="2502803" cy="597803"/>
      </dsp:txXfrm>
    </dsp:sp>
    <dsp:sp modelId="{3DBDCC31-5B66-4AFB-9916-3DC02BA577BB}">
      <dsp:nvSpPr>
        <dsp:cNvPr id="0" name=""/>
        <dsp:cNvSpPr/>
      </dsp:nvSpPr>
      <dsp:spPr>
        <a:xfrm rot="5400000">
          <a:off x="2992437" y="690562"/>
          <a:ext cx="111125" cy="11112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37293-666A-4448-B87F-02E76F366AD2}">
      <dsp:nvSpPr>
        <dsp:cNvPr id="0" name=""/>
        <dsp:cNvSpPr/>
      </dsp:nvSpPr>
      <dsp:spPr>
        <a:xfrm>
          <a:off x="1778000" y="85725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accent4">
                  <a:lumMod val="50000"/>
                </a:schemeClr>
              </a:solidFill>
            </a:rPr>
            <a:t>Identify performance obligations</a:t>
          </a:r>
          <a:endParaRPr lang="en-GB" sz="1900" kern="1200" dirty="0">
            <a:solidFill>
              <a:schemeClr val="accent4">
                <a:lumMod val="50000"/>
              </a:schemeClr>
            </a:solidFill>
          </a:endParaRPr>
        </a:p>
      </dsp:txBody>
      <dsp:txXfrm>
        <a:off x="1796598" y="875848"/>
        <a:ext cx="2502803" cy="597803"/>
      </dsp:txXfrm>
    </dsp:sp>
    <dsp:sp modelId="{50293EC2-5079-41CF-9223-7943D144CF66}">
      <dsp:nvSpPr>
        <dsp:cNvPr id="0" name=""/>
        <dsp:cNvSpPr/>
      </dsp:nvSpPr>
      <dsp:spPr>
        <a:xfrm rot="5400000">
          <a:off x="2992437" y="1547812"/>
          <a:ext cx="111125" cy="11112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1BCF0B-77DF-42BC-A9D9-CC36D84B2D8D}">
      <dsp:nvSpPr>
        <dsp:cNvPr id="0" name=""/>
        <dsp:cNvSpPr/>
      </dsp:nvSpPr>
      <dsp:spPr>
        <a:xfrm>
          <a:off x="1778000" y="171450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4">
                  <a:lumMod val="50000"/>
                </a:schemeClr>
              </a:solidFill>
            </a:rPr>
            <a:t>Determine the consideration</a:t>
          </a:r>
        </a:p>
      </dsp:txBody>
      <dsp:txXfrm>
        <a:off x="1796598" y="1733098"/>
        <a:ext cx="2502803" cy="597803"/>
      </dsp:txXfrm>
    </dsp:sp>
    <dsp:sp modelId="{5E57799D-106D-4D81-9DEF-943D6B1C85D2}">
      <dsp:nvSpPr>
        <dsp:cNvPr id="0" name=""/>
        <dsp:cNvSpPr/>
      </dsp:nvSpPr>
      <dsp:spPr>
        <a:xfrm rot="5400000">
          <a:off x="2992437" y="2405062"/>
          <a:ext cx="111125" cy="11112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81663-D09D-44E7-9852-A6A0825592FF}">
      <dsp:nvSpPr>
        <dsp:cNvPr id="0" name=""/>
        <dsp:cNvSpPr/>
      </dsp:nvSpPr>
      <dsp:spPr>
        <a:xfrm>
          <a:off x="1778000" y="257175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4">
                  <a:lumMod val="50000"/>
                </a:schemeClr>
              </a:solidFill>
            </a:rPr>
            <a:t>Allocate the consideration</a:t>
          </a:r>
        </a:p>
      </dsp:txBody>
      <dsp:txXfrm>
        <a:off x="1796598" y="2590348"/>
        <a:ext cx="2502803" cy="597803"/>
      </dsp:txXfrm>
    </dsp:sp>
    <dsp:sp modelId="{48624A0E-DEB8-476E-9F6A-13D59130C366}">
      <dsp:nvSpPr>
        <dsp:cNvPr id="0" name=""/>
        <dsp:cNvSpPr/>
      </dsp:nvSpPr>
      <dsp:spPr>
        <a:xfrm rot="5400000">
          <a:off x="2992437" y="3262312"/>
          <a:ext cx="111125" cy="11112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78FBD-BECC-4926-8709-C6C8974EA24B}">
      <dsp:nvSpPr>
        <dsp:cNvPr id="0" name=""/>
        <dsp:cNvSpPr/>
      </dsp:nvSpPr>
      <dsp:spPr>
        <a:xfrm>
          <a:off x="1778000" y="342900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4">
                  <a:lumMod val="50000"/>
                </a:schemeClr>
              </a:solidFill>
            </a:rPr>
            <a:t>Recognize expense</a:t>
          </a:r>
        </a:p>
      </dsp:txBody>
      <dsp:txXfrm>
        <a:off x="1796598" y="3447598"/>
        <a:ext cx="2502803" cy="5978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UfhfVsfK73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11</a:t>
            </a:fld>
            <a:endParaRPr lang="en-GB"/>
          </a:p>
        </p:txBody>
      </p:sp>
    </p:spTree>
    <p:extLst>
      <p:ext uri="{BB962C8B-B14F-4D97-AF65-F5344CB8AC3E}">
        <p14:creationId xmlns:p14="http://schemas.microsoft.com/office/powerpoint/2010/main" val="2944587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details refer to the IPSASB’s website. The training could be supplemented by showing some or all of the IPSASB webinar on ED 72 - </a:t>
            </a:r>
            <a:r>
              <a:rPr lang="en-GB" dirty="0">
                <a:hlinkClick r:id="rId3"/>
              </a:rPr>
              <a:t>https://www.youtube.com/watch?v=UfhfVsfK73k</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331048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proposals are intended to complement the proposed Standards on revenue (see the Revenue module)</a:t>
            </a:r>
          </a:p>
          <a:p>
            <a:endParaRPr lang="en-GB" dirty="0"/>
          </a:p>
          <a:p>
            <a:r>
              <a:rPr lang="en-GB" dirty="0"/>
              <a:t>The proposals are for a public sector specific standard; there is no equivalent IFRS as the proposed Standard deals with the making of donations etc.</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Key feature of a transfer expense is that the transferor receives nothing in return for making a transfer (compare with non-exchange transaction, which also includes transactions where the transferor receives something of lower value). Highlight this difference, particularly if participants are familiar with non-exchange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definition of a transfer expense is intended to be consistent with a transfer in Government Finance Statistics. If participants are familiar with GFS, highlight this fact.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426692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The definition of a performance obligation is included in ED 70, </a:t>
            </a:r>
            <a:r>
              <a:rPr lang="en-GB" sz="1200" i="1" kern="1200" dirty="0">
                <a:solidFill>
                  <a:schemeClr val="tx1"/>
                </a:solidFill>
                <a:effectLst/>
                <a:latin typeface="+mn-lt"/>
                <a:ea typeface="+mn-ea"/>
                <a:cs typeface="+mn-cs"/>
              </a:rPr>
              <a:t>Revenue with Performance </a:t>
            </a:r>
            <a:r>
              <a:rPr lang="en-GB" sz="1200" i="0" kern="1200" dirty="0">
                <a:solidFill>
                  <a:schemeClr val="tx1"/>
                </a:solidFill>
                <a:effectLst/>
                <a:latin typeface="+mn-lt"/>
                <a:ea typeface="+mn-ea"/>
                <a:cs typeface="+mn-cs"/>
              </a:rPr>
              <a:t>Obligations.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This definition is based on the definition of a performance obligation in IFRS 15. ED 70 is more explicit that a requirement to transfer goods or services to third party beneficiaries is a performance obligation. If participants are familiar with IFRS 15, this could be highlighted.</a:t>
            </a:r>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85157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378961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For additional examples, refer to the Illustrative Examples in ED 72.</a:t>
            </a:r>
          </a:p>
          <a:p>
            <a:endParaRPr lang="en-GB" i="0" dirty="0"/>
          </a:p>
          <a:p>
            <a:r>
              <a:rPr lang="en-GB" i="0" dirty="0"/>
              <a:t>Consider a discussion about the examples, and other examples from participants. Discuss whether these have performance obligations or not. The examples here could be either, depending on the terms of the transfer. If delivering the training online, this discussion could be done using chat, break-out rooms or, for small groups, a live discussion.</a:t>
            </a:r>
          </a:p>
          <a:p>
            <a:endParaRPr lang="en-GB" i="0" dirty="0"/>
          </a:p>
          <a:p>
            <a:r>
              <a:rPr lang="en-GB" i="0" dirty="0"/>
              <a:t>Transfer expenses are likely to have increased as a result of the COVID-19 pandemic, for example grants to companies or non-profit organizations. Consider including this in the discussion.</a:t>
            </a:r>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57299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Expenses module provides more details about each step (see pages 27 – 28).</a:t>
            </a:r>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310796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are in the Expenses module (page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the treatment of transfer expenses without performance obligations may not mirror the treatment of revenue with performance obligations. There will be differences where a transfer recipient has a present obligation, where revenue is only recognized when the obligation is satisfied. Unlike performance obligations, present obligations do not give rise to an asset for the transfer provider, so the expense is recognized immediately.</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236883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are in the Expenses module (page 29).</a:t>
            </a:r>
          </a:p>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10</a:t>
            </a:fld>
            <a:endParaRPr lang="en-GB"/>
          </a:p>
        </p:txBody>
      </p:sp>
    </p:spTree>
    <p:extLst>
      <p:ext uri="{BB962C8B-B14F-4D97-AF65-F5344CB8AC3E}">
        <p14:creationId xmlns:p14="http://schemas.microsoft.com/office/powerpoint/2010/main" val="178134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IPSASB Proposals for Transfer Expenses</a:t>
            </a: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290335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of Transfer Expenses without Performance Obligations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Expense recognized at date of transfer</a:t>
            </a:r>
          </a:p>
          <a:p>
            <a:pPr marL="800100" lvl="1" indent="-342900">
              <a:spcBef>
                <a:spcPts val="775"/>
              </a:spcBef>
              <a:buFont typeface="Arial" panose="020B0604020202020204" pitchFamily="34" charset="0"/>
              <a:buChar char="•"/>
            </a:pPr>
            <a:r>
              <a:rPr lang="en-GB" kern="0" dirty="0">
                <a:solidFill>
                  <a:srgbClr val="595959"/>
                </a:solidFill>
                <a:latin typeface="Arial"/>
                <a:ea typeface="ＭＳ Ｐゴシック" panose="020B0600070205080204" pitchFamily="34" charset="-128"/>
                <a:cs typeface="Arial" panose="020B0604020202020204" pitchFamily="34" charset="0"/>
              </a:rPr>
              <a:t>Carrying amount of resources transferred</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Expense recognized prior to transfer</a:t>
            </a:r>
          </a:p>
          <a:p>
            <a:pPr marL="800100" lvl="1" indent="-342900">
              <a:spcBef>
                <a:spcPts val="775"/>
              </a:spcBef>
              <a:buFont typeface="Arial" panose="020B0604020202020204" pitchFamily="34" charset="0"/>
              <a:buChar char="•"/>
            </a:pPr>
            <a:r>
              <a:rPr lang="en-GB" kern="0" dirty="0">
                <a:solidFill>
                  <a:srgbClr val="595959"/>
                </a:solidFill>
                <a:latin typeface="Arial"/>
                <a:ea typeface="ＭＳ Ｐゴシック" panose="020B0600070205080204" pitchFamily="34" charset="-128"/>
                <a:cs typeface="Arial" panose="020B0604020202020204" pitchFamily="34" charset="0"/>
              </a:rPr>
              <a:t>Best estimate of the costs that the transfer provider will incur</a:t>
            </a:r>
            <a:endParaRPr lang="en-US"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8273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Comparison of Transfer Expenses without Performance Obligations and Revenue without Performance Obligations</a:t>
            </a:r>
            <a:endParaRPr lang="en-US"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F8CB12D-BAA2-4755-BC2B-16167477A061}"/>
              </a:ext>
            </a:extLst>
          </p:cNvPr>
          <p:cNvGraphicFramePr>
            <a:graphicFrameLocks noGrp="1"/>
          </p:cNvGraphicFramePr>
          <p:nvPr>
            <p:extLst>
              <p:ext uri="{D42A27DB-BD31-4B8C-83A1-F6EECF244321}">
                <p14:modId xmlns:p14="http://schemas.microsoft.com/office/powerpoint/2010/main" val="40606400"/>
              </p:ext>
            </p:extLst>
          </p:nvPr>
        </p:nvGraphicFramePr>
        <p:xfrm>
          <a:off x="495300" y="1730847"/>
          <a:ext cx="7835901" cy="3907952"/>
        </p:xfrm>
        <a:graphic>
          <a:graphicData uri="http://schemas.openxmlformats.org/drawingml/2006/table">
            <a:tbl>
              <a:tblPr firstRow="1" firstCol="1" bandRow="1">
                <a:tableStyleId>{00A15C55-8517-42AA-B614-E9B94910E393}</a:tableStyleId>
              </a:tblPr>
              <a:tblGrid>
                <a:gridCol w="1381125">
                  <a:extLst>
                    <a:ext uri="{9D8B030D-6E8A-4147-A177-3AD203B41FA5}">
                      <a16:colId xmlns:a16="http://schemas.microsoft.com/office/drawing/2014/main" val="3561861934"/>
                    </a:ext>
                  </a:extLst>
                </a:gridCol>
                <a:gridCol w="3227388">
                  <a:extLst>
                    <a:ext uri="{9D8B030D-6E8A-4147-A177-3AD203B41FA5}">
                      <a16:colId xmlns:a16="http://schemas.microsoft.com/office/drawing/2014/main" val="3723042457"/>
                    </a:ext>
                  </a:extLst>
                </a:gridCol>
                <a:gridCol w="3227388">
                  <a:extLst>
                    <a:ext uri="{9D8B030D-6E8A-4147-A177-3AD203B41FA5}">
                      <a16:colId xmlns:a16="http://schemas.microsoft.com/office/drawing/2014/main" val="1066793011"/>
                    </a:ext>
                  </a:extLst>
                </a:gridCol>
              </a:tblGrid>
              <a:tr h="357519">
                <a:tc>
                  <a:txBody>
                    <a:bodyPr/>
                    <a:lstStyle/>
                    <a:p>
                      <a:pPr>
                        <a:lnSpc>
                          <a:spcPts val="1400"/>
                        </a:lnSpc>
                        <a:spcBef>
                          <a:spcPts val="300"/>
                        </a:spcBef>
                        <a:spcAft>
                          <a:spcPts val="300"/>
                        </a:spcAft>
                        <a:tabLst>
                          <a:tab pos="347345" algn="l"/>
                        </a:tabLst>
                      </a:pPr>
                      <a:r>
                        <a:rPr lang="en-US" sz="900" kern="400">
                          <a:effectLst/>
                        </a:rPr>
                        <a:t> </a:t>
                      </a:r>
                      <a:endParaRPr lang="en-GB" sz="900" kern="400">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nchor="ctr"/>
                </a:tc>
                <a:tc>
                  <a:txBody>
                    <a:bodyPr/>
                    <a:lstStyle/>
                    <a:p>
                      <a:pPr algn="ctr">
                        <a:lnSpc>
                          <a:spcPts val="1400"/>
                        </a:lnSpc>
                        <a:spcBef>
                          <a:spcPts val="300"/>
                        </a:spcBef>
                        <a:spcAft>
                          <a:spcPts val="300"/>
                        </a:spcAft>
                        <a:tabLst>
                          <a:tab pos="347345" algn="l"/>
                        </a:tabLst>
                      </a:pPr>
                      <a:r>
                        <a:rPr lang="en-US" sz="900" kern="400" dirty="0">
                          <a:effectLst/>
                        </a:rPr>
                        <a:t>Transfer Expenses</a:t>
                      </a:r>
                      <a:endParaRPr lang="en-GB" sz="900" kern="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nchor="ctr"/>
                </a:tc>
                <a:tc>
                  <a:txBody>
                    <a:bodyPr/>
                    <a:lstStyle/>
                    <a:p>
                      <a:pPr algn="ctr">
                        <a:lnSpc>
                          <a:spcPts val="1400"/>
                        </a:lnSpc>
                        <a:spcBef>
                          <a:spcPts val="300"/>
                        </a:spcBef>
                        <a:spcAft>
                          <a:spcPts val="300"/>
                        </a:spcAft>
                        <a:tabLst>
                          <a:tab pos="347345" algn="l"/>
                        </a:tabLst>
                      </a:pPr>
                      <a:r>
                        <a:rPr lang="en-US" sz="900" kern="400" dirty="0">
                          <a:effectLst/>
                        </a:rPr>
                        <a:t>Revenue</a:t>
                      </a:r>
                      <a:endParaRPr lang="en-GB" sz="900" kern="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nchor="ctr"/>
                </a:tc>
                <a:extLst>
                  <a:ext uri="{0D108BD9-81ED-4DB2-BD59-A6C34878D82A}">
                    <a16:rowId xmlns:a16="http://schemas.microsoft.com/office/drawing/2014/main" val="87802936"/>
                  </a:ext>
                </a:extLst>
              </a:tr>
              <a:tr h="888558">
                <a:tc rowSpan="2">
                  <a:txBody>
                    <a:bodyPr/>
                    <a:lstStyle/>
                    <a:p>
                      <a:pPr>
                        <a:lnSpc>
                          <a:spcPts val="1400"/>
                        </a:lnSpc>
                        <a:spcBef>
                          <a:spcPts val="300"/>
                        </a:spcBef>
                        <a:spcAft>
                          <a:spcPts val="300"/>
                        </a:spcAft>
                        <a:tabLst>
                          <a:tab pos="347345" algn="l"/>
                        </a:tabLst>
                      </a:pPr>
                      <a:r>
                        <a:rPr lang="en-US" sz="900" kern="400">
                          <a:effectLst/>
                        </a:rPr>
                        <a:t>The transfer provider incurs expenses in accordance with a binding arrangement that imposes present obligations on the transfer recipient.</a:t>
                      </a:r>
                      <a:endParaRPr lang="en-GB" sz="900" kern="400">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nchor="ctr"/>
                </a:tc>
                <a:tc>
                  <a:txBody>
                    <a:bodyPr/>
                    <a:lstStyle/>
                    <a:p>
                      <a:pPr>
                        <a:lnSpc>
                          <a:spcPts val="1400"/>
                        </a:lnSpc>
                        <a:spcBef>
                          <a:spcPts val="300"/>
                        </a:spcBef>
                        <a:spcAft>
                          <a:spcPts val="300"/>
                        </a:spcAft>
                        <a:tabLst>
                          <a:tab pos="347345" algn="l"/>
                        </a:tabLst>
                      </a:pPr>
                      <a:r>
                        <a:rPr lang="en-US" sz="900" kern="400" dirty="0">
                          <a:solidFill>
                            <a:schemeClr val="accent4">
                              <a:lumMod val="50000"/>
                            </a:schemeClr>
                          </a:solidFill>
                          <a:effectLst/>
                        </a:rPr>
                        <a:t>Financial Position:</a:t>
                      </a:r>
                      <a:endParaRPr lang="en-GB" sz="900" kern="400" dirty="0">
                        <a:solidFill>
                          <a:schemeClr val="accent4">
                            <a:lumMod val="50000"/>
                          </a:schemeClr>
                        </a:solidFill>
                        <a:effectLst/>
                      </a:endParaRPr>
                    </a:p>
                    <a:p>
                      <a:pPr>
                        <a:lnSpc>
                          <a:spcPts val="1400"/>
                        </a:lnSpc>
                        <a:spcBef>
                          <a:spcPts val="300"/>
                        </a:spcBef>
                        <a:spcAft>
                          <a:spcPts val="300"/>
                        </a:spcAft>
                        <a:tabLst>
                          <a:tab pos="347345" algn="l"/>
                        </a:tabLst>
                      </a:pPr>
                      <a:r>
                        <a:rPr lang="en-US" sz="900" kern="400" dirty="0">
                          <a:solidFill>
                            <a:schemeClr val="accent4">
                              <a:lumMod val="50000"/>
                            </a:schemeClr>
                          </a:solidFill>
                          <a:effectLst/>
                        </a:rPr>
                        <a:t>The present obligations imposed on the transfer recipient do not give rise to an asset controlled by the transfer provider; no asset is recognized.</a:t>
                      </a:r>
                      <a:endParaRPr lang="en-GB" sz="900" kern="400"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tc>
                  <a:txBody>
                    <a:bodyPr/>
                    <a:lstStyle/>
                    <a:p>
                      <a:pPr>
                        <a:lnSpc>
                          <a:spcPts val="1400"/>
                        </a:lnSpc>
                        <a:spcBef>
                          <a:spcPts val="300"/>
                        </a:spcBef>
                        <a:spcAft>
                          <a:spcPts val="300"/>
                        </a:spcAft>
                        <a:tabLst>
                          <a:tab pos="347345" algn="l"/>
                        </a:tabLst>
                      </a:pPr>
                      <a:r>
                        <a:rPr lang="en-US" sz="900" kern="400" dirty="0">
                          <a:solidFill>
                            <a:schemeClr val="accent4">
                              <a:lumMod val="50000"/>
                            </a:schemeClr>
                          </a:solidFill>
                          <a:effectLst/>
                        </a:rPr>
                        <a:t>Financial Position:</a:t>
                      </a:r>
                      <a:endParaRPr lang="en-GB" sz="900" kern="400" dirty="0">
                        <a:solidFill>
                          <a:schemeClr val="accent4">
                            <a:lumMod val="50000"/>
                          </a:schemeClr>
                        </a:solidFill>
                        <a:effectLst/>
                      </a:endParaRPr>
                    </a:p>
                    <a:p>
                      <a:pPr>
                        <a:lnSpc>
                          <a:spcPts val="1400"/>
                        </a:lnSpc>
                        <a:spcBef>
                          <a:spcPts val="300"/>
                        </a:spcBef>
                        <a:spcAft>
                          <a:spcPts val="300"/>
                        </a:spcAft>
                        <a:tabLst>
                          <a:tab pos="347345" algn="l"/>
                        </a:tabLst>
                      </a:pPr>
                      <a:r>
                        <a:rPr lang="en-US" sz="900" kern="400" dirty="0">
                          <a:solidFill>
                            <a:schemeClr val="accent4">
                              <a:lumMod val="50000"/>
                            </a:schemeClr>
                          </a:solidFill>
                          <a:effectLst/>
                        </a:rPr>
                        <a:t>The transfer recipient recognizes an asset and a liability when it receives resources (or when it has a receivable, if earlier).</a:t>
                      </a:r>
                      <a:endParaRPr lang="en-GB" sz="900" kern="400"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extLst>
                  <a:ext uri="{0D108BD9-81ED-4DB2-BD59-A6C34878D82A}">
                    <a16:rowId xmlns:a16="http://schemas.microsoft.com/office/drawing/2014/main" val="182803655"/>
                  </a:ext>
                </a:extLst>
              </a:tr>
              <a:tr h="888558">
                <a:tc vMerge="1">
                  <a:txBody>
                    <a:bodyPr/>
                    <a:lstStyle/>
                    <a:p>
                      <a:endParaRPr lang="en-GB"/>
                    </a:p>
                  </a:txBody>
                  <a:tcPr/>
                </a:tc>
                <a:tc>
                  <a:txBody>
                    <a:bodyPr/>
                    <a:lstStyle/>
                    <a:p>
                      <a:pPr>
                        <a:lnSpc>
                          <a:spcPts val="1400"/>
                        </a:lnSpc>
                        <a:spcBef>
                          <a:spcPts val="300"/>
                        </a:spcBef>
                        <a:spcAft>
                          <a:spcPts val="300"/>
                        </a:spcAft>
                        <a:tabLst>
                          <a:tab pos="347345" algn="l"/>
                        </a:tabLst>
                      </a:pPr>
                      <a:r>
                        <a:rPr lang="en-US" sz="900" kern="400">
                          <a:solidFill>
                            <a:schemeClr val="accent4">
                              <a:lumMod val="50000"/>
                            </a:schemeClr>
                          </a:solidFill>
                          <a:effectLst/>
                        </a:rPr>
                        <a:t>Financial Performance:</a:t>
                      </a:r>
                      <a:endParaRPr lang="en-GB" sz="900" kern="400">
                        <a:solidFill>
                          <a:schemeClr val="accent4">
                            <a:lumMod val="50000"/>
                          </a:schemeClr>
                        </a:solidFill>
                        <a:effectLst/>
                      </a:endParaRPr>
                    </a:p>
                    <a:p>
                      <a:pPr>
                        <a:lnSpc>
                          <a:spcPts val="1400"/>
                        </a:lnSpc>
                        <a:spcBef>
                          <a:spcPts val="300"/>
                        </a:spcBef>
                        <a:spcAft>
                          <a:spcPts val="300"/>
                        </a:spcAft>
                        <a:tabLst>
                          <a:tab pos="347345" algn="l"/>
                        </a:tabLst>
                      </a:pPr>
                      <a:r>
                        <a:rPr lang="en-US" sz="900" kern="400">
                          <a:solidFill>
                            <a:schemeClr val="accent4">
                              <a:lumMod val="50000"/>
                            </a:schemeClr>
                          </a:solidFill>
                          <a:effectLst/>
                        </a:rPr>
                        <a:t>The transfer provider recognizes an expense as it transfers the resources (or when it has a payable, if earlier).</a:t>
                      </a:r>
                      <a:endParaRPr lang="en-GB" sz="900" kern="40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tc>
                  <a:txBody>
                    <a:bodyPr/>
                    <a:lstStyle/>
                    <a:p>
                      <a:pPr>
                        <a:lnSpc>
                          <a:spcPts val="1400"/>
                        </a:lnSpc>
                        <a:spcBef>
                          <a:spcPts val="300"/>
                        </a:spcBef>
                        <a:spcAft>
                          <a:spcPts val="300"/>
                        </a:spcAft>
                        <a:tabLst>
                          <a:tab pos="347345" algn="l"/>
                        </a:tabLst>
                      </a:pPr>
                      <a:r>
                        <a:rPr lang="en-US" sz="900" kern="400" dirty="0">
                          <a:solidFill>
                            <a:schemeClr val="accent4">
                              <a:lumMod val="50000"/>
                            </a:schemeClr>
                          </a:solidFill>
                          <a:effectLst/>
                        </a:rPr>
                        <a:t>Financial Performance:</a:t>
                      </a:r>
                      <a:endParaRPr lang="en-GB" sz="900" kern="400" dirty="0">
                        <a:solidFill>
                          <a:schemeClr val="accent4">
                            <a:lumMod val="50000"/>
                          </a:schemeClr>
                        </a:solidFill>
                        <a:effectLst/>
                      </a:endParaRPr>
                    </a:p>
                    <a:p>
                      <a:pPr>
                        <a:lnSpc>
                          <a:spcPts val="1400"/>
                        </a:lnSpc>
                        <a:spcBef>
                          <a:spcPts val="300"/>
                        </a:spcBef>
                        <a:spcAft>
                          <a:spcPts val="300"/>
                        </a:spcAft>
                        <a:tabLst>
                          <a:tab pos="347345" algn="l"/>
                        </a:tabLst>
                      </a:pPr>
                      <a:r>
                        <a:rPr lang="en-US" sz="900" kern="400" dirty="0">
                          <a:solidFill>
                            <a:schemeClr val="accent4">
                              <a:lumMod val="50000"/>
                            </a:schemeClr>
                          </a:solidFill>
                          <a:effectLst/>
                        </a:rPr>
                        <a:t>The transfer recipient recognizes revenue (and derecognizes the liability) as it satisfies the present obligations.</a:t>
                      </a:r>
                      <a:endParaRPr lang="en-GB" sz="900" kern="400"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extLst>
                  <a:ext uri="{0D108BD9-81ED-4DB2-BD59-A6C34878D82A}">
                    <a16:rowId xmlns:a16="http://schemas.microsoft.com/office/drawing/2014/main" val="2030717970"/>
                  </a:ext>
                </a:extLst>
              </a:tr>
              <a:tr h="888558">
                <a:tc rowSpan="2">
                  <a:txBody>
                    <a:bodyPr/>
                    <a:lstStyle/>
                    <a:p>
                      <a:pPr>
                        <a:lnSpc>
                          <a:spcPts val="1400"/>
                        </a:lnSpc>
                        <a:spcBef>
                          <a:spcPts val="300"/>
                        </a:spcBef>
                        <a:spcAft>
                          <a:spcPts val="300"/>
                        </a:spcAft>
                        <a:tabLst>
                          <a:tab pos="347345" algn="l"/>
                        </a:tabLst>
                      </a:pPr>
                      <a:r>
                        <a:rPr lang="en-US" sz="900" kern="400">
                          <a:effectLst/>
                        </a:rPr>
                        <a:t>The transfer provider incurs expenses without the existence of a binding arrangement.</a:t>
                      </a:r>
                      <a:endParaRPr lang="en-GB" sz="900" kern="400">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nchor="ctr"/>
                </a:tc>
                <a:tc>
                  <a:txBody>
                    <a:bodyPr/>
                    <a:lstStyle/>
                    <a:p>
                      <a:pPr>
                        <a:lnSpc>
                          <a:spcPts val="1400"/>
                        </a:lnSpc>
                        <a:spcBef>
                          <a:spcPts val="300"/>
                        </a:spcBef>
                        <a:spcAft>
                          <a:spcPts val="300"/>
                        </a:spcAft>
                        <a:tabLst>
                          <a:tab pos="347345" algn="l"/>
                        </a:tabLst>
                      </a:pPr>
                      <a:r>
                        <a:rPr lang="en-US" sz="900" kern="400" dirty="0">
                          <a:solidFill>
                            <a:schemeClr val="accent4">
                              <a:lumMod val="50000"/>
                            </a:schemeClr>
                          </a:solidFill>
                          <a:effectLst/>
                        </a:rPr>
                        <a:t>Financial Position:</a:t>
                      </a:r>
                      <a:endParaRPr lang="en-GB" sz="900" kern="400" dirty="0">
                        <a:solidFill>
                          <a:schemeClr val="accent4">
                            <a:lumMod val="50000"/>
                          </a:schemeClr>
                        </a:solidFill>
                        <a:effectLst/>
                      </a:endParaRPr>
                    </a:p>
                    <a:p>
                      <a:pPr>
                        <a:lnSpc>
                          <a:spcPts val="1400"/>
                        </a:lnSpc>
                        <a:spcBef>
                          <a:spcPts val="300"/>
                        </a:spcBef>
                        <a:spcAft>
                          <a:spcPts val="300"/>
                        </a:spcAft>
                        <a:tabLst>
                          <a:tab pos="347345" algn="l"/>
                        </a:tabLst>
                      </a:pPr>
                      <a:r>
                        <a:rPr lang="en-US" sz="900" kern="400" dirty="0">
                          <a:solidFill>
                            <a:schemeClr val="accent4">
                              <a:lumMod val="50000"/>
                            </a:schemeClr>
                          </a:solidFill>
                          <a:effectLst/>
                        </a:rPr>
                        <a:t>Without a binding arrangement, the transfer provider does not recognize an asset.</a:t>
                      </a:r>
                      <a:endParaRPr lang="en-GB" sz="900" kern="400"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tc>
                  <a:txBody>
                    <a:bodyPr/>
                    <a:lstStyle/>
                    <a:p>
                      <a:pPr>
                        <a:lnSpc>
                          <a:spcPts val="1400"/>
                        </a:lnSpc>
                        <a:spcBef>
                          <a:spcPts val="300"/>
                        </a:spcBef>
                        <a:spcAft>
                          <a:spcPts val="300"/>
                        </a:spcAft>
                        <a:tabLst>
                          <a:tab pos="347345" algn="l"/>
                        </a:tabLst>
                      </a:pPr>
                      <a:r>
                        <a:rPr lang="en-US" sz="900" kern="400" dirty="0">
                          <a:solidFill>
                            <a:schemeClr val="accent4">
                              <a:lumMod val="50000"/>
                            </a:schemeClr>
                          </a:solidFill>
                          <a:effectLst/>
                        </a:rPr>
                        <a:t>Financial Position:</a:t>
                      </a:r>
                      <a:endParaRPr lang="en-GB" sz="900" kern="400" dirty="0">
                        <a:solidFill>
                          <a:schemeClr val="accent4">
                            <a:lumMod val="50000"/>
                          </a:schemeClr>
                        </a:solidFill>
                        <a:effectLst/>
                      </a:endParaRPr>
                    </a:p>
                    <a:p>
                      <a:pPr>
                        <a:lnSpc>
                          <a:spcPts val="1400"/>
                        </a:lnSpc>
                        <a:spcBef>
                          <a:spcPts val="300"/>
                        </a:spcBef>
                        <a:spcAft>
                          <a:spcPts val="300"/>
                        </a:spcAft>
                        <a:tabLst>
                          <a:tab pos="347345" algn="l"/>
                        </a:tabLst>
                      </a:pPr>
                      <a:r>
                        <a:rPr lang="en-US" sz="900" kern="400" dirty="0">
                          <a:solidFill>
                            <a:schemeClr val="accent4">
                              <a:lumMod val="50000"/>
                            </a:schemeClr>
                          </a:solidFill>
                          <a:effectLst/>
                        </a:rPr>
                        <a:t>Without a binding arrangement, there is no liability; the transfer recipient recognizes an asset when it receives resources.</a:t>
                      </a:r>
                      <a:endParaRPr lang="en-GB" sz="900" kern="400"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extLst>
                  <a:ext uri="{0D108BD9-81ED-4DB2-BD59-A6C34878D82A}">
                    <a16:rowId xmlns:a16="http://schemas.microsoft.com/office/drawing/2014/main" val="2059250231"/>
                  </a:ext>
                </a:extLst>
              </a:tr>
              <a:tr h="884759">
                <a:tc vMerge="1">
                  <a:txBody>
                    <a:bodyPr/>
                    <a:lstStyle/>
                    <a:p>
                      <a:endParaRPr lang="en-GB"/>
                    </a:p>
                  </a:txBody>
                  <a:tcPr/>
                </a:tc>
                <a:tc>
                  <a:txBody>
                    <a:bodyPr/>
                    <a:lstStyle/>
                    <a:p>
                      <a:pPr>
                        <a:lnSpc>
                          <a:spcPts val="1400"/>
                        </a:lnSpc>
                        <a:spcBef>
                          <a:spcPts val="300"/>
                        </a:spcBef>
                        <a:spcAft>
                          <a:spcPts val="300"/>
                        </a:spcAft>
                        <a:tabLst>
                          <a:tab pos="347345" algn="l"/>
                        </a:tabLst>
                      </a:pPr>
                      <a:r>
                        <a:rPr lang="en-US" sz="900" kern="400">
                          <a:solidFill>
                            <a:schemeClr val="accent4">
                              <a:lumMod val="50000"/>
                            </a:schemeClr>
                          </a:solidFill>
                          <a:effectLst/>
                        </a:rPr>
                        <a:t>Financial Performance:</a:t>
                      </a:r>
                      <a:endParaRPr lang="en-GB" sz="900" kern="400">
                        <a:solidFill>
                          <a:schemeClr val="accent4">
                            <a:lumMod val="50000"/>
                          </a:schemeClr>
                        </a:solidFill>
                        <a:effectLst/>
                      </a:endParaRPr>
                    </a:p>
                    <a:p>
                      <a:pPr>
                        <a:lnSpc>
                          <a:spcPts val="1400"/>
                        </a:lnSpc>
                        <a:spcBef>
                          <a:spcPts val="300"/>
                        </a:spcBef>
                        <a:spcAft>
                          <a:spcPts val="300"/>
                        </a:spcAft>
                        <a:tabLst>
                          <a:tab pos="347345" algn="l"/>
                        </a:tabLst>
                      </a:pPr>
                      <a:r>
                        <a:rPr lang="en-US" sz="900" kern="400">
                          <a:solidFill>
                            <a:schemeClr val="accent4">
                              <a:lumMod val="50000"/>
                            </a:schemeClr>
                          </a:solidFill>
                          <a:effectLst/>
                        </a:rPr>
                        <a:t>The transfer provider recognizes an expense as it transfers the resources.</a:t>
                      </a:r>
                      <a:endParaRPr lang="en-GB" sz="900" kern="40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tc>
                  <a:txBody>
                    <a:bodyPr/>
                    <a:lstStyle/>
                    <a:p>
                      <a:pPr>
                        <a:lnSpc>
                          <a:spcPts val="1400"/>
                        </a:lnSpc>
                        <a:spcBef>
                          <a:spcPts val="300"/>
                        </a:spcBef>
                        <a:spcAft>
                          <a:spcPts val="300"/>
                        </a:spcAft>
                        <a:tabLst>
                          <a:tab pos="347345" algn="l"/>
                        </a:tabLst>
                      </a:pPr>
                      <a:r>
                        <a:rPr lang="en-US" sz="900" kern="400" dirty="0">
                          <a:solidFill>
                            <a:schemeClr val="accent4">
                              <a:lumMod val="50000"/>
                            </a:schemeClr>
                          </a:solidFill>
                          <a:effectLst/>
                        </a:rPr>
                        <a:t>Financial Performance:</a:t>
                      </a:r>
                      <a:endParaRPr lang="en-GB" sz="900" kern="400" dirty="0">
                        <a:solidFill>
                          <a:schemeClr val="accent4">
                            <a:lumMod val="50000"/>
                          </a:schemeClr>
                        </a:solidFill>
                        <a:effectLst/>
                      </a:endParaRPr>
                    </a:p>
                    <a:p>
                      <a:pPr>
                        <a:lnSpc>
                          <a:spcPts val="1400"/>
                        </a:lnSpc>
                        <a:spcBef>
                          <a:spcPts val="300"/>
                        </a:spcBef>
                        <a:spcAft>
                          <a:spcPts val="300"/>
                        </a:spcAft>
                        <a:tabLst>
                          <a:tab pos="347345" algn="l"/>
                        </a:tabLst>
                      </a:pPr>
                      <a:r>
                        <a:rPr lang="en-US" sz="900" kern="400" dirty="0">
                          <a:solidFill>
                            <a:schemeClr val="accent4">
                              <a:lumMod val="50000"/>
                            </a:schemeClr>
                          </a:solidFill>
                          <a:effectLst/>
                        </a:rPr>
                        <a:t>The transfer recipient recognizes revenue when it receives the resources.</a:t>
                      </a:r>
                      <a:br>
                        <a:rPr lang="en-US" sz="900" kern="400" dirty="0">
                          <a:solidFill>
                            <a:schemeClr val="accent4">
                              <a:lumMod val="50000"/>
                            </a:schemeClr>
                          </a:solidFill>
                          <a:effectLst/>
                        </a:rPr>
                      </a:br>
                      <a:endParaRPr lang="en-GB" sz="900" kern="400"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816" marR="59816" marT="0" marB="0"/>
                </a:tc>
                <a:extLst>
                  <a:ext uri="{0D108BD9-81ED-4DB2-BD59-A6C34878D82A}">
                    <a16:rowId xmlns:a16="http://schemas.microsoft.com/office/drawing/2014/main" val="3846723936"/>
                  </a:ext>
                </a:extLst>
              </a:tr>
            </a:tbl>
          </a:graphicData>
        </a:graphic>
      </p:graphicFrame>
    </p:spTree>
    <p:extLst>
      <p:ext uri="{BB962C8B-B14F-4D97-AF65-F5344CB8AC3E}">
        <p14:creationId xmlns:p14="http://schemas.microsoft.com/office/powerpoint/2010/main" val="184985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IPSASB Proposals for Transfer Expenses</a:t>
            </a:r>
          </a:p>
          <a:p>
            <a:pPr algn="r"/>
            <a:endParaRPr lang="en-US" sz="2400" dirty="0">
              <a:solidFill>
                <a:schemeClr val="bg1"/>
              </a:solidFill>
            </a:endParaRP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For </a:t>
            </a:r>
            <a:r>
              <a:rPr lang="en-US" sz="2000" b="1">
                <a:solidFill>
                  <a:schemeClr val="bg1">
                    <a:lumMod val="50000"/>
                  </a:schemeClr>
                </a:solidFill>
                <a:latin typeface="Arial" panose="020B0604020202020204" pitchFamily="34" charset="0"/>
                <a:cs typeface="Arial" panose="020B0604020202020204" pitchFamily="34" charset="0"/>
              </a:rPr>
              <a:t>Further Information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Purpose of Session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GB" sz="2000" b="1" kern="0" dirty="0">
                <a:solidFill>
                  <a:srgbClr val="000000">
                    <a:lumMod val="65000"/>
                    <a:lumOff val="35000"/>
                  </a:srgbClr>
                </a:solidFill>
                <a:latin typeface="Arial" pitchFamily="34" charset="0"/>
                <a:ea typeface="ＭＳ Ｐゴシック" charset="0"/>
                <a:cs typeface="Arial" pitchFamily="34" charset="0"/>
              </a:rPr>
              <a:t>ED 72, </a:t>
            </a:r>
            <a:r>
              <a:rPr lang="en-GB" sz="2000" b="1" i="1" kern="0" dirty="0">
                <a:solidFill>
                  <a:srgbClr val="000000">
                    <a:lumMod val="65000"/>
                    <a:lumOff val="35000"/>
                  </a:srgbClr>
                </a:solidFill>
                <a:latin typeface="Arial" pitchFamily="34" charset="0"/>
                <a:ea typeface="ＭＳ Ｐゴシック" charset="0"/>
                <a:cs typeface="Arial" pitchFamily="34" charset="0"/>
              </a:rPr>
              <a:t>Transfer Expenses</a:t>
            </a:r>
            <a:r>
              <a:rPr lang="en-GB" sz="2000" kern="0" dirty="0">
                <a:solidFill>
                  <a:srgbClr val="000000">
                    <a:lumMod val="65000"/>
                    <a:lumOff val="35000"/>
                  </a:srgbClr>
                </a:solidFill>
                <a:latin typeface="Arial" pitchFamily="34" charset="0"/>
                <a:ea typeface="ＭＳ Ｐゴシック" charset="0"/>
                <a:cs typeface="Arial" pitchFamily="34" charset="0"/>
              </a:rPr>
              <a:t>, proposes requirements for accounting for transfer expenses. Currently there are no explicit requirements.</a:t>
            </a: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r>
              <a:rPr lang="en-GB" sz="2000" kern="0" dirty="0">
                <a:solidFill>
                  <a:srgbClr val="000000">
                    <a:lumMod val="65000"/>
                    <a:lumOff val="35000"/>
                  </a:srgbClr>
                </a:solidFill>
                <a:latin typeface="Arial" pitchFamily="34" charset="0"/>
                <a:ea typeface="ＭＳ Ｐゴシック" charset="0"/>
                <a:cs typeface="Arial" pitchFamily="34" charset="0"/>
              </a:rPr>
              <a:t>Participants who are preparing to adopt the accrual basis IPSAS should be aware of the proposals so that they can ensure any expense systems and procedures being developed for the transition process will be capable of dealing with the proposed accounting.</a:t>
            </a: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r>
              <a:rPr lang="en-GB" sz="2000" kern="0" dirty="0">
                <a:solidFill>
                  <a:srgbClr val="000000">
                    <a:lumMod val="65000"/>
                    <a:lumOff val="35000"/>
                  </a:srgbClr>
                </a:solidFill>
                <a:latin typeface="Arial" pitchFamily="34" charset="0"/>
                <a:ea typeface="ＭＳ Ｐゴシック" charset="0"/>
                <a:cs typeface="Arial" pitchFamily="34" charset="0"/>
              </a:rPr>
              <a:t>The accounting discussed in this session relates to proposals only and is therefore subject to change.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204158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of Transfer Expense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 </a:t>
            </a:r>
            <a:r>
              <a:rPr lang="en-GB" sz="2000" b="1" kern="0" dirty="0">
                <a:solidFill>
                  <a:srgbClr val="595959"/>
                </a:solidFill>
                <a:latin typeface="Arial"/>
                <a:ea typeface="ＭＳ Ｐゴシック" panose="020B0600070205080204" pitchFamily="34" charset="-128"/>
                <a:cs typeface="Arial" panose="020B0604020202020204" pitchFamily="34" charset="0"/>
              </a:rPr>
              <a:t>transfer expense </a:t>
            </a:r>
            <a:r>
              <a:rPr lang="en-GB" sz="2000" kern="0" dirty="0">
                <a:solidFill>
                  <a:srgbClr val="595959"/>
                </a:solidFill>
                <a:latin typeface="Arial"/>
                <a:ea typeface="ＭＳ Ｐゴシック" panose="020B0600070205080204" pitchFamily="34" charset="-128"/>
                <a:cs typeface="Arial" panose="020B0604020202020204" pitchFamily="34" charset="0"/>
              </a:rPr>
              <a:t>is an expense arising from a transaction, other than taxes, in which an entity provides a good, service, or other asset to another entity (which may be an individual) without directly receiving any good, service, or other asset in return.</a:t>
            </a:r>
            <a:endParaRPr lang="en-US" sz="2000"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9293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Performance Obligations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A performance obligation is a promise in a binding arrangement with a purchaser to transfer to the purchaser or third-party beneficiary either:</a:t>
            </a:r>
          </a:p>
          <a:p>
            <a:pPr marL="342900" indent="-342900">
              <a:buFont typeface="Arial" panose="020B0604020202020204" pitchFamily="34" charset="0"/>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898525" indent="-539750"/>
            <a:r>
              <a:rPr lang="en-GB" sz="2000" dirty="0">
                <a:solidFill>
                  <a:schemeClr val="bg1">
                    <a:lumMod val="50000"/>
                  </a:schemeClr>
                </a:solidFill>
                <a:latin typeface="Arial" panose="020B0604020202020204" pitchFamily="34" charset="0"/>
                <a:cs typeface="Arial" panose="020B0604020202020204" pitchFamily="34" charset="0"/>
              </a:rPr>
              <a:t>(a)	A good or service (or a bundle of goods or services) that is distinct; or</a:t>
            </a:r>
          </a:p>
          <a:p>
            <a:pPr marL="898525" indent="-539750"/>
            <a:r>
              <a:rPr lang="en-GB" sz="2000" dirty="0">
                <a:solidFill>
                  <a:schemeClr val="bg1">
                    <a:lumMod val="50000"/>
                  </a:schemeClr>
                </a:solidFill>
                <a:latin typeface="Arial" panose="020B0604020202020204" pitchFamily="34" charset="0"/>
                <a:cs typeface="Arial" panose="020B0604020202020204" pitchFamily="34" charset="0"/>
              </a:rPr>
              <a:t>(b)	A series of distinct goods or services that are substantially the same and that have the same pattern of transfer to the purchaser or third-party beneficiary.</a:t>
            </a:r>
          </a:p>
          <a:p>
            <a:pPr marL="342900" indent="-34290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Types of Transfer Expense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28124919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92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263149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Grants to lower levels of government</a:t>
            </a: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Assets donated by international organizations</a:t>
            </a: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Funding for training courses to be provided to beneficiaries</a:t>
            </a:r>
          </a:p>
          <a:p>
            <a:pPr marL="342900" indent="-34290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30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Transfer Expenses with Performance Obligations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8567835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3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IPSASB Proposals for Transfer Expenses</a:t>
            </a:r>
          </a:p>
        </p:txBody>
      </p:sp>
      <p:sp>
        <p:nvSpPr>
          <p:cNvPr id="7" name="TextBox 6"/>
          <p:cNvSpPr txBox="1"/>
          <p:nvPr/>
        </p:nvSpPr>
        <p:spPr>
          <a:xfrm>
            <a:off x="495300" y="881956"/>
            <a:ext cx="8089900" cy="41960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of Transfer Expenses without Performance Obligations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kern="0" dirty="0">
                <a:solidFill>
                  <a:srgbClr val="595959"/>
                </a:solidFill>
                <a:latin typeface="Arial"/>
                <a:ea typeface="ＭＳ Ｐゴシック" panose="020B0600070205080204" pitchFamily="34" charset="-128"/>
                <a:cs typeface="Arial" panose="020B0604020202020204" pitchFamily="34" charset="0"/>
              </a:rPr>
              <a:t>A transfer expense without performance obligations is recognized at the earlier of the following dates:</a:t>
            </a:r>
          </a:p>
          <a:p>
            <a:pPr marL="285750" indent="-285750" defTabSz="914400" fontAlgn="base">
              <a:spcBef>
                <a:spcPts val="775"/>
              </a:spcBef>
              <a:spcAft>
                <a:spcPct val="0"/>
              </a:spcAft>
              <a:buFont typeface="Arial" panose="020B0604020202020204" pitchFamily="34" charset="0"/>
              <a:buChar char="•"/>
            </a:pPr>
            <a:r>
              <a:rPr lang="en-GB" kern="0" dirty="0">
                <a:solidFill>
                  <a:srgbClr val="595959"/>
                </a:solidFill>
                <a:latin typeface="Arial"/>
                <a:ea typeface="ＭＳ Ｐゴシック" panose="020B0600070205080204" pitchFamily="34" charset="-128"/>
                <a:cs typeface="Arial" panose="020B0604020202020204" pitchFamily="34" charset="0"/>
              </a:rPr>
              <a:t>When the transfer provider has a present obligation to transfer resources to a transfer recipient. In such cases, the transfer provider shall recognize a liability representing its obligation to transfer the resources;</a:t>
            </a:r>
          </a:p>
          <a:p>
            <a:pPr marL="266700" defTabSz="914400" fontAlgn="base">
              <a:spcBef>
                <a:spcPts val="775"/>
              </a:spcBef>
              <a:spcAft>
                <a:spcPct val="0"/>
              </a:spcAft>
            </a:pPr>
            <a:r>
              <a:rPr lang="en-GB" kern="0" dirty="0">
                <a:solidFill>
                  <a:srgbClr val="595959"/>
                </a:solidFill>
                <a:latin typeface="Arial"/>
                <a:ea typeface="ＭＳ Ｐゴシック" panose="020B0600070205080204" pitchFamily="34" charset="-128"/>
                <a:cs typeface="Arial" panose="020B0604020202020204" pitchFamily="34" charset="0"/>
              </a:rPr>
              <a:t>and</a:t>
            </a:r>
          </a:p>
          <a:p>
            <a:pPr marL="285750" indent="-285750" defTabSz="914400" fontAlgn="base">
              <a:spcBef>
                <a:spcPts val="775"/>
              </a:spcBef>
              <a:spcAft>
                <a:spcPct val="0"/>
              </a:spcAft>
              <a:buFont typeface="Arial" panose="020B0604020202020204" pitchFamily="34" charset="0"/>
              <a:buChar char="•"/>
            </a:pPr>
            <a:r>
              <a:rPr lang="en-GB" kern="0" dirty="0">
                <a:solidFill>
                  <a:srgbClr val="595959"/>
                </a:solidFill>
                <a:latin typeface="Arial"/>
                <a:ea typeface="ＭＳ Ｐゴシック" panose="020B0600070205080204" pitchFamily="34" charset="-128"/>
                <a:cs typeface="Arial" panose="020B0604020202020204" pitchFamily="34" charset="0"/>
              </a:rPr>
              <a:t>When the transfer provider ceases to control the resources; this will usually be the date at which it transfers the resources to the transfer recipient. In such cases, the transfer provider derecognizes the resources it ceases to control in accordance with other Standards.</a:t>
            </a:r>
          </a:p>
        </p:txBody>
      </p:sp>
    </p:spTree>
    <p:extLst>
      <p:ext uri="{BB962C8B-B14F-4D97-AF65-F5344CB8AC3E}">
        <p14:creationId xmlns:p14="http://schemas.microsoft.com/office/powerpoint/2010/main" val="1527469467"/>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E2DBCE-FFF5-4698-8492-BAE76F2AF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3.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2731</TotalTime>
  <Words>1213</Words>
  <Application>Microsoft Office PowerPoint</Application>
  <PresentationFormat>On-screen Show (4:3)</PresentationFormat>
  <Paragraphs>119</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66</cp:revision>
  <dcterms:created xsi:type="dcterms:W3CDTF">2014-09-10T19:10:10Z</dcterms:created>
  <dcterms:modified xsi:type="dcterms:W3CDTF">2020-10-21T15:53:48Z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