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8" r:id="rId5"/>
    <p:sldId id="271" r:id="rId6"/>
    <p:sldId id="257" r:id="rId7"/>
    <p:sldId id="274" r:id="rId8"/>
    <p:sldId id="275" r:id="rId9"/>
    <p:sldId id="276" r:id="rId10"/>
    <p:sldId id="277" r:id="rId11"/>
    <p:sldId id="278" r:id="rId12"/>
    <p:sldId id="279" r:id="rId13"/>
    <p:sldId id="280" r:id="rId14"/>
    <p:sldId id="281" r:id="rId15"/>
    <p:sldId id="282" r:id="rId16"/>
    <p:sldId id="283"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614" autoAdjust="0"/>
  </p:normalViewPr>
  <p:slideViewPr>
    <p:cSldViewPr snapToGrid="0" snapToObjects="1">
      <p:cViewPr varScale="1">
        <p:scale>
          <a:sx n="63" d="100"/>
          <a:sy n="63" d="100"/>
        </p:scale>
        <p:origin x="1982"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18B5BB1C-9396-450D-8E35-F00479EAC8B9}"/>
    <pc:docChg chg="modSld">
      <pc:chgData name="Laura Leka" userId="3c7b6d49-5262-4131-8ab9-4538781ea16d" providerId="ADAL" clId="{18B5BB1C-9396-450D-8E35-F00479EAC8B9}" dt="2020-10-21T19:48:27.819" v="5" actId="20577"/>
      <pc:docMkLst>
        <pc:docMk/>
      </pc:docMkLst>
      <pc:sldChg chg="modNotesTx">
        <pc:chgData name="Laura Leka" userId="3c7b6d49-5262-4131-8ab9-4538781ea16d" providerId="ADAL" clId="{18B5BB1C-9396-450D-8E35-F00479EAC8B9}" dt="2020-10-21T19:47:33.455" v="1" actId="20577"/>
        <pc:sldMkLst>
          <pc:docMk/>
          <pc:sldMk cId="1585980925" sldId="274"/>
        </pc:sldMkLst>
      </pc:sldChg>
      <pc:sldChg chg="modNotesTx">
        <pc:chgData name="Laura Leka" userId="3c7b6d49-5262-4131-8ab9-4538781ea16d" providerId="ADAL" clId="{18B5BB1C-9396-450D-8E35-F00479EAC8B9}" dt="2020-10-21T19:48:07.351" v="3" actId="20577"/>
        <pc:sldMkLst>
          <pc:docMk/>
          <pc:sldMk cId="2426595326" sldId="276"/>
        </pc:sldMkLst>
      </pc:sldChg>
      <pc:sldChg chg="modNotesTx">
        <pc:chgData name="Laura Leka" userId="3c7b6d49-5262-4131-8ab9-4538781ea16d" providerId="ADAL" clId="{18B5BB1C-9396-450D-8E35-F00479EAC8B9}" dt="2020-10-21T19:48:27.819" v="5" actId="20577"/>
        <pc:sldMkLst>
          <pc:docMk/>
          <pc:sldMk cId="992144700" sldId="277"/>
        </pc:sldMkLst>
      </pc:sldChg>
    </pc:docChg>
  </pc:docChgLst>
  <pc:docChgLst>
    <pc:chgData name="Paul Mason" userId="a428ece4f01b0f60" providerId="LiveId" clId="{87A0BA77-3178-4F62-9B80-310AE78ACA1D}"/>
    <pc:docChg chg="undo custSel delSld modSld">
      <pc:chgData name="Paul Mason" userId="a428ece4f01b0f60" providerId="LiveId" clId="{87A0BA77-3178-4F62-9B80-310AE78ACA1D}" dt="2020-07-08T15:50:24.507" v="3815" actId="20577"/>
      <pc:docMkLst>
        <pc:docMk/>
      </pc:docMkLst>
      <pc:sldChg chg="modSp mod modNotesTx">
        <pc:chgData name="Paul Mason" userId="a428ece4f01b0f60" providerId="LiveId" clId="{87A0BA77-3178-4F62-9B80-310AE78ACA1D}" dt="2020-07-08T15:15:22.717" v="1202" actId="20577"/>
        <pc:sldMkLst>
          <pc:docMk/>
          <pc:sldMk cId="1441733616" sldId="257"/>
        </pc:sldMkLst>
        <pc:spChg chg="mod">
          <ac:chgData name="Paul Mason" userId="a428ece4f01b0f60" providerId="LiveId" clId="{87A0BA77-3178-4F62-9B80-310AE78ACA1D}" dt="2020-07-06T15:42:16.907" v="4"/>
          <ac:spMkLst>
            <pc:docMk/>
            <pc:sldMk cId="1441733616" sldId="257"/>
            <ac:spMk id="6" creationId="{00000000-0000-0000-0000-000000000000}"/>
          </ac:spMkLst>
        </pc:spChg>
        <pc:spChg chg="mod">
          <ac:chgData name="Paul Mason" userId="a428ece4f01b0f60" providerId="LiveId" clId="{87A0BA77-3178-4F62-9B80-310AE78ACA1D}" dt="2020-07-08T15:03:40.840" v="648" actId="20577"/>
          <ac:spMkLst>
            <pc:docMk/>
            <pc:sldMk cId="1441733616" sldId="257"/>
            <ac:spMk id="7" creationId="{00000000-0000-0000-0000-000000000000}"/>
          </ac:spMkLst>
        </pc:spChg>
      </pc:sldChg>
      <pc:sldChg chg="modSp mod modNotesTx">
        <pc:chgData name="Paul Mason" userId="a428ece4f01b0f60" providerId="LiveId" clId="{87A0BA77-3178-4F62-9B80-310AE78ACA1D}" dt="2020-07-08T15:14:05.880" v="1151" actId="20577"/>
        <pc:sldMkLst>
          <pc:docMk/>
          <pc:sldMk cId="4120575675" sldId="258"/>
        </pc:sldMkLst>
        <pc:spChg chg="mod">
          <ac:chgData name="Paul Mason" userId="a428ece4f01b0f60" providerId="LiveId" clId="{87A0BA77-3178-4F62-9B80-310AE78ACA1D}" dt="2020-07-06T15:43:53.763" v="22" actId="20577"/>
          <ac:spMkLst>
            <pc:docMk/>
            <pc:sldMk cId="4120575675" sldId="258"/>
            <ac:spMk id="9" creationId="{00000000-0000-0000-0000-000000000000}"/>
          </ac:spMkLst>
        </pc:spChg>
        <pc:picChg chg="mod">
          <ac:chgData name="Paul Mason" userId="a428ece4f01b0f60" providerId="LiveId" clId="{87A0BA77-3178-4F62-9B80-310AE78ACA1D}" dt="2020-07-06T15:31:28.141" v="0" actId="1076"/>
          <ac:picMkLst>
            <pc:docMk/>
            <pc:sldMk cId="4120575675" sldId="258"/>
            <ac:picMk id="8" creationId="{00000000-0000-0000-0000-000000000000}"/>
          </ac:picMkLst>
        </pc:picChg>
      </pc:sldChg>
      <pc:sldChg chg="modSp mod">
        <pc:chgData name="Paul Mason" userId="a428ece4f01b0f60" providerId="LiveId" clId="{87A0BA77-3178-4F62-9B80-310AE78ACA1D}" dt="2020-07-06T15:42:07.159" v="3" actId="6549"/>
        <pc:sldMkLst>
          <pc:docMk/>
          <pc:sldMk cId="1451929570" sldId="271"/>
        </pc:sldMkLst>
        <pc:spChg chg="mod">
          <ac:chgData name="Paul Mason" userId="a428ece4f01b0f60" providerId="LiveId" clId="{87A0BA77-3178-4F62-9B80-310AE78ACA1D}" dt="2020-07-06T15:42:07.159" v="3" actId="6549"/>
          <ac:spMkLst>
            <pc:docMk/>
            <pc:sldMk cId="1451929570" sldId="271"/>
            <ac:spMk id="6" creationId="{00000000-0000-0000-0000-000000000000}"/>
          </ac:spMkLst>
        </pc:spChg>
      </pc:sldChg>
      <pc:sldChg chg="modSp">
        <pc:chgData name="Paul Mason" userId="a428ece4f01b0f60" providerId="LiveId" clId="{87A0BA77-3178-4F62-9B80-310AE78ACA1D}" dt="2020-07-06T15:43:25.623" v="15"/>
        <pc:sldMkLst>
          <pc:docMk/>
          <pc:sldMk cId="2711311170" sldId="273"/>
        </pc:sldMkLst>
        <pc:spChg chg="mod">
          <ac:chgData name="Paul Mason" userId="a428ece4f01b0f60" providerId="LiveId" clId="{87A0BA77-3178-4F62-9B80-310AE78ACA1D}" dt="2020-07-06T15:43:25.623" v="15"/>
          <ac:spMkLst>
            <pc:docMk/>
            <pc:sldMk cId="2711311170" sldId="273"/>
            <ac:spMk id="8" creationId="{00000000-0000-0000-0000-000000000000}"/>
          </ac:spMkLst>
        </pc:spChg>
      </pc:sldChg>
      <pc:sldChg chg="modSp mod modNotesTx">
        <pc:chgData name="Paul Mason" userId="a428ece4f01b0f60" providerId="LiveId" clId="{87A0BA77-3178-4F62-9B80-310AE78ACA1D}" dt="2020-07-08T15:20:05.395" v="1585" actId="20577"/>
        <pc:sldMkLst>
          <pc:docMk/>
          <pc:sldMk cId="1585980925" sldId="274"/>
        </pc:sldMkLst>
        <pc:spChg chg="mod">
          <ac:chgData name="Paul Mason" userId="a428ece4f01b0f60" providerId="LiveId" clId="{87A0BA77-3178-4F62-9B80-310AE78ACA1D}" dt="2020-07-06T15:42:23.093" v="5"/>
          <ac:spMkLst>
            <pc:docMk/>
            <pc:sldMk cId="1585980925" sldId="274"/>
            <ac:spMk id="6" creationId="{00000000-0000-0000-0000-000000000000}"/>
          </ac:spMkLst>
        </pc:spChg>
        <pc:spChg chg="mod">
          <ac:chgData name="Paul Mason" userId="a428ece4f01b0f60" providerId="LiveId" clId="{87A0BA77-3178-4F62-9B80-310AE78ACA1D}" dt="2020-07-08T15:17:47.382" v="1246" actId="1076"/>
          <ac:spMkLst>
            <pc:docMk/>
            <pc:sldMk cId="1585980925" sldId="274"/>
            <ac:spMk id="7" creationId="{00000000-0000-0000-0000-000000000000}"/>
          </ac:spMkLst>
        </pc:spChg>
        <pc:graphicFrameChg chg="mod">
          <ac:chgData name="Paul Mason" userId="a428ece4f01b0f60" providerId="LiveId" clId="{87A0BA77-3178-4F62-9B80-310AE78ACA1D}" dt="2020-07-08T15:18:16.008" v="1264" actId="404"/>
          <ac:graphicFrameMkLst>
            <pc:docMk/>
            <pc:sldMk cId="1585980925" sldId="274"/>
            <ac:graphicFrameMk id="13" creationId="{00000000-0000-0000-0000-000000000000}"/>
          </ac:graphicFrameMkLst>
        </pc:graphicFrameChg>
      </pc:sldChg>
      <pc:sldChg chg="modSp mod modNotesTx">
        <pc:chgData name="Paul Mason" userId="a428ece4f01b0f60" providerId="LiveId" clId="{87A0BA77-3178-4F62-9B80-310AE78ACA1D}" dt="2020-07-08T15:26:48.326" v="1875" actId="20577"/>
        <pc:sldMkLst>
          <pc:docMk/>
          <pc:sldMk cId="1221685508" sldId="275"/>
        </pc:sldMkLst>
        <pc:spChg chg="mod">
          <ac:chgData name="Paul Mason" userId="a428ece4f01b0f60" providerId="LiveId" clId="{87A0BA77-3178-4F62-9B80-310AE78ACA1D}" dt="2020-07-06T15:42:28.127" v="6"/>
          <ac:spMkLst>
            <pc:docMk/>
            <pc:sldMk cId="1221685508" sldId="275"/>
            <ac:spMk id="6" creationId="{00000000-0000-0000-0000-000000000000}"/>
          </ac:spMkLst>
        </pc:spChg>
        <pc:spChg chg="mod">
          <ac:chgData name="Paul Mason" userId="a428ece4f01b0f60" providerId="LiveId" clId="{87A0BA77-3178-4F62-9B80-310AE78ACA1D}" dt="2020-07-06T16:12:10.737" v="24" actId="20577"/>
          <ac:spMkLst>
            <pc:docMk/>
            <pc:sldMk cId="1221685508" sldId="275"/>
            <ac:spMk id="7" creationId="{00000000-0000-0000-0000-000000000000}"/>
          </ac:spMkLst>
        </pc:spChg>
      </pc:sldChg>
      <pc:sldChg chg="modSp modNotesTx">
        <pc:chgData name="Paul Mason" userId="a428ece4f01b0f60" providerId="LiveId" clId="{87A0BA77-3178-4F62-9B80-310AE78ACA1D}" dt="2020-07-08T15:27:47.078" v="2009" actId="20577"/>
        <pc:sldMkLst>
          <pc:docMk/>
          <pc:sldMk cId="2426595326" sldId="276"/>
        </pc:sldMkLst>
        <pc:spChg chg="mod">
          <ac:chgData name="Paul Mason" userId="a428ece4f01b0f60" providerId="LiveId" clId="{87A0BA77-3178-4F62-9B80-310AE78ACA1D}" dt="2020-07-06T15:42:33.441" v="7"/>
          <ac:spMkLst>
            <pc:docMk/>
            <pc:sldMk cId="2426595326" sldId="276"/>
            <ac:spMk id="6" creationId="{00000000-0000-0000-0000-000000000000}"/>
          </ac:spMkLst>
        </pc:spChg>
      </pc:sldChg>
      <pc:sldChg chg="modSp modNotesTx">
        <pc:chgData name="Paul Mason" userId="a428ece4f01b0f60" providerId="LiveId" clId="{87A0BA77-3178-4F62-9B80-310AE78ACA1D}" dt="2020-07-08T15:32:05.376" v="2398" actId="20577"/>
        <pc:sldMkLst>
          <pc:docMk/>
          <pc:sldMk cId="992144700" sldId="277"/>
        </pc:sldMkLst>
        <pc:spChg chg="mod">
          <ac:chgData name="Paul Mason" userId="a428ece4f01b0f60" providerId="LiveId" clId="{87A0BA77-3178-4F62-9B80-310AE78ACA1D}" dt="2020-07-06T15:42:42.682" v="8"/>
          <ac:spMkLst>
            <pc:docMk/>
            <pc:sldMk cId="992144700" sldId="277"/>
            <ac:spMk id="6" creationId="{00000000-0000-0000-0000-000000000000}"/>
          </ac:spMkLst>
        </pc:spChg>
      </pc:sldChg>
      <pc:sldChg chg="modSp modNotes modNotesTx">
        <pc:chgData name="Paul Mason" userId="a428ece4f01b0f60" providerId="LiveId" clId="{87A0BA77-3178-4F62-9B80-310AE78ACA1D}" dt="2020-07-08T15:34:24.879" v="2409" actId="179"/>
        <pc:sldMkLst>
          <pc:docMk/>
          <pc:sldMk cId="2716011740" sldId="278"/>
        </pc:sldMkLst>
        <pc:spChg chg="mod">
          <ac:chgData name="Paul Mason" userId="a428ece4f01b0f60" providerId="LiveId" clId="{87A0BA77-3178-4F62-9B80-310AE78ACA1D}" dt="2020-07-06T15:42:48.091" v="9"/>
          <ac:spMkLst>
            <pc:docMk/>
            <pc:sldMk cId="2716011740" sldId="278"/>
            <ac:spMk id="6" creationId="{00000000-0000-0000-0000-000000000000}"/>
          </ac:spMkLst>
        </pc:spChg>
      </pc:sldChg>
      <pc:sldChg chg="modSp modNotesTx">
        <pc:chgData name="Paul Mason" userId="a428ece4f01b0f60" providerId="LiveId" clId="{87A0BA77-3178-4F62-9B80-310AE78ACA1D}" dt="2020-07-08T15:36:04.274" v="2560" actId="20577"/>
        <pc:sldMkLst>
          <pc:docMk/>
          <pc:sldMk cId="200926406" sldId="279"/>
        </pc:sldMkLst>
        <pc:spChg chg="mod">
          <ac:chgData name="Paul Mason" userId="a428ece4f01b0f60" providerId="LiveId" clId="{87A0BA77-3178-4F62-9B80-310AE78ACA1D}" dt="2020-07-06T15:42:52.948" v="10"/>
          <ac:spMkLst>
            <pc:docMk/>
            <pc:sldMk cId="200926406" sldId="279"/>
            <ac:spMk id="6" creationId="{00000000-0000-0000-0000-000000000000}"/>
          </ac:spMkLst>
        </pc:spChg>
      </pc:sldChg>
      <pc:sldChg chg="modSp modNotesTx">
        <pc:chgData name="Paul Mason" userId="a428ece4f01b0f60" providerId="LiveId" clId="{87A0BA77-3178-4F62-9B80-310AE78ACA1D}" dt="2020-07-08T15:41:52.364" v="2668" actId="20577"/>
        <pc:sldMkLst>
          <pc:docMk/>
          <pc:sldMk cId="3254740779" sldId="280"/>
        </pc:sldMkLst>
        <pc:spChg chg="mod">
          <ac:chgData name="Paul Mason" userId="a428ece4f01b0f60" providerId="LiveId" clId="{87A0BA77-3178-4F62-9B80-310AE78ACA1D}" dt="2020-07-06T15:43:05.067" v="11"/>
          <ac:spMkLst>
            <pc:docMk/>
            <pc:sldMk cId="3254740779" sldId="280"/>
            <ac:spMk id="6" creationId="{00000000-0000-0000-0000-000000000000}"/>
          </ac:spMkLst>
        </pc:spChg>
      </pc:sldChg>
      <pc:sldChg chg="modSp modNotesTx">
        <pc:chgData name="Paul Mason" userId="a428ece4f01b0f60" providerId="LiveId" clId="{87A0BA77-3178-4F62-9B80-310AE78ACA1D}" dt="2020-07-08T15:47:34.363" v="3242" actId="20577"/>
        <pc:sldMkLst>
          <pc:docMk/>
          <pc:sldMk cId="3835806691" sldId="281"/>
        </pc:sldMkLst>
        <pc:spChg chg="mod">
          <ac:chgData name="Paul Mason" userId="a428ece4f01b0f60" providerId="LiveId" clId="{87A0BA77-3178-4F62-9B80-310AE78ACA1D}" dt="2020-07-06T15:43:10.262" v="12"/>
          <ac:spMkLst>
            <pc:docMk/>
            <pc:sldMk cId="3835806691" sldId="281"/>
            <ac:spMk id="6" creationId="{00000000-0000-0000-0000-000000000000}"/>
          </ac:spMkLst>
        </pc:spChg>
      </pc:sldChg>
      <pc:sldChg chg="modSp modNotesTx">
        <pc:chgData name="Paul Mason" userId="a428ece4f01b0f60" providerId="LiveId" clId="{87A0BA77-3178-4F62-9B80-310AE78ACA1D}" dt="2020-07-08T15:44:11.480" v="2673" actId="20577"/>
        <pc:sldMkLst>
          <pc:docMk/>
          <pc:sldMk cId="431983309" sldId="282"/>
        </pc:sldMkLst>
        <pc:spChg chg="mod">
          <ac:chgData name="Paul Mason" userId="a428ece4f01b0f60" providerId="LiveId" clId="{87A0BA77-3178-4F62-9B80-310AE78ACA1D}" dt="2020-07-06T15:43:15.375" v="13"/>
          <ac:spMkLst>
            <pc:docMk/>
            <pc:sldMk cId="431983309" sldId="282"/>
            <ac:spMk id="6" creationId="{00000000-0000-0000-0000-000000000000}"/>
          </ac:spMkLst>
        </pc:spChg>
      </pc:sldChg>
      <pc:sldChg chg="modSp modNotesTx">
        <pc:chgData name="Paul Mason" userId="a428ece4f01b0f60" providerId="LiveId" clId="{87A0BA77-3178-4F62-9B80-310AE78ACA1D}" dt="2020-07-08T15:50:24.507" v="3815" actId="20577"/>
        <pc:sldMkLst>
          <pc:docMk/>
          <pc:sldMk cId="858711588" sldId="283"/>
        </pc:sldMkLst>
        <pc:spChg chg="mod">
          <ac:chgData name="Paul Mason" userId="a428ece4f01b0f60" providerId="LiveId" clId="{87A0BA77-3178-4F62-9B80-310AE78ACA1D}" dt="2020-07-06T15:43:20.396" v="14"/>
          <ac:spMkLst>
            <pc:docMk/>
            <pc:sldMk cId="858711588" sldId="283"/>
            <ac:spMk id="6" creationId="{00000000-0000-0000-0000-000000000000}"/>
          </ac:spMkLst>
        </pc:spChg>
      </pc:sldChg>
      <pc:sldChg chg="del">
        <pc:chgData name="Paul Mason" userId="a428ece4f01b0f60" providerId="LiveId" clId="{87A0BA77-3178-4F62-9B80-310AE78ACA1D}" dt="2020-07-06T15:41:36.659" v="2" actId="47"/>
        <pc:sldMkLst>
          <pc:docMk/>
          <pc:sldMk cId="2526692098" sldId="284"/>
        </pc:sldMkLst>
      </pc:sldChg>
      <pc:sldChg chg="del">
        <pc:chgData name="Paul Mason" userId="a428ece4f01b0f60" providerId="LiveId" clId="{87A0BA77-3178-4F62-9B80-310AE78ACA1D}" dt="2020-07-06T15:41:34.030" v="1" actId="47"/>
        <pc:sldMkLst>
          <pc:docMk/>
          <pc:sldMk cId="3791251078" sldId="285"/>
        </pc:sldMkLst>
      </pc:sldChg>
    </pc:docChg>
  </pc:docChgLst>
  <pc:docChgLst>
    <pc:chgData name="Laura Leka" userId="3c7b6d49-5262-4131-8ab9-4538781ea16d" providerId="ADAL" clId="{00B0B574-C537-4F0B-BB5A-9A9250F38E46}"/>
    <pc:docChg chg="custSel modSld">
      <pc:chgData name="Laura Leka" userId="3c7b6d49-5262-4131-8ab9-4538781ea16d" providerId="ADAL" clId="{00B0B574-C537-4F0B-BB5A-9A9250F38E46}" dt="2020-07-31T15:08:37.269" v="0" actId="313"/>
      <pc:docMkLst>
        <pc:docMk/>
      </pc:docMkLst>
      <pc:sldChg chg="modNotesTx">
        <pc:chgData name="Laura Leka" userId="3c7b6d49-5262-4131-8ab9-4538781ea16d" providerId="ADAL" clId="{00B0B574-C537-4F0B-BB5A-9A9250F38E46}" dt="2020-07-31T15:08:37.269" v="0" actId="313"/>
        <pc:sldMkLst>
          <pc:docMk/>
          <pc:sldMk cId="992144700" sldId="277"/>
        </pc:sldMkLst>
      </pc:sldChg>
    </pc:docChg>
  </pc:docChgLst>
  <pc:docChgLst>
    <pc:chgData name="Paul Mason" userId="a428ece4f01b0f60" providerId="LiveId" clId="{FAE61ECB-7B1F-4C8E-BDB3-45951BF62C6C}"/>
    <pc:docChg chg="modSld">
      <pc:chgData name="Paul Mason" userId="a428ece4f01b0f60" providerId="LiveId" clId="{FAE61ECB-7B1F-4C8E-BDB3-45951BF62C6C}" dt="2020-08-06T22:47:49.346" v="106" actId="20577"/>
      <pc:docMkLst>
        <pc:docMk/>
      </pc:docMkLst>
      <pc:sldChg chg="modNotesTx">
        <pc:chgData name="Paul Mason" userId="a428ece4f01b0f60" providerId="LiveId" clId="{FAE61ECB-7B1F-4C8E-BDB3-45951BF62C6C}" dt="2020-08-06T22:47:49.346" v="106" actId="20577"/>
        <pc:sldMkLst>
          <pc:docMk/>
          <pc:sldMk cId="1585980925" sldId="274"/>
        </pc:sldMkLst>
      </pc:sldChg>
      <pc:sldChg chg="modNotesTx">
        <pc:chgData name="Paul Mason" userId="a428ece4f01b0f60" providerId="LiveId" clId="{FAE61ECB-7B1F-4C8E-BDB3-45951BF62C6C}" dt="2020-08-06T22:47:05.265" v="84" actId="20577"/>
        <pc:sldMkLst>
          <pc:docMk/>
          <pc:sldMk cId="2426595326" sldId="276"/>
        </pc:sldMkLst>
      </pc:sldChg>
      <pc:sldChg chg="modSp mod modNotesTx">
        <pc:chgData name="Paul Mason" userId="a428ece4f01b0f60" providerId="LiveId" clId="{FAE61ECB-7B1F-4C8E-BDB3-45951BF62C6C}" dt="2020-08-06T22:44:27.799" v="52" actId="20577"/>
        <pc:sldMkLst>
          <pc:docMk/>
          <pc:sldMk cId="992144700" sldId="277"/>
        </pc:sldMkLst>
        <pc:spChg chg="mod">
          <ac:chgData name="Paul Mason" userId="a428ece4f01b0f60" providerId="LiveId" clId="{FAE61ECB-7B1F-4C8E-BDB3-45951BF62C6C}" dt="2020-08-06T22:43:57.138" v="31" actId="20577"/>
          <ac:spMkLst>
            <pc:docMk/>
            <pc:sldMk cId="992144700" sldId="277"/>
            <ac:spMk id="7" creationId="{00000000-0000-0000-0000-000000000000}"/>
          </ac:spMkLst>
        </pc:spChg>
      </pc:sldChg>
    </pc:docChg>
  </pc:docChgLst>
  <pc:docChgLst>
    <pc:chgData name="Jazmin Jackson" userId="f572b969-e4f5-4724-882f-3c5f18082039" providerId="ADAL" clId="{832172BB-7F7A-4DD5-A230-AFEEDE276438}"/>
    <pc:docChg chg="modSld">
      <pc:chgData name="Jazmin Jackson" userId="f572b969-e4f5-4724-882f-3c5f18082039" providerId="ADAL" clId="{832172BB-7F7A-4DD5-A230-AFEEDE276438}" dt="2020-10-16T20:34:02.470" v="0" actId="14826"/>
      <pc:docMkLst>
        <pc:docMk/>
      </pc:docMkLst>
      <pc:sldChg chg="modSp">
        <pc:chgData name="Jazmin Jackson" userId="f572b969-e4f5-4724-882f-3c5f18082039" providerId="ADAL" clId="{832172BB-7F7A-4DD5-A230-AFEEDE276438}" dt="2020-10-16T20:34:02.470" v="0" actId="14826"/>
        <pc:sldMkLst>
          <pc:docMk/>
          <pc:sldMk cId="4120575675" sldId="258"/>
        </pc:sldMkLst>
        <pc:picChg chg="mod">
          <ac:chgData name="Jazmin Jackson" userId="f572b969-e4f5-4724-882f-3c5f18082039" providerId="ADAL" clId="{832172BB-7F7A-4DD5-A230-AFEEDE276438}" dt="2020-10-16T20:34:02.470" v="0" actId="14826"/>
          <ac:picMkLst>
            <pc:docMk/>
            <pc:sldMk cId="4120575675" sldId="258"/>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F639C-5F7E-49CC-9131-76978E24200C}" type="doc">
      <dgm:prSet loTypeId="urn:microsoft.com/office/officeart/2005/8/layout/chart3" loCatId="cycle" qsTypeId="urn:microsoft.com/office/officeart/2005/8/quickstyle/simple1" qsCatId="simple" csTypeId="urn:microsoft.com/office/officeart/2005/8/colors/accent1_2" csCatId="accent1" phldr="1"/>
      <dgm:spPr/>
    </dgm:pt>
    <dgm:pt modelId="{61DBE86D-A1B7-4D6C-AE7C-F6453585A56B}">
      <dgm:prSet phldrT="[Text]" custT="1"/>
      <dgm:spPr>
        <a:xfrm>
          <a:off x="2967616" y="178684"/>
          <a:ext cx="2590456" cy="2572321"/>
        </a:xfrm>
        <a:prstGeom prst="pie">
          <a:avLst>
            <a:gd name="adj1" fmla="val 16200000"/>
            <a:gd name="adj2" fmla="val 1980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lIns="0" rIns="0"/>
        <a:lstStyle/>
        <a:p>
          <a:r>
            <a:rPr lang="en-US" sz="1200" dirty="0">
              <a:solidFill>
                <a:srgbClr val="FFFFFF"/>
              </a:solidFill>
              <a:latin typeface="Arial"/>
              <a:ea typeface="+mn-ea"/>
              <a:cs typeface="+mn-cs"/>
            </a:rPr>
            <a:t>Non-Exchange Transactions</a:t>
          </a:r>
        </a:p>
      </dgm:t>
    </dgm:pt>
    <dgm:pt modelId="{63EEC2D8-8628-4B0B-B9AF-DD3DE874137F}" type="parTrans" cxnId="{481EEA23-7E60-4FD4-A545-E5940298A273}">
      <dgm:prSet/>
      <dgm:spPr/>
      <dgm:t>
        <a:bodyPr/>
        <a:lstStyle/>
        <a:p>
          <a:endParaRPr lang="en-US" sz="1200"/>
        </a:p>
      </dgm:t>
    </dgm:pt>
    <dgm:pt modelId="{DC3FF7F6-7CCA-449A-AB61-ABBFD439C226}" type="sibTrans" cxnId="{481EEA23-7E60-4FD4-A545-E5940298A273}">
      <dgm:prSet/>
      <dgm:spPr/>
      <dgm:t>
        <a:bodyPr/>
        <a:lstStyle/>
        <a:p>
          <a:endParaRPr lang="en-US" sz="1200"/>
        </a:p>
      </dgm:t>
    </dgm:pt>
    <dgm:pt modelId="{932618AD-50CA-428A-942A-42708E4C526A}">
      <dgm:prSet phldrT="[Text]" custT="1"/>
      <dgm:spPr>
        <a:xfrm>
          <a:off x="2900126" y="311281"/>
          <a:ext cx="2572321" cy="2572321"/>
        </a:xfrm>
        <a:prstGeom prst="pie">
          <a:avLst>
            <a:gd name="adj1" fmla="val 19800000"/>
            <a:gd name="adj2" fmla="val 180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sz="1200" dirty="0">
              <a:solidFill>
                <a:srgbClr val="FFFFFF"/>
              </a:solidFill>
              <a:latin typeface="Arial"/>
              <a:ea typeface="+mn-ea"/>
              <a:cs typeface="+mn-cs"/>
            </a:rPr>
            <a:t>Approved Budget</a:t>
          </a:r>
        </a:p>
      </dgm:t>
    </dgm:pt>
    <dgm:pt modelId="{413E0B52-F1F1-4701-98A2-F0F932B4E2E6}" type="parTrans" cxnId="{3591B75E-A873-48EB-BFBD-6A44E00CC163}">
      <dgm:prSet/>
      <dgm:spPr/>
      <dgm:t>
        <a:bodyPr/>
        <a:lstStyle/>
        <a:p>
          <a:endParaRPr lang="en-US" sz="1200"/>
        </a:p>
      </dgm:t>
    </dgm:pt>
    <dgm:pt modelId="{9DAD6F53-2A1A-41FF-93F8-B9C072A5A24F}" type="sibTrans" cxnId="{3591B75E-A873-48EB-BFBD-6A44E00CC163}">
      <dgm:prSet/>
      <dgm:spPr/>
      <dgm:t>
        <a:bodyPr/>
        <a:lstStyle/>
        <a:p>
          <a:endParaRPr lang="en-US" sz="1200"/>
        </a:p>
      </dgm:t>
    </dgm:pt>
    <dgm:pt modelId="{2024C3BB-9A58-4D62-B848-BCAAB941C22F}">
      <dgm:prSet phldrT="[Text]" custT="1"/>
      <dgm:spPr>
        <a:xfrm>
          <a:off x="2900126" y="311281"/>
          <a:ext cx="2572321" cy="2572321"/>
        </a:xfrm>
        <a:prstGeom prst="pie">
          <a:avLst>
            <a:gd name="adj1" fmla="val 1800000"/>
            <a:gd name="adj2" fmla="val 540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n-US" sz="1200" dirty="0">
              <a:solidFill>
                <a:srgbClr val="FFFFFF"/>
              </a:solidFill>
              <a:latin typeface="Arial"/>
              <a:ea typeface="+mn-ea"/>
              <a:cs typeface="+mn-cs"/>
            </a:rPr>
            <a:t>Nature &amp; Longevity of Public Sector</a:t>
          </a:r>
        </a:p>
      </dgm:t>
    </dgm:pt>
    <dgm:pt modelId="{55D54359-F4A3-46A4-B516-00F85760B765}" type="parTrans" cxnId="{E2BB9B2D-E20F-4517-8498-EA9517DBC916}">
      <dgm:prSet/>
      <dgm:spPr/>
      <dgm:t>
        <a:bodyPr/>
        <a:lstStyle/>
        <a:p>
          <a:endParaRPr lang="en-US" sz="1200"/>
        </a:p>
      </dgm:t>
    </dgm:pt>
    <dgm:pt modelId="{10F26239-ACDB-409E-AAC0-4DD51695BFC7}" type="sibTrans" cxnId="{E2BB9B2D-E20F-4517-8498-EA9517DBC916}">
      <dgm:prSet/>
      <dgm:spPr/>
      <dgm:t>
        <a:bodyPr/>
        <a:lstStyle/>
        <a:p>
          <a:endParaRPr lang="en-US" sz="1200"/>
        </a:p>
      </dgm:t>
    </dgm:pt>
    <dgm:pt modelId="{A99D1A3D-CC82-4EB0-94A3-36DEC05791FF}">
      <dgm:prSet phldrT="[Text]" custT="1"/>
      <dgm:spPr>
        <a:xfrm>
          <a:off x="2895599" y="311152"/>
          <a:ext cx="2572321" cy="2572321"/>
        </a:xfrm>
        <a:prstGeom prst="pie">
          <a:avLst>
            <a:gd name="adj1" fmla="val 5400000"/>
            <a:gd name="adj2" fmla="val 900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sz="1200" dirty="0">
              <a:solidFill>
                <a:srgbClr val="FFFFFF"/>
              </a:solidFill>
              <a:latin typeface="Arial"/>
              <a:ea typeface="+mn-ea"/>
              <a:cs typeface="+mn-cs"/>
            </a:rPr>
            <a:t>Nature &amp; Purpose of Assets &amp; Liabilities</a:t>
          </a:r>
        </a:p>
      </dgm:t>
    </dgm:pt>
    <dgm:pt modelId="{9A405C80-F4B2-4DFE-AA0B-658BE07BEABF}" type="parTrans" cxnId="{DA3C2F32-4174-42CB-86D6-A8294C5E6112}">
      <dgm:prSet/>
      <dgm:spPr/>
      <dgm:t>
        <a:bodyPr/>
        <a:lstStyle/>
        <a:p>
          <a:endParaRPr lang="en-US" sz="1200"/>
        </a:p>
      </dgm:t>
    </dgm:pt>
    <dgm:pt modelId="{3ABF370D-598A-4EE6-9EE8-0AD57ABCF004}" type="sibTrans" cxnId="{DA3C2F32-4174-42CB-86D6-A8294C5E6112}">
      <dgm:prSet/>
      <dgm:spPr/>
      <dgm:t>
        <a:bodyPr/>
        <a:lstStyle/>
        <a:p>
          <a:endParaRPr lang="en-US" sz="1200"/>
        </a:p>
      </dgm:t>
    </dgm:pt>
    <dgm:pt modelId="{8CDFA01E-92B4-4E0A-8CCC-31F86B240AD4}">
      <dgm:prSet phldrT="[Text]" custT="1"/>
      <dgm:spPr>
        <a:xfrm>
          <a:off x="2900126" y="311281"/>
          <a:ext cx="2572321" cy="2572321"/>
        </a:xfrm>
        <a:prstGeom prst="pie">
          <a:avLst>
            <a:gd name="adj1" fmla="val 9000000"/>
            <a:gd name="adj2" fmla="val 12600000"/>
          </a:avLst>
        </a:prstGeom>
        <a:solidFill>
          <a:srgbClr val="D53D20"/>
        </a:solidFill>
        <a:ln w="25400" cap="flat" cmpd="sng" algn="ctr">
          <a:solidFill>
            <a:srgbClr val="FFFFFF">
              <a:hueOff val="0"/>
              <a:satOff val="0"/>
              <a:lumOff val="0"/>
              <a:alphaOff val="0"/>
            </a:srgbClr>
          </a:solidFill>
          <a:prstDash val="solid"/>
        </a:ln>
        <a:effectLst/>
      </dgm:spPr>
      <dgm:t>
        <a:bodyPr/>
        <a:lstStyle/>
        <a:p>
          <a:r>
            <a:rPr lang="en-US" sz="1200" dirty="0">
              <a:solidFill>
                <a:srgbClr val="FFFFFF"/>
              </a:solidFill>
              <a:latin typeface="Arial"/>
              <a:ea typeface="+mn-ea"/>
              <a:cs typeface="+mn-cs"/>
            </a:rPr>
            <a:t>Regulatory Role</a:t>
          </a:r>
        </a:p>
      </dgm:t>
    </dgm:pt>
    <dgm:pt modelId="{130738FF-3608-44C4-BEFC-AC47251D7CFC}" type="parTrans" cxnId="{39AB6609-CF93-433D-B16D-B3A28BD9EB46}">
      <dgm:prSet/>
      <dgm:spPr/>
      <dgm:t>
        <a:bodyPr/>
        <a:lstStyle/>
        <a:p>
          <a:endParaRPr lang="en-US" sz="1200"/>
        </a:p>
      </dgm:t>
    </dgm:pt>
    <dgm:pt modelId="{808C1077-890F-4CC2-AA62-88C52E91F819}" type="sibTrans" cxnId="{39AB6609-CF93-433D-B16D-B3A28BD9EB46}">
      <dgm:prSet/>
      <dgm:spPr/>
      <dgm:t>
        <a:bodyPr/>
        <a:lstStyle/>
        <a:p>
          <a:endParaRPr lang="en-US" sz="1200"/>
        </a:p>
      </dgm:t>
    </dgm:pt>
    <dgm:pt modelId="{B36DD68D-3A5B-4452-8970-A8A320A0ABBF}">
      <dgm:prSet phldrT="[Text]" custT="1"/>
      <dgm:spPr>
        <a:xfrm>
          <a:off x="2900126" y="311281"/>
          <a:ext cx="2572321" cy="2572321"/>
        </a:xfrm>
        <a:prstGeom prst="pie">
          <a:avLst>
            <a:gd name="adj1" fmla="val 12600000"/>
            <a:gd name="adj2" fmla="val 16200000"/>
          </a:avLst>
        </a:prstGeom>
        <a:solidFill>
          <a:srgbClr val="E58D23"/>
        </a:solidFill>
        <a:ln w="25400" cap="flat" cmpd="sng" algn="ctr">
          <a:solidFill>
            <a:srgbClr val="FFFFFF">
              <a:hueOff val="0"/>
              <a:satOff val="0"/>
              <a:lumOff val="0"/>
              <a:alphaOff val="0"/>
            </a:srgbClr>
          </a:solidFill>
          <a:prstDash val="solid"/>
        </a:ln>
        <a:effectLst/>
      </dgm:spPr>
      <dgm:t>
        <a:bodyPr/>
        <a:lstStyle/>
        <a:p>
          <a:r>
            <a:rPr lang="en-US" sz="1200" dirty="0">
              <a:solidFill>
                <a:srgbClr val="FFFFFF"/>
              </a:solidFill>
              <a:latin typeface="Arial"/>
              <a:ea typeface="+mn-ea"/>
              <a:cs typeface="+mn-cs"/>
            </a:rPr>
            <a:t>Statistical Reporting</a:t>
          </a:r>
        </a:p>
      </dgm:t>
    </dgm:pt>
    <dgm:pt modelId="{1A7B8C22-BF0C-4CFD-B884-37C6F7AE5671}" type="parTrans" cxnId="{5C9DA977-48B6-4859-9E75-5D19AB4A2312}">
      <dgm:prSet/>
      <dgm:spPr/>
      <dgm:t>
        <a:bodyPr/>
        <a:lstStyle/>
        <a:p>
          <a:endParaRPr lang="en-US" sz="1200"/>
        </a:p>
      </dgm:t>
    </dgm:pt>
    <dgm:pt modelId="{F8791755-8A7F-4AB5-AA69-44024CFCAC5F}" type="sibTrans" cxnId="{5C9DA977-48B6-4859-9E75-5D19AB4A2312}">
      <dgm:prSet/>
      <dgm:spPr/>
      <dgm:t>
        <a:bodyPr/>
        <a:lstStyle/>
        <a:p>
          <a:endParaRPr lang="en-US" sz="1200"/>
        </a:p>
      </dgm:t>
    </dgm:pt>
    <dgm:pt modelId="{EEBFB080-55BC-43C5-81C4-30C00BA94393}" type="pres">
      <dgm:prSet presAssocID="{D8BF639C-5F7E-49CC-9131-76978E24200C}" presName="compositeShape" presStyleCnt="0">
        <dgm:presLayoutVars>
          <dgm:chMax val="7"/>
          <dgm:dir/>
          <dgm:resizeHandles val="exact"/>
        </dgm:presLayoutVars>
      </dgm:prSet>
      <dgm:spPr/>
    </dgm:pt>
    <dgm:pt modelId="{7E9AC615-9B80-4B5B-B532-62B9C30CA09A}" type="pres">
      <dgm:prSet presAssocID="{D8BF639C-5F7E-49CC-9131-76978E24200C}" presName="wedge1" presStyleLbl="node1" presStyleIdx="0" presStyleCnt="6" custScaleX="100705"/>
      <dgm:spPr/>
    </dgm:pt>
    <dgm:pt modelId="{147CF649-434E-456A-9D9F-76CCF02881B3}" type="pres">
      <dgm:prSet presAssocID="{D8BF639C-5F7E-49CC-9131-76978E24200C}" presName="wedge1Tx" presStyleLbl="node1" presStyleIdx="0" presStyleCnt="6">
        <dgm:presLayoutVars>
          <dgm:chMax val="0"/>
          <dgm:chPref val="0"/>
          <dgm:bulletEnabled val="1"/>
        </dgm:presLayoutVars>
      </dgm:prSet>
      <dgm:spPr/>
    </dgm:pt>
    <dgm:pt modelId="{9FFBD99F-934C-414E-A0C6-76198785356F}" type="pres">
      <dgm:prSet presAssocID="{D8BF639C-5F7E-49CC-9131-76978E24200C}" presName="wedge2" presStyleLbl="node1" presStyleIdx="1" presStyleCnt="6"/>
      <dgm:spPr/>
    </dgm:pt>
    <dgm:pt modelId="{F77F8754-0B6B-4A0C-89A0-C3B973431736}" type="pres">
      <dgm:prSet presAssocID="{D8BF639C-5F7E-49CC-9131-76978E24200C}" presName="wedge2Tx" presStyleLbl="node1" presStyleIdx="1" presStyleCnt="6">
        <dgm:presLayoutVars>
          <dgm:chMax val="0"/>
          <dgm:chPref val="0"/>
          <dgm:bulletEnabled val="1"/>
        </dgm:presLayoutVars>
      </dgm:prSet>
      <dgm:spPr/>
    </dgm:pt>
    <dgm:pt modelId="{E3656638-88CC-4B98-BB09-24C550BE6233}" type="pres">
      <dgm:prSet presAssocID="{D8BF639C-5F7E-49CC-9131-76978E24200C}" presName="wedge3" presStyleLbl="node1" presStyleIdx="2" presStyleCnt="6"/>
      <dgm:spPr/>
    </dgm:pt>
    <dgm:pt modelId="{32B2A7B9-FC8B-4B15-9DE1-FF548E62D52D}" type="pres">
      <dgm:prSet presAssocID="{D8BF639C-5F7E-49CC-9131-76978E24200C}" presName="wedge3Tx" presStyleLbl="node1" presStyleIdx="2" presStyleCnt="6">
        <dgm:presLayoutVars>
          <dgm:chMax val="0"/>
          <dgm:chPref val="0"/>
          <dgm:bulletEnabled val="1"/>
        </dgm:presLayoutVars>
      </dgm:prSet>
      <dgm:spPr/>
    </dgm:pt>
    <dgm:pt modelId="{C888CE18-8CCB-470D-ABB8-E435F00CA452}" type="pres">
      <dgm:prSet presAssocID="{D8BF639C-5F7E-49CC-9131-76978E24200C}" presName="wedge4" presStyleLbl="node1" presStyleIdx="3" presStyleCnt="6" custLinFactNeighborX="-176" custLinFactNeighborY="-5"/>
      <dgm:spPr/>
    </dgm:pt>
    <dgm:pt modelId="{B895F925-8173-4702-A542-D83BC970A584}" type="pres">
      <dgm:prSet presAssocID="{D8BF639C-5F7E-49CC-9131-76978E24200C}" presName="wedge4Tx" presStyleLbl="node1" presStyleIdx="3" presStyleCnt="6">
        <dgm:presLayoutVars>
          <dgm:chMax val="0"/>
          <dgm:chPref val="0"/>
          <dgm:bulletEnabled val="1"/>
        </dgm:presLayoutVars>
      </dgm:prSet>
      <dgm:spPr/>
    </dgm:pt>
    <dgm:pt modelId="{50C2E93C-0C80-42BA-9A14-134A9CBD33FC}" type="pres">
      <dgm:prSet presAssocID="{D8BF639C-5F7E-49CC-9131-76978E24200C}" presName="wedge5" presStyleLbl="node1" presStyleIdx="4" presStyleCnt="6"/>
      <dgm:spPr/>
    </dgm:pt>
    <dgm:pt modelId="{F6231776-663A-4CAA-AB88-F6D5704777AE}" type="pres">
      <dgm:prSet presAssocID="{D8BF639C-5F7E-49CC-9131-76978E24200C}" presName="wedge5Tx" presStyleLbl="node1" presStyleIdx="4" presStyleCnt="6">
        <dgm:presLayoutVars>
          <dgm:chMax val="0"/>
          <dgm:chPref val="0"/>
          <dgm:bulletEnabled val="1"/>
        </dgm:presLayoutVars>
      </dgm:prSet>
      <dgm:spPr/>
    </dgm:pt>
    <dgm:pt modelId="{6F221B9D-6D16-4936-A414-BE00861F7969}" type="pres">
      <dgm:prSet presAssocID="{D8BF639C-5F7E-49CC-9131-76978E24200C}" presName="wedge6" presStyleLbl="node1" presStyleIdx="5" presStyleCnt="6"/>
      <dgm:spPr/>
    </dgm:pt>
    <dgm:pt modelId="{5A871FF5-6519-498C-94D0-12A72444854D}" type="pres">
      <dgm:prSet presAssocID="{D8BF639C-5F7E-49CC-9131-76978E24200C}" presName="wedge6Tx" presStyleLbl="node1" presStyleIdx="5" presStyleCnt="6">
        <dgm:presLayoutVars>
          <dgm:chMax val="0"/>
          <dgm:chPref val="0"/>
          <dgm:bulletEnabled val="1"/>
        </dgm:presLayoutVars>
      </dgm:prSet>
      <dgm:spPr/>
    </dgm:pt>
  </dgm:ptLst>
  <dgm:cxnLst>
    <dgm:cxn modelId="{39AB6609-CF93-433D-B16D-B3A28BD9EB46}" srcId="{D8BF639C-5F7E-49CC-9131-76978E24200C}" destId="{8CDFA01E-92B4-4E0A-8CCC-31F86B240AD4}" srcOrd="4" destOrd="0" parTransId="{130738FF-3608-44C4-BEFC-AC47251D7CFC}" sibTransId="{808C1077-890F-4CC2-AA62-88C52E91F819}"/>
    <dgm:cxn modelId="{481EEA23-7E60-4FD4-A545-E5940298A273}" srcId="{D8BF639C-5F7E-49CC-9131-76978E24200C}" destId="{61DBE86D-A1B7-4D6C-AE7C-F6453585A56B}" srcOrd="0" destOrd="0" parTransId="{63EEC2D8-8628-4B0B-B9AF-DD3DE874137F}" sibTransId="{DC3FF7F6-7CCA-449A-AB61-ABBFD439C226}"/>
    <dgm:cxn modelId="{18D94728-1417-46BC-ACD6-FAC50ADE62F3}" type="presOf" srcId="{A99D1A3D-CC82-4EB0-94A3-36DEC05791FF}" destId="{C888CE18-8CCB-470D-ABB8-E435F00CA452}" srcOrd="0" destOrd="0" presId="urn:microsoft.com/office/officeart/2005/8/layout/chart3"/>
    <dgm:cxn modelId="{E2BB9B2D-E20F-4517-8498-EA9517DBC916}" srcId="{D8BF639C-5F7E-49CC-9131-76978E24200C}" destId="{2024C3BB-9A58-4D62-B848-BCAAB941C22F}" srcOrd="2" destOrd="0" parTransId="{55D54359-F4A3-46A4-B516-00F85760B765}" sibTransId="{10F26239-ACDB-409E-AAC0-4DD51695BFC7}"/>
    <dgm:cxn modelId="{DA3C2F32-4174-42CB-86D6-A8294C5E6112}" srcId="{D8BF639C-5F7E-49CC-9131-76978E24200C}" destId="{A99D1A3D-CC82-4EB0-94A3-36DEC05791FF}" srcOrd="3" destOrd="0" parTransId="{9A405C80-F4B2-4DFE-AA0B-658BE07BEABF}" sibTransId="{3ABF370D-598A-4EE6-9EE8-0AD57ABCF004}"/>
    <dgm:cxn modelId="{20D2BA5C-D4F6-4EF6-9A6F-E3111B9B1D6D}" type="presOf" srcId="{8CDFA01E-92B4-4E0A-8CCC-31F86B240AD4}" destId="{F6231776-663A-4CAA-AB88-F6D5704777AE}" srcOrd="1" destOrd="0" presId="urn:microsoft.com/office/officeart/2005/8/layout/chart3"/>
    <dgm:cxn modelId="{3591B75E-A873-48EB-BFBD-6A44E00CC163}" srcId="{D8BF639C-5F7E-49CC-9131-76978E24200C}" destId="{932618AD-50CA-428A-942A-42708E4C526A}" srcOrd="1" destOrd="0" parTransId="{413E0B52-F1F1-4701-98A2-F0F932B4E2E6}" sibTransId="{9DAD6F53-2A1A-41FF-93F8-B9C072A5A24F}"/>
    <dgm:cxn modelId="{A81B5243-6F69-4214-8477-B4802357F7B5}" type="presOf" srcId="{2024C3BB-9A58-4D62-B848-BCAAB941C22F}" destId="{32B2A7B9-FC8B-4B15-9DE1-FF548E62D52D}" srcOrd="1" destOrd="0" presId="urn:microsoft.com/office/officeart/2005/8/layout/chart3"/>
    <dgm:cxn modelId="{BC647B45-6FA6-479D-80B4-E6ECE1FECA85}" type="presOf" srcId="{2024C3BB-9A58-4D62-B848-BCAAB941C22F}" destId="{E3656638-88CC-4B98-BB09-24C550BE6233}" srcOrd="0" destOrd="0" presId="urn:microsoft.com/office/officeart/2005/8/layout/chart3"/>
    <dgm:cxn modelId="{B69E534E-D8F4-473F-B18B-5606B009AFB2}" type="presOf" srcId="{B36DD68D-3A5B-4452-8970-A8A320A0ABBF}" destId="{5A871FF5-6519-498C-94D0-12A72444854D}" srcOrd="1" destOrd="0" presId="urn:microsoft.com/office/officeart/2005/8/layout/chart3"/>
    <dgm:cxn modelId="{22558F77-5400-4D7D-967D-89D5465B9BC7}" type="presOf" srcId="{932618AD-50CA-428A-942A-42708E4C526A}" destId="{9FFBD99F-934C-414E-A0C6-76198785356F}" srcOrd="0" destOrd="0" presId="urn:microsoft.com/office/officeart/2005/8/layout/chart3"/>
    <dgm:cxn modelId="{5C9DA977-48B6-4859-9E75-5D19AB4A2312}" srcId="{D8BF639C-5F7E-49CC-9131-76978E24200C}" destId="{B36DD68D-3A5B-4452-8970-A8A320A0ABBF}" srcOrd="5" destOrd="0" parTransId="{1A7B8C22-BF0C-4CFD-B884-37C6F7AE5671}" sibTransId="{F8791755-8A7F-4AB5-AA69-44024CFCAC5F}"/>
    <dgm:cxn modelId="{4296CC7D-128B-4F7F-B858-AB9042DA7198}" type="presOf" srcId="{D8BF639C-5F7E-49CC-9131-76978E24200C}" destId="{EEBFB080-55BC-43C5-81C4-30C00BA94393}" srcOrd="0" destOrd="0" presId="urn:microsoft.com/office/officeart/2005/8/layout/chart3"/>
    <dgm:cxn modelId="{3A5532AB-5D07-4129-8F7E-7201B5FF907D}" type="presOf" srcId="{8CDFA01E-92B4-4E0A-8CCC-31F86B240AD4}" destId="{50C2E93C-0C80-42BA-9A14-134A9CBD33FC}" srcOrd="0" destOrd="0" presId="urn:microsoft.com/office/officeart/2005/8/layout/chart3"/>
    <dgm:cxn modelId="{448416B6-084E-4341-9154-62385A9FD10C}" type="presOf" srcId="{61DBE86D-A1B7-4D6C-AE7C-F6453585A56B}" destId="{147CF649-434E-456A-9D9F-76CCF02881B3}" srcOrd="1" destOrd="0" presId="urn:microsoft.com/office/officeart/2005/8/layout/chart3"/>
    <dgm:cxn modelId="{64BE57E3-2C3D-4647-8B2A-16A6BBDE9DCE}" type="presOf" srcId="{A99D1A3D-CC82-4EB0-94A3-36DEC05791FF}" destId="{B895F925-8173-4702-A542-D83BC970A584}" srcOrd="1" destOrd="0" presId="urn:microsoft.com/office/officeart/2005/8/layout/chart3"/>
    <dgm:cxn modelId="{901A0EEB-FD83-4FD8-87E6-EA144702A22A}" type="presOf" srcId="{B36DD68D-3A5B-4452-8970-A8A320A0ABBF}" destId="{6F221B9D-6D16-4936-A414-BE00861F7969}" srcOrd="0" destOrd="0" presId="urn:microsoft.com/office/officeart/2005/8/layout/chart3"/>
    <dgm:cxn modelId="{C3D4B2F6-681C-4D66-9F9D-394A32B218D8}" type="presOf" srcId="{61DBE86D-A1B7-4D6C-AE7C-F6453585A56B}" destId="{7E9AC615-9B80-4B5B-B532-62B9C30CA09A}" srcOrd="0" destOrd="0" presId="urn:microsoft.com/office/officeart/2005/8/layout/chart3"/>
    <dgm:cxn modelId="{DAD640FC-26F3-48CB-A024-E5634182B140}" type="presOf" srcId="{932618AD-50CA-428A-942A-42708E4C526A}" destId="{F77F8754-0B6B-4A0C-89A0-C3B973431736}" srcOrd="1" destOrd="0" presId="urn:microsoft.com/office/officeart/2005/8/layout/chart3"/>
    <dgm:cxn modelId="{BEE2AF2B-370F-4121-BCB1-CC6906286C42}" type="presParOf" srcId="{EEBFB080-55BC-43C5-81C4-30C00BA94393}" destId="{7E9AC615-9B80-4B5B-B532-62B9C30CA09A}" srcOrd="0" destOrd="0" presId="urn:microsoft.com/office/officeart/2005/8/layout/chart3"/>
    <dgm:cxn modelId="{EE257F35-1171-4345-8C75-4369012FFFB6}" type="presParOf" srcId="{EEBFB080-55BC-43C5-81C4-30C00BA94393}" destId="{147CF649-434E-456A-9D9F-76CCF02881B3}" srcOrd="1" destOrd="0" presId="urn:microsoft.com/office/officeart/2005/8/layout/chart3"/>
    <dgm:cxn modelId="{035D1A1F-2003-4BAA-9ECC-AB6724D5612B}" type="presParOf" srcId="{EEBFB080-55BC-43C5-81C4-30C00BA94393}" destId="{9FFBD99F-934C-414E-A0C6-76198785356F}" srcOrd="2" destOrd="0" presId="urn:microsoft.com/office/officeart/2005/8/layout/chart3"/>
    <dgm:cxn modelId="{EC67D156-4335-4E9C-A987-ED38320FC31F}" type="presParOf" srcId="{EEBFB080-55BC-43C5-81C4-30C00BA94393}" destId="{F77F8754-0B6B-4A0C-89A0-C3B973431736}" srcOrd="3" destOrd="0" presId="urn:microsoft.com/office/officeart/2005/8/layout/chart3"/>
    <dgm:cxn modelId="{3B65B124-0F3D-4DE1-A3A0-DA18AB9FB9E7}" type="presParOf" srcId="{EEBFB080-55BC-43C5-81C4-30C00BA94393}" destId="{E3656638-88CC-4B98-BB09-24C550BE6233}" srcOrd="4" destOrd="0" presId="urn:microsoft.com/office/officeart/2005/8/layout/chart3"/>
    <dgm:cxn modelId="{2A28B6A5-DD9B-4D90-BC74-B59669608F31}" type="presParOf" srcId="{EEBFB080-55BC-43C5-81C4-30C00BA94393}" destId="{32B2A7B9-FC8B-4B15-9DE1-FF548E62D52D}" srcOrd="5" destOrd="0" presId="urn:microsoft.com/office/officeart/2005/8/layout/chart3"/>
    <dgm:cxn modelId="{19DE280C-4A7B-4026-97D3-2B37ECC4A9EC}" type="presParOf" srcId="{EEBFB080-55BC-43C5-81C4-30C00BA94393}" destId="{C888CE18-8CCB-470D-ABB8-E435F00CA452}" srcOrd="6" destOrd="0" presId="urn:microsoft.com/office/officeart/2005/8/layout/chart3"/>
    <dgm:cxn modelId="{61F3C8CD-4A24-4CDB-B02E-39BC7A15F76C}" type="presParOf" srcId="{EEBFB080-55BC-43C5-81C4-30C00BA94393}" destId="{B895F925-8173-4702-A542-D83BC970A584}" srcOrd="7" destOrd="0" presId="urn:microsoft.com/office/officeart/2005/8/layout/chart3"/>
    <dgm:cxn modelId="{E4CB684E-4169-4429-9D51-0291CA51B90B}" type="presParOf" srcId="{EEBFB080-55BC-43C5-81C4-30C00BA94393}" destId="{50C2E93C-0C80-42BA-9A14-134A9CBD33FC}" srcOrd="8" destOrd="0" presId="urn:microsoft.com/office/officeart/2005/8/layout/chart3"/>
    <dgm:cxn modelId="{B005027B-DA85-4FF4-8D41-89D749891057}" type="presParOf" srcId="{EEBFB080-55BC-43C5-81C4-30C00BA94393}" destId="{F6231776-663A-4CAA-AB88-F6D5704777AE}" srcOrd="9" destOrd="0" presId="urn:microsoft.com/office/officeart/2005/8/layout/chart3"/>
    <dgm:cxn modelId="{4F66CE29-EA2B-4F73-82C6-5B5C9CCAD988}" type="presParOf" srcId="{EEBFB080-55BC-43C5-81C4-30C00BA94393}" destId="{6F221B9D-6D16-4936-A414-BE00861F7969}" srcOrd="10" destOrd="0" presId="urn:microsoft.com/office/officeart/2005/8/layout/chart3"/>
    <dgm:cxn modelId="{22E24803-89E6-4C38-BEDA-044AA5E10A1B}" type="presParOf" srcId="{EEBFB080-55BC-43C5-81C4-30C00BA94393}" destId="{5A871FF5-6519-498C-94D0-12A72444854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52F97-127B-48E8-A9EB-DDD3EDAD7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A2E5BB-DC11-481E-B768-354A09238471}">
      <dgm:prSet phldrT="[Text]"/>
      <dgm:spPr>
        <a:xfrm>
          <a:off x="462557" y="986"/>
          <a:ext cx="2354088" cy="1412453"/>
        </a:xfrm>
        <a:prstGeom prst="rect">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Asset</a:t>
          </a:r>
        </a:p>
      </dgm:t>
    </dgm:pt>
    <dgm:pt modelId="{0AE9B8E7-3227-4C49-8DDE-22605B32DB2A}" type="parTrans" cxnId="{BC325FB8-8DF4-4F45-B496-81739013C886}">
      <dgm:prSet/>
      <dgm:spPr/>
      <dgm:t>
        <a:bodyPr/>
        <a:lstStyle/>
        <a:p>
          <a:endParaRPr lang="en-US"/>
        </a:p>
      </dgm:t>
    </dgm:pt>
    <dgm:pt modelId="{C916279E-678F-47E0-875E-CC4F596D4384}" type="sibTrans" cxnId="{BC325FB8-8DF4-4F45-B496-81739013C886}">
      <dgm:prSet/>
      <dgm:spPr/>
      <dgm:t>
        <a:bodyPr/>
        <a:lstStyle/>
        <a:p>
          <a:endParaRPr lang="en-US"/>
        </a:p>
      </dgm:t>
    </dgm:pt>
    <dgm:pt modelId="{C7D74A67-43C8-46C9-8FAB-9DE5B7AB4140}">
      <dgm:prSet phldrT="[Text]"/>
      <dgm:spPr>
        <a:xfrm>
          <a:off x="3052055" y="986"/>
          <a:ext cx="2354088" cy="1412453"/>
        </a:xfrm>
        <a:prstGeom prst="rect">
          <a:avLst/>
        </a:prstGeom>
        <a:solidFill>
          <a:srgbClr val="D53D2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Revenue</a:t>
          </a:r>
        </a:p>
      </dgm:t>
    </dgm:pt>
    <dgm:pt modelId="{31EF1490-D721-46F4-BF9D-05636C62DCE6}" type="parTrans" cxnId="{D0598D26-45B4-46D4-AD81-C92E6CD3AB36}">
      <dgm:prSet/>
      <dgm:spPr/>
      <dgm:t>
        <a:bodyPr/>
        <a:lstStyle/>
        <a:p>
          <a:endParaRPr lang="en-US"/>
        </a:p>
      </dgm:t>
    </dgm:pt>
    <dgm:pt modelId="{7ABA7362-F2D6-414C-B40D-E64465D77D0E}" type="sibTrans" cxnId="{D0598D26-45B4-46D4-AD81-C92E6CD3AB36}">
      <dgm:prSet/>
      <dgm:spPr/>
      <dgm:t>
        <a:bodyPr/>
        <a:lstStyle/>
        <a:p>
          <a:endParaRPr lang="en-US"/>
        </a:p>
      </dgm:t>
    </dgm:pt>
    <dgm:pt modelId="{2EFFCF0E-8E99-4A85-BCA7-467B75C8D762}">
      <dgm:prSet phldrT="[Text]"/>
      <dgm:spPr>
        <a:xfrm>
          <a:off x="5641553" y="986"/>
          <a:ext cx="2354088" cy="1412453"/>
        </a:xfrm>
        <a:prstGeom prst="rect">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Ownership Contributions</a:t>
          </a:r>
        </a:p>
      </dgm:t>
    </dgm:pt>
    <dgm:pt modelId="{C8CC7E45-1B66-4EE5-AAC1-909B822D0F80}" type="parTrans" cxnId="{12D3F264-ADD0-4653-ADF9-75524B032838}">
      <dgm:prSet/>
      <dgm:spPr/>
      <dgm:t>
        <a:bodyPr/>
        <a:lstStyle/>
        <a:p>
          <a:endParaRPr lang="en-US"/>
        </a:p>
      </dgm:t>
    </dgm:pt>
    <dgm:pt modelId="{9BBFBB71-2D8F-4DD0-8296-05C99DD3C3D5}" type="sibTrans" cxnId="{12D3F264-ADD0-4653-ADF9-75524B032838}">
      <dgm:prSet/>
      <dgm:spPr/>
      <dgm:t>
        <a:bodyPr/>
        <a:lstStyle/>
        <a:p>
          <a:endParaRPr lang="en-US"/>
        </a:p>
      </dgm:t>
    </dgm:pt>
    <dgm:pt modelId="{243943F5-76D0-4369-A217-D227650CA400}">
      <dgm:prSet phldrT="[Text]"/>
      <dgm:spPr>
        <a:xfrm>
          <a:off x="462557" y="1648848"/>
          <a:ext cx="2354088" cy="1412453"/>
        </a:xfrm>
        <a:prstGeom prst="rect">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Liability</a:t>
          </a:r>
        </a:p>
      </dgm:t>
    </dgm:pt>
    <dgm:pt modelId="{98F17A5B-BB93-4501-9386-B74B5F639CA9}" type="parTrans" cxnId="{48005939-80F2-4331-BD40-13183C9AAB27}">
      <dgm:prSet/>
      <dgm:spPr/>
      <dgm:t>
        <a:bodyPr/>
        <a:lstStyle/>
        <a:p>
          <a:endParaRPr lang="en-US"/>
        </a:p>
      </dgm:t>
    </dgm:pt>
    <dgm:pt modelId="{B40B83EC-87B0-42D4-BCCD-229E3DEC4A01}" type="sibTrans" cxnId="{48005939-80F2-4331-BD40-13183C9AAB27}">
      <dgm:prSet/>
      <dgm:spPr/>
      <dgm:t>
        <a:bodyPr/>
        <a:lstStyle/>
        <a:p>
          <a:endParaRPr lang="en-US"/>
        </a:p>
      </dgm:t>
    </dgm:pt>
    <dgm:pt modelId="{AEB1146A-850F-4B65-9232-EBCCA2D15B48}">
      <dgm:prSet phldrT="[Text]"/>
      <dgm:spPr>
        <a:xfrm>
          <a:off x="3052055" y="1648848"/>
          <a:ext cx="2354088" cy="1412453"/>
        </a:xfrm>
        <a:prstGeom prst="rect">
          <a:avLst/>
        </a:prstGeom>
        <a:solidFill>
          <a:srgbClr val="E58D23"/>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Expense</a:t>
          </a:r>
        </a:p>
      </dgm:t>
    </dgm:pt>
    <dgm:pt modelId="{863D1846-FD69-470F-AABC-300B106AE066}" type="parTrans" cxnId="{7193D08C-1FB0-4D86-8067-8F7BF935E2DD}">
      <dgm:prSet/>
      <dgm:spPr/>
      <dgm:t>
        <a:bodyPr/>
        <a:lstStyle/>
        <a:p>
          <a:endParaRPr lang="en-US"/>
        </a:p>
      </dgm:t>
    </dgm:pt>
    <dgm:pt modelId="{F1E90FBB-408F-409C-A06D-9FF726F7A2F2}" type="sibTrans" cxnId="{7193D08C-1FB0-4D86-8067-8F7BF935E2DD}">
      <dgm:prSet/>
      <dgm:spPr/>
      <dgm:t>
        <a:bodyPr/>
        <a:lstStyle/>
        <a:p>
          <a:endParaRPr lang="en-US"/>
        </a:p>
      </dgm:t>
    </dgm:pt>
    <dgm:pt modelId="{3B9F0EB4-95C2-4D17-8F5C-1D57EB075521}">
      <dgm:prSet phldrT="[Text]"/>
      <dgm:spPr>
        <a:xfrm>
          <a:off x="5641553" y="1648848"/>
          <a:ext cx="2354088" cy="1412453"/>
        </a:xfrm>
        <a:prstGeom prst="rect">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Ownership Distributions</a:t>
          </a:r>
        </a:p>
      </dgm:t>
    </dgm:pt>
    <dgm:pt modelId="{DC1A2AD2-BA67-42A0-8E73-6CDE991E5A4F}" type="parTrans" cxnId="{232E380B-5BAA-411D-AC7F-1DD9AAEA05CD}">
      <dgm:prSet/>
      <dgm:spPr/>
      <dgm:t>
        <a:bodyPr/>
        <a:lstStyle/>
        <a:p>
          <a:endParaRPr lang="en-US"/>
        </a:p>
      </dgm:t>
    </dgm:pt>
    <dgm:pt modelId="{C1379582-623E-4B65-9675-93D46E664E3C}" type="sibTrans" cxnId="{232E380B-5BAA-411D-AC7F-1DD9AAEA05CD}">
      <dgm:prSet/>
      <dgm:spPr/>
      <dgm:t>
        <a:bodyPr/>
        <a:lstStyle/>
        <a:p>
          <a:endParaRPr lang="en-US"/>
        </a:p>
      </dgm:t>
    </dgm:pt>
    <dgm:pt modelId="{C1066020-AAB0-4739-AC9B-F0904EF808D9}" type="pres">
      <dgm:prSet presAssocID="{B7852F97-127B-48E8-A9EB-DDD3EDAD7342}" presName="diagram" presStyleCnt="0">
        <dgm:presLayoutVars>
          <dgm:dir/>
          <dgm:resizeHandles val="exact"/>
        </dgm:presLayoutVars>
      </dgm:prSet>
      <dgm:spPr/>
    </dgm:pt>
    <dgm:pt modelId="{7F30B677-9FE2-40E9-9E5A-3A614A7EE034}" type="pres">
      <dgm:prSet presAssocID="{69A2E5BB-DC11-481E-B768-354A09238471}" presName="node" presStyleLbl="node1" presStyleIdx="0" presStyleCnt="6">
        <dgm:presLayoutVars>
          <dgm:bulletEnabled val="1"/>
        </dgm:presLayoutVars>
      </dgm:prSet>
      <dgm:spPr/>
    </dgm:pt>
    <dgm:pt modelId="{57087493-EC41-4BEA-85F7-086014C3A3E2}" type="pres">
      <dgm:prSet presAssocID="{C916279E-678F-47E0-875E-CC4F596D4384}" presName="sibTrans" presStyleCnt="0"/>
      <dgm:spPr/>
    </dgm:pt>
    <dgm:pt modelId="{6F0E196A-21E3-49AE-9C7C-3ADBA558209C}" type="pres">
      <dgm:prSet presAssocID="{C7D74A67-43C8-46C9-8FAB-9DE5B7AB4140}" presName="node" presStyleLbl="node1" presStyleIdx="1" presStyleCnt="6">
        <dgm:presLayoutVars>
          <dgm:bulletEnabled val="1"/>
        </dgm:presLayoutVars>
      </dgm:prSet>
      <dgm:spPr/>
    </dgm:pt>
    <dgm:pt modelId="{810C5BAF-ED00-45D1-9AAB-AC866ED8E5E6}" type="pres">
      <dgm:prSet presAssocID="{7ABA7362-F2D6-414C-B40D-E64465D77D0E}" presName="sibTrans" presStyleCnt="0"/>
      <dgm:spPr/>
    </dgm:pt>
    <dgm:pt modelId="{4FCDEFF8-BA41-4C1B-82E1-AD704B71FD0B}" type="pres">
      <dgm:prSet presAssocID="{2EFFCF0E-8E99-4A85-BCA7-467B75C8D762}" presName="node" presStyleLbl="node1" presStyleIdx="2" presStyleCnt="6">
        <dgm:presLayoutVars>
          <dgm:bulletEnabled val="1"/>
        </dgm:presLayoutVars>
      </dgm:prSet>
      <dgm:spPr/>
    </dgm:pt>
    <dgm:pt modelId="{8973EFDB-22D3-4EB3-8F29-953B89EDA595}" type="pres">
      <dgm:prSet presAssocID="{9BBFBB71-2D8F-4DD0-8296-05C99DD3C3D5}" presName="sibTrans" presStyleCnt="0"/>
      <dgm:spPr/>
    </dgm:pt>
    <dgm:pt modelId="{309839AE-6CF9-4FD5-9DFD-AB15CFED2C55}" type="pres">
      <dgm:prSet presAssocID="{243943F5-76D0-4369-A217-D227650CA400}" presName="node" presStyleLbl="node1" presStyleIdx="3" presStyleCnt="6">
        <dgm:presLayoutVars>
          <dgm:bulletEnabled val="1"/>
        </dgm:presLayoutVars>
      </dgm:prSet>
      <dgm:spPr/>
    </dgm:pt>
    <dgm:pt modelId="{2B292E1E-558E-44C3-86D2-AD6DF2AAB5C7}" type="pres">
      <dgm:prSet presAssocID="{B40B83EC-87B0-42D4-BCCD-229E3DEC4A01}" presName="sibTrans" presStyleCnt="0"/>
      <dgm:spPr/>
    </dgm:pt>
    <dgm:pt modelId="{3BF95A4E-C126-4AF2-9DFE-245F7C189C0E}" type="pres">
      <dgm:prSet presAssocID="{AEB1146A-850F-4B65-9232-EBCCA2D15B48}" presName="node" presStyleLbl="node1" presStyleIdx="4" presStyleCnt="6">
        <dgm:presLayoutVars>
          <dgm:bulletEnabled val="1"/>
        </dgm:presLayoutVars>
      </dgm:prSet>
      <dgm:spPr/>
    </dgm:pt>
    <dgm:pt modelId="{C26FB75C-9923-41F3-9935-4FE43BF66B28}" type="pres">
      <dgm:prSet presAssocID="{F1E90FBB-408F-409C-A06D-9FF726F7A2F2}" presName="sibTrans" presStyleCnt="0"/>
      <dgm:spPr/>
    </dgm:pt>
    <dgm:pt modelId="{F74364BB-7C4D-48F4-B9FA-CAE085F89568}" type="pres">
      <dgm:prSet presAssocID="{3B9F0EB4-95C2-4D17-8F5C-1D57EB075521}" presName="node" presStyleLbl="node1" presStyleIdx="5" presStyleCnt="6">
        <dgm:presLayoutVars>
          <dgm:bulletEnabled val="1"/>
        </dgm:presLayoutVars>
      </dgm:prSet>
      <dgm:spPr/>
    </dgm:pt>
  </dgm:ptLst>
  <dgm:cxnLst>
    <dgm:cxn modelId="{232E380B-5BAA-411D-AC7F-1DD9AAEA05CD}" srcId="{B7852F97-127B-48E8-A9EB-DDD3EDAD7342}" destId="{3B9F0EB4-95C2-4D17-8F5C-1D57EB075521}" srcOrd="5" destOrd="0" parTransId="{DC1A2AD2-BA67-42A0-8E73-6CDE991E5A4F}" sibTransId="{C1379582-623E-4B65-9675-93D46E664E3C}"/>
    <dgm:cxn modelId="{A8AD1521-7C5F-44E0-94C0-28CA44F84165}" type="presOf" srcId="{C7D74A67-43C8-46C9-8FAB-9DE5B7AB4140}" destId="{6F0E196A-21E3-49AE-9C7C-3ADBA558209C}" srcOrd="0" destOrd="0" presId="urn:microsoft.com/office/officeart/2005/8/layout/default"/>
    <dgm:cxn modelId="{D0598D26-45B4-46D4-AD81-C92E6CD3AB36}" srcId="{B7852F97-127B-48E8-A9EB-DDD3EDAD7342}" destId="{C7D74A67-43C8-46C9-8FAB-9DE5B7AB4140}" srcOrd="1" destOrd="0" parTransId="{31EF1490-D721-46F4-BF9D-05636C62DCE6}" sibTransId="{7ABA7362-F2D6-414C-B40D-E64465D77D0E}"/>
    <dgm:cxn modelId="{4D2D822B-6958-4FEE-AE69-AE85B51633BC}" type="presOf" srcId="{2EFFCF0E-8E99-4A85-BCA7-467B75C8D762}" destId="{4FCDEFF8-BA41-4C1B-82E1-AD704B71FD0B}" srcOrd="0" destOrd="0" presId="urn:microsoft.com/office/officeart/2005/8/layout/default"/>
    <dgm:cxn modelId="{48005939-80F2-4331-BD40-13183C9AAB27}" srcId="{B7852F97-127B-48E8-A9EB-DDD3EDAD7342}" destId="{243943F5-76D0-4369-A217-D227650CA400}" srcOrd="3" destOrd="0" parTransId="{98F17A5B-BB93-4501-9386-B74B5F639CA9}" sibTransId="{B40B83EC-87B0-42D4-BCCD-229E3DEC4A01}"/>
    <dgm:cxn modelId="{12D3F264-ADD0-4653-ADF9-75524B032838}" srcId="{B7852F97-127B-48E8-A9EB-DDD3EDAD7342}" destId="{2EFFCF0E-8E99-4A85-BCA7-467B75C8D762}" srcOrd="2" destOrd="0" parTransId="{C8CC7E45-1B66-4EE5-AAC1-909B822D0F80}" sibTransId="{9BBFBB71-2D8F-4DD0-8296-05C99DD3C3D5}"/>
    <dgm:cxn modelId="{5814BB4F-FE63-43AA-8728-EB3E9CE77091}" type="presOf" srcId="{3B9F0EB4-95C2-4D17-8F5C-1D57EB075521}" destId="{F74364BB-7C4D-48F4-B9FA-CAE085F89568}" srcOrd="0" destOrd="0" presId="urn:microsoft.com/office/officeart/2005/8/layout/default"/>
    <dgm:cxn modelId="{206D3685-B765-40DE-B009-89207DEAD1E0}" type="presOf" srcId="{AEB1146A-850F-4B65-9232-EBCCA2D15B48}" destId="{3BF95A4E-C126-4AF2-9DFE-245F7C189C0E}" srcOrd="0" destOrd="0" presId="urn:microsoft.com/office/officeart/2005/8/layout/default"/>
    <dgm:cxn modelId="{7193D08C-1FB0-4D86-8067-8F7BF935E2DD}" srcId="{B7852F97-127B-48E8-A9EB-DDD3EDAD7342}" destId="{AEB1146A-850F-4B65-9232-EBCCA2D15B48}" srcOrd="4" destOrd="0" parTransId="{863D1846-FD69-470F-AABC-300B106AE066}" sibTransId="{F1E90FBB-408F-409C-A06D-9FF726F7A2F2}"/>
    <dgm:cxn modelId="{BC325FB8-8DF4-4F45-B496-81739013C886}" srcId="{B7852F97-127B-48E8-A9EB-DDD3EDAD7342}" destId="{69A2E5BB-DC11-481E-B768-354A09238471}" srcOrd="0" destOrd="0" parTransId="{0AE9B8E7-3227-4C49-8DDE-22605B32DB2A}" sibTransId="{C916279E-678F-47E0-875E-CC4F596D4384}"/>
    <dgm:cxn modelId="{90C255EE-2321-4388-8CBE-87FCF78071A0}" type="presOf" srcId="{69A2E5BB-DC11-481E-B768-354A09238471}" destId="{7F30B677-9FE2-40E9-9E5A-3A614A7EE034}" srcOrd="0" destOrd="0" presId="urn:microsoft.com/office/officeart/2005/8/layout/default"/>
    <dgm:cxn modelId="{CAD5D8EF-89AC-406B-8B69-CDD8A568F774}" type="presOf" srcId="{B7852F97-127B-48E8-A9EB-DDD3EDAD7342}" destId="{C1066020-AAB0-4739-AC9B-F0904EF808D9}" srcOrd="0" destOrd="0" presId="urn:microsoft.com/office/officeart/2005/8/layout/default"/>
    <dgm:cxn modelId="{A8BC63F8-E605-4BB9-BC23-0F673CD7102D}" type="presOf" srcId="{243943F5-76D0-4369-A217-D227650CA400}" destId="{309839AE-6CF9-4FD5-9DFD-AB15CFED2C55}" srcOrd="0" destOrd="0" presId="urn:microsoft.com/office/officeart/2005/8/layout/default"/>
    <dgm:cxn modelId="{CFFFDF27-9C32-4927-8120-3929DED0DE10}" type="presParOf" srcId="{C1066020-AAB0-4739-AC9B-F0904EF808D9}" destId="{7F30B677-9FE2-40E9-9E5A-3A614A7EE034}" srcOrd="0" destOrd="0" presId="urn:microsoft.com/office/officeart/2005/8/layout/default"/>
    <dgm:cxn modelId="{C3CBED58-AC6C-49AF-813D-C50E72B569B5}" type="presParOf" srcId="{C1066020-AAB0-4739-AC9B-F0904EF808D9}" destId="{57087493-EC41-4BEA-85F7-086014C3A3E2}" srcOrd="1" destOrd="0" presId="urn:microsoft.com/office/officeart/2005/8/layout/default"/>
    <dgm:cxn modelId="{1C228EDF-23AC-4BAD-8B12-378D46D50B86}" type="presParOf" srcId="{C1066020-AAB0-4739-AC9B-F0904EF808D9}" destId="{6F0E196A-21E3-49AE-9C7C-3ADBA558209C}" srcOrd="2" destOrd="0" presId="urn:microsoft.com/office/officeart/2005/8/layout/default"/>
    <dgm:cxn modelId="{684B4BEE-4806-4815-857F-24C319CDCCA2}" type="presParOf" srcId="{C1066020-AAB0-4739-AC9B-F0904EF808D9}" destId="{810C5BAF-ED00-45D1-9AAB-AC866ED8E5E6}" srcOrd="3" destOrd="0" presId="urn:microsoft.com/office/officeart/2005/8/layout/default"/>
    <dgm:cxn modelId="{D35674C5-4D61-4A57-8E45-80B479E24D25}" type="presParOf" srcId="{C1066020-AAB0-4739-AC9B-F0904EF808D9}" destId="{4FCDEFF8-BA41-4C1B-82E1-AD704B71FD0B}" srcOrd="4" destOrd="0" presId="urn:microsoft.com/office/officeart/2005/8/layout/default"/>
    <dgm:cxn modelId="{AE382700-522D-4EB9-BA4E-4444EA4BBF33}" type="presParOf" srcId="{C1066020-AAB0-4739-AC9B-F0904EF808D9}" destId="{8973EFDB-22D3-4EB3-8F29-953B89EDA595}" srcOrd="5" destOrd="0" presId="urn:microsoft.com/office/officeart/2005/8/layout/default"/>
    <dgm:cxn modelId="{E61065F3-D594-4D5F-BD6F-9EFE1B647B3F}" type="presParOf" srcId="{C1066020-AAB0-4739-AC9B-F0904EF808D9}" destId="{309839AE-6CF9-4FD5-9DFD-AB15CFED2C55}" srcOrd="6" destOrd="0" presId="urn:microsoft.com/office/officeart/2005/8/layout/default"/>
    <dgm:cxn modelId="{EB312F73-83B3-4C1E-9661-4845C0DA9878}" type="presParOf" srcId="{C1066020-AAB0-4739-AC9B-F0904EF808D9}" destId="{2B292E1E-558E-44C3-86D2-AD6DF2AAB5C7}" srcOrd="7" destOrd="0" presId="urn:microsoft.com/office/officeart/2005/8/layout/default"/>
    <dgm:cxn modelId="{D4C22CC3-EE94-4F44-8ED1-9099942A7DAE}" type="presParOf" srcId="{C1066020-AAB0-4739-AC9B-F0904EF808D9}" destId="{3BF95A4E-C126-4AF2-9DFE-245F7C189C0E}" srcOrd="8" destOrd="0" presId="urn:microsoft.com/office/officeart/2005/8/layout/default"/>
    <dgm:cxn modelId="{3671655F-6375-4C2F-9D60-C5B112AD7EF2}" type="presParOf" srcId="{C1066020-AAB0-4739-AC9B-F0904EF808D9}" destId="{C26FB75C-9923-41F3-9935-4FE43BF66B28}" srcOrd="9" destOrd="0" presId="urn:microsoft.com/office/officeart/2005/8/layout/default"/>
    <dgm:cxn modelId="{B731DB51-D7B0-4791-A727-F2B979964698}" type="presParOf" srcId="{C1066020-AAB0-4739-AC9B-F0904EF808D9}" destId="{F74364BB-7C4D-48F4-B9FA-CAE085F895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EC6BA-8E41-4DFD-9D11-5206C12FBAF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89BC7C9-0194-4E3F-B061-969755A5F717}">
      <dgm:prSet phldrT="[Text]"/>
      <dgm:spPr>
        <a:xfrm>
          <a:off x="3855" y="6345"/>
          <a:ext cx="1559067"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Historical Cost</a:t>
          </a:r>
        </a:p>
      </dgm:t>
    </dgm:pt>
    <dgm:pt modelId="{0777C508-33B2-447F-88D1-A3CC6C786EB5}" type="parTrans" cxnId="{DC0A6EC4-FCC2-4093-9465-47E5B0C83F75}">
      <dgm:prSet/>
      <dgm:spPr/>
      <dgm:t>
        <a:bodyPr/>
        <a:lstStyle/>
        <a:p>
          <a:endParaRPr lang="en-US"/>
        </a:p>
      </dgm:t>
    </dgm:pt>
    <dgm:pt modelId="{B330F584-BA3A-4979-93FD-C41FF29D5146}" type="sibTrans" cxnId="{DC0A6EC4-FCC2-4093-9465-47E5B0C83F75}">
      <dgm:prSet/>
      <dgm:spPr/>
      <dgm:t>
        <a:bodyPr/>
        <a:lstStyle/>
        <a:p>
          <a:endParaRPr lang="en-US"/>
        </a:p>
      </dgm:t>
    </dgm:pt>
    <dgm:pt modelId="{EBB9DBC2-DEF3-41E1-8D94-2D11B61023CA}">
      <dgm:prSet phldrT="[Text]"/>
      <dgm:spPr>
        <a:xfrm>
          <a:off x="182501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Market Value</a:t>
          </a:r>
        </a:p>
      </dgm:t>
    </dgm:pt>
    <dgm:pt modelId="{D26A2A9E-F028-435B-94DC-92EF02A05497}" type="parTrans" cxnId="{BB0F23CD-3C12-4A28-8168-F4C8643BD342}">
      <dgm:prSet/>
      <dgm:spPr/>
      <dgm:t>
        <a:bodyPr/>
        <a:lstStyle/>
        <a:p>
          <a:endParaRPr lang="en-US"/>
        </a:p>
      </dgm:t>
    </dgm:pt>
    <dgm:pt modelId="{49D55049-4536-43F4-BCC5-3BF701CA75CA}" type="sibTrans" cxnId="{BB0F23CD-3C12-4A28-8168-F4C8643BD342}">
      <dgm:prSet/>
      <dgm:spPr/>
      <dgm:t>
        <a:bodyPr/>
        <a:lstStyle/>
        <a:p>
          <a:endParaRPr lang="en-US"/>
        </a:p>
      </dgm:t>
    </dgm:pt>
    <dgm:pt modelId="{8CD85772-E196-4938-A786-845F5128CEA2}">
      <dgm:prSet phldrT="[Text]"/>
      <dgm:spPr>
        <a:xfrm>
          <a:off x="1825017" y="791"/>
          <a:ext cx="6629155"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Current Value</a:t>
          </a:r>
        </a:p>
      </dgm:t>
    </dgm:pt>
    <dgm:pt modelId="{B355F8D1-9F45-4B7E-B857-2958C55C3333}" type="parTrans" cxnId="{F8185B3E-E513-42A3-BA9F-D1074D9AADD2}">
      <dgm:prSet/>
      <dgm:spPr/>
      <dgm:t>
        <a:bodyPr/>
        <a:lstStyle/>
        <a:p>
          <a:endParaRPr lang="en-US"/>
        </a:p>
      </dgm:t>
    </dgm:pt>
    <dgm:pt modelId="{E38981E7-79AD-45ED-8CD7-0ED47FB48EAB}" type="sibTrans" cxnId="{F8185B3E-E513-42A3-BA9F-D1074D9AADD2}">
      <dgm:prSet/>
      <dgm:spPr/>
      <dgm:t>
        <a:bodyPr/>
        <a:lstStyle/>
        <a:p>
          <a:endParaRPr lang="en-US"/>
        </a:p>
      </dgm:t>
    </dgm:pt>
    <dgm:pt modelId="{E3B7C954-9982-46E4-826B-C546493729CB}">
      <dgm:prSet phldrT="[Text]"/>
      <dgm:spPr>
        <a:xfrm>
          <a:off x="351504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Replacement Cost</a:t>
          </a:r>
        </a:p>
      </dgm:t>
    </dgm:pt>
    <dgm:pt modelId="{8FD5C999-5EEA-4F9D-B76D-7A072683E2E0}" type="parTrans" cxnId="{34DAB05E-9B91-4A82-9FB6-44F839CF82FF}">
      <dgm:prSet/>
      <dgm:spPr/>
      <dgm:t>
        <a:bodyPr/>
        <a:lstStyle/>
        <a:p>
          <a:endParaRPr lang="en-US"/>
        </a:p>
      </dgm:t>
    </dgm:pt>
    <dgm:pt modelId="{44ED8872-2258-4831-8398-9D67A1820232}" type="sibTrans" cxnId="{34DAB05E-9B91-4A82-9FB6-44F839CF82FF}">
      <dgm:prSet/>
      <dgm:spPr/>
      <dgm:t>
        <a:bodyPr/>
        <a:lstStyle/>
        <a:p>
          <a:endParaRPr lang="en-US"/>
        </a:p>
      </dgm:t>
    </dgm:pt>
    <dgm:pt modelId="{CE37F27B-DD81-4170-99FF-DDDBD3C641F1}">
      <dgm:prSet phldrT="[Text]"/>
      <dgm:spPr>
        <a:xfrm>
          <a:off x="5205076"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Net Selling Price</a:t>
          </a:r>
        </a:p>
      </dgm:t>
    </dgm:pt>
    <dgm:pt modelId="{F9EC91C5-47A7-4A43-AF6F-136B11F2DF8A}" type="parTrans" cxnId="{BA9F6D6C-6CBF-4971-B137-12C8DC0C9EB3}">
      <dgm:prSet/>
      <dgm:spPr/>
      <dgm:t>
        <a:bodyPr/>
        <a:lstStyle/>
        <a:p>
          <a:endParaRPr lang="en-US"/>
        </a:p>
      </dgm:t>
    </dgm:pt>
    <dgm:pt modelId="{AEF1240A-ED10-447C-95A2-8308C447642D}" type="sibTrans" cxnId="{BA9F6D6C-6CBF-4971-B137-12C8DC0C9EB3}">
      <dgm:prSet/>
      <dgm:spPr/>
      <dgm:t>
        <a:bodyPr/>
        <a:lstStyle/>
        <a:p>
          <a:endParaRPr lang="en-US"/>
        </a:p>
      </dgm:t>
    </dgm:pt>
    <dgm:pt modelId="{BA1F8524-988E-42A1-A014-75767546EBFA}">
      <dgm:prSet phldrT="[Text]"/>
      <dgm:spPr>
        <a:xfrm>
          <a:off x="6895105"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Value in Use</a:t>
          </a:r>
        </a:p>
      </dgm:t>
    </dgm:pt>
    <dgm:pt modelId="{33D6BA39-5128-4F67-83A4-889DA33FABAD}" type="parTrans" cxnId="{B7F3651E-DD8C-48C9-96EE-C30A1DC641EA}">
      <dgm:prSet/>
      <dgm:spPr/>
      <dgm:t>
        <a:bodyPr/>
        <a:lstStyle/>
        <a:p>
          <a:endParaRPr lang="en-US"/>
        </a:p>
      </dgm:t>
    </dgm:pt>
    <dgm:pt modelId="{4452D503-3A5F-4522-B843-53B1F5FAAE8C}" type="sibTrans" cxnId="{B7F3651E-DD8C-48C9-96EE-C30A1DC641EA}">
      <dgm:prSet/>
      <dgm:spPr/>
      <dgm:t>
        <a:bodyPr/>
        <a:lstStyle/>
        <a:p>
          <a:endParaRPr lang="en-US"/>
        </a:p>
      </dgm:t>
    </dgm:pt>
    <dgm:pt modelId="{BF3BDBD0-8FEB-4E78-8844-35CDFBBF677A}" type="pres">
      <dgm:prSet presAssocID="{88BEC6BA-8E41-4DFD-9D11-5206C12FBAF3}" presName="Name0" presStyleCnt="0">
        <dgm:presLayoutVars>
          <dgm:chPref val="1"/>
          <dgm:dir/>
          <dgm:animOne val="branch"/>
          <dgm:animLvl val="lvl"/>
          <dgm:resizeHandles/>
        </dgm:presLayoutVars>
      </dgm:prSet>
      <dgm:spPr/>
    </dgm:pt>
    <dgm:pt modelId="{B5D32F2B-0D7C-4F5C-A56F-C162EDB0EEB4}" type="pres">
      <dgm:prSet presAssocID="{989BC7C9-0194-4E3F-B061-969755A5F717}" presName="vertOne" presStyleCnt="0"/>
      <dgm:spPr/>
    </dgm:pt>
    <dgm:pt modelId="{0074B24C-1FBA-4A3B-AEAA-460417BC9B08}" type="pres">
      <dgm:prSet presAssocID="{989BC7C9-0194-4E3F-B061-969755A5F717}" presName="txOne" presStyleLbl="node0" presStyleIdx="0" presStyleCnt="2" custLinFactNeighborX="-11" custLinFactNeighborY="391">
        <dgm:presLayoutVars>
          <dgm:chPref val="3"/>
        </dgm:presLayoutVars>
      </dgm:prSet>
      <dgm:spPr/>
    </dgm:pt>
    <dgm:pt modelId="{55487BEA-025F-4332-B7FF-94D221558909}" type="pres">
      <dgm:prSet presAssocID="{989BC7C9-0194-4E3F-B061-969755A5F717}" presName="horzOne" presStyleCnt="0"/>
      <dgm:spPr/>
    </dgm:pt>
    <dgm:pt modelId="{B47A7149-C342-451C-9B96-CD308B25F0C9}" type="pres">
      <dgm:prSet presAssocID="{B330F584-BA3A-4979-93FD-C41FF29D5146}" presName="sibSpaceOne" presStyleCnt="0"/>
      <dgm:spPr/>
    </dgm:pt>
    <dgm:pt modelId="{15885C2A-7748-4AB8-8C40-7CB90B01E050}" type="pres">
      <dgm:prSet presAssocID="{8CD85772-E196-4938-A786-845F5128CEA2}" presName="vertOne" presStyleCnt="0"/>
      <dgm:spPr/>
    </dgm:pt>
    <dgm:pt modelId="{2E3B0F54-66A0-445D-B268-B515C1514E5D}" type="pres">
      <dgm:prSet presAssocID="{8CD85772-E196-4938-A786-845F5128CEA2}" presName="txOne" presStyleLbl="node0" presStyleIdx="1" presStyleCnt="2">
        <dgm:presLayoutVars>
          <dgm:chPref val="3"/>
        </dgm:presLayoutVars>
      </dgm:prSet>
      <dgm:spPr/>
    </dgm:pt>
    <dgm:pt modelId="{410FF980-5CE0-428E-BC76-20D03A9C314E}" type="pres">
      <dgm:prSet presAssocID="{8CD85772-E196-4938-A786-845F5128CEA2}" presName="parTransOne" presStyleCnt="0"/>
      <dgm:spPr/>
    </dgm:pt>
    <dgm:pt modelId="{F5F8B9DB-5A48-4DDB-BA45-5F240813825B}" type="pres">
      <dgm:prSet presAssocID="{8CD85772-E196-4938-A786-845F5128CEA2}" presName="horzOne" presStyleCnt="0"/>
      <dgm:spPr/>
    </dgm:pt>
    <dgm:pt modelId="{03D3CCA9-70A2-4704-8C91-C307ED6BB65B}" type="pres">
      <dgm:prSet presAssocID="{EBB9DBC2-DEF3-41E1-8D94-2D11B61023CA}" presName="vertTwo" presStyleCnt="0"/>
      <dgm:spPr/>
    </dgm:pt>
    <dgm:pt modelId="{375FA822-3A0B-4DE8-9D2E-69EEBBD7E5B2}" type="pres">
      <dgm:prSet presAssocID="{EBB9DBC2-DEF3-41E1-8D94-2D11B61023CA}" presName="txTwo" presStyleLbl="node2" presStyleIdx="0" presStyleCnt="4">
        <dgm:presLayoutVars>
          <dgm:chPref val="3"/>
        </dgm:presLayoutVars>
      </dgm:prSet>
      <dgm:spPr/>
    </dgm:pt>
    <dgm:pt modelId="{4810D169-8461-44C5-83A8-F0CF01329A8C}" type="pres">
      <dgm:prSet presAssocID="{EBB9DBC2-DEF3-41E1-8D94-2D11B61023CA}" presName="horzTwo" presStyleCnt="0"/>
      <dgm:spPr/>
    </dgm:pt>
    <dgm:pt modelId="{BAD0237B-7711-4B9C-BFEB-F3C4D3B6FDDB}" type="pres">
      <dgm:prSet presAssocID="{49D55049-4536-43F4-BCC5-3BF701CA75CA}" presName="sibSpaceTwo" presStyleCnt="0"/>
      <dgm:spPr/>
    </dgm:pt>
    <dgm:pt modelId="{61D8093D-FB5A-4182-93E4-E534A27B1CE7}" type="pres">
      <dgm:prSet presAssocID="{E3B7C954-9982-46E4-826B-C546493729CB}" presName="vertTwo" presStyleCnt="0"/>
      <dgm:spPr/>
    </dgm:pt>
    <dgm:pt modelId="{888B52B9-8D8C-493B-8933-CE151EBF1AE4}" type="pres">
      <dgm:prSet presAssocID="{E3B7C954-9982-46E4-826B-C546493729CB}" presName="txTwo" presStyleLbl="node2" presStyleIdx="1" presStyleCnt="4">
        <dgm:presLayoutVars>
          <dgm:chPref val="3"/>
        </dgm:presLayoutVars>
      </dgm:prSet>
      <dgm:spPr/>
    </dgm:pt>
    <dgm:pt modelId="{98741B6A-7E97-40BE-A9D8-11506ECD98DE}" type="pres">
      <dgm:prSet presAssocID="{E3B7C954-9982-46E4-826B-C546493729CB}" presName="horzTwo" presStyleCnt="0"/>
      <dgm:spPr/>
    </dgm:pt>
    <dgm:pt modelId="{9CBEE4CF-E9FA-4D0B-A384-46A9E5EE067C}" type="pres">
      <dgm:prSet presAssocID="{44ED8872-2258-4831-8398-9D67A1820232}" presName="sibSpaceTwo" presStyleCnt="0"/>
      <dgm:spPr/>
    </dgm:pt>
    <dgm:pt modelId="{CAB4FB4A-9F66-45EA-B62C-7257C8B2F078}" type="pres">
      <dgm:prSet presAssocID="{CE37F27B-DD81-4170-99FF-DDDBD3C641F1}" presName="vertTwo" presStyleCnt="0"/>
      <dgm:spPr/>
    </dgm:pt>
    <dgm:pt modelId="{15AA0D06-F7C8-4D67-BBEF-06D77003431D}" type="pres">
      <dgm:prSet presAssocID="{CE37F27B-DD81-4170-99FF-DDDBD3C641F1}" presName="txTwo" presStyleLbl="node2" presStyleIdx="2" presStyleCnt="4">
        <dgm:presLayoutVars>
          <dgm:chPref val="3"/>
        </dgm:presLayoutVars>
      </dgm:prSet>
      <dgm:spPr/>
    </dgm:pt>
    <dgm:pt modelId="{B10D76A6-81D7-4DB0-93E7-E325B6C2A752}" type="pres">
      <dgm:prSet presAssocID="{CE37F27B-DD81-4170-99FF-DDDBD3C641F1}" presName="horzTwo" presStyleCnt="0"/>
      <dgm:spPr/>
    </dgm:pt>
    <dgm:pt modelId="{00D1A290-0514-4A14-AB50-56BE733EE913}" type="pres">
      <dgm:prSet presAssocID="{AEF1240A-ED10-447C-95A2-8308C447642D}" presName="sibSpaceTwo" presStyleCnt="0"/>
      <dgm:spPr/>
    </dgm:pt>
    <dgm:pt modelId="{F279A8ED-27F1-4E98-856E-CD6B01D22819}" type="pres">
      <dgm:prSet presAssocID="{BA1F8524-988E-42A1-A014-75767546EBFA}" presName="vertTwo" presStyleCnt="0"/>
      <dgm:spPr/>
    </dgm:pt>
    <dgm:pt modelId="{5450E8D4-D451-4B31-9326-8E64D9DFBAA0}" type="pres">
      <dgm:prSet presAssocID="{BA1F8524-988E-42A1-A014-75767546EBFA}" presName="txTwo" presStyleLbl="node2" presStyleIdx="3" presStyleCnt="4">
        <dgm:presLayoutVars>
          <dgm:chPref val="3"/>
        </dgm:presLayoutVars>
      </dgm:prSet>
      <dgm:spPr/>
    </dgm:pt>
    <dgm:pt modelId="{4A3C4733-3E44-40ED-9783-9400E4296753}" type="pres">
      <dgm:prSet presAssocID="{BA1F8524-988E-42A1-A014-75767546EBFA}" presName="horzTwo" presStyleCnt="0"/>
      <dgm:spPr/>
    </dgm:pt>
  </dgm:ptLst>
  <dgm:cxnLst>
    <dgm:cxn modelId="{B7F3651E-DD8C-48C9-96EE-C30A1DC641EA}" srcId="{8CD85772-E196-4938-A786-845F5128CEA2}" destId="{BA1F8524-988E-42A1-A014-75767546EBFA}" srcOrd="3" destOrd="0" parTransId="{33D6BA39-5128-4F67-83A4-889DA33FABAD}" sibTransId="{4452D503-3A5F-4522-B843-53B1F5FAAE8C}"/>
    <dgm:cxn modelId="{F8185B3E-E513-42A3-BA9F-D1074D9AADD2}" srcId="{88BEC6BA-8E41-4DFD-9D11-5206C12FBAF3}" destId="{8CD85772-E196-4938-A786-845F5128CEA2}" srcOrd="1" destOrd="0" parTransId="{B355F8D1-9F45-4B7E-B857-2958C55C3333}" sibTransId="{E38981E7-79AD-45ED-8CD7-0ED47FB48EAB}"/>
    <dgm:cxn modelId="{34DAB05E-9B91-4A82-9FB6-44F839CF82FF}" srcId="{8CD85772-E196-4938-A786-845F5128CEA2}" destId="{E3B7C954-9982-46E4-826B-C546493729CB}" srcOrd="1" destOrd="0" parTransId="{8FD5C999-5EEA-4F9D-B76D-7A072683E2E0}" sibTransId="{44ED8872-2258-4831-8398-9D67A1820232}"/>
    <dgm:cxn modelId="{48544365-CECD-40AF-B137-9D62FC10E6D4}" type="presOf" srcId="{8CD85772-E196-4938-A786-845F5128CEA2}" destId="{2E3B0F54-66A0-445D-B268-B515C1514E5D}" srcOrd="0" destOrd="0" presId="urn:microsoft.com/office/officeart/2005/8/layout/hierarchy4"/>
    <dgm:cxn modelId="{5091EE49-BD44-4620-B7E7-CD9B756EAD4A}" type="presOf" srcId="{E3B7C954-9982-46E4-826B-C546493729CB}" destId="{888B52B9-8D8C-493B-8933-CE151EBF1AE4}" srcOrd="0" destOrd="0" presId="urn:microsoft.com/office/officeart/2005/8/layout/hierarchy4"/>
    <dgm:cxn modelId="{BA9F6D6C-6CBF-4971-B137-12C8DC0C9EB3}" srcId="{8CD85772-E196-4938-A786-845F5128CEA2}" destId="{CE37F27B-DD81-4170-99FF-DDDBD3C641F1}" srcOrd="2" destOrd="0" parTransId="{F9EC91C5-47A7-4A43-AF6F-136B11F2DF8A}" sibTransId="{AEF1240A-ED10-447C-95A2-8308C447642D}"/>
    <dgm:cxn modelId="{963F7C53-963B-49A2-B2FB-BF8F6913128B}" type="presOf" srcId="{EBB9DBC2-DEF3-41E1-8D94-2D11B61023CA}" destId="{375FA822-3A0B-4DE8-9D2E-69EEBBD7E5B2}" srcOrd="0" destOrd="0" presId="urn:microsoft.com/office/officeart/2005/8/layout/hierarchy4"/>
    <dgm:cxn modelId="{F488438F-085A-4F76-B9F0-E1DB901301AE}" type="presOf" srcId="{BA1F8524-988E-42A1-A014-75767546EBFA}" destId="{5450E8D4-D451-4B31-9326-8E64D9DFBAA0}" srcOrd="0" destOrd="0" presId="urn:microsoft.com/office/officeart/2005/8/layout/hierarchy4"/>
    <dgm:cxn modelId="{35BA059E-FA91-4717-8266-194BCADAB244}" type="presOf" srcId="{88BEC6BA-8E41-4DFD-9D11-5206C12FBAF3}" destId="{BF3BDBD0-8FEB-4E78-8844-35CDFBBF677A}" srcOrd="0" destOrd="0" presId="urn:microsoft.com/office/officeart/2005/8/layout/hierarchy4"/>
    <dgm:cxn modelId="{A4C5E1AD-B30D-45BF-8213-EF05FCCAFC27}" type="presOf" srcId="{989BC7C9-0194-4E3F-B061-969755A5F717}" destId="{0074B24C-1FBA-4A3B-AEAA-460417BC9B08}" srcOrd="0" destOrd="0" presId="urn:microsoft.com/office/officeart/2005/8/layout/hierarchy4"/>
    <dgm:cxn modelId="{232A84B6-4E59-4368-AC11-4D0A7A2325BE}" type="presOf" srcId="{CE37F27B-DD81-4170-99FF-DDDBD3C641F1}" destId="{15AA0D06-F7C8-4D67-BBEF-06D77003431D}" srcOrd="0" destOrd="0" presId="urn:microsoft.com/office/officeart/2005/8/layout/hierarchy4"/>
    <dgm:cxn modelId="{DC0A6EC4-FCC2-4093-9465-47E5B0C83F75}" srcId="{88BEC6BA-8E41-4DFD-9D11-5206C12FBAF3}" destId="{989BC7C9-0194-4E3F-B061-969755A5F717}" srcOrd="0" destOrd="0" parTransId="{0777C508-33B2-447F-88D1-A3CC6C786EB5}" sibTransId="{B330F584-BA3A-4979-93FD-C41FF29D5146}"/>
    <dgm:cxn modelId="{BB0F23CD-3C12-4A28-8168-F4C8643BD342}" srcId="{8CD85772-E196-4938-A786-845F5128CEA2}" destId="{EBB9DBC2-DEF3-41E1-8D94-2D11B61023CA}" srcOrd="0" destOrd="0" parTransId="{D26A2A9E-F028-435B-94DC-92EF02A05497}" sibTransId="{49D55049-4536-43F4-BCC5-3BF701CA75CA}"/>
    <dgm:cxn modelId="{6C8A8A21-4E47-4121-9943-72A20ADD3E8D}" type="presParOf" srcId="{BF3BDBD0-8FEB-4E78-8844-35CDFBBF677A}" destId="{B5D32F2B-0D7C-4F5C-A56F-C162EDB0EEB4}" srcOrd="0" destOrd="0" presId="urn:microsoft.com/office/officeart/2005/8/layout/hierarchy4"/>
    <dgm:cxn modelId="{8A5CABD1-12B3-4E9B-9273-DE30BA8ABDEF}" type="presParOf" srcId="{B5D32F2B-0D7C-4F5C-A56F-C162EDB0EEB4}" destId="{0074B24C-1FBA-4A3B-AEAA-460417BC9B08}" srcOrd="0" destOrd="0" presId="urn:microsoft.com/office/officeart/2005/8/layout/hierarchy4"/>
    <dgm:cxn modelId="{0F56AB73-11B6-453A-A935-7A1611846F2C}" type="presParOf" srcId="{B5D32F2B-0D7C-4F5C-A56F-C162EDB0EEB4}" destId="{55487BEA-025F-4332-B7FF-94D221558909}" srcOrd="1" destOrd="0" presId="urn:microsoft.com/office/officeart/2005/8/layout/hierarchy4"/>
    <dgm:cxn modelId="{847821BB-A343-4139-8038-7BC3040F327F}" type="presParOf" srcId="{BF3BDBD0-8FEB-4E78-8844-35CDFBBF677A}" destId="{B47A7149-C342-451C-9B96-CD308B25F0C9}" srcOrd="1" destOrd="0" presId="urn:microsoft.com/office/officeart/2005/8/layout/hierarchy4"/>
    <dgm:cxn modelId="{FB443F80-E7F0-4993-B5CD-60E28F0B3721}" type="presParOf" srcId="{BF3BDBD0-8FEB-4E78-8844-35CDFBBF677A}" destId="{15885C2A-7748-4AB8-8C40-7CB90B01E050}" srcOrd="2" destOrd="0" presId="urn:microsoft.com/office/officeart/2005/8/layout/hierarchy4"/>
    <dgm:cxn modelId="{17C97684-50A4-4BCD-B7E5-8FEBDFDFE52B}" type="presParOf" srcId="{15885C2A-7748-4AB8-8C40-7CB90B01E050}" destId="{2E3B0F54-66A0-445D-B268-B515C1514E5D}" srcOrd="0" destOrd="0" presId="urn:microsoft.com/office/officeart/2005/8/layout/hierarchy4"/>
    <dgm:cxn modelId="{28D65C40-C1EF-48DD-8698-F1251FC6E24C}" type="presParOf" srcId="{15885C2A-7748-4AB8-8C40-7CB90B01E050}" destId="{410FF980-5CE0-428E-BC76-20D03A9C314E}" srcOrd="1" destOrd="0" presId="urn:microsoft.com/office/officeart/2005/8/layout/hierarchy4"/>
    <dgm:cxn modelId="{065D007A-C656-489B-A3AB-909180AB8B7E}" type="presParOf" srcId="{15885C2A-7748-4AB8-8C40-7CB90B01E050}" destId="{F5F8B9DB-5A48-4DDB-BA45-5F240813825B}" srcOrd="2" destOrd="0" presId="urn:microsoft.com/office/officeart/2005/8/layout/hierarchy4"/>
    <dgm:cxn modelId="{4040BC0D-FB4B-4CC1-BBD8-8E52D8023A1C}" type="presParOf" srcId="{F5F8B9DB-5A48-4DDB-BA45-5F240813825B}" destId="{03D3CCA9-70A2-4704-8C91-C307ED6BB65B}" srcOrd="0" destOrd="0" presId="urn:microsoft.com/office/officeart/2005/8/layout/hierarchy4"/>
    <dgm:cxn modelId="{9DD223FE-15F8-49ED-8FEA-9D75646CEEA9}" type="presParOf" srcId="{03D3CCA9-70A2-4704-8C91-C307ED6BB65B}" destId="{375FA822-3A0B-4DE8-9D2E-69EEBBD7E5B2}" srcOrd="0" destOrd="0" presId="urn:microsoft.com/office/officeart/2005/8/layout/hierarchy4"/>
    <dgm:cxn modelId="{F47C3FCF-99C7-4526-9E46-7DBC41CD9593}" type="presParOf" srcId="{03D3CCA9-70A2-4704-8C91-C307ED6BB65B}" destId="{4810D169-8461-44C5-83A8-F0CF01329A8C}" srcOrd="1" destOrd="0" presId="urn:microsoft.com/office/officeart/2005/8/layout/hierarchy4"/>
    <dgm:cxn modelId="{B8F23F6A-B7B4-4694-83F6-66CEC77817E4}" type="presParOf" srcId="{F5F8B9DB-5A48-4DDB-BA45-5F240813825B}" destId="{BAD0237B-7711-4B9C-BFEB-F3C4D3B6FDDB}" srcOrd="1" destOrd="0" presId="urn:microsoft.com/office/officeart/2005/8/layout/hierarchy4"/>
    <dgm:cxn modelId="{4EF09737-1912-420F-AD28-F46AEE1CD60C}" type="presParOf" srcId="{F5F8B9DB-5A48-4DDB-BA45-5F240813825B}" destId="{61D8093D-FB5A-4182-93E4-E534A27B1CE7}" srcOrd="2" destOrd="0" presId="urn:microsoft.com/office/officeart/2005/8/layout/hierarchy4"/>
    <dgm:cxn modelId="{E7C85ABB-1C6A-4E16-9548-5310C459A1D8}" type="presParOf" srcId="{61D8093D-FB5A-4182-93E4-E534A27B1CE7}" destId="{888B52B9-8D8C-493B-8933-CE151EBF1AE4}" srcOrd="0" destOrd="0" presId="urn:microsoft.com/office/officeart/2005/8/layout/hierarchy4"/>
    <dgm:cxn modelId="{2135A544-3828-404B-88D7-1693507A3379}" type="presParOf" srcId="{61D8093D-FB5A-4182-93E4-E534A27B1CE7}" destId="{98741B6A-7E97-40BE-A9D8-11506ECD98DE}" srcOrd="1" destOrd="0" presId="urn:microsoft.com/office/officeart/2005/8/layout/hierarchy4"/>
    <dgm:cxn modelId="{D4D24C5E-73DE-46ED-9255-587FC137BBA8}" type="presParOf" srcId="{F5F8B9DB-5A48-4DDB-BA45-5F240813825B}" destId="{9CBEE4CF-E9FA-4D0B-A384-46A9E5EE067C}" srcOrd="3" destOrd="0" presId="urn:microsoft.com/office/officeart/2005/8/layout/hierarchy4"/>
    <dgm:cxn modelId="{32416664-6813-4DE4-AD19-47B2BEE36043}" type="presParOf" srcId="{F5F8B9DB-5A48-4DDB-BA45-5F240813825B}" destId="{CAB4FB4A-9F66-45EA-B62C-7257C8B2F078}" srcOrd="4" destOrd="0" presId="urn:microsoft.com/office/officeart/2005/8/layout/hierarchy4"/>
    <dgm:cxn modelId="{82A66190-02CB-4473-B9DC-2E0052D4C8D4}" type="presParOf" srcId="{CAB4FB4A-9F66-45EA-B62C-7257C8B2F078}" destId="{15AA0D06-F7C8-4D67-BBEF-06D77003431D}" srcOrd="0" destOrd="0" presId="urn:microsoft.com/office/officeart/2005/8/layout/hierarchy4"/>
    <dgm:cxn modelId="{5B09E2CC-9D3C-4AA5-97C3-8218BE217C23}" type="presParOf" srcId="{CAB4FB4A-9F66-45EA-B62C-7257C8B2F078}" destId="{B10D76A6-81D7-4DB0-93E7-E325B6C2A752}" srcOrd="1" destOrd="0" presId="urn:microsoft.com/office/officeart/2005/8/layout/hierarchy4"/>
    <dgm:cxn modelId="{CE8596F4-C5E5-4B0C-8B9C-1E0608A481B1}" type="presParOf" srcId="{F5F8B9DB-5A48-4DDB-BA45-5F240813825B}" destId="{00D1A290-0514-4A14-AB50-56BE733EE913}" srcOrd="5" destOrd="0" presId="urn:microsoft.com/office/officeart/2005/8/layout/hierarchy4"/>
    <dgm:cxn modelId="{141A52F1-7401-447E-A53D-5F1FC09A0CDB}" type="presParOf" srcId="{F5F8B9DB-5A48-4DDB-BA45-5F240813825B}" destId="{F279A8ED-27F1-4E98-856E-CD6B01D22819}" srcOrd="6" destOrd="0" presId="urn:microsoft.com/office/officeart/2005/8/layout/hierarchy4"/>
    <dgm:cxn modelId="{38E7E823-0410-4FDF-BF3B-912FFF8E5016}" type="presParOf" srcId="{F279A8ED-27F1-4E98-856E-CD6B01D22819}" destId="{5450E8D4-D451-4B31-9326-8E64D9DFBAA0}" srcOrd="0" destOrd="0" presId="urn:microsoft.com/office/officeart/2005/8/layout/hierarchy4"/>
    <dgm:cxn modelId="{46106CC4-A68E-4C47-8A41-699A9EF285C2}" type="presParOf" srcId="{F279A8ED-27F1-4E98-856E-CD6B01D22819}" destId="{4A3C4733-3E44-40ED-9783-9400E429675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FB6B-3D6C-4F60-996B-998BCF9B946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A7126450-D082-49A6-A829-1EE64D8AE891}">
      <dgm:prSet phldrT="[Text]"/>
      <dgm:spPr>
        <a:xfrm>
          <a:off x="4026" y="791"/>
          <a:ext cx="1559067"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Historical Cost</a:t>
          </a:r>
        </a:p>
      </dgm:t>
    </dgm:pt>
    <dgm:pt modelId="{8F68C21F-EF4B-4EDD-BC27-2535274DB832}" type="parTrans" cxnId="{F9450C7E-61CE-46F6-A638-F5EF1BDE23C9}">
      <dgm:prSet/>
      <dgm:spPr/>
      <dgm:t>
        <a:bodyPr/>
        <a:lstStyle/>
        <a:p>
          <a:endParaRPr lang="en-US"/>
        </a:p>
      </dgm:t>
    </dgm:pt>
    <dgm:pt modelId="{A912B48E-8A6A-4EC5-A04D-BE789B04E925}" type="sibTrans" cxnId="{F9450C7E-61CE-46F6-A638-F5EF1BDE23C9}">
      <dgm:prSet/>
      <dgm:spPr/>
      <dgm:t>
        <a:bodyPr/>
        <a:lstStyle/>
        <a:p>
          <a:endParaRPr lang="en-US"/>
        </a:p>
      </dgm:t>
    </dgm:pt>
    <dgm:pt modelId="{00E43A45-A29B-496A-9273-CD0C491F4E61}">
      <dgm:prSet/>
      <dgm:spPr>
        <a:xfrm>
          <a:off x="182501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Cost of Fulfillment</a:t>
          </a:r>
        </a:p>
      </dgm:t>
    </dgm:pt>
    <dgm:pt modelId="{6A48E81A-6728-4860-9EDF-07DA11BB3681}" type="parTrans" cxnId="{B605A333-5B00-4DE2-A5A8-06962DD25823}">
      <dgm:prSet/>
      <dgm:spPr/>
      <dgm:t>
        <a:bodyPr/>
        <a:lstStyle/>
        <a:p>
          <a:endParaRPr lang="en-US"/>
        </a:p>
      </dgm:t>
    </dgm:pt>
    <dgm:pt modelId="{BFB0A14D-319B-4794-8030-8D428F36246E}" type="sibTrans" cxnId="{B605A333-5B00-4DE2-A5A8-06962DD25823}">
      <dgm:prSet/>
      <dgm:spPr/>
      <dgm:t>
        <a:bodyPr/>
        <a:lstStyle/>
        <a:p>
          <a:endParaRPr lang="en-US"/>
        </a:p>
      </dgm:t>
    </dgm:pt>
    <dgm:pt modelId="{B8B78EB5-C101-499E-8246-CAFDD3F36EDB}">
      <dgm:prSet/>
      <dgm:spPr>
        <a:xfrm>
          <a:off x="351504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Market Value</a:t>
          </a:r>
        </a:p>
      </dgm:t>
    </dgm:pt>
    <dgm:pt modelId="{52B6498D-E51C-4410-903E-0A85E356EF7C}" type="parTrans" cxnId="{73A0D8B9-F5D7-4F85-9234-AB50F1569B29}">
      <dgm:prSet/>
      <dgm:spPr/>
      <dgm:t>
        <a:bodyPr/>
        <a:lstStyle/>
        <a:p>
          <a:endParaRPr lang="en-US"/>
        </a:p>
      </dgm:t>
    </dgm:pt>
    <dgm:pt modelId="{107EDFE6-38EE-46C9-ACDA-20A96CDEF303}" type="sibTrans" cxnId="{73A0D8B9-F5D7-4F85-9234-AB50F1569B29}">
      <dgm:prSet/>
      <dgm:spPr/>
      <dgm:t>
        <a:bodyPr/>
        <a:lstStyle/>
        <a:p>
          <a:endParaRPr lang="en-US"/>
        </a:p>
      </dgm:t>
    </dgm:pt>
    <dgm:pt modelId="{05D90C3C-3EA9-4ABA-86D3-EE44884A9541}">
      <dgm:prSet/>
      <dgm:spPr>
        <a:xfrm>
          <a:off x="5205076"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Cost of Release</a:t>
          </a:r>
        </a:p>
      </dgm:t>
    </dgm:pt>
    <dgm:pt modelId="{9214FA24-67B7-4C19-BF22-EE234013D18C}" type="parTrans" cxnId="{62424EA0-00A6-4251-9305-00512D3F2F45}">
      <dgm:prSet/>
      <dgm:spPr/>
      <dgm:t>
        <a:bodyPr/>
        <a:lstStyle/>
        <a:p>
          <a:endParaRPr lang="en-US"/>
        </a:p>
      </dgm:t>
    </dgm:pt>
    <dgm:pt modelId="{1DAC61C4-FA2A-4B31-A436-777B21023A73}" type="sibTrans" cxnId="{62424EA0-00A6-4251-9305-00512D3F2F45}">
      <dgm:prSet/>
      <dgm:spPr/>
      <dgm:t>
        <a:bodyPr/>
        <a:lstStyle/>
        <a:p>
          <a:endParaRPr lang="en-US"/>
        </a:p>
      </dgm:t>
    </dgm:pt>
    <dgm:pt modelId="{A6EC8653-4692-4290-ACA2-8FF9200450D5}">
      <dgm:prSet/>
      <dgm:spPr>
        <a:xfrm>
          <a:off x="6895105"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Assumption Price</a:t>
          </a:r>
        </a:p>
      </dgm:t>
    </dgm:pt>
    <dgm:pt modelId="{61733BA4-2E4D-4266-BE5B-E8EF45C58AEC}" type="parTrans" cxnId="{D0837C1D-1DEC-46C2-A1B0-4BB9CD1B2D25}">
      <dgm:prSet/>
      <dgm:spPr/>
      <dgm:t>
        <a:bodyPr/>
        <a:lstStyle/>
        <a:p>
          <a:endParaRPr lang="en-US"/>
        </a:p>
      </dgm:t>
    </dgm:pt>
    <dgm:pt modelId="{7C2FA2BB-3950-4CC3-88C7-A0227C2C16FD}" type="sibTrans" cxnId="{D0837C1D-1DEC-46C2-A1B0-4BB9CD1B2D25}">
      <dgm:prSet/>
      <dgm:spPr/>
      <dgm:t>
        <a:bodyPr/>
        <a:lstStyle/>
        <a:p>
          <a:endParaRPr lang="en-US"/>
        </a:p>
      </dgm:t>
    </dgm:pt>
    <dgm:pt modelId="{94A85D9D-6907-4836-9CA3-86F4A6552C03}">
      <dgm:prSet/>
      <dgm:spPr>
        <a:xfrm>
          <a:off x="1825017" y="791"/>
          <a:ext cx="6629155"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Current Value</a:t>
          </a:r>
        </a:p>
      </dgm:t>
    </dgm:pt>
    <dgm:pt modelId="{7D424422-7077-4E14-A2F7-6893A2D693AE}" type="parTrans" cxnId="{BBA21BC8-CAF7-4444-8931-FD75EC7ED750}">
      <dgm:prSet/>
      <dgm:spPr/>
      <dgm:t>
        <a:bodyPr/>
        <a:lstStyle/>
        <a:p>
          <a:endParaRPr lang="en-US"/>
        </a:p>
      </dgm:t>
    </dgm:pt>
    <dgm:pt modelId="{7DC0754F-5680-4846-B852-B7500DFF65E9}" type="sibTrans" cxnId="{BBA21BC8-CAF7-4444-8931-FD75EC7ED750}">
      <dgm:prSet/>
      <dgm:spPr/>
      <dgm:t>
        <a:bodyPr/>
        <a:lstStyle/>
        <a:p>
          <a:endParaRPr lang="en-US"/>
        </a:p>
      </dgm:t>
    </dgm:pt>
    <dgm:pt modelId="{B9077DE0-484B-40AE-9D22-BD4F55AD7006}" type="pres">
      <dgm:prSet presAssocID="{2237FB6B-3D6C-4F60-996B-998BCF9B9460}" presName="Name0" presStyleCnt="0">
        <dgm:presLayoutVars>
          <dgm:chPref val="1"/>
          <dgm:dir/>
          <dgm:animOne val="branch"/>
          <dgm:animLvl val="lvl"/>
          <dgm:resizeHandles/>
        </dgm:presLayoutVars>
      </dgm:prSet>
      <dgm:spPr/>
    </dgm:pt>
    <dgm:pt modelId="{1E1E477F-4DA7-4B1C-A11C-8F01B212AB5A}" type="pres">
      <dgm:prSet presAssocID="{A7126450-D082-49A6-A829-1EE64D8AE891}" presName="vertOne" presStyleCnt="0"/>
      <dgm:spPr/>
    </dgm:pt>
    <dgm:pt modelId="{0DB791D1-F877-4B34-98AF-353BAF509AE3}" type="pres">
      <dgm:prSet presAssocID="{A7126450-D082-49A6-A829-1EE64D8AE891}" presName="txOne" presStyleLbl="node0" presStyleIdx="0" presStyleCnt="2">
        <dgm:presLayoutVars>
          <dgm:chPref val="3"/>
        </dgm:presLayoutVars>
      </dgm:prSet>
      <dgm:spPr/>
    </dgm:pt>
    <dgm:pt modelId="{FDCBB103-0628-4BC1-805A-3D9D01D92B8E}" type="pres">
      <dgm:prSet presAssocID="{A7126450-D082-49A6-A829-1EE64D8AE891}" presName="horzOne" presStyleCnt="0"/>
      <dgm:spPr/>
    </dgm:pt>
    <dgm:pt modelId="{A1BA05E0-3915-4047-9A43-41228B7B2365}" type="pres">
      <dgm:prSet presAssocID="{A912B48E-8A6A-4EC5-A04D-BE789B04E925}" presName="sibSpaceOne" presStyleCnt="0"/>
      <dgm:spPr/>
    </dgm:pt>
    <dgm:pt modelId="{80932BA9-65B8-4CAD-A71F-C93C7346463D}" type="pres">
      <dgm:prSet presAssocID="{94A85D9D-6907-4836-9CA3-86F4A6552C03}" presName="vertOne" presStyleCnt="0"/>
      <dgm:spPr/>
    </dgm:pt>
    <dgm:pt modelId="{3BED9DC9-B932-4CCA-860C-43FC49DE46F7}" type="pres">
      <dgm:prSet presAssocID="{94A85D9D-6907-4836-9CA3-86F4A6552C03}" presName="txOne" presStyleLbl="node0" presStyleIdx="1" presStyleCnt="2">
        <dgm:presLayoutVars>
          <dgm:chPref val="3"/>
        </dgm:presLayoutVars>
      </dgm:prSet>
      <dgm:spPr/>
    </dgm:pt>
    <dgm:pt modelId="{50BE48BB-2ABA-4186-B0B8-919DF5E19688}" type="pres">
      <dgm:prSet presAssocID="{94A85D9D-6907-4836-9CA3-86F4A6552C03}" presName="parTransOne" presStyleCnt="0"/>
      <dgm:spPr/>
    </dgm:pt>
    <dgm:pt modelId="{E5E91059-FAAB-4EFD-9CCD-5C87C7B3C942}" type="pres">
      <dgm:prSet presAssocID="{94A85D9D-6907-4836-9CA3-86F4A6552C03}" presName="horzOne" presStyleCnt="0"/>
      <dgm:spPr/>
    </dgm:pt>
    <dgm:pt modelId="{A8CC6ECF-2EA4-4574-8D04-D2BB4F120CF0}" type="pres">
      <dgm:prSet presAssocID="{00E43A45-A29B-496A-9273-CD0C491F4E61}" presName="vertTwo" presStyleCnt="0"/>
      <dgm:spPr/>
    </dgm:pt>
    <dgm:pt modelId="{159BE8D3-3362-4551-A293-F5DA44338801}" type="pres">
      <dgm:prSet presAssocID="{00E43A45-A29B-496A-9273-CD0C491F4E61}" presName="txTwo" presStyleLbl="node2" presStyleIdx="0" presStyleCnt="4">
        <dgm:presLayoutVars>
          <dgm:chPref val="3"/>
        </dgm:presLayoutVars>
      </dgm:prSet>
      <dgm:spPr/>
    </dgm:pt>
    <dgm:pt modelId="{4C917892-8E66-407D-B8EB-02B43CB8BD75}" type="pres">
      <dgm:prSet presAssocID="{00E43A45-A29B-496A-9273-CD0C491F4E61}" presName="horzTwo" presStyleCnt="0"/>
      <dgm:spPr/>
    </dgm:pt>
    <dgm:pt modelId="{AA01C88A-7B7A-43F9-A08E-1EFE37D3B6BE}" type="pres">
      <dgm:prSet presAssocID="{BFB0A14D-319B-4794-8030-8D428F36246E}" presName="sibSpaceTwo" presStyleCnt="0"/>
      <dgm:spPr/>
    </dgm:pt>
    <dgm:pt modelId="{F7FFD103-A617-4D75-80E6-A015869DBC6E}" type="pres">
      <dgm:prSet presAssocID="{B8B78EB5-C101-499E-8246-CAFDD3F36EDB}" presName="vertTwo" presStyleCnt="0"/>
      <dgm:spPr/>
    </dgm:pt>
    <dgm:pt modelId="{5AC1C8DC-4E1F-491D-9734-4DA4F4C54B46}" type="pres">
      <dgm:prSet presAssocID="{B8B78EB5-C101-499E-8246-CAFDD3F36EDB}" presName="txTwo" presStyleLbl="node2" presStyleIdx="1" presStyleCnt="4">
        <dgm:presLayoutVars>
          <dgm:chPref val="3"/>
        </dgm:presLayoutVars>
      </dgm:prSet>
      <dgm:spPr/>
    </dgm:pt>
    <dgm:pt modelId="{05755481-9B73-44BF-A95A-7BD701E88E85}" type="pres">
      <dgm:prSet presAssocID="{B8B78EB5-C101-499E-8246-CAFDD3F36EDB}" presName="horzTwo" presStyleCnt="0"/>
      <dgm:spPr/>
    </dgm:pt>
    <dgm:pt modelId="{E8A962B4-D395-4717-BDB7-57FF87C1B5E7}" type="pres">
      <dgm:prSet presAssocID="{107EDFE6-38EE-46C9-ACDA-20A96CDEF303}" presName="sibSpaceTwo" presStyleCnt="0"/>
      <dgm:spPr/>
    </dgm:pt>
    <dgm:pt modelId="{A9B5F815-6400-48C1-9042-7099EF9A0C47}" type="pres">
      <dgm:prSet presAssocID="{05D90C3C-3EA9-4ABA-86D3-EE44884A9541}" presName="vertTwo" presStyleCnt="0"/>
      <dgm:spPr/>
    </dgm:pt>
    <dgm:pt modelId="{77292B3A-20AE-465E-8D59-A36D8B453272}" type="pres">
      <dgm:prSet presAssocID="{05D90C3C-3EA9-4ABA-86D3-EE44884A9541}" presName="txTwo" presStyleLbl="node2" presStyleIdx="2" presStyleCnt="4">
        <dgm:presLayoutVars>
          <dgm:chPref val="3"/>
        </dgm:presLayoutVars>
      </dgm:prSet>
      <dgm:spPr/>
    </dgm:pt>
    <dgm:pt modelId="{980E638A-17DA-4403-A731-4A2328BD418C}" type="pres">
      <dgm:prSet presAssocID="{05D90C3C-3EA9-4ABA-86D3-EE44884A9541}" presName="horzTwo" presStyleCnt="0"/>
      <dgm:spPr/>
    </dgm:pt>
    <dgm:pt modelId="{48EDF16D-C684-4DAD-BAE8-5B84FFC1D085}" type="pres">
      <dgm:prSet presAssocID="{1DAC61C4-FA2A-4B31-A436-777B21023A73}" presName="sibSpaceTwo" presStyleCnt="0"/>
      <dgm:spPr/>
    </dgm:pt>
    <dgm:pt modelId="{AF109333-7144-429C-9166-097CF09C0836}" type="pres">
      <dgm:prSet presAssocID="{A6EC8653-4692-4290-ACA2-8FF9200450D5}" presName="vertTwo" presStyleCnt="0"/>
      <dgm:spPr/>
    </dgm:pt>
    <dgm:pt modelId="{6BE5C322-0FCC-458F-BE0D-092C8D2146C1}" type="pres">
      <dgm:prSet presAssocID="{A6EC8653-4692-4290-ACA2-8FF9200450D5}" presName="txTwo" presStyleLbl="node2" presStyleIdx="3" presStyleCnt="4">
        <dgm:presLayoutVars>
          <dgm:chPref val="3"/>
        </dgm:presLayoutVars>
      </dgm:prSet>
      <dgm:spPr/>
    </dgm:pt>
    <dgm:pt modelId="{685027BF-CF7D-4F93-8083-2C6CCDFCFDDE}" type="pres">
      <dgm:prSet presAssocID="{A6EC8653-4692-4290-ACA2-8FF9200450D5}" presName="horzTwo" presStyleCnt="0"/>
      <dgm:spPr/>
    </dgm:pt>
  </dgm:ptLst>
  <dgm:cxnLst>
    <dgm:cxn modelId="{AFA1800A-0F4F-4FD1-835B-47077F53E249}" type="presOf" srcId="{A7126450-D082-49A6-A829-1EE64D8AE891}" destId="{0DB791D1-F877-4B34-98AF-353BAF509AE3}" srcOrd="0" destOrd="0" presId="urn:microsoft.com/office/officeart/2005/8/layout/hierarchy4"/>
    <dgm:cxn modelId="{ABEACC11-6C3E-402B-8EFA-960175AA04E2}" type="presOf" srcId="{2237FB6B-3D6C-4F60-996B-998BCF9B9460}" destId="{B9077DE0-484B-40AE-9D22-BD4F55AD7006}" srcOrd="0" destOrd="0" presId="urn:microsoft.com/office/officeart/2005/8/layout/hierarchy4"/>
    <dgm:cxn modelId="{D0837C1D-1DEC-46C2-A1B0-4BB9CD1B2D25}" srcId="{94A85D9D-6907-4836-9CA3-86F4A6552C03}" destId="{A6EC8653-4692-4290-ACA2-8FF9200450D5}" srcOrd="3" destOrd="0" parTransId="{61733BA4-2E4D-4266-BE5B-E8EF45C58AEC}" sibTransId="{7C2FA2BB-3950-4CC3-88C7-A0227C2C16FD}"/>
    <dgm:cxn modelId="{1593B52D-53E5-4270-ACAD-03AA03705AF7}" type="presOf" srcId="{00E43A45-A29B-496A-9273-CD0C491F4E61}" destId="{159BE8D3-3362-4551-A293-F5DA44338801}" srcOrd="0" destOrd="0" presId="urn:microsoft.com/office/officeart/2005/8/layout/hierarchy4"/>
    <dgm:cxn modelId="{B605A333-5B00-4DE2-A5A8-06962DD25823}" srcId="{94A85D9D-6907-4836-9CA3-86F4A6552C03}" destId="{00E43A45-A29B-496A-9273-CD0C491F4E61}" srcOrd="0" destOrd="0" parTransId="{6A48E81A-6728-4860-9EDF-07DA11BB3681}" sibTransId="{BFB0A14D-319B-4794-8030-8D428F36246E}"/>
    <dgm:cxn modelId="{67564B6F-F7E2-41BC-B631-41120CBF7949}" type="presOf" srcId="{B8B78EB5-C101-499E-8246-CAFDD3F36EDB}" destId="{5AC1C8DC-4E1F-491D-9734-4DA4F4C54B46}" srcOrd="0" destOrd="0" presId="urn:microsoft.com/office/officeart/2005/8/layout/hierarchy4"/>
    <dgm:cxn modelId="{F9450C7E-61CE-46F6-A638-F5EF1BDE23C9}" srcId="{2237FB6B-3D6C-4F60-996B-998BCF9B9460}" destId="{A7126450-D082-49A6-A829-1EE64D8AE891}" srcOrd="0" destOrd="0" parTransId="{8F68C21F-EF4B-4EDD-BC27-2535274DB832}" sibTransId="{A912B48E-8A6A-4EC5-A04D-BE789B04E925}"/>
    <dgm:cxn modelId="{5A62789E-4E41-44EC-8904-F0082675D8C8}" type="presOf" srcId="{A6EC8653-4692-4290-ACA2-8FF9200450D5}" destId="{6BE5C322-0FCC-458F-BE0D-092C8D2146C1}" srcOrd="0" destOrd="0" presId="urn:microsoft.com/office/officeart/2005/8/layout/hierarchy4"/>
    <dgm:cxn modelId="{62424EA0-00A6-4251-9305-00512D3F2F45}" srcId="{94A85D9D-6907-4836-9CA3-86F4A6552C03}" destId="{05D90C3C-3EA9-4ABA-86D3-EE44884A9541}" srcOrd="2" destOrd="0" parTransId="{9214FA24-67B7-4C19-BF22-EE234013D18C}" sibTransId="{1DAC61C4-FA2A-4B31-A436-777B21023A73}"/>
    <dgm:cxn modelId="{81DCAAB5-6AC3-425A-850E-A2C48A48AD33}" type="presOf" srcId="{94A85D9D-6907-4836-9CA3-86F4A6552C03}" destId="{3BED9DC9-B932-4CCA-860C-43FC49DE46F7}" srcOrd="0" destOrd="0" presId="urn:microsoft.com/office/officeart/2005/8/layout/hierarchy4"/>
    <dgm:cxn modelId="{73A0D8B9-F5D7-4F85-9234-AB50F1569B29}" srcId="{94A85D9D-6907-4836-9CA3-86F4A6552C03}" destId="{B8B78EB5-C101-499E-8246-CAFDD3F36EDB}" srcOrd="1" destOrd="0" parTransId="{52B6498D-E51C-4410-903E-0A85E356EF7C}" sibTransId="{107EDFE6-38EE-46C9-ACDA-20A96CDEF303}"/>
    <dgm:cxn modelId="{BBA21BC8-CAF7-4444-8931-FD75EC7ED750}" srcId="{2237FB6B-3D6C-4F60-996B-998BCF9B9460}" destId="{94A85D9D-6907-4836-9CA3-86F4A6552C03}" srcOrd="1" destOrd="0" parTransId="{7D424422-7077-4E14-A2F7-6893A2D693AE}" sibTransId="{7DC0754F-5680-4846-B852-B7500DFF65E9}"/>
    <dgm:cxn modelId="{64FD07DB-B2F5-4748-83DC-C317BE46E8E1}" type="presOf" srcId="{05D90C3C-3EA9-4ABA-86D3-EE44884A9541}" destId="{77292B3A-20AE-465E-8D59-A36D8B453272}" srcOrd="0" destOrd="0" presId="urn:microsoft.com/office/officeart/2005/8/layout/hierarchy4"/>
    <dgm:cxn modelId="{84CA153C-BCF3-4101-9FF3-1CFF65B76D78}" type="presParOf" srcId="{B9077DE0-484B-40AE-9D22-BD4F55AD7006}" destId="{1E1E477F-4DA7-4B1C-A11C-8F01B212AB5A}" srcOrd="0" destOrd="0" presId="urn:microsoft.com/office/officeart/2005/8/layout/hierarchy4"/>
    <dgm:cxn modelId="{5533EB2F-C1A0-496A-B004-B528244BF001}" type="presParOf" srcId="{1E1E477F-4DA7-4B1C-A11C-8F01B212AB5A}" destId="{0DB791D1-F877-4B34-98AF-353BAF509AE3}" srcOrd="0" destOrd="0" presId="urn:microsoft.com/office/officeart/2005/8/layout/hierarchy4"/>
    <dgm:cxn modelId="{45DA66D5-377A-4779-96AC-921C6B21A2A1}" type="presParOf" srcId="{1E1E477F-4DA7-4B1C-A11C-8F01B212AB5A}" destId="{FDCBB103-0628-4BC1-805A-3D9D01D92B8E}" srcOrd="1" destOrd="0" presId="urn:microsoft.com/office/officeart/2005/8/layout/hierarchy4"/>
    <dgm:cxn modelId="{66701EA4-D0B5-41BC-9FE3-8656BD44EC95}" type="presParOf" srcId="{B9077DE0-484B-40AE-9D22-BD4F55AD7006}" destId="{A1BA05E0-3915-4047-9A43-41228B7B2365}" srcOrd="1" destOrd="0" presId="urn:microsoft.com/office/officeart/2005/8/layout/hierarchy4"/>
    <dgm:cxn modelId="{46288CA9-0EF7-4BAF-9BB1-BCB709652EC3}" type="presParOf" srcId="{B9077DE0-484B-40AE-9D22-BD4F55AD7006}" destId="{80932BA9-65B8-4CAD-A71F-C93C7346463D}" srcOrd="2" destOrd="0" presId="urn:microsoft.com/office/officeart/2005/8/layout/hierarchy4"/>
    <dgm:cxn modelId="{841CCC54-73D7-46C2-B772-A8AFA68E0090}" type="presParOf" srcId="{80932BA9-65B8-4CAD-A71F-C93C7346463D}" destId="{3BED9DC9-B932-4CCA-860C-43FC49DE46F7}" srcOrd="0" destOrd="0" presId="urn:microsoft.com/office/officeart/2005/8/layout/hierarchy4"/>
    <dgm:cxn modelId="{D5086937-19C8-473E-B94C-DC164A6EB3F8}" type="presParOf" srcId="{80932BA9-65B8-4CAD-A71F-C93C7346463D}" destId="{50BE48BB-2ABA-4186-B0B8-919DF5E19688}" srcOrd="1" destOrd="0" presId="urn:microsoft.com/office/officeart/2005/8/layout/hierarchy4"/>
    <dgm:cxn modelId="{08701AD6-1742-44A9-B40B-39DD6B97C570}" type="presParOf" srcId="{80932BA9-65B8-4CAD-A71F-C93C7346463D}" destId="{E5E91059-FAAB-4EFD-9CCD-5C87C7B3C942}" srcOrd="2" destOrd="0" presId="urn:microsoft.com/office/officeart/2005/8/layout/hierarchy4"/>
    <dgm:cxn modelId="{E7891F44-7EF3-4842-845D-CB425EFE1D88}" type="presParOf" srcId="{E5E91059-FAAB-4EFD-9CCD-5C87C7B3C942}" destId="{A8CC6ECF-2EA4-4574-8D04-D2BB4F120CF0}" srcOrd="0" destOrd="0" presId="urn:microsoft.com/office/officeart/2005/8/layout/hierarchy4"/>
    <dgm:cxn modelId="{34DF3011-AED0-437A-874B-C3B5A653381E}" type="presParOf" srcId="{A8CC6ECF-2EA4-4574-8D04-D2BB4F120CF0}" destId="{159BE8D3-3362-4551-A293-F5DA44338801}" srcOrd="0" destOrd="0" presId="urn:microsoft.com/office/officeart/2005/8/layout/hierarchy4"/>
    <dgm:cxn modelId="{2DA1BB2F-B777-4F90-9E72-8747EF5886F8}" type="presParOf" srcId="{A8CC6ECF-2EA4-4574-8D04-D2BB4F120CF0}" destId="{4C917892-8E66-407D-B8EB-02B43CB8BD75}" srcOrd="1" destOrd="0" presId="urn:microsoft.com/office/officeart/2005/8/layout/hierarchy4"/>
    <dgm:cxn modelId="{BD91BCF6-9E3B-4011-816B-487B62457423}" type="presParOf" srcId="{E5E91059-FAAB-4EFD-9CCD-5C87C7B3C942}" destId="{AA01C88A-7B7A-43F9-A08E-1EFE37D3B6BE}" srcOrd="1" destOrd="0" presId="urn:microsoft.com/office/officeart/2005/8/layout/hierarchy4"/>
    <dgm:cxn modelId="{2A849F5F-4990-4863-BF45-64CF6CDB4CB4}" type="presParOf" srcId="{E5E91059-FAAB-4EFD-9CCD-5C87C7B3C942}" destId="{F7FFD103-A617-4D75-80E6-A015869DBC6E}" srcOrd="2" destOrd="0" presId="urn:microsoft.com/office/officeart/2005/8/layout/hierarchy4"/>
    <dgm:cxn modelId="{676E5C47-E38E-4AC0-A5AC-173E1FBCE732}" type="presParOf" srcId="{F7FFD103-A617-4D75-80E6-A015869DBC6E}" destId="{5AC1C8DC-4E1F-491D-9734-4DA4F4C54B46}" srcOrd="0" destOrd="0" presId="urn:microsoft.com/office/officeart/2005/8/layout/hierarchy4"/>
    <dgm:cxn modelId="{59EFA8E2-590E-4253-A712-31B372C58949}" type="presParOf" srcId="{F7FFD103-A617-4D75-80E6-A015869DBC6E}" destId="{05755481-9B73-44BF-A95A-7BD701E88E85}" srcOrd="1" destOrd="0" presId="urn:microsoft.com/office/officeart/2005/8/layout/hierarchy4"/>
    <dgm:cxn modelId="{837D5E3C-92CD-46C8-A019-B0ECFA1A88AB}" type="presParOf" srcId="{E5E91059-FAAB-4EFD-9CCD-5C87C7B3C942}" destId="{E8A962B4-D395-4717-BDB7-57FF87C1B5E7}" srcOrd="3" destOrd="0" presId="urn:microsoft.com/office/officeart/2005/8/layout/hierarchy4"/>
    <dgm:cxn modelId="{15DC1ACD-AF72-4281-AD7B-4C3BE0464EDB}" type="presParOf" srcId="{E5E91059-FAAB-4EFD-9CCD-5C87C7B3C942}" destId="{A9B5F815-6400-48C1-9042-7099EF9A0C47}" srcOrd="4" destOrd="0" presId="urn:microsoft.com/office/officeart/2005/8/layout/hierarchy4"/>
    <dgm:cxn modelId="{8BB0AABE-06BF-41A3-BF2F-405347EA4747}" type="presParOf" srcId="{A9B5F815-6400-48C1-9042-7099EF9A0C47}" destId="{77292B3A-20AE-465E-8D59-A36D8B453272}" srcOrd="0" destOrd="0" presId="urn:microsoft.com/office/officeart/2005/8/layout/hierarchy4"/>
    <dgm:cxn modelId="{789E848A-2E70-4DE9-A34C-3FD84469661F}" type="presParOf" srcId="{A9B5F815-6400-48C1-9042-7099EF9A0C47}" destId="{980E638A-17DA-4403-A731-4A2328BD418C}" srcOrd="1" destOrd="0" presId="urn:microsoft.com/office/officeart/2005/8/layout/hierarchy4"/>
    <dgm:cxn modelId="{48F475F8-07A4-4FF2-822B-540EC7506F46}" type="presParOf" srcId="{E5E91059-FAAB-4EFD-9CCD-5C87C7B3C942}" destId="{48EDF16D-C684-4DAD-BAE8-5B84FFC1D085}" srcOrd="5" destOrd="0" presId="urn:microsoft.com/office/officeart/2005/8/layout/hierarchy4"/>
    <dgm:cxn modelId="{544FA9C6-54D8-4788-BE5D-EEDCC3998B01}" type="presParOf" srcId="{E5E91059-FAAB-4EFD-9CCD-5C87C7B3C942}" destId="{AF109333-7144-429C-9166-097CF09C0836}" srcOrd="6" destOrd="0" presId="urn:microsoft.com/office/officeart/2005/8/layout/hierarchy4"/>
    <dgm:cxn modelId="{4347CB60-9C79-4AC0-AC3D-54D34EAD6C49}" type="presParOf" srcId="{AF109333-7144-429C-9166-097CF09C0836}" destId="{6BE5C322-0FCC-458F-BE0D-092C8D2146C1}" srcOrd="0" destOrd="0" presId="urn:microsoft.com/office/officeart/2005/8/layout/hierarchy4"/>
    <dgm:cxn modelId="{EAC00F46-B99A-4B4F-9222-088AACCE4F3C}" type="presParOf" srcId="{AF109333-7144-429C-9166-097CF09C0836}" destId="{685027BF-CF7D-4F93-8083-2C6CCDFCFD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AC615-9B80-4B5B-B532-62B9C30CA09A}">
      <dsp:nvSpPr>
        <dsp:cNvPr id="0" name=""/>
        <dsp:cNvSpPr/>
      </dsp:nvSpPr>
      <dsp:spPr>
        <a:xfrm>
          <a:off x="1283251" y="311061"/>
          <a:ext cx="4509569" cy="4477999"/>
        </a:xfrm>
        <a:prstGeom prst="pie">
          <a:avLst>
            <a:gd name="adj1" fmla="val 16200000"/>
            <a:gd name="adj2" fmla="val 1980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Non-Exchange Transactions</a:t>
          </a:r>
        </a:p>
      </dsp:txBody>
      <dsp:txXfrm>
        <a:off x="3778973" y="931372"/>
        <a:ext cx="930051" cy="678519"/>
      </dsp:txXfrm>
    </dsp:sp>
    <dsp:sp modelId="{9FFBD99F-934C-414E-A0C6-76198785356F}">
      <dsp:nvSpPr>
        <dsp:cNvPr id="0" name=""/>
        <dsp:cNvSpPr/>
      </dsp:nvSpPr>
      <dsp:spPr>
        <a:xfrm>
          <a:off x="1165762" y="541891"/>
          <a:ext cx="4477999" cy="4477999"/>
        </a:xfrm>
        <a:prstGeom prst="pie">
          <a:avLst>
            <a:gd name="adj1" fmla="val 19800000"/>
            <a:gd name="adj2" fmla="val 180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Approved Budget</a:t>
          </a:r>
        </a:p>
      </dsp:txBody>
      <dsp:txXfrm>
        <a:off x="4429358" y="2460479"/>
        <a:ext cx="957465" cy="640823"/>
      </dsp:txXfrm>
    </dsp:sp>
    <dsp:sp modelId="{E3656638-88CC-4B98-BB09-24C550BE6233}">
      <dsp:nvSpPr>
        <dsp:cNvPr id="0" name=""/>
        <dsp:cNvSpPr/>
      </dsp:nvSpPr>
      <dsp:spPr>
        <a:xfrm>
          <a:off x="1165762" y="541891"/>
          <a:ext cx="4477999" cy="4477999"/>
        </a:xfrm>
        <a:prstGeom prst="pie">
          <a:avLst>
            <a:gd name="adj1" fmla="val 1800000"/>
            <a:gd name="adj2" fmla="val 540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Nature &amp; Longevity of Public Sector</a:t>
          </a:r>
        </a:p>
      </dsp:txBody>
      <dsp:txXfrm>
        <a:off x="3644012" y="3721059"/>
        <a:ext cx="923541" cy="678519"/>
      </dsp:txXfrm>
    </dsp:sp>
    <dsp:sp modelId="{C888CE18-8CCB-470D-ABB8-E435F00CA452}">
      <dsp:nvSpPr>
        <dsp:cNvPr id="0" name=""/>
        <dsp:cNvSpPr/>
      </dsp:nvSpPr>
      <dsp:spPr>
        <a:xfrm>
          <a:off x="1157881" y="541667"/>
          <a:ext cx="4477999" cy="4477999"/>
        </a:xfrm>
        <a:prstGeom prst="pie">
          <a:avLst>
            <a:gd name="adj1" fmla="val 5400000"/>
            <a:gd name="adj2" fmla="val 900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Nature &amp; Purpose of Assets &amp; Liabilities</a:t>
          </a:r>
        </a:p>
      </dsp:txBody>
      <dsp:txXfrm>
        <a:off x="2234090" y="3720836"/>
        <a:ext cx="923541" cy="678519"/>
      </dsp:txXfrm>
    </dsp:sp>
    <dsp:sp modelId="{50C2E93C-0C80-42BA-9A14-134A9CBD33FC}">
      <dsp:nvSpPr>
        <dsp:cNvPr id="0" name=""/>
        <dsp:cNvSpPr/>
      </dsp:nvSpPr>
      <dsp:spPr>
        <a:xfrm>
          <a:off x="1165762" y="541891"/>
          <a:ext cx="4477999" cy="4477999"/>
        </a:xfrm>
        <a:prstGeom prst="pie">
          <a:avLst>
            <a:gd name="adj1" fmla="val 9000000"/>
            <a:gd name="adj2" fmla="val 12600000"/>
          </a:avLst>
        </a:prstGeom>
        <a:solidFill>
          <a:srgbClr val="D53D2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Regulatory Role</a:t>
          </a:r>
        </a:p>
      </dsp:txBody>
      <dsp:txXfrm>
        <a:off x="1433363" y="2460479"/>
        <a:ext cx="957465" cy="640823"/>
      </dsp:txXfrm>
    </dsp:sp>
    <dsp:sp modelId="{6F221B9D-6D16-4936-A414-BE00861F7969}">
      <dsp:nvSpPr>
        <dsp:cNvPr id="0" name=""/>
        <dsp:cNvSpPr/>
      </dsp:nvSpPr>
      <dsp:spPr>
        <a:xfrm>
          <a:off x="1165762" y="541891"/>
          <a:ext cx="4477999" cy="4477999"/>
        </a:xfrm>
        <a:prstGeom prst="pie">
          <a:avLst>
            <a:gd name="adj1" fmla="val 12600000"/>
            <a:gd name="adj2" fmla="val 16200000"/>
          </a:avLst>
        </a:prstGeom>
        <a:solidFill>
          <a:srgbClr val="E58D2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Arial"/>
              <a:ea typeface="+mn-ea"/>
              <a:cs typeface="+mn-cs"/>
            </a:rPr>
            <a:t>Statistical Reporting</a:t>
          </a:r>
        </a:p>
      </dsp:txBody>
      <dsp:txXfrm>
        <a:off x="2241971" y="1162202"/>
        <a:ext cx="923541" cy="678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0B677-9FE2-40E9-9E5A-3A614A7EE034}">
      <dsp:nvSpPr>
        <dsp:cNvPr id="0" name=""/>
        <dsp:cNvSpPr/>
      </dsp:nvSpPr>
      <dsp:spPr>
        <a:xfrm>
          <a:off x="462557" y="986"/>
          <a:ext cx="2354088" cy="1412453"/>
        </a:xfrm>
        <a:prstGeom prst="rect">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Asset</a:t>
          </a:r>
        </a:p>
      </dsp:txBody>
      <dsp:txXfrm>
        <a:off x="462557" y="986"/>
        <a:ext cx="2354088" cy="1412453"/>
      </dsp:txXfrm>
    </dsp:sp>
    <dsp:sp modelId="{6F0E196A-21E3-49AE-9C7C-3ADBA558209C}">
      <dsp:nvSpPr>
        <dsp:cNvPr id="0" name=""/>
        <dsp:cNvSpPr/>
      </dsp:nvSpPr>
      <dsp:spPr>
        <a:xfrm>
          <a:off x="3052055" y="986"/>
          <a:ext cx="2354088" cy="1412453"/>
        </a:xfrm>
        <a:prstGeom prst="rect">
          <a:avLst/>
        </a:prstGeom>
        <a:solidFill>
          <a:srgbClr val="D53D2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Revenue</a:t>
          </a:r>
        </a:p>
      </dsp:txBody>
      <dsp:txXfrm>
        <a:off x="3052055" y="986"/>
        <a:ext cx="2354088" cy="1412453"/>
      </dsp:txXfrm>
    </dsp:sp>
    <dsp:sp modelId="{4FCDEFF8-BA41-4C1B-82E1-AD704B71FD0B}">
      <dsp:nvSpPr>
        <dsp:cNvPr id="0" name=""/>
        <dsp:cNvSpPr/>
      </dsp:nvSpPr>
      <dsp:spPr>
        <a:xfrm>
          <a:off x="5641553" y="986"/>
          <a:ext cx="2354088" cy="1412453"/>
        </a:xfrm>
        <a:prstGeom prst="rect">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Ownership Contributions</a:t>
          </a:r>
        </a:p>
      </dsp:txBody>
      <dsp:txXfrm>
        <a:off x="5641553" y="986"/>
        <a:ext cx="2354088" cy="1412453"/>
      </dsp:txXfrm>
    </dsp:sp>
    <dsp:sp modelId="{309839AE-6CF9-4FD5-9DFD-AB15CFED2C55}">
      <dsp:nvSpPr>
        <dsp:cNvPr id="0" name=""/>
        <dsp:cNvSpPr/>
      </dsp:nvSpPr>
      <dsp:spPr>
        <a:xfrm>
          <a:off x="462557" y="1648848"/>
          <a:ext cx="2354088" cy="1412453"/>
        </a:xfrm>
        <a:prstGeom prst="rect">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Liability</a:t>
          </a:r>
        </a:p>
      </dsp:txBody>
      <dsp:txXfrm>
        <a:off x="462557" y="1648848"/>
        <a:ext cx="2354088" cy="1412453"/>
      </dsp:txXfrm>
    </dsp:sp>
    <dsp:sp modelId="{3BF95A4E-C126-4AF2-9DFE-245F7C189C0E}">
      <dsp:nvSpPr>
        <dsp:cNvPr id="0" name=""/>
        <dsp:cNvSpPr/>
      </dsp:nvSpPr>
      <dsp:spPr>
        <a:xfrm>
          <a:off x="3052055" y="1648848"/>
          <a:ext cx="2354088" cy="1412453"/>
        </a:xfrm>
        <a:prstGeom prst="rect">
          <a:avLst/>
        </a:prstGeom>
        <a:solidFill>
          <a:srgbClr val="E58D2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Expense</a:t>
          </a:r>
        </a:p>
      </dsp:txBody>
      <dsp:txXfrm>
        <a:off x="3052055" y="1648848"/>
        <a:ext cx="2354088" cy="1412453"/>
      </dsp:txXfrm>
    </dsp:sp>
    <dsp:sp modelId="{F74364BB-7C4D-48F4-B9FA-CAE085F89568}">
      <dsp:nvSpPr>
        <dsp:cNvPr id="0" name=""/>
        <dsp:cNvSpPr/>
      </dsp:nvSpPr>
      <dsp:spPr>
        <a:xfrm>
          <a:off x="5641553" y="1648848"/>
          <a:ext cx="2354088" cy="1412453"/>
        </a:xfrm>
        <a:prstGeom prst="rect">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Arial"/>
              <a:ea typeface="+mn-ea"/>
              <a:cs typeface="+mn-cs"/>
            </a:rPr>
            <a:t>Ownership Distributions</a:t>
          </a:r>
        </a:p>
      </dsp:txBody>
      <dsp:txXfrm>
        <a:off x="5641553" y="1648848"/>
        <a:ext cx="2354088" cy="1412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4B24C-1FBA-4A3B-AEAA-460417BC9B08}">
      <dsp:nvSpPr>
        <dsp:cNvPr id="0" name=""/>
        <dsp:cNvSpPr/>
      </dsp:nvSpPr>
      <dsp:spPr>
        <a:xfrm>
          <a:off x="3855" y="6345"/>
          <a:ext cx="1559067"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Historical Cost</a:t>
          </a:r>
        </a:p>
      </dsp:txBody>
      <dsp:txXfrm>
        <a:off x="45460" y="47950"/>
        <a:ext cx="1475857" cy="1337284"/>
      </dsp:txXfrm>
    </dsp:sp>
    <dsp:sp modelId="{2E3B0F54-66A0-445D-B268-B515C1514E5D}">
      <dsp:nvSpPr>
        <dsp:cNvPr id="0" name=""/>
        <dsp:cNvSpPr/>
      </dsp:nvSpPr>
      <dsp:spPr>
        <a:xfrm>
          <a:off x="1825017" y="791"/>
          <a:ext cx="6629155"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Current Value</a:t>
          </a:r>
        </a:p>
      </dsp:txBody>
      <dsp:txXfrm>
        <a:off x="1866622" y="42396"/>
        <a:ext cx="6545945" cy="1337284"/>
      </dsp:txXfrm>
    </dsp:sp>
    <dsp:sp modelId="{375FA822-3A0B-4DE8-9D2E-69EEBBD7E5B2}">
      <dsp:nvSpPr>
        <dsp:cNvPr id="0" name=""/>
        <dsp:cNvSpPr/>
      </dsp:nvSpPr>
      <dsp:spPr>
        <a:xfrm>
          <a:off x="182501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Market Value</a:t>
          </a:r>
        </a:p>
      </dsp:txBody>
      <dsp:txXfrm>
        <a:off x="1866622" y="1682606"/>
        <a:ext cx="1475857" cy="1337284"/>
      </dsp:txXfrm>
    </dsp:sp>
    <dsp:sp modelId="{888B52B9-8D8C-493B-8933-CE151EBF1AE4}">
      <dsp:nvSpPr>
        <dsp:cNvPr id="0" name=""/>
        <dsp:cNvSpPr/>
      </dsp:nvSpPr>
      <dsp:spPr>
        <a:xfrm>
          <a:off x="351504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Replacement Cost</a:t>
          </a:r>
        </a:p>
      </dsp:txBody>
      <dsp:txXfrm>
        <a:off x="3556652" y="1682606"/>
        <a:ext cx="1475857" cy="1337284"/>
      </dsp:txXfrm>
    </dsp:sp>
    <dsp:sp modelId="{15AA0D06-F7C8-4D67-BBEF-06D77003431D}">
      <dsp:nvSpPr>
        <dsp:cNvPr id="0" name=""/>
        <dsp:cNvSpPr/>
      </dsp:nvSpPr>
      <dsp:spPr>
        <a:xfrm>
          <a:off x="5205076"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Net Selling Price</a:t>
          </a:r>
        </a:p>
      </dsp:txBody>
      <dsp:txXfrm>
        <a:off x="5246681" y="1682606"/>
        <a:ext cx="1475857" cy="1337284"/>
      </dsp:txXfrm>
    </dsp:sp>
    <dsp:sp modelId="{5450E8D4-D451-4B31-9326-8E64D9DFBAA0}">
      <dsp:nvSpPr>
        <dsp:cNvPr id="0" name=""/>
        <dsp:cNvSpPr/>
      </dsp:nvSpPr>
      <dsp:spPr>
        <a:xfrm>
          <a:off x="6895105"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latin typeface="Arial"/>
              <a:ea typeface="+mn-ea"/>
              <a:cs typeface="+mn-cs"/>
            </a:rPr>
            <a:t>Value in Use</a:t>
          </a:r>
        </a:p>
      </dsp:txBody>
      <dsp:txXfrm>
        <a:off x="6936710" y="1682606"/>
        <a:ext cx="1475857" cy="1337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791D1-F877-4B34-98AF-353BAF509AE3}">
      <dsp:nvSpPr>
        <dsp:cNvPr id="0" name=""/>
        <dsp:cNvSpPr/>
      </dsp:nvSpPr>
      <dsp:spPr>
        <a:xfrm>
          <a:off x="4026" y="791"/>
          <a:ext cx="1559067"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Historical Cost</a:t>
          </a:r>
        </a:p>
      </dsp:txBody>
      <dsp:txXfrm>
        <a:off x="45631" y="42396"/>
        <a:ext cx="1475857" cy="1337284"/>
      </dsp:txXfrm>
    </dsp:sp>
    <dsp:sp modelId="{3BED9DC9-B932-4CCA-860C-43FC49DE46F7}">
      <dsp:nvSpPr>
        <dsp:cNvPr id="0" name=""/>
        <dsp:cNvSpPr/>
      </dsp:nvSpPr>
      <dsp:spPr>
        <a:xfrm>
          <a:off x="1825017" y="791"/>
          <a:ext cx="6629155"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Current Value</a:t>
          </a:r>
        </a:p>
      </dsp:txBody>
      <dsp:txXfrm>
        <a:off x="1866622" y="42396"/>
        <a:ext cx="6545945" cy="1337284"/>
      </dsp:txXfrm>
    </dsp:sp>
    <dsp:sp modelId="{159BE8D3-3362-4551-A293-F5DA44338801}">
      <dsp:nvSpPr>
        <dsp:cNvPr id="0" name=""/>
        <dsp:cNvSpPr/>
      </dsp:nvSpPr>
      <dsp:spPr>
        <a:xfrm>
          <a:off x="182501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Cost of Fulfillment</a:t>
          </a:r>
        </a:p>
      </dsp:txBody>
      <dsp:txXfrm>
        <a:off x="1866622" y="1682606"/>
        <a:ext cx="1475857" cy="1337284"/>
      </dsp:txXfrm>
    </dsp:sp>
    <dsp:sp modelId="{5AC1C8DC-4E1F-491D-9734-4DA4F4C54B46}">
      <dsp:nvSpPr>
        <dsp:cNvPr id="0" name=""/>
        <dsp:cNvSpPr/>
      </dsp:nvSpPr>
      <dsp:spPr>
        <a:xfrm>
          <a:off x="351504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Market Value</a:t>
          </a:r>
        </a:p>
      </dsp:txBody>
      <dsp:txXfrm>
        <a:off x="3556652" y="1682606"/>
        <a:ext cx="1475857" cy="1337284"/>
      </dsp:txXfrm>
    </dsp:sp>
    <dsp:sp modelId="{77292B3A-20AE-465E-8D59-A36D8B453272}">
      <dsp:nvSpPr>
        <dsp:cNvPr id="0" name=""/>
        <dsp:cNvSpPr/>
      </dsp:nvSpPr>
      <dsp:spPr>
        <a:xfrm>
          <a:off x="5205076"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Cost of Release</a:t>
          </a:r>
        </a:p>
      </dsp:txBody>
      <dsp:txXfrm>
        <a:off x="5246681" y="1682606"/>
        <a:ext cx="1475857" cy="1337284"/>
      </dsp:txXfrm>
    </dsp:sp>
    <dsp:sp modelId="{6BE5C322-0FCC-458F-BE0D-092C8D2146C1}">
      <dsp:nvSpPr>
        <dsp:cNvPr id="0" name=""/>
        <dsp:cNvSpPr/>
      </dsp:nvSpPr>
      <dsp:spPr>
        <a:xfrm>
          <a:off x="6895105"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Assumption Price</a:t>
          </a:r>
        </a:p>
      </dsp:txBody>
      <dsp:txXfrm>
        <a:off x="6936710" y="1682606"/>
        <a:ext cx="1475857" cy="13372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21-Oct-20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7fm7-CHqi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Full title is the </a:t>
            </a:r>
            <a:r>
              <a:rPr lang="en-US" sz="1200" i="1" kern="1200" dirty="0">
                <a:solidFill>
                  <a:schemeClr val="tx1"/>
                </a:solidFill>
                <a:effectLst/>
                <a:latin typeface="+mn-lt"/>
                <a:ea typeface="+mn-ea"/>
                <a:cs typeface="+mn-cs"/>
              </a:rPr>
              <a:t>Conceptual Framework for General Purpose Financial Reporting by Public Sector Entities</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a:t>
            </a:r>
            <a:r>
              <a:rPr lang="en-US" sz="1200" i="1" kern="1200" dirty="0">
                <a:solidFill>
                  <a:schemeClr val="tx1"/>
                </a:solidFill>
                <a:effectLst/>
                <a:latin typeface="+mn-lt"/>
                <a:ea typeface="+mn-ea"/>
                <a:cs typeface="+mn-cs"/>
              </a:rPr>
              <a:t>Conceptual Framework</a:t>
            </a:r>
            <a:r>
              <a:rPr lang="en-US" sz="1200" kern="1200" dirty="0">
                <a:solidFill>
                  <a:schemeClr val="tx1"/>
                </a:solidFill>
                <a:effectLst/>
                <a:latin typeface="+mn-lt"/>
                <a:ea typeface="+mn-ea"/>
                <a:cs typeface="+mn-cs"/>
              </a:rPr>
              <a:t> establishes the concepts that underpin general purpose financial reporting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IPSASB will apply these concepts in developing new IPSAS and Recommended Practice Guidelines (RPGs); the </a:t>
            </a:r>
            <a:r>
              <a:rPr lang="en-US" sz="1200" i="1" kern="1200" dirty="0">
                <a:solidFill>
                  <a:schemeClr val="tx1"/>
                </a:solidFill>
                <a:effectLst/>
                <a:latin typeface="+mn-lt"/>
                <a:ea typeface="+mn-ea"/>
                <a:cs typeface="+mn-cs"/>
              </a:rPr>
              <a:t>Conceptual Framework</a:t>
            </a:r>
            <a:r>
              <a:rPr lang="en-US" sz="1200" kern="1200" dirty="0">
                <a:solidFill>
                  <a:schemeClr val="tx1"/>
                </a:solidFill>
                <a:effectLst/>
                <a:latin typeface="+mn-lt"/>
                <a:ea typeface="+mn-ea"/>
                <a:cs typeface="+mn-cs"/>
              </a:rPr>
              <a:t> does not establish authoritative requirements for financial reporting by public sector entities that adopt IPSASs, nor does it override the requirements of IPSASs or RPGs.</a:t>
            </a:r>
            <a:endParaRPr lang="en-GB" sz="1200" kern="1200" dirty="0">
              <a:solidFill>
                <a:schemeClr val="tx1"/>
              </a:solidFill>
              <a:effectLst/>
              <a:latin typeface="+mn-lt"/>
              <a:ea typeface="+mn-ea"/>
              <a:cs typeface="+mn-cs"/>
            </a:endParaRPr>
          </a:p>
          <a:p>
            <a:endParaRPr lang="en-GB" dirty="0"/>
          </a:p>
          <a:p>
            <a:r>
              <a:rPr lang="en-GB" dirty="0"/>
              <a:t>The </a:t>
            </a:r>
            <a:r>
              <a:rPr lang="en-GB" i="1" dirty="0"/>
              <a:t>Conceptual Framework </a:t>
            </a:r>
            <a:r>
              <a:rPr lang="en-GB" i="0" dirty="0"/>
              <a:t>is a public sector specific framework and was developed independently of the IFRS Conceptual Framework. If participants are familiar with IFRS, consider highlighting this fact. </a:t>
            </a:r>
          </a:p>
          <a:p>
            <a:endParaRPr lang="en-GB" i="0" dirty="0"/>
          </a:p>
          <a:p>
            <a:r>
              <a:rPr lang="en-GB" i="0" dirty="0"/>
              <a:t>The </a:t>
            </a:r>
            <a:r>
              <a:rPr lang="en-GB" i="1" dirty="0"/>
              <a:t>Conceptual Framework</a:t>
            </a:r>
            <a:r>
              <a:rPr lang="en-GB" i="0" dirty="0"/>
              <a:t> may be of less immediate importance to participants who are not yet applying accrual IPSAS – consider the level of detail required by participants.</a:t>
            </a:r>
          </a:p>
          <a:p>
            <a:endParaRPr lang="en-GB" i="0" dirty="0"/>
          </a:p>
          <a:p>
            <a:r>
              <a:rPr lang="en-GB" i="0" dirty="0"/>
              <a:t>Consider whether the IPSASB webinar on the </a:t>
            </a:r>
            <a:r>
              <a:rPr lang="en-GB" i="1" dirty="0"/>
              <a:t>Conceptual Framework </a:t>
            </a:r>
            <a:r>
              <a:rPr lang="en-GB" i="0" dirty="0"/>
              <a:t>could be used perhaps as further study material if only a limited number of participants require more detail. The webinar is at </a:t>
            </a:r>
            <a:r>
              <a:rPr lang="en-GB" dirty="0">
                <a:hlinkClick r:id="rId3"/>
              </a:rPr>
              <a:t>https://www.youtube.com/watch?v=R7fm7-CHqic</a:t>
            </a:r>
            <a:endParaRPr lang="en-GB" i="1" dirty="0"/>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62936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Framework identifies five measurement bases for assets and provides guidance on the high level, but non-specific circumstances when it is appropriate to apply them. After much consideration the IPSASB decided not to define “fair value”, but instead to define </a:t>
            </a:r>
            <a:r>
              <a:rPr lang="en-US" sz="1200" b="1" kern="1200" dirty="0">
                <a:solidFill>
                  <a:schemeClr val="tx1"/>
                </a:solidFill>
                <a:effectLst/>
                <a:latin typeface="+mn-lt"/>
                <a:ea typeface="+mn-ea"/>
                <a:cs typeface="+mn-cs"/>
              </a:rPr>
              <a:t>market value</a:t>
            </a:r>
            <a:r>
              <a:rPr lang="en-US" sz="1200" kern="1200" dirty="0">
                <a:solidFill>
                  <a:schemeClr val="tx1"/>
                </a:solidFill>
                <a:effectLst/>
                <a:latin typeface="+mn-lt"/>
                <a:ea typeface="+mn-ea"/>
                <a:cs typeface="+mn-cs"/>
              </a:rPr>
              <a:t>. In addition the </a:t>
            </a:r>
            <a:r>
              <a:rPr lang="en-US" sz="1200" i="1" kern="1200" dirty="0">
                <a:solidFill>
                  <a:schemeClr val="tx1"/>
                </a:solidFill>
                <a:effectLst/>
                <a:latin typeface="+mn-lt"/>
                <a:ea typeface="+mn-ea"/>
                <a:cs typeface="+mn-cs"/>
              </a:rPr>
              <a:t>Conceptual Framework</a:t>
            </a:r>
            <a:r>
              <a:rPr lang="en-US" sz="1200" kern="1200" dirty="0">
                <a:solidFill>
                  <a:schemeClr val="tx1"/>
                </a:solidFill>
                <a:effectLst/>
                <a:latin typeface="+mn-lt"/>
                <a:ea typeface="+mn-ea"/>
                <a:cs typeface="+mn-cs"/>
              </a:rPr>
              <a:t> suggests that, for entities adopting current values, </a:t>
            </a:r>
            <a:r>
              <a:rPr lang="en-US" sz="1200" b="1" kern="1200" dirty="0">
                <a:solidFill>
                  <a:schemeClr val="tx1"/>
                </a:solidFill>
                <a:effectLst/>
                <a:latin typeface="+mn-lt"/>
                <a:ea typeface="+mn-ea"/>
                <a:cs typeface="+mn-cs"/>
              </a:rPr>
              <a:t>replacement cost</a:t>
            </a:r>
            <a:r>
              <a:rPr lang="en-US" sz="1200" kern="1200" dirty="0">
                <a:solidFill>
                  <a:schemeClr val="tx1"/>
                </a:solidFill>
                <a:effectLst/>
                <a:latin typeface="+mn-lt"/>
                <a:ea typeface="+mn-ea"/>
                <a:cs typeface="+mn-cs"/>
              </a:rPr>
              <a:t> may be the appropriate measurement basis for specialized assets that are held primarily for the delivery of services, rather than the generation of cash flows.</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Net selling price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value in use</a:t>
            </a:r>
            <a:r>
              <a:rPr lang="en-US" sz="1200" kern="1200" dirty="0">
                <a:solidFill>
                  <a:schemeClr val="tx1"/>
                </a:solidFill>
                <a:effectLst/>
                <a:latin typeface="+mn-lt"/>
                <a:ea typeface="+mn-ea"/>
                <a:cs typeface="+mn-cs"/>
              </a:rPr>
              <a:t> are also identified as measurement bases. They are likely to be used in more limited circumstances, such as when a decision has been made that an asset will be sold and in determining impairments.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discussion on when historical cost is appropriate and when current value is appropriate. Can participants see how this debate is reflected in the IPSAS discussed in earlier modules (e.g., some standards et IPSAS 17, </a:t>
            </a:r>
            <a:r>
              <a:rPr lang="en-US" sz="1200" i="1" kern="1200" dirty="0">
                <a:solidFill>
                  <a:schemeClr val="tx1"/>
                </a:solidFill>
                <a:effectLst/>
                <a:latin typeface="+mn-lt"/>
                <a:ea typeface="+mn-ea"/>
                <a:cs typeface="+mn-cs"/>
              </a:rPr>
              <a:t> Property, Plant, and Equipment</a:t>
            </a:r>
            <a:r>
              <a:rPr lang="en-US" sz="1200" i="0" kern="1200" dirty="0">
                <a:solidFill>
                  <a:schemeClr val="tx1"/>
                </a:solidFill>
                <a:effectLst/>
                <a:latin typeface="+mn-lt"/>
                <a:ea typeface="+mn-ea"/>
                <a:cs typeface="+mn-cs"/>
              </a:rPr>
              <a:t> provide a choice of accounting policy). This could be done using chat or break-out discussions where groups are too large for a group discussion if delivering the training online.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11</a:t>
            </a:fld>
            <a:endParaRPr lang="en-US"/>
          </a:p>
        </p:txBody>
      </p:sp>
    </p:spTree>
    <p:extLst>
      <p:ext uri="{BB962C8B-B14F-4D97-AF65-F5344CB8AC3E}">
        <p14:creationId xmlns:p14="http://schemas.microsoft.com/office/powerpoint/2010/main" val="128192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measurement bases identified in the </a:t>
            </a:r>
            <a:r>
              <a:rPr lang="en-US" sz="1200" i="1" kern="1200" dirty="0">
                <a:solidFill>
                  <a:schemeClr val="tx1"/>
                </a:solidFill>
                <a:effectLst/>
                <a:latin typeface="+mn-lt"/>
                <a:ea typeface="+mn-ea"/>
                <a:cs typeface="+mn-cs"/>
              </a:rPr>
              <a:t>Conceptual Framework</a:t>
            </a:r>
            <a:r>
              <a:rPr lang="en-US" sz="1200" kern="1200" dirty="0">
                <a:solidFill>
                  <a:schemeClr val="tx1"/>
                </a:solidFill>
                <a:effectLst/>
                <a:latin typeface="+mn-lt"/>
                <a:ea typeface="+mn-ea"/>
                <a:cs typeface="+mn-cs"/>
              </a:rPr>
              <a:t> for liabilities. </a:t>
            </a:r>
            <a:r>
              <a:rPr lang="en-US" sz="1200" b="1" kern="1200" dirty="0">
                <a:solidFill>
                  <a:schemeClr val="tx1"/>
                </a:solidFill>
                <a:effectLst/>
                <a:latin typeface="+mn-lt"/>
                <a:ea typeface="+mn-ea"/>
                <a:cs typeface="+mn-cs"/>
              </a:rPr>
              <a:t>Historical cost</a:t>
            </a:r>
            <a:r>
              <a:rPr lang="en-US" sz="1200" kern="1200" dirty="0">
                <a:solidFill>
                  <a:schemeClr val="tx1"/>
                </a:solidFill>
                <a:effectLst/>
                <a:latin typeface="+mn-lt"/>
                <a:ea typeface="+mn-ea"/>
                <a:cs typeface="+mn-cs"/>
              </a:rPr>
              <a:t> is again identified</a:t>
            </a: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Cost of fulfillment</a:t>
            </a:r>
            <a:r>
              <a:rPr lang="en-US" sz="1200" kern="1200" dirty="0">
                <a:solidFill>
                  <a:schemeClr val="tx1"/>
                </a:solidFill>
                <a:effectLst/>
                <a:latin typeface="+mn-lt"/>
                <a:ea typeface="+mn-ea"/>
                <a:cs typeface="+mn-cs"/>
              </a:rPr>
              <a:t> is: The costs that the entity will incur in fulfilling the obligations represented by the liability, assuming that it does so in the least costly manner. </a:t>
            </a:r>
            <a:endParaRPr lang="en-GB"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Cost of release</a:t>
            </a:r>
            <a:r>
              <a:rPr lang="en-US" sz="1200" kern="1200" dirty="0">
                <a:solidFill>
                  <a:schemeClr val="tx1"/>
                </a:solidFill>
                <a:effectLst/>
                <a:latin typeface="+mn-lt"/>
                <a:ea typeface="+mn-ea"/>
                <a:cs typeface="+mn-cs"/>
              </a:rPr>
              <a:t> refers to the amount of an immediate exit from the obligation. Cost of release is the amount that either the creditor will accept in settlement of its claim, or a third party would charge to accept the transfer of the liability from the obligor. </a:t>
            </a:r>
            <a:endParaRPr lang="en-GB"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Assumption price</a:t>
            </a:r>
            <a:r>
              <a:rPr lang="en-US" sz="1200" kern="1200" dirty="0">
                <a:solidFill>
                  <a:schemeClr val="tx1"/>
                </a:solidFill>
                <a:effectLst/>
                <a:latin typeface="+mn-lt"/>
                <a:ea typeface="+mn-ea"/>
                <a:cs typeface="+mn-cs"/>
              </a:rPr>
              <a:t> is the amount which the entity would rationally be willing to accept in exchange for assuming an existing liability. </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Cost of fulfillment will often be the relevant measurement basis, because in the case of non-exchange transactions in the public sector, there are often very limited circumstances under which a third party will accept the transfer of a liability, or evidence of the amount that an entity would rationally be willing to accept in exchange for assuming an existing liability.  Nevertheless, there may be circumstances where cost of release and assumption price provide relevant information.</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12</a:t>
            </a:fld>
            <a:endParaRPr lang="en-US"/>
          </a:p>
        </p:txBody>
      </p:sp>
    </p:spTree>
    <p:extLst>
      <p:ext uri="{BB962C8B-B14F-4D97-AF65-F5344CB8AC3E}">
        <p14:creationId xmlns:p14="http://schemas.microsoft.com/office/powerpoint/2010/main" val="189487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Other Pronouncements module. The Presentation chapter is most useful for the IPSASB, less so for individual preparers. Note that the focus is general-purpose financial reports, and is not limited to financial statements. This explains why the terminology doesn’t match that in many individual IPSAS (presentation and disclosure).</a:t>
            </a:r>
          </a:p>
        </p:txBody>
      </p:sp>
      <p:sp>
        <p:nvSpPr>
          <p:cNvPr id="4" name="Slide Number Placeholder 3"/>
          <p:cNvSpPr>
            <a:spLocks noGrp="1"/>
          </p:cNvSpPr>
          <p:nvPr>
            <p:ph type="sldNum" sz="quarter" idx="5"/>
          </p:nvPr>
        </p:nvSpPr>
        <p:spPr/>
        <p:txBody>
          <a:bodyPr/>
          <a:lstStyle/>
          <a:p>
            <a:fld id="{3CC1C412-13EC-4FF7-B844-9F7482E71D35}" type="slidenum">
              <a:rPr lang="en-US" smtClean="0"/>
              <a:t>13</a:t>
            </a:fld>
            <a:endParaRPr lang="en-US"/>
          </a:p>
        </p:txBody>
      </p:sp>
    </p:spTree>
    <p:extLst>
      <p:ext uri="{BB962C8B-B14F-4D97-AF65-F5344CB8AC3E}">
        <p14:creationId xmlns:p14="http://schemas.microsoft.com/office/powerpoint/2010/main" val="325693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chapters in the </a:t>
            </a:r>
            <a:r>
              <a:rPr lang="en-GB" i="1" dirty="0"/>
              <a:t>Conceptual Framework.</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134301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 on each of the key characteristics is provided in the Other Pronouncements module (starting at page 4).</a:t>
            </a:r>
          </a:p>
          <a:p>
            <a:endParaRPr lang="en-GB" dirty="0"/>
          </a:p>
          <a:p>
            <a:r>
              <a:rPr lang="en-GB" dirty="0"/>
              <a:t>Consider a discussion on the importance of these characteristics to the participants’ organizations (using chat or break-out rooms if delivering the training online).</a:t>
            </a:r>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89476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identification of accountability as an objective of financial reporting reflects the fact that most governments and public sector entities have a service delivery rather than profit seeking objective, and the nature of their funding— mainly through taxation, but also transfers from other tiers of government.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Resource providers – may be voluntary (e.g., lenders, creditors) or involuntary (e.g., taxpayers).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If participants are familiar with IFRS, consider a discussion of the different users (IPSAS includes service recipients) and objectives (accountability).</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91011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of each qualitative characteristic (QC) are provided in the Other Pronouncements module (starting at page 8).</a:t>
            </a:r>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15622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on the constraints are provided in the Other Pronouncements module (starting at </a:t>
            </a:r>
            <a:r>
              <a:rPr lang="en-GB"/>
              <a:t>page 9).</a:t>
            </a:r>
            <a:endParaRPr lang="en-GB" dirty="0"/>
          </a:p>
          <a:p>
            <a:endParaRPr lang="en-GB" dirty="0"/>
          </a:p>
          <a:p>
            <a:r>
              <a:rPr lang="en-GB" dirty="0"/>
              <a:t>In discussing the constraints, highlight that materiality is a constraint that is explicitly referred to in other IPSAS – particularly in respect of financial statement presentation.</a:t>
            </a:r>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45766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key characteristics of a public sector reporting entity are that: </a:t>
            </a:r>
          </a:p>
          <a:p>
            <a:endParaRPr lang="en-GB" sz="1200" kern="1200" dirty="0">
              <a:solidFill>
                <a:schemeClr val="tx1"/>
              </a:solidFill>
              <a:effectLst/>
              <a:latin typeface="+mn-lt"/>
              <a:ea typeface="+mn-ea"/>
              <a:cs typeface="+mn-cs"/>
            </a:endParaRPr>
          </a:p>
          <a:p>
            <a:pPr marL="266700" indent="-266700"/>
            <a:r>
              <a:rPr lang="en-US" sz="1200" kern="1200" dirty="0">
                <a:solidFill>
                  <a:schemeClr val="tx1"/>
                </a:solidFill>
                <a:effectLst/>
                <a:latin typeface="+mn-lt"/>
                <a:ea typeface="+mn-ea"/>
                <a:cs typeface="+mn-cs"/>
              </a:rPr>
              <a:t>•	It is an entity that raises resources from, or on behalf of, constituents and/or uses resources to undertake activities for the benefit of, or on behalf of, those constituents; and</a:t>
            </a:r>
            <a:endParaRPr lang="en-GB" sz="1200" kern="1200" dirty="0">
              <a:solidFill>
                <a:schemeClr val="tx1"/>
              </a:solidFill>
              <a:effectLst/>
              <a:latin typeface="+mn-lt"/>
              <a:ea typeface="+mn-ea"/>
              <a:cs typeface="+mn-cs"/>
            </a:endParaRPr>
          </a:p>
          <a:p>
            <a:pPr marL="266700" indent="-266700"/>
            <a:r>
              <a:rPr lang="en-US" sz="1200" kern="1200" dirty="0">
                <a:solidFill>
                  <a:schemeClr val="tx1"/>
                </a:solidFill>
                <a:effectLst/>
                <a:latin typeface="+mn-lt"/>
                <a:ea typeface="+mn-ea"/>
                <a:cs typeface="+mn-cs"/>
              </a:rPr>
              <a:t>•	There are service recipients or resource providers dependent on GPFRs of the entity for information for accountability or decision-making purposes.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101988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asset</a:t>
            </a:r>
            <a:r>
              <a:rPr lang="en-US" sz="1200" kern="1200" dirty="0">
                <a:solidFill>
                  <a:schemeClr val="tx1"/>
                </a:solidFill>
                <a:effectLst/>
                <a:latin typeface="+mn-lt"/>
                <a:ea typeface="+mn-ea"/>
                <a:cs typeface="+mn-cs"/>
              </a:rPr>
              <a:t> is a resource presently controlled by the entity as a result of a past event.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liability</a:t>
            </a:r>
            <a:r>
              <a:rPr lang="en-US" sz="1200" kern="1200" dirty="0">
                <a:solidFill>
                  <a:schemeClr val="tx1"/>
                </a:solidFill>
                <a:effectLst/>
                <a:latin typeface="+mn-lt"/>
                <a:ea typeface="+mn-ea"/>
                <a:cs typeface="+mn-cs"/>
              </a:rPr>
              <a:t> is a present obligation of the entity for an outflow of resources that results from a past event.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Revenue</a:t>
            </a:r>
            <a:r>
              <a:rPr lang="en-US" sz="1200" kern="1200" dirty="0">
                <a:solidFill>
                  <a:schemeClr val="tx1"/>
                </a:solidFill>
                <a:effectLst/>
                <a:latin typeface="+mn-lt"/>
                <a:ea typeface="+mn-ea"/>
                <a:cs typeface="+mn-cs"/>
              </a:rPr>
              <a:t> is increases in the net financial position of the entity, other than increases arising from ownership contributions.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Expense</a:t>
            </a:r>
            <a:r>
              <a:rPr lang="en-US" sz="1200" kern="1200" dirty="0">
                <a:solidFill>
                  <a:schemeClr val="tx1"/>
                </a:solidFill>
                <a:effectLst/>
                <a:latin typeface="+mn-lt"/>
                <a:ea typeface="+mn-ea"/>
                <a:cs typeface="+mn-cs"/>
              </a:rPr>
              <a:t> is decreases in the net financial position of the entity, other than decreases arising from ownership distributions.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Ownership contributions</a:t>
            </a:r>
            <a:r>
              <a:rPr lang="en-US" sz="1200" kern="1200" dirty="0">
                <a:solidFill>
                  <a:schemeClr val="tx1"/>
                </a:solidFill>
                <a:effectLst/>
                <a:latin typeface="+mn-lt"/>
                <a:ea typeface="+mn-ea"/>
                <a:cs typeface="+mn-cs"/>
              </a:rPr>
              <a:t> are inflows of resources to an entity, contributed by external parties in their capacity as owners, which establish or increase an interest in the net financial position of the entity.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Ownership distributions</a:t>
            </a:r>
            <a:r>
              <a:rPr lang="en-US" sz="1200" kern="1200" dirty="0">
                <a:solidFill>
                  <a:schemeClr val="tx1"/>
                </a:solidFill>
                <a:effectLst/>
                <a:latin typeface="+mn-lt"/>
                <a:ea typeface="+mn-ea"/>
                <a:cs typeface="+mn-cs"/>
              </a:rPr>
              <a:t> are outflows of resources from the entity, distributed to external parties in their capacity as owners, which return or reduce an interest in the net financial position of the entity.</a:t>
            </a:r>
            <a:endParaRPr lang="en-GB" sz="1200" kern="1200" dirty="0">
              <a:solidFill>
                <a:schemeClr val="tx1"/>
              </a:solidFill>
              <a:effectLst/>
              <a:latin typeface="+mn-lt"/>
              <a:ea typeface="+mn-ea"/>
              <a:cs typeface="+mn-cs"/>
            </a:endParaRPr>
          </a:p>
          <a:p>
            <a:endParaRPr lang="en-GB" dirty="0"/>
          </a:p>
          <a:p>
            <a:r>
              <a:rPr lang="en-GB" dirty="0"/>
              <a:t>Participants should be familiar with the concepts from earlier modules, although the </a:t>
            </a:r>
            <a:r>
              <a:rPr lang="en-GB" i="1" dirty="0"/>
              <a:t>Conceptual Framework</a:t>
            </a:r>
            <a:r>
              <a:rPr lang="en-GB" i="0" dirty="0"/>
              <a:t> definitions may be slightly different.</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42848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 fact that the definition of an element and the recognition criteria are considered separately.</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1701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Other Pronouncements:</a:t>
            </a:r>
          </a:p>
          <a:p>
            <a:pPr algn="l"/>
            <a:r>
              <a:rPr lang="en-CA" b="1" dirty="0">
                <a:latin typeface="Arial" panose="020B0604020202020204" pitchFamily="34" charset="0"/>
                <a:cs typeface="Arial" panose="020B0604020202020204" pitchFamily="34" charset="0"/>
              </a:rPr>
              <a:t>Conceptual Framework</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3454792"/>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Recognition in Financial Statements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Item satisfies definition of an element</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Can be measured in a way that:</a:t>
            </a:r>
          </a:p>
          <a:p>
            <a:pPr marL="742950" lvl="1" indent="-285750">
              <a:spcBef>
                <a:spcPts val="1200"/>
              </a:spcBef>
              <a:buFont typeface="Arial" panose="020B0604020202020204" pitchFamily="34" charset="0"/>
              <a:buChar char="•"/>
            </a:pPr>
            <a:r>
              <a:rPr lang="en-CA" dirty="0">
                <a:solidFill>
                  <a:srgbClr val="595959"/>
                </a:solidFill>
                <a:latin typeface="Arial" panose="020B0604020202020204" pitchFamily="34" charset="0"/>
                <a:cs typeface="Arial" panose="020B0604020202020204" pitchFamily="34" charset="0"/>
              </a:rPr>
              <a:t>Achieves qualitative characteristics; and</a:t>
            </a:r>
          </a:p>
          <a:p>
            <a:pPr marL="742950" lvl="1" indent="-285750">
              <a:spcBef>
                <a:spcPts val="1200"/>
              </a:spcBef>
              <a:buFont typeface="Arial" panose="020B0604020202020204" pitchFamily="34" charset="0"/>
              <a:buChar char="•"/>
            </a:pPr>
            <a:r>
              <a:rPr lang="en-CA" dirty="0">
                <a:solidFill>
                  <a:srgbClr val="595959"/>
                </a:solidFill>
                <a:latin typeface="Arial" panose="020B0604020202020204" pitchFamily="34" charset="0"/>
                <a:cs typeface="Arial" panose="020B0604020202020204" pitchFamily="34" charset="0"/>
              </a:rPr>
              <a:t>Takes account of constraints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Recognition criteria are not incorporated in element definitions</a:t>
            </a:r>
          </a:p>
          <a:p>
            <a:pPr marL="285750" lvl="0" indent="-285750">
              <a:spcBef>
                <a:spcPts val="1200"/>
              </a:spcBef>
              <a:buFont typeface="Arial" panose="020B0604020202020204" pitchFamily="34" charset="0"/>
              <a:buChar char="•"/>
            </a:pP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74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68480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Measurement Bases for Assets</a:t>
            </a:r>
          </a:p>
          <a:p>
            <a:endParaRPr lang="en-US" sz="1850" dirty="0">
              <a:solidFill>
                <a:schemeClr val="bg1">
                  <a:lumMod val="50000"/>
                </a:schemeClr>
              </a:solidFill>
            </a:endParaRPr>
          </a:p>
        </p:txBody>
      </p:sp>
      <p:graphicFrame>
        <p:nvGraphicFramePr>
          <p:cNvPr id="9" name="Content Placeholder 2"/>
          <p:cNvGraphicFramePr>
            <a:graphicFrameLocks/>
          </p:cNvGraphicFramePr>
          <p:nvPr>
            <p:extLst>
              <p:ext uri="{D42A27DB-BD31-4B8C-83A1-F6EECF244321}">
                <p14:modId xmlns:p14="http://schemas.microsoft.com/office/powerpoint/2010/main" val="1295200159"/>
              </p:ext>
            </p:extLst>
          </p:nvPr>
        </p:nvGraphicFramePr>
        <p:xfrm>
          <a:off x="381000" y="1710000"/>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80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68480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Measurement Bases for Liabilities</a:t>
            </a:r>
          </a:p>
          <a:p>
            <a:endParaRPr lang="en-US" sz="1850" dirty="0">
              <a:solidFill>
                <a:schemeClr val="bg1">
                  <a:lumMod val="50000"/>
                </a:schemeClr>
              </a:solidFill>
            </a:endParaRPr>
          </a:p>
        </p:txBody>
      </p:sp>
      <p:graphicFrame>
        <p:nvGraphicFramePr>
          <p:cNvPr id="9" name="Content Placeholder 2"/>
          <p:cNvGraphicFramePr>
            <a:graphicFrameLocks/>
          </p:cNvGraphicFramePr>
          <p:nvPr>
            <p:extLst>
              <p:ext uri="{D42A27DB-BD31-4B8C-83A1-F6EECF244321}">
                <p14:modId xmlns:p14="http://schemas.microsoft.com/office/powerpoint/2010/main" val="3001203028"/>
              </p:ext>
            </p:extLst>
          </p:nvPr>
        </p:nvGraphicFramePr>
        <p:xfrm>
          <a:off x="382171" y="1710184"/>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9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2069797"/>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Presentation in General Purpose Financial Reports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Information Selection</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Information Location</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Information Organization</a:t>
            </a:r>
          </a:p>
        </p:txBody>
      </p:sp>
    </p:spTree>
    <p:extLst>
      <p:ext uri="{BB962C8B-B14F-4D97-AF65-F5344CB8AC3E}">
        <p14:creationId xmlns:p14="http://schemas.microsoft.com/office/powerpoint/2010/main" val="85871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5096267"/>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Conceptual Framework for General Purpose Financial Reporting by Public Sector Entities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000" dirty="0">
              <a:solidFill>
                <a:schemeClr val="bg1">
                  <a:lumMod val="50000"/>
                </a:schemeClr>
              </a:solidFill>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Preface (key characteristics of the public sector)</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Role and Authority of the Conceptual Framework</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Objectives and Users of General-Purpose Financial Reporting</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Qualitative Characteristics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Reporting Entity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Elements in Financial Statements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Recognition in Financial Statements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Measurement of assets and liabilities in Financial Statements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Presentation in General Purpose Financial Reports</a:t>
            </a:r>
          </a:p>
          <a:p>
            <a:pPr marL="342900" lvl="0" indent="-342900" defTabSz="914400" fontAlgn="base">
              <a:spcBef>
                <a:spcPts val="776"/>
              </a:spcBef>
              <a:spcAft>
                <a:spcPct val="0"/>
              </a:spcAft>
              <a:buFontTx/>
              <a:buChar char="•"/>
            </a:pPr>
            <a:endParaRPr lang="en-US" sz="200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453126"/>
            <a:ext cx="8089900" cy="68480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Key Characteristics of the Public Sector</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graphicFrame>
        <p:nvGraphicFramePr>
          <p:cNvPr id="13" name="Content Placeholder 4"/>
          <p:cNvGraphicFramePr>
            <a:graphicFrameLocks/>
          </p:cNvGraphicFramePr>
          <p:nvPr>
            <p:extLst>
              <p:ext uri="{D42A27DB-BD31-4B8C-83A1-F6EECF244321}">
                <p14:modId xmlns:p14="http://schemas.microsoft.com/office/powerpoint/2010/main" val="3127130925"/>
              </p:ext>
            </p:extLst>
          </p:nvPr>
        </p:nvGraphicFramePr>
        <p:xfrm>
          <a:off x="1051560" y="566928"/>
          <a:ext cx="6958584"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9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graphicEl>
                                              <a:dgm id="{7E9AC615-9B80-4B5B-B532-62B9C30CA09A}"/>
                                            </p:graphicEl>
                                          </p:spTgt>
                                        </p:tgtEl>
                                        <p:attrNameLst>
                                          <p:attrName>style.visibility</p:attrName>
                                        </p:attrNameLst>
                                      </p:cBhvr>
                                      <p:to>
                                        <p:strVal val="visible"/>
                                      </p:to>
                                    </p:set>
                                    <p:animEffect transition="in" filter="wipe(up)">
                                      <p:cBhvr>
                                        <p:cTn id="7" dur="2000"/>
                                        <p:tgtEl>
                                          <p:spTgt spid="13">
                                            <p:graphicEl>
                                              <a:dgm id="{7E9AC615-9B80-4B5B-B532-62B9C30CA0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graphicEl>
                                              <a:dgm id="{9FFBD99F-934C-414E-A0C6-76198785356F}"/>
                                            </p:graphicEl>
                                          </p:spTgt>
                                        </p:tgtEl>
                                        <p:attrNameLst>
                                          <p:attrName>style.visibility</p:attrName>
                                        </p:attrNameLst>
                                      </p:cBhvr>
                                      <p:to>
                                        <p:strVal val="visible"/>
                                      </p:to>
                                    </p:set>
                                    <p:animEffect transition="in" filter="wipe(right)">
                                      <p:cBhvr>
                                        <p:cTn id="12" dur="2000"/>
                                        <p:tgtEl>
                                          <p:spTgt spid="13">
                                            <p:graphicEl>
                                              <a:dgm id="{9FFBD99F-934C-414E-A0C6-7619878535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dgm id="{E3656638-88CC-4B98-BB09-24C550BE6233}"/>
                                            </p:graphicEl>
                                          </p:spTgt>
                                        </p:tgtEl>
                                        <p:attrNameLst>
                                          <p:attrName>style.visibility</p:attrName>
                                        </p:attrNameLst>
                                      </p:cBhvr>
                                      <p:to>
                                        <p:strVal val="visible"/>
                                      </p:to>
                                    </p:set>
                                    <p:animEffect transition="in" filter="wipe(down)">
                                      <p:cBhvr>
                                        <p:cTn id="17" dur="2000"/>
                                        <p:tgtEl>
                                          <p:spTgt spid="13">
                                            <p:graphicEl>
                                              <a:dgm id="{E3656638-88CC-4B98-BB09-24C550BE623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graphicEl>
                                              <a:dgm id="{C888CE18-8CCB-470D-ABB8-E435F00CA452}"/>
                                            </p:graphicEl>
                                          </p:spTgt>
                                        </p:tgtEl>
                                        <p:attrNameLst>
                                          <p:attrName>style.visibility</p:attrName>
                                        </p:attrNameLst>
                                      </p:cBhvr>
                                      <p:to>
                                        <p:strVal val="visible"/>
                                      </p:to>
                                    </p:set>
                                    <p:animEffect transition="in" filter="wipe(down)">
                                      <p:cBhvr>
                                        <p:cTn id="22" dur="2000"/>
                                        <p:tgtEl>
                                          <p:spTgt spid="13">
                                            <p:graphicEl>
                                              <a:dgm id="{C888CE18-8CCB-470D-ABB8-E435F00CA45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graphicEl>
                                              <a:dgm id="{50C2E93C-0C80-42BA-9A14-134A9CBD33FC}"/>
                                            </p:graphicEl>
                                          </p:spTgt>
                                        </p:tgtEl>
                                        <p:attrNameLst>
                                          <p:attrName>style.visibility</p:attrName>
                                        </p:attrNameLst>
                                      </p:cBhvr>
                                      <p:to>
                                        <p:strVal val="visible"/>
                                      </p:to>
                                    </p:set>
                                    <p:animEffect transition="in" filter="wipe(left)">
                                      <p:cBhvr>
                                        <p:cTn id="27" dur="2000"/>
                                        <p:tgtEl>
                                          <p:spTgt spid="13">
                                            <p:graphicEl>
                                              <a:dgm id="{50C2E93C-0C80-42BA-9A14-134A9CBD33F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graphicEl>
                                              <a:dgm id="{6F221B9D-6D16-4936-A414-BE00861F7969}"/>
                                            </p:graphicEl>
                                          </p:spTgt>
                                        </p:tgtEl>
                                        <p:attrNameLst>
                                          <p:attrName>style.visibility</p:attrName>
                                        </p:attrNameLst>
                                      </p:cBhvr>
                                      <p:to>
                                        <p:strVal val="visible"/>
                                      </p:to>
                                    </p:set>
                                    <p:animEffect transition="in" filter="wipe(up)">
                                      <p:cBhvr>
                                        <p:cTn id="32" dur="2000"/>
                                        <p:tgtEl>
                                          <p:spTgt spid="13">
                                            <p:graphicEl>
                                              <a:dgm id="{6F221B9D-6D16-4936-A414-BE00861F79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3413755"/>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Objectives and Users of General-Purpose Financial Reporting</a:t>
            </a:r>
          </a:p>
          <a:p>
            <a:endParaRPr lang="en-US" sz="1850" dirty="0">
              <a:solidFill>
                <a:schemeClr val="bg1">
                  <a:lumMod val="50000"/>
                </a:schemeClr>
              </a:solidFill>
            </a:endParaRPr>
          </a:p>
          <a:p>
            <a:pPr marL="342900" lvl="0" indent="-342900" defTabSz="914400" fontAlgn="base">
              <a:spcBef>
                <a:spcPts val="600"/>
              </a:spcBef>
              <a:spcAft>
                <a:spcPct val="0"/>
              </a:spcAft>
              <a:buFontTx/>
              <a:buChar char="•"/>
            </a:pPr>
            <a:r>
              <a:rPr lang="en-US" sz="2000" kern="0" dirty="0">
                <a:solidFill>
                  <a:srgbClr val="595959"/>
                </a:solidFill>
                <a:latin typeface="Arial"/>
                <a:ea typeface="ＭＳ Ｐゴシック" charset="0"/>
              </a:rPr>
              <a:t>Objectives of Financial Reporting</a:t>
            </a:r>
          </a:p>
          <a:p>
            <a:pPr marL="694944" lvl="1" indent="-347472" defTabSz="914400" fontAlgn="base">
              <a:spcBef>
                <a:spcPts val="776"/>
              </a:spcBef>
              <a:spcAft>
                <a:spcPct val="0"/>
              </a:spcAft>
              <a:buFontTx/>
              <a:buChar char="–"/>
            </a:pPr>
            <a:r>
              <a:rPr lang="en-US" kern="0" dirty="0">
                <a:solidFill>
                  <a:srgbClr val="595959"/>
                </a:solidFill>
                <a:latin typeface="Arial" charset="0"/>
                <a:ea typeface="ＭＳ Ｐゴシック" charset="0"/>
              </a:rPr>
              <a:t>Provide information about entity useful to users of GPFRs </a:t>
            </a:r>
          </a:p>
          <a:p>
            <a:pPr marL="694944" lvl="1" indent="-347472" defTabSz="914400" fontAlgn="base">
              <a:spcBef>
                <a:spcPts val="776"/>
              </a:spcBef>
              <a:spcAft>
                <a:spcPct val="0"/>
              </a:spcAft>
              <a:buFontTx/>
              <a:buChar char="–"/>
            </a:pPr>
            <a:r>
              <a:rPr lang="en-US" kern="0" dirty="0">
                <a:solidFill>
                  <a:srgbClr val="595959"/>
                </a:solidFill>
                <a:latin typeface="Arial" charset="0"/>
                <a:ea typeface="ＭＳ Ｐゴシック" charset="0"/>
              </a:rPr>
              <a:t>Accountability purposes and decision-making purposes </a:t>
            </a:r>
          </a:p>
          <a:p>
            <a:pPr marL="1042416" lvl="2" indent="-347472" defTabSz="914400" fontAlgn="base">
              <a:spcBef>
                <a:spcPts val="776"/>
              </a:spcBef>
              <a:spcAft>
                <a:spcPct val="0"/>
              </a:spcAft>
              <a:buFontTx/>
              <a:buChar char="•"/>
            </a:pPr>
            <a:r>
              <a:rPr lang="en-US" kern="0" dirty="0">
                <a:solidFill>
                  <a:srgbClr val="595959"/>
                </a:solidFill>
                <a:latin typeface="Arial" charset="0"/>
                <a:ea typeface="ＭＳ Ｐゴシック" charset="0"/>
              </a:rPr>
              <a:t>Reflects service delivery objective and nature of funding</a:t>
            </a:r>
          </a:p>
          <a:p>
            <a:pPr marL="694944" lvl="1" indent="-347472" defTabSz="914400" fontAlgn="base">
              <a:spcBef>
                <a:spcPts val="776"/>
              </a:spcBef>
              <a:spcAft>
                <a:spcPct val="0"/>
              </a:spcAft>
              <a:buFontTx/>
              <a:buChar char="–"/>
            </a:pPr>
            <a:r>
              <a:rPr lang="en-US" kern="0" dirty="0">
                <a:solidFill>
                  <a:srgbClr val="595959"/>
                </a:solidFill>
                <a:latin typeface="Arial" charset="0"/>
                <a:ea typeface="ＭＳ Ｐゴシック" charset="0"/>
              </a:rPr>
              <a:t>Respond to information needs of users</a:t>
            </a:r>
          </a:p>
          <a:p>
            <a:pPr marL="342900" lvl="1" indent="-342900" defTabSz="914400" fontAlgn="base">
              <a:spcBef>
                <a:spcPts val="600"/>
              </a:spcBef>
              <a:spcAft>
                <a:spcPct val="0"/>
              </a:spcAft>
              <a:buFontTx/>
              <a:buChar char="•"/>
            </a:pPr>
            <a:r>
              <a:rPr lang="en-US" sz="2000" kern="0" dirty="0">
                <a:solidFill>
                  <a:srgbClr val="595959"/>
                </a:solidFill>
                <a:latin typeface="Arial"/>
                <a:ea typeface="ＭＳ Ｐゴシック" charset="0"/>
                <a:cs typeface="ＭＳ Ｐゴシック" charset="0"/>
              </a:rPr>
              <a:t>Users of GPFRs</a:t>
            </a:r>
          </a:p>
          <a:p>
            <a:pPr marL="694944" lvl="1" indent="-347472" defTabSz="914400" fontAlgn="base">
              <a:spcBef>
                <a:spcPts val="776"/>
              </a:spcBef>
              <a:spcAft>
                <a:spcPct val="0"/>
              </a:spcAft>
              <a:buFontTx/>
              <a:buChar char="–"/>
            </a:pPr>
            <a:r>
              <a:rPr lang="en-US" kern="0" dirty="0">
                <a:solidFill>
                  <a:srgbClr val="595959"/>
                </a:solidFill>
                <a:latin typeface="Arial" charset="0"/>
                <a:ea typeface="ＭＳ Ｐゴシック" charset="0"/>
              </a:rPr>
              <a:t>Primary users:  service recipients and resource providers</a:t>
            </a:r>
            <a:endParaRPr lang="en-US" dirty="0">
              <a:solidFill>
                <a:srgbClr val="595959"/>
              </a:solidFill>
            </a:endParaRPr>
          </a:p>
        </p:txBody>
      </p:sp>
    </p:spTree>
    <p:extLst>
      <p:ext uri="{BB962C8B-B14F-4D97-AF65-F5344CB8AC3E}">
        <p14:creationId xmlns:p14="http://schemas.microsoft.com/office/powerpoint/2010/main" val="122168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3454792"/>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Qualitative Characteristics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Relevance</a:t>
            </a:r>
          </a:p>
          <a:p>
            <a:pPr marL="285750" lvl="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Faithful Representation</a:t>
            </a:r>
          </a:p>
          <a:p>
            <a:pPr marL="285750" lvl="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Understandability</a:t>
            </a:r>
          </a:p>
          <a:p>
            <a:pPr marL="285750" lvl="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Timeliness</a:t>
            </a:r>
          </a:p>
          <a:p>
            <a:pPr marL="285750" lvl="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Comparability</a:t>
            </a:r>
          </a:p>
          <a:p>
            <a:pPr marL="285750" indent="-285750">
              <a:spcBef>
                <a:spcPts val="1200"/>
              </a:spcBef>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Verifiability</a:t>
            </a:r>
          </a:p>
        </p:txBody>
      </p:sp>
    </p:spTree>
    <p:extLst>
      <p:ext uri="{BB962C8B-B14F-4D97-AF65-F5344CB8AC3E}">
        <p14:creationId xmlns:p14="http://schemas.microsoft.com/office/powerpoint/2010/main" val="242659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2069797"/>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Constraints on Information Included in GPFRs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Materiality</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Cost-Benefit</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Balance between Qualitative Characteristics (QCs)</a:t>
            </a:r>
          </a:p>
        </p:txBody>
      </p:sp>
    </p:spTree>
    <p:extLst>
      <p:ext uri="{BB962C8B-B14F-4D97-AF65-F5344CB8AC3E}">
        <p14:creationId xmlns:p14="http://schemas.microsoft.com/office/powerpoint/2010/main" val="99214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422423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The Reporting Entity</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Government or other public sector organization, program or identifiable area of activity that prepares GPFRs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Key characteristics  </a:t>
            </a:r>
          </a:p>
          <a:p>
            <a:pPr marL="742950" lvl="1" indent="-285750">
              <a:spcBef>
                <a:spcPts val="1200"/>
              </a:spcBef>
              <a:buFont typeface="Arial" panose="020B0604020202020204" pitchFamily="34" charset="0"/>
              <a:buChar char="•"/>
            </a:pPr>
            <a:r>
              <a:rPr lang="en-CA" dirty="0">
                <a:solidFill>
                  <a:srgbClr val="595959"/>
                </a:solidFill>
                <a:latin typeface="Arial" panose="020B0604020202020204" pitchFamily="34" charset="0"/>
                <a:cs typeface="Arial" panose="020B0604020202020204" pitchFamily="34" charset="0"/>
              </a:rPr>
              <a:t>Raising &amp; Use of Resources; and</a:t>
            </a:r>
          </a:p>
          <a:p>
            <a:pPr marL="742950" lvl="1" indent="-285750">
              <a:spcBef>
                <a:spcPts val="1200"/>
              </a:spcBef>
              <a:buFont typeface="Arial" panose="020B0604020202020204" pitchFamily="34" charset="0"/>
              <a:buChar char="•"/>
            </a:pPr>
            <a:r>
              <a:rPr lang="en-CA" dirty="0">
                <a:solidFill>
                  <a:srgbClr val="595959"/>
                </a:solidFill>
                <a:latin typeface="Arial" panose="020B0604020202020204" pitchFamily="34" charset="0"/>
                <a:cs typeface="Arial" panose="020B0604020202020204" pitchFamily="34" charset="0"/>
              </a:rPr>
              <a:t>Service recipients or resource providers dependent on GPFRs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May comprise two or more separate entities </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Separate legal identity not essential</a:t>
            </a:r>
          </a:p>
          <a:p>
            <a:pPr marL="285750" lvl="0" indent="-285750">
              <a:spcBef>
                <a:spcPts val="1200"/>
              </a:spcBef>
              <a:buFont typeface="Arial" panose="020B0604020202020204" pitchFamily="34" charset="0"/>
              <a:buChar char="•"/>
            </a:pP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0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Conceptual Framework</a:t>
            </a:r>
          </a:p>
        </p:txBody>
      </p:sp>
      <p:sp>
        <p:nvSpPr>
          <p:cNvPr id="7" name="TextBox 6"/>
          <p:cNvSpPr txBox="1"/>
          <p:nvPr/>
        </p:nvSpPr>
        <p:spPr>
          <a:xfrm>
            <a:off x="495300" y="881956"/>
            <a:ext cx="8089900" cy="68480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Elements in Financial Statements</a:t>
            </a:r>
          </a:p>
          <a:p>
            <a:endParaRPr lang="en-US" sz="1850" dirty="0">
              <a:solidFill>
                <a:schemeClr val="bg1">
                  <a:lumMod val="50000"/>
                </a:schemeClr>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1264437846"/>
              </p:ext>
            </p:extLst>
          </p:nvPr>
        </p:nvGraphicFramePr>
        <p:xfrm>
          <a:off x="247835" y="1719062"/>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2640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2C7D83-D727-4B33-B874-B98A29663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EA641-C6B9-41D3-A825-1EE1E62B4A8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3A56B9-465A-41C4-B1F6-0BC942AF8F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TotalTime>
  <Words>1535</Words>
  <Application>Microsoft Office PowerPoint</Application>
  <PresentationFormat>On-screen Show (4:3)</PresentationFormat>
  <Paragraphs>166</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44</cp:revision>
  <dcterms:created xsi:type="dcterms:W3CDTF">2014-09-10T19:10:10Z</dcterms:created>
  <dcterms:modified xsi:type="dcterms:W3CDTF">2020-10-21T19:48:35Z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