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271" r:id="rId6"/>
    <p:sldId id="284" r:id="rId7"/>
    <p:sldId id="285" r:id="rId8"/>
    <p:sldId id="286" r:id="rId9"/>
    <p:sldId id="287" r:id="rId10"/>
    <p:sldId id="288" r:id="rId11"/>
    <p:sldId id="289" r:id="rId12"/>
    <p:sldId id="290" r:id="rId13"/>
    <p:sldId id="291" r:id="rId14"/>
    <p:sldId id="292" r:id="rId15"/>
    <p:sldId id="27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59C5A-88A8-453A-BE21-07BEC60E5D10}" v="1" dt="2020-10-16T20:30:08.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0215" autoAdjust="0"/>
  </p:normalViewPr>
  <p:slideViewPr>
    <p:cSldViewPr snapToGrid="0" snapToObjects="1">
      <p:cViewPr varScale="1">
        <p:scale>
          <a:sx n="50" d="100"/>
          <a:sy n="50" d="100"/>
        </p:scale>
        <p:origin x="203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38CAF7AD-C495-46CF-AC25-5093D8DF1FD9}"/>
    <pc:docChg chg="undo custSel addSld delSld modSld sldOrd">
      <pc:chgData name="Paul Mason" userId="a428ece4f01b0f60" providerId="LiveId" clId="{38CAF7AD-C495-46CF-AC25-5093D8DF1FD9}" dt="2020-07-07T21:32:45.704" v="4915" actId="20577"/>
      <pc:docMkLst>
        <pc:docMk/>
      </pc:docMkLst>
      <pc:sldChg chg="del">
        <pc:chgData name="Paul Mason" userId="a428ece4f01b0f60" providerId="LiveId" clId="{38CAF7AD-C495-46CF-AC25-5093D8DF1FD9}" dt="2020-07-06T21:05:33.115" v="1" actId="47"/>
        <pc:sldMkLst>
          <pc:docMk/>
          <pc:sldMk cId="1441733616" sldId="257"/>
        </pc:sldMkLst>
      </pc:sldChg>
      <pc:sldChg chg="modSp mod modNotesTx">
        <pc:chgData name="Paul Mason" userId="a428ece4f01b0f60" providerId="LiveId" clId="{38CAF7AD-C495-46CF-AC25-5093D8DF1FD9}" dt="2020-07-07T21:02:39.694" v="1935" actId="20577"/>
        <pc:sldMkLst>
          <pc:docMk/>
          <pc:sldMk cId="4120575675" sldId="258"/>
        </pc:sldMkLst>
        <pc:spChg chg="mod">
          <ac:chgData name="Paul Mason" userId="a428ece4f01b0f60" providerId="LiveId" clId="{38CAF7AD-C495-46CF-AC25-5093D8DF1FD9}" dt="2020-07-06T21:05:16.840" v="0" actId="6549"/>
          <ac:spMkLst>
            <pc:docMk/>
            <pc:sldMk cId="4120575675" sldId="258"/>
            <ac:spMk id="9" creationId="{00000000-0000-0000-0000-000000000000}"/>
          </ac:spMkLst>
        </pc:spChg>
      </pc:sldChg>
      <pc:sldChg chg="modSp mod">
        <pc:chgData name="Paul Mason" userId="a428ece4f01b0f60" providerId="LiveId" clId="{38CAF7AD-C495-46CF-AC25-5093D8DF1FD9}" dt="2020-07-07T14:39:34.347" v="43" actId="20577"/>
        <pc:sldMkLst>
          <pc:docMk/>
          <pc:sldMk cId="1451929570" sldId="271"/>
        </pc:sldMkLst>
        <pc:spChg chg="mod">
          <ac:chgData name="Paul Mason" userId="a428ece4f01b0f60" providerId="LiveId" clId="{38CAF7AD-C495-46CF-AC25-5093D8DF1FD9}" dt="2020-07-07T14:39:34.347" v="43" actId="20577"/>
          <ac:spMkLst>
            <pc:docMk/>
            <pc:sldMk cId="1451929570" sldId="271"/>
            <ac:spMk id="6" creationId="{00000000-0000-0000-0000-000000000000}"/>
          </ac:spMkLst>
        </pc:spChg>
      </pc:sldChg>
      <pc:sldChg chg="modSp">
        <pc:chgData name="Paul Mason" userId="a428ece4f01b0f60" providerId="LiveId" clId="{38CAF7AD-C495-46CF-AC25-5093D8DF1FD9}" dt="2020-07-07T14:51:01.702" v="45"/>
        <pc:sldMkLst>
          <pc:docMk/>
          <pc:sldMk cId="2711311170" sldId="273"/>
        </pc:sldMkLst>
        <pc:spChg chg="mod">
          <ac:chgData name="Paul Mason" userId="a428ece4f01b0f60" providerId="LiveId" clId="{38CAF7AD-C495-46CF-AC25-5093D8DF1FD9}" dt="2020-07-07T14:51:01.702" v="45"/>
          <ac:spMkLst>
            <pc:docMk/>
            <pc:sldMk cId="2711311170" sldId="273"/>
            <ac:spMk id="8" creationId="{00000000-0000-0000-0000-000000000000}"/>
          </ac:spMkLst>
        </pc:spChg>
      </pc:sldChg>
      <pc:sldChg chg="del">
        <pc:chgData name="Paul Mason" userId="a428ece4f01b0f60" providerId="LiveId" clId="{38CAF7AD-C495-46CF-AC25-5093D8DF1FD9}" dt="2020-07-06T21:05:33.115" v="1" actId="47"/>
        <pc:sldMkLst>
          <pc:docMk/>
          <pc:sldMk cId="1585980925" sldId="274"/>
        </pc:sldMkLst>
      </pc:sldChg>
      <pc:sldChg chg="del">
        <pc:chgData name="Paul Mason" userId="a428ece4f01b0f60" providerId="LiveId" clId="{38CAF7AD-C495-46CF-AC25-5093D8DF1FD9}" dt="2020-07-06T21:05:33.115" v="1" actId="47"/>
        <pc:sldMkLst>
          <pc:docMk/>
          <pc:sldMk cId="1221685508" sldId="275"/>
        </pc:sldMkLst>
      </pc:sldChg>
      <pc:sldChg chg="del">
        <pc:chgData name="Paul Mason" userId="a428ece4f01b0f60" providerId="LiveId" clId="{38CAF7AD-C495-46CF-AC25-5093D8DF1FD9}" dt="2020-07-06T21:05:33.115" v="1" actId="47"/>
        <pc:sldMkLst>
          <pc:docMk/>
          <pc:sldMk cId="2426595326" sldId="276"/>
        </pc:sldMkLst>
      </pc:sldChg>
      <pc:sldChg chg="del">
        <pc:chgData name="Paul Mason" userId="a428ece4f01b0f60" providerId="LiveId" clId="{38CAF7AD-C495-46CF-AC25-5093D8DF1FD9}" dt="2020-07-06T21:05:33.115" v="1" actId="47"/>
        <pc:sldMkLst>
          <pc:docMk/>
          <pc:sldMk cId="992144700" sldId="277"/>
        </pc:sldMkLst>
      </pc:sldChg>
      <pc:sldChg chg="del">
        <pc:chgData name="Paul Mason" userId="a428ece4f01b0f60" providerId="LiveId" clId="{38CAF7AD-C495-46CF-AC25-5093D8DF1FD9}" dt="2020-07-06T21:05:33.115" v="1" actId="47"/>
        <pc:sldMkLst>
          <pc:docMk/>
          <pc:sldMk cId="2716011740" sldId="278"/>
        </pc:sldMkLst>
      </pc:sldChg>
      <pc:sldChg chg="del">
        <pc:chgData name="Paul Mason" userId="a428ece4f01b0f60" providerId="LiveId" clId="{38CAF7AD-C495-46CF-AC25-5093D8DF1FD9}" dt="2020-07-06T21:05:33.115" v="1" actId="47"/>
        <pc:sldMkLst>
          <pc:docMk/>
          <pc:sldMk cId="200926406" sldId="279"/>
        </pc:sldMkLst>
      </pc:sldChg>
      <pc:sldChg chg="del">
        <pc:chgData name="Paul Mason" userId="a428ece4f01b0f60" providerId="LiveId" clId="{38CAF7AD-C495-46CF-AC25-5093D8DF1FD9}" dt="2020-07-06T21:05:33.115" v="1" actId="47"/>
        <pc:sldMkLst>
          <pc:docMk/>
          <pc:sldMk cId="3254740779" sldId="280"/>
        </pc:sldMkLst>
      </pc:sldChg>
      <pc:sldChg chg="del">
        <pc:chgData name="Paul Mason" userId="a428ece4f01b0f60" providerId="LiveId" clId="{38CAF7AD-C495-46CF-AC25-5093D8DF1FD9}" dt="2020-07-06T21:05:33.115" v="1" actId="47"/>
        <pc:sldMkLst>
          <pc:docMk/>
          <pc:sldMk cId="3835806691" sldId="281"/>
        </pc:sldMkLst>
      </pc:sldChg>
      <pc:sldChg chg="del">
        <pc:chgData name="Paul Mason" userId="a428ece4f01b0f60" providerId="LiveId" clId="{38CAF7AD-C495-46CF-AC25-5093D8DF1FD9}" dt="2020-07-06T21:05:33.115" v="1" actId="47"/>
        <pc:sldMkLst>
          <pc:docMk/>
          <pc:sldMk cId="431983309" sldId="282"/>
        </pc:sldMkLst>
      </pc:sldChg>
      <pc:sldChg chg="del">
        <pc:chgData name="Paul Mason" userId="a428ece4f01b0f60" providerId="LiveId" clId="{38CAF7AD-C495-46CF-AC25-5093D8DF1FD9}" dt="2020-07-06T21:05:33.115" v="1" actId="47"/>
        <pc:sldMkLst>
          <pc:docMk/>
          <pc:sldMk cId="858711588" sldId="283"/>
        </pc:sldMkLst>
      </pc:sldChg>
      <pc:sldChg chg="modSp modNotesTx">
        <pc:chgData name="Paul Mason" userId="a428ece4f01b0f60" providerId="LiveId" clId="{38CAF7AD-C495-46CF-AC25-5093D8DF1FD9}" dt="2020-07-07T21:09:27.086" v="2856" actId="20577"/>
        <pc:sldMkLst>
          <pc:docMk/>
          <pc:sldMk cId="2526692098" sldId="284"/>
        </pc:sldMkLst>
        <pc:spChg chg="mod">
          <ac:chgData name="Paul Mason" userId="a428ece4f01b0f60" providerId="LiveId" clId="{38CAF7AD-C495-46CF-AC25-5093D8DF1FD9}" dt="2020-07-07T14:50:56.168" v="44"/>
          <ac:spMkLst>
            <pc:docMk/>
            <pc:sldMk cId="2526692098" sldId="284"/>
            <ac:spMk id="6" creationId="{00000000-0000-0000-0000-000000000000}"/>
          </ac:spMkLst>
        </pc:spChg>
      </pc:sldChg>
      <pc:sldChg chg="modSp add mod modNotesTx">
        <pc:chgData name="Paul Mason" userId="a428ece4f01b0f60" providerId="LiveId" clId="{38CAF7AD-C495-46CF-AC25-5093D8DF1FD9}" dt="2020-07-07T21:20:06.818" v="3722" actId="20577"/>
        <pc:sldMkLst>
          <pc:docMk/>
          <pc:sldMk cId="3260191139" sldId="285"/>
        </pc:sldMkLst>
        <pc:spChg chg="mod">
          <ac:chgData name="Paul Mason" userId="a428ece4f01b0f60" providerId="LiveId" clId="{38CAF7AD-C495-46CF-AC25-5093D8DF1FD9}" dt="2020-07-07T14:52:31.657" v="56" actId="6549"/>
          <ac:spMkLst>
            <pc:docMk/>
            <pc:sldMk cId="3260191139" sldId="285"/>
            <ac:spMk id="7" creationId="{00000000-0000-0000-0000-000000000000}"/>
          </ac:spMkLst>
        </pc:spChg>
      </pc:sldChg>
      <pc:sldChg chg="del">
        <pc:chgData name="Paul Mason" userId="a428ece4f01b0f60" providerId="LiveId" clId="{38CAF7AD-C495-46CF-AC25-5093D8DF1FD9}" dt="2020-07-06T21:05:42.460" v="2" actId="47"/>
        <pc:sldMkLst>
          <pc:docMk/>
          <pc:sldMk cId="3791251078" sldId="285"/>
        </pc:sldMkLst>
      </pc:sldChg>
      <pc:sldChg chg="addSp modSp add mod ord modNotesTx">
        <pc:chgData name="Paul Mason" userId="a428ece4f01b0f60" providerId="LiveId" clId="{38CAF7AD-C495-46CF-AC25-5093D8DF1FD9}" dt="2020-07-07T21:22:22.352" v="3870" actId="20577"/>
        <pc:sldMkLst>
          <pc:docMk/>
          <pc:sldMk cId="3755087734" sldId="286"/>
        </pc:sldMkLst>
        <pc:spChg chg="mod">
          <ac:chgData name="Paul Mason" userId="a428ece4f01b0f60" providerId="LiveId" clId="{38CAF7AD-C495-46CF-AC25-5093D8DF1FD9}" dt="2020-07-07T14:53:47.006" v="62" actId="20577"/>
          <ac:spMkLst>
            <pc:docMk/>
            <pc:sldMk cId="3755087734" sldId="286"/>
            <ac:spMk id="7" creationId="{00000000-0000-0000-0000-000000000000}"/>
          </ac:spMkLst>
        </pc:spChg>
        <pc:graphicFrameChg chg="add mod modGraphic">
          <ac:chgData name="Paul Mason" userId="a428ece4f01b0f60" providerId="LiveId" clId="{38CAF7AD-C495-46CF-AC25-5093D8DF1FD9}" dt="2020-07-07T15:13:31.301" v="125" actId="1035"/>
          <ac:graphicFrameMkLst>
            <pc:docMk/>
            <pc:sldMk cId="3755087734" sldId="286"/>
            <ac:graphicFrameMk id="2" creationId="{86E217E0-C207-4FAB-A186-F207231AD45F}"/>
          </ac:graphicFrameMkLst>
        </pc:graphicFrameChg>
      </pc:sldChg>
      <pc:sldChg chg="modSp add mod ord modNotesTx">
        <pc:chgData name="Paul Mason" userId="a428ece4f01b0f60" providerId="LiveId" clId="{38CAF7AD-C495-46CF-AC25-5093D8DF1FD9}" dt="2020-07-07T21:25:14.234" v="4210" actId="20577"/>
        <pc:sldMkLst>
          <pc:docMk/>
          <pc:sldMk cId="989532438" sldId="287"/>
        </pc:sldMkLst>
        <pc:spChg chg="mod">
          <ac:chgData name="Paul Mason" userId="a428ece4f01b0f60" providerId="LiveId" clId="{38CAF7AD-C495-46CF-AC25-5093D8DF1FD9}" dt="2020-07-07T15:43:12.165" v="168" actId="114"/>
          <ac:spMkLst>
            <pc:docMk/>
            <pc:sldMk cId="989532438" sldId="287"/>
            <ac:spMk id="7" creationId="{00000000-0000-0000-0000-000000000000}"/>
          </ac:spMkLst>
        </pc:spChg>
      </pc:sldChg>
      <pc:sldChg chg="modSp add mod modNotes modNotesTx">
        <pc:chgData name="Paul Mason" userId="a428ece4f01b0f60" providerId="LiveId" clId="{38CAF7AD-C495-46CF-AC25-5093D8DF1FD9}" dt="2020-07-07T21:27:57.037" v="4261" actId="108"/>
        <pc:sldMkLst>
          <pc:docMk/>
          <pc:sldMk cId="1672917012" sldId="288"/>
        </pc:sldMkLst>
        <pc:spChg chg="mod">
          <ac:chgData name="Paul Mason" userId="a428ece4f01b0f60" providerId="LiveId" clId="{38CAF7AD-C495-46CF-AC25-5093D8DF1FD9}" dt="2020-07-07T15:46:37.015" v="314" actId="20577"/>
          <ac:spMkLst>
            <pc:docMk/>
            <pc:sldMk cId="1672917012" sldId="288"/>
            <ac:spMk id="7" creationId="{00000000-0000-0000-0000-000000000000}"/>
          </ac:spMkLst>
        </pc:spChg>
      </pc:sldChg>
      <pc:sldChg chg="modSp add mod">
        <pc:chgData name="Paul Mason" userId="a428ece4f01b0f60" providerId="LiveId" clId="{38CAF7AD-C495-46CF-AC25-5093D8DF1FD9}" dt="2020-07-07T16:06:37.840" v="379" actId="20577"/>
        <pc:sldMkLst>
          <pc:docMk/>
          <pc:sldMk cId="2862203272" sldId="289"/>
        </pc:sldMkLst>
        <pc:spChg chg="mod">
          <ac:chgData name="Paul Mason" userId="a428ece4f01b0f60" providerId="LiveId" clId="{38CAF7AD-C495-46CF-AC25-5093D8DF1FD9}" dt="2020-07-07T16:06:37.840" v="379" actId="20577"/>
          <ac:spMkLst>
            <pc:docMk/>
            <pc:sldMk cId="2862203272" sldId="289"/>
            <ac:spMk id="7" creationId="{00000000-0000-0000-0000-000000000000}"/>
          </ac:spMkLst>
        </pc:spChg>
      </pc:sldChg>
      <pc:sldChg chg="add modNotesTx">
        <pc:chgData name="Paul Mason" userId="a428ece4f01b0f60" providerId="LiveId" clId="{38CAF7AD-C495-46CF-AC25-5093D8DF1FD9}" dt="2020-07-07T21:29:39.054" v="4451" actId="20577"/>
        <pc:sldMkLst>
          <pc:docMk/>
          <pc:sldMk cId="3051640245" sldId="290"/>
        </pc:sldMkLst>
      </pc:sldChg>
      <pc:sldChg chg="modSp add modNotesTx">
        <pc:chgData name="Paul Mason" userId="a428ece4f01b0f60" providerId="LiveId" clId="{38CAF7AD-C495-46CF-AC25-5093D8DF1FD9}" dt="2020-07-07T21:28:43.879" v="4315" actId="5793"/>
        <pc:sldMkLst>
          <pc:docMk/>
          <pc:sldMk cId="3802607070" sldId="291"/>
        </pc:sldMkLst>
        <pc:spChg chg="mod">
          <ac:chgData name="Paul Mason" userId="a428ece4f01b0f60" providerId="LiveId" clId="{38CAF7AD-C495-46CF-AC25-5093D8DF1FD9}" dt="2020-07-07T16:31:29.923" v="385"/>
          <ac:spMkLst>
            <pc:docMk/>
            <pc:sldMk cId="3802607070" sldId="291"/>
            <ac:spMk id="7" creationId="{00000000-0000-0000-0000-000000000000}"/>
          </ac:spMkLst>
        </pc:spChg>
      </pc:sldChg>
      <pc:sldChg chg="modSp add mod modNotesTx">
        <pc:chgData name="Paul Mason" userId="a428ece4f01b0f60" providerId="LiveId" clId="{38CAF7AD-C495-46CF-AC25-5093D8DF1FD9}" dt="2020-07-07T21:32:45.704" v="4915" actId="20577"/>
        <pc:sldMkLst>
          <pc:docMk/>
          <pc:sldMk cId="2699483227" sldId="292"/>
        </pc:sldMkLst>
        <pc:spChg chg="mod">
          <ac:chgData name="Paul Mason" userId="a428ece4f01b0f60" providerId="LiveId" clId="{38CAF7AD-C495-46CF-AC25-5093D8DF1FD9}" dt="2020-07-07T16:35:13.574" v="424" actId="20577"/>
          <ac:spMkLst>
            <pc:docMk/>
            <pc:sldMk cId="2699483227" sldId="292"/>
            <ac:spMk id="7" creationId="{00000000-0000-0000-0000-000000000000}"/>
          </ac:spMkLst>
        </pc:spChg>
      </pc:sldChg>
    </pc:docChg>
  </pc:docChgLst>
  <pc:docChgLst>
    <pc:chgData name="Paul Mason" userId="a428ece4f01b0f60" providerId="LiveId" clId="{87A0BA77-3178-4F62-9B80-310AE78ACA1D}"/>
    <pc:docChg chg="modSld">
      <pc:chgData name="Paul Mason" userId="a428ece4f01b0f60" providerId="LiveId" clId="{87A0BA77-3178-4F62-9B80-310AE78ACA1D}" dt="2020-07-06T15:31:28.141" v="0" actId="1076"/>
      <pc:docMkLst>
        <pc:docMk/>
      </pc:docMkLst>
      <pc:sldChg chg="modSp mod">
        <pc:chgData name="Paul Mason" userId="a428ece4f01b0f60" providerId="LiveId" clId="{87A0BA77-3178-4F62-9B80-310AE78ACA1D}" dt="2020-07-06T15:31:28.141" v="0" actId="1076"/>
        <pc:sldMkLst>
          <pc:docMk/>
          <pc:sldMk cId="4120575675" sldId="258"/>
        </pc:sldMkLst>
        <pc:picChg chg="mod">
          <ac:chgData name="Paul Mason" userId="a428ece4f01b0f60" providerId="LiveId" clId="{87A0BA77-3178-4F62-9B80-310AE78ACA1D}" dt="2020-07-06T15:31:28.141" v="0" actId="1076"/>
          <ac:picMkLst>
            <pc:docMk/>
            <pc:sldMk cId="4120575675" sldId="258"/>
            <ac:picMk id="8" creationId="{00000000-0000-0000-0000-000000000000}"/>
          </ac:picMkLst>
        </pc:picChg>
      </pc:sldChg>
    </pc:docChg>
  </pc:docChgLst>
  <pc:docChgLst>
    <pc:chgData name="Jazmin Jackson" userId="f572b969-e4f5-4724-882f-3c5f18082039" providerId="ADAL" clId="{F2359C5A-88A8-453A-BE21-07BEC60E5D10}"/>
    <pc:docChg chg="modSld">
      <pc:chgData name="Jazmin Jackson" userId="f572b969-e4f5-4724-882f-3c5f18082039" providerId="ADAL" clId="{F2359C5A-88A8-453A-BE21-07BEC60E5D10}" dt="2020-10-16T20:30:08.386" v="0" actId="14826"/>
      <pc:docMkLst>
        <pc:docMk/>
      </pc:docMkLst>
      <pc:sldChg chg="modSp">
        <pc:chgData name="Jazmin Jackson" userId="f572b969-e4f5-4724-882f-3c5f18082039" providerId="ADAL" clId="{F2359C5A-88A8-453A-BE21-07BEC60E5D10}" dt="2020-10-16T20:30:08.386" v="0" actId="14826"/>
        <pc:sldMkLst>
          <pc:docMk/>
          <pc:sldMk cId="4120575675" sldId="258"/>
        </pc:sldMkLst>
        <pc:picChg chg="mod">
          <ac:chgData name="Jazmin Jackson" userId="f572b969-e4f5-4724-882f-3c5f18082039" providerId="ADAL" clId="{F2359C5A-88A8-453A-BE21-07BEC60E5D10}" dt="2020-10-16T20:30:08.386" v="0" actId="14826"/>
          <ac:picMkLst>
            <pc:docMk/>
            <pc:sldMk cId="4120575675" sldId="258"/>
            <ac:picMk id="5" creationId="{00000000-0000-0000-0000-000000000000}"/>
          </ac:picMkLst>
        </pc:picChg>
      </pc:sldChg>
    </pc:docChg>
  </pc:docChgLst>
  <pc:docChgLst>
    <pc:chgData name="Jazmin Jackson" userId="f572b969-e4f5-4724-882f-3c5f18082039" providerId="ADAL" clId="{D08299D3-98BA-4265-B07A-6C787ED516AD}"/>
    <pc:docChg chg="modSld">
      <pc:chgData name="Jazmin Jackson" userId="f572b969-e4f5-4724-882f-3c5f18082039" providerId="ADAL" clId="{D08299D3-98BA-4265-B07A-6C787ED516AD}" dt="2020-09-11T02:10:56.251" v="0" actId="2711"/>
      <pc:docMkLst>
        <pc:docMk/>
      </pc:docMkLst>
      <pc:sldChg chg="modSp">
        <pc:chgData name="Jazmin Jackson" userId="f572b969-e4f5-4724-882f-3c5f18082039" providerId="ADAL" clId="{D08299D3-98BA-4265-B07A-6C787ED516AD}" dt="2020-09-11T02:10:56.251" v="0" actId="2711"/>
        <pc:sldMkLst>
          <pc:docMk/>
          <pc:sldMk cId="3755087734" sldId="286"/>
        </pc:sldMkLst>
        <pc:graphicFrameChg chg="mod">
          <ac:chgData name="Jazmin Jackson" userId="f572b969-e4f5-4724-882f-3c5f18082039" providerId="ADAL" clId="{D08299D3-98BA-4265-B07A-6C787ED516AD}" dt="2020-09-11T02:10:56.251" v="0" actId="2711"/>
          <ac:graphicFrameMkLst>
            <pc:docMk/>
            <pc:sldMk cId="3755087734" sldId="286"/>
            <ac:graphicFrameMk id="2" creationId="{86E217E0-C207-4FAB-A186-F207231AD45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2292A-DE98-4FC2-9BDB-984AF3DB49FF}" type="doc">
      <dgm:prSet loTypeId="urn:microsoft.com/office/officeart/2005/8/layout/cycle7" loCatId="cycle" qsTypeId="urn:microsoft.com/office/officeart/2005/8/quickstyle/3d3" qsCatId="3D" csTypeId="urn:microsoft.com/office/officeart/2005/8/colors/accent4_2" csCatId="accent4" phldr="1"/>
      <dgm:spPr/>
      <dgm:t>
        <a:bodyPr/>
        <a:lstStyle/>
        <a:p>
          <a:endParaRPr lang="en-GB"/>
        </a:p>
      </dgm:t>
    </dgm:pt>
    <dgm:pt modelId="{1824EBB8-5190-4A20-BEED-E020A2BB52C6}">
      <dgm:prSet phldrT="[Text]"/>
      <dgm:spPr>
        <a:solidFill>
          <a:schemeClr val="accent4">
            <a:lumMod val="75000"/>
          </a:schemeClr>
        </a:solidFill>
      </dgm:spPr>
      <dgm:t>
        <a:bodyPr/>
        <a:lstStyle/>
        <a:p>
          <a:r>
            <a:rPr lang="en-GB" dirty="0">
              <a:latin typeface="Arial" panose="020B0604020202020204" pitchFamily="34" charset="0"/>
              <a:cs typeface="Arial" panose="020B0604020202020204" pitchFamily="34" charset="0"/>
            </a:rPr>
            <a:t>Service</a:t>
          </a:r>
        </a:p>
      </dgm:t>
    </dgm:pt>
    <dgm:pt modelId="{9BEDB126-9E8C-4323-88B8-D07C6B904C36}" type="parTrans" cxnId="{9C716F0B-B536-4661-B7B7-5EE673091186}">
      <dgm:prSet/>
      <dgm:spPr/>
      <dgm:t>
        <a:bodyPr/>
        <a:lstStyle/>
        <a:p>
          <a:endParaRPr lang="en-GB"/>
        </a:p>
      </dgm:t>
    </dgm:pt>
    <dgm:pt modelId="{8553C895-84BE-40E3-BAB7-D1FEEFC9212F}" type="sibTrans" cxnId="{9C716F0B-B536-4661-B7B7-5EE673091186}">
      <dgm:prSet/>
      <dgm:spPr/>
      <dgm:t>
        <a:bodyPr/>
        <a:lstStyle/>
        <a:p>
          <a:endParaRPr lang="en-GB"/>
        </a:p>
      </dgm:t>
    </dgm:pt>
    <dgm:pt modelId="{446CA796-825A-4853-B01A-18AAE5BE896D}">
      <dgm:prSet phldrT="[Text]"/>
      <dgm:spPr>
        <a:solidFill>
          <a:schemeClr val="accent4">
            <a:lumMod val="75000"/>
          </a:schemeClr>
        </a:solidFill>
      </dgm:spPr>
      <dgm:t>
        <a:bodyPr/>
        <a:lstStyle/>
        <a:p>
          <a:r>
            <a:rPr lang="en-GB" dirty="0">
              <a:latin typeface="Arial" panose="020B0604020202020204" pitchFamily="34" charset="0"/>
              <a:cs typeface="Arial" panose="020B0604020202020204" pitchFamily="34" charset="0"/>
            </a:rPr>
            <a:t>Revenue</a:t>
          </a:r>
        </a:p>
      </dgm:t>
    </dgm:pt>
    <dgm:pt modelId="{D8A2D980-E286-4E42-80C3-2BDC08D17094}" type="parTrans" cxnId="{F4AD31C6-ADD8-4507-84C2-FD763B0C0556}">
      <dgm:prSet/>
      <dgm:spPr/>
      <dgm:t>
        <a:bodyPr/>
        <a:lstStyle/>
        <a:p>
          <a:endParaRPr lang="en-GB"/>
        </a:p>
      </dgm:t>
    </dgm:pt>
    <dgm:pt modelId="{C2BEC5A5-F47F-478F-A071-DEA0AEC72F41}" type="sibTrans" cxnId="{F4AD31C6-ADD8-4507-84C2-FD763B0C0556}">
      <dgm:prSet/>
      <dgm:spPr/>
      <dgm:t>
        <a:bodyPr/>
        <a:lstStyle/>
        <a:p>
          <a:endParaRPr lang="en-GB"/>
        </a:p>
      </dgm:t>
    </dgm:pt>
    <dgm:pt modelId="{A12368A1-4E1D-4ED2-A8B2-633FD847315E}">
      <dgm:prSet phldrT="[Text]"/>
      <dgm:spPr>
        <a:solidFill>
          <a:schemeClr val="accent4">
            <a:lumMod val="75000"/>
          </a:schemeClr>
        </a:solidFill>
      </dgm:spPr>
      <dgm:t>
        <a:bodyPr/>
        <a:lstStyle/>
        <a:p>
          <a:r>
            <a:rPr lang="en-GB" dirty="0">
              <a:latin typeface="Arial" panose="020B0604020202020204" pitchFamily="34" charset="0"/>
              <a:cs typeface="Arial" panose="020B0604020202020204" pitchFamily="34" charset="0"/>
            </a:rPr>
            <a:t>Debt</a:t>
          </a:r>
        </a:p>
      </dgm:t>
    </dgm:pt>
    <dgm:pt modelId="{6EF7AE78-20AB-4585-95D2-73833BBACB91}" type="parTrans" cxnId="{D8C5D3D2-2626-4D22-9EEA-64F56DBF1C72}">
      <dgm:prSet/>
      <dgm:spPr/>
      <dgm:t>
        <a:bodyPr/>
        <a:lstStyle/>
        <a:p>
          <a:endParaRPr lang="en-GB"/>
        </a:p>
      </dgm:t>
    </dgm:pt>
    <dgm:pt modelId="{71E12D1C-2A38-43EF-A837-99D2C5BAA485}" type="sibTrans" cxnId="{D8C5D3D2-2626-4D22-9EEA-64F56DBF1C72}">
      <dgm:prSet/>
      <dgm:spPr/>
      <dgm:t>
        <a:bodyPr/>
        <a:lstStyle/>
        <a:p>
          <a:endParaRPr lang="en-GB"/>
        </a:p>
      </dgm:t>
    </dgm:pt>
    <dgm:pt modelId="{C0DFB222-4313-4856-9C49-8799B03079D4}" type="pres">
      <dgm:prSet presAssocID="{45C2292A-DE98-4FC2-9BDB-984AF3DB49FF}" presName="Name0" presStyleCnt="0">
        <dgm:presLayoutVars>
          <dgm:dir/>
          <dgm:resizeHandles val="exact"/>
        </dgm:presLayoutVars>
      </dgm:prSet>
      <dgm:spPr/>
    </dgm:pt>
    <dgm:pt modelId="{F8129EC3-406C-420F-826A-8B587F678AF2}" type="pres">
      <dgm:prSet presAssocID="{1824EBB8-5190-4A20-BEED-E020A2BB52C6}" presName="node" presStyleLbl="node1" presStyleIdx="0" presStyleCnt="3">
        <dgm:presLayoutVars>
          <dgm:bulletEnabled val="1"/>
        </dgm:presLayoutVars>
      </dgm:prSet>
      <dgm:spPr/>
    </dgm:pt>
    <dgm:pt modelId="{70E9AC14-294E-40FB-B8E8-380B890C7C06}" type="pres">
      <dgm:prSet presAssocID="{8553C895-84BE-40E3-BAB7-D1FEEFC9212F}" presName="sibTrans" presStyleLbl="sibTrans2D1" presStyleIdx="0" presStyleCnt="3"/>
      <dgm:spPr/>
    </dgm:pt>
    <dgm:pt modelId="{90818F4D-15F3-404F-9170-A18C1A9D2E90}" type="pres">
      <dgm:prSet presAssocID="{8553C895-84BE-40E3-BAB7-D1FEEFC9212F}" presName="connectorText" presStyleLbl="sibTrans2D1" presStyleIdx="0" presStyleCnt="3"/>
      <dgm:spPr/>
    </dgm:pt>
    <dgm:pt modelId="{1458B392-5DA2-4182-B503-A72F7F854701}" type="pres">
      <dgm:prSet presAssocID="{446CA796-825A-4853-B01A-18AAE5BE896D}" presName="node" presStyleLbl="node1" presStyleIdx="1" presStyleCnt="3">
        <dgm:presLayoutVars>
          <dgm:bulletEnabled val="1"/>
        </dgm:presLayoutVars>
      </dgm:prSet>
      <dgm:spPr/>
    </dgm:pt>
    <dgm:pt modelId="{D275A292-B0D1-449A-92AA-E0695289B91C}" type="pres">
      <dgm:prSet presAssocID="{C2BEC5A5-F47F-478F-A071-DEA0AEC72F41}" presName="sibTrans" presStyleLbl="sibTrans2D1" presStyleIdx="1" presStyleCnt="3"/>
      <dgm:spPr/>
    </dgm:pt>
    <dgm:pt modelId="{28942B64-E0C4-496A-BF8C-2E237AE66CF7}" type="pres">
      <dgm:prSet presAssocID="{C2BEC5A5-F47F-478F-A071-DEA0AEC72F41}" presName="connectorText" presStyleLbl="sibTrans2D1" presStyleIdx="1" presStyleCnt="3"/>
      <dgm:spPr/>
    </dgm:pt>
    <dgm:pt modelId="{B9CEE43C-BE89-4602-B5C2-5DB62D506F12}" type="pres">
      <dgm:prSet presAssocID="{A12368A1-4E1D-4ED2-A8B2-633FD847315E}" presName="node" presStyleLbl="node1" presStyleIdx="2" presStyleCnt="3">
        <dgm:presLayoutVars>
          <dgm:bulletEnabled val="1"/>
        </dgm:presLayoutVars>
      </dgm:prSet>
      <dgm:spPr/>
    </dgm:pt>
    <dgm:pt modelId="{506806F9-21FF-4C15-AAC7-6EF894173179}" type="pres">
      <dgm:prSet presAssocID="{71E12D1C-2A38-43EF-A837-99D2C5BAA485}" presName="sibTrans" presStyleLbl="sibTrans2D1" presStyleIdx="2" presStyleCnt="3"/>
      <dgm:spPr/>
    </dgm:pt>
    <dgm:pt modelId="{F34E77BC-DF96-4096-A2FC-988A028922EB}" type="pres">
      <dgm:prSet presAssocID="{71E12D1C-2A38-43EF-A837-99D2C5BAA485}" presName="connectorText" presStyleLbl="sibTrans2D1" presStyleIdx="2" presStyleCnt="3"/>
      <dgm:spPr/>
    </dgm:pt>
  </dgm:ptLst>
  <dgm:cxnLst>
    <dgm:cxn modelId="{9C716F0B-B536-4661-B7B7-5EE673091186}" srcId="{45C2292A-DE98-4FC2-9BDB-984AF3DB49FF}" destId="{1824EBB8-5190-4A20-BEED-E020A2BB52C6}" srcOrd="0" destOrd="0" parTransId="{9BEDB126-9E8C-4323-88B8-D07C6B904C36}" sibTransId="{8553C895-84BE-40E3-BAB7-D1FEEFC9212F}"/>
    <dgm:cxn modelId="{F5128326-E228-4998-816C-517EBC7F8E2B}" type="presOf" srcId="{C2BEC5A5-F47F-478F-A071-DEA0AEC72F41}" destId="{28942B64-E0C4-496A-BF8C-2E237AE66CF7}" srcOrd="1" destOrd="0" presId="urn:microsoft.com/office/officeart/2005/8/layout/cycle7"/>
    <dgm:cxn modelId="{870B3D3B-19BB-4DC2-B8F0-C35DFFFEE5D4}" type="presOf" srcId="{1824EBB8-5190-4A20-BEED-E020A2BB52C6}" destId="{F8129EC3-406C-420F-826A-8B587F678AF2}" srcOrd="0" destOrd="0" presId="urn:microsoft.com/office/officeart/2005/8/layout/cycle7"/>
    <dgm:cxn modelId="{2EBFB25E-FBC8-438E-925E-CDB305C9F971}" type="presOf" srcId="{A12368A1-4E1D-4ED2-A8B2-633FD847315E}" destId="{B9CEE43C-BE89-4602-B5C2-5DB62D506F12}" srcOrd="0" destOrd="0" presId="urn:microsoft.com/office/officeart/2005/8/layout/cycle7"/>
    <dgm:cxn modelId="{EC8DC744-3944-41E5-B0C8-2DB76948DEA1}" type="presOf" srcId="{8553C895-84BE-40E3-BAB7-D1FEEFC9212F}" destId="{70E9AC14-294E-40FB-B8E8-380B890C7C06}" srcOrd="0" destOrd="0" presId="urn:microsoft.com/office/officeart/2005/8/layout/cycle7"/>
    <dgm:cxn modelId="{CEBDD550-470D-4A71-94B5-748781B46A7E}" type="presOf" srcId="{71E12D1C-2A38-43EF-A837-99D2C5BAA485}" destId="{F34E77BC-DF96-4096-A2FC-988A028922EB}" srcOrd="1" destOrd="0" presId="urn:microsoft.com/office/officeart/2005/8/layout/cycle7"/>
    <dgm:cxn modelId="{4175437C-C9D3-44E3-A3CB-D9958B518B08}" type="presOf" srcId="{71E12D1C-2A38-43EF-A837-99D2C5BAA485}" destId="{506806F9-21FF-4C15-AAC7-6EF894173179}" srcOrd="0" destOrd="0" presId="urn:microsoft.com/office/officeart/2005/8/layout/cycle7"/>
    <dgm:cxn modelId="{ED3AAD91-AF9B-4D92-A080-87C20A838C73}" type="presOf" srcId="{C2BEC5A5-F47F-478F-A071-DEA0AEC72F41}" destId="{D275A292-B0D1-449A-92AA-E0695289B91C}" srcOrd="0" destOrd="0" presId="urn:microsoft.com/office/officeart/2005/8/layout/cycle7"/>
    <dgm:cxn modelId="{9682B395-8E86-438B-8D5D-FCE93A1473AC}" type="presOf" srcId="{446CA796-825A-4853-B01A-18AAE5BE896D}" destId="{1458B392-5DA2-4182-B503-A72F7F854701}" srcOrd="0" destOrd="0" presId="urn:microsoft.com/office/officeart/2005/8/layout/cycle7"/>
    <dgm:cxn modelId="{F4AD31C6-ADD8-4507-84C2-FD763B0C0556}" srcId="{45C2292A-DE98-4FC2-9BDB-984AF3DB49FF}" destId="{446CA796-825A-4853-B01A-18AAE5BE896D}" srcOrd="1" destOrd="0" parTransId="{D8A2D980-E286-4E42-80C3-2BDC08D17094}" sibTransId="{C2BEC5A5-F47F-478F-A071-DEA0AEC72F41}"/>
    <dgm:cxn modelId="{D8C5D3D2-2626-4D22-9EEA-64F56DBF1C72}" srcId="{45C2292A-DE98-4FC2-9BDB-984AF3DB49FF}" destId="{A12368A1-4E1D-4ED2-A8B2-633FD847315E}" srcOrd="2" destOrd="0" parTransId="{6EF7AE78-20AB-4585-95D2-73833BBACB91}" sibTransId="{71E12D1C-2A38-43EF-A837-99D2C5BAA485}"/>
    <dgm:cxn modelId="{6C35C6D3-0DD5-4B1A-A688-162CF361533E}" type="presOf" srcId="{8553C895-84BE-40E3-BAB7-D1FEEFC9212F}" destId="{90818F4D-15F3-404F-9170-A18C1A9D2E90}" srcOrd="1" destOrd="0" presId="urn:microsoft.com/office/officeart/2005/8/layout/cycle7"/>
    <dgm:cxn modelId="{F7CC5EEF-4AD3-4DDA-BDCA-8D7C6E311DB8}" type="presOf" srcId="{45C2292A-DE98-4FC2-9BDB-984AF3DB49FF}" destId="{C0DFB222-4313-4856-9C49-8799B03079D4}" srcOrd="0" destOrd="0" presId="urn:microsoft.com/office/officeart/2005/8/layout/cycle7"/>
    <dgm:cxn modelId="{6F12E469-FACA-447B-8C34-9EFF01939382}" type="presParOf" srcId="{C0DFB222-4313-4856-9C49-8799B03079D4}" destId="{F8129EC3-406C-420F-826A-8B587F678AF2}" srcOrd="0" destOrd="0" presId="urn:microsoft.com/office/officeart/2005/8/layout/cycle7"/>
    <dgm:cxn modelId="{2F65428D-56F1-4DB6-8855-DA36E73B1873}" type="presParOf" srcId="{C0DFB222-4313-4856-9C49-8799B03079D4}" destId="{70E9AC14-294E-40FB-B8E8-380B890C7C06}" srcOrd="1" destOrd="0" presId="urn:microsoft.com/office/officeart/2005/8/layout/cycle7"/>
    <dgm:cxn modelId="{2D418C64-DCC4-4710-8AC6-E274EACDFCE8}" type="presParOf" srcId="{70E9AC14-294E-40FB-B8E8-380B890C7C06}" destId="{90818F4D-15F3-404F-9170-A18C1A9D2E90}" srcOrd="0" destOrd="0" presId="urn:microsoft.com/office/officeart/2005/8/layout/cycle7"/>
    <dgm:cxn modelId="{BD147E5F-0FC4-4616-A8BA-D8788ACD5B55}" type="presParOf" srcId="{C0DFB222-4313-4856-9C49-8799B03079D4}" destId="{1458B392-5DA2-4182-B503-A72F7F854701}" srcOrd="2" destOrd="0" presId="urn:microsoft.com/office/officeart/2005/8/layout/cycle7"/>
    <dgm:cxn modelId="{17FD620C-F3CF-4B62-AAB1-802584E61105}" type="presParOf" srcId="{C0DFB222-4313-4856-9C49-8799B03079D4}" destId="{D275A292-B0D1-449A-92AA-E0695289B91C}" srcOrd="3" destOrd="0" presId="urn:microsoft.com/office/officeart/2005/8/layout/cycle7"/>
    <dgm:cxn modelId="{AA6A7500-1276-4608-99EE-40836D75D418}" type="presParOf" srcId="{D275A292-B0D1-449A-92AA-E0695289B91C}" destId="{28942B64-E0C4-496A-BF8C-2E237AE66CF7}" srcOrd="0" destOrd="0" presId="urn:microsoft.com/office/officeart/2005/8/layout/cycle7"/>
    <dgm:cxn modelId="{35FEBC4E-ACBB-401F-8EE6-8C2A62FA3C30}" type="presParOf" srcId="{C0DFB222-4313-4856-9C49-8799B03079D4}" destId="{B9CEE43C-BE89-4602-B5C2-5DB62D506F12}" srcOrd="4" destOrd="0" presId="urn:microsoft.com/office/officeart/2005/8/layout/cycle7"/>
    <dgm:cxn modelId="{D8D7BB59-2334-48FD-A32D-E6E2F5A673DD}" type="presParOf" srcId="{C0DFB222-4313-4856-9C49-8799B03079D4}" destId="{506806F9-21FF-4C15-AAC7-6EF894173179}" srcOrd="5" destOrd="0" presId="urn:microsoft.com/office/officeart/2005/8/layout/cycle7"/>
    <dgm:cxn modelId="{4E8C6998-10F7-4FB1-9BAF-6B1B8C833CC6}" type="presParOf" srcId="{506806F9-21FF-4C15-AAC7-6EF894173179}" destId="{F34E77BC-DF96-4096-A2FC-988A028922E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29EC3-406C-420F-826A-8B587F678AF2}">
      <dsp:nvSpPr>
        <dsp:cNvPr id="0" name=""/>
        <dsp:cNvSpPr/>
      </dsp:nvSpPr>
      <dsp:spPr>
        <a:xfrm>
          <a:off x="2159496" y="1210"/>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Arial" panose="020B0604020202020204" pitchFamily="34" charset="0"/>
              <a:cs typeface="Arial" panose="020B0604020202020204" pitchFamily="34" charset="0"/>
            </a:rPr>
            <a:t>Service</a:t>
          </a:r>
        </a:p>
      </dsp:txBody>
      <dsp:txXfrm>
        <a:off x="2185519" y="27233"/>
        <a:ext cx="1724961" cy="836457"/>
      </dsp:txXfrm>
    </dsp:sp>
    <dsp:sp modelId="{70E9AC14-294E-40FB-B8E8-380B890C7C06}">
      <dsp:nvSpPr>
        <dsp:cNvPr id="0" name=""/>
        <dsp:cNvSpPr/>
      </dsp:nvSpPr>
      <dsp:spPr>
        <a:xfrm rot="3600000">
          <a:off x="3318430" y="1561220"/>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411723" y="1623415"/>
        <a:ext cx="740460" cy="186586"/>
      </dsp:txXfrm>
    </dsp:sp>
    <dsp:sp modelId="{1458B392-5DA2-4182-B503-A72F7F854701}">
      <dsp:nvSpPr>
        <dsp:cNvPr id="0" name=""/>
        <dsp:cNvSpPr/>
      </dsp:nvSpPr>
      <dsp:spPr>
        <a:xfrm>
          <a:off x="3627404" y="2543702"/>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Arial" panose="020B0604020202020204" pitchFamily="34" charset="0"/>
              <a:cs typeface="Arial" panose="020B0604020202020204" pitchFamily="34" charset="0"/>
            </a:rPr>
            <a:t>Revenue</a:t>
          </a:r>
        </a:p>
      </dsp:txBody>
      <dsp:txXfrm>
        <a:off x="3653427" y="2569725"/>
        <a:ext cx="1724961" cy="836457"/>
      </dsp:txXfrm>
    </dsp:sp>
    <dsp:sp modelId="{D275A292-B0D1-449A-92AA-E0695289B91C}">
      <dsp:nvSpPr>
        <dsp:cNvPr id="0" name=""/>
        <dsp:cNvSpPr/>
      </dsp:nvSpPr>
      <dsp:spPr>
        <a:xfrm rot="10800000">
          <a:off x="2584476" y="2832466"/>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677769" y="2894661"/>
        <a:ext cx="740460" cy="186586"/>
      </dsp:txXfrm>
    </dsp:sp>
    <dsp:sp modelId="{B9CEE43C-BE89-4602-B5C2-5DB62D506F12}">
      <dsp:nvSpPr>
        <dsp:cNvPr id="0" name=""/>
        <dsp:cNvSpPr/>
      </dsp:nvSpPr>
      <dsp:spPr>
        <a:xfrm>
          <a:off x="691587" y="2543702"/>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Arial" panose="020B0604020202020204" pitchFamily="34" charset="0"/>
              <a:cs typeface="Arial" panose="020B0604020202020204" pitchFamily="34" charset="0"/>
            </a:rPr>
            <a:t>Debt</a:t>
          </a:r>
        </a:p>
      </dsp:txBody>
      <dsp:txXfrm>
        <a:off x="717610" y="2569725"/>
        <a:ext cx="1724961" cy="836457"/>
      </dsp:txXfrm>
    </dsp:sp>
    <dsp:sp modelId="{506806F9-21FF-4C15-AAC7-6EF894173179}">
      <dsp:nvSpPr>
        <dsp:cNvPr id="0" name=""/>
        <dsp:cNvSpPr/>
      </dsp:nvSpPr>
      <dsp:spPr>
        <a:xfrm rot="18000000">
          <a:off x="1850522" y="1561220"/>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943815" y="1623415"/>
        <a:ext cx="740460" cy="18658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91736-DCC9-4CC7-8DCD-C0D9A8EFF427}" type="datetimeFigureOut">
              <a:rPr lang="en-US" smtClean="0"/>
              <a:t>10/16/2020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C412-13EC-4FF7-B844-9F7482E71D35}" type="slidenum">
              <a:rPr lang="en-US" smtClean="0"/>
              <a:t>‹#›</a:t>
            </a:fld>
            <a:endParaRPr lang="en-US"/>
          </a:p>
        </p:txBody>
      </p:sp>
    </p:spTree>
    <p:extLst>
      <p:ext uri="{BB962C8B-B14F-4D97-AF65-F5344CB8AC3E}">
        <p14:creationId xmlns:p14="http://schemas.microsoft.com/office/powerpoint/2010/main" val="311264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br.uk/fsr/fiscal-sustainability-report-july-201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treasury.govt.nz/publications/ltfp/he-tirohanga-mokopuna-2016-statement-new-zealands-long-term-fiscal-position" TargetMode="External"/><Relationship Id="rId4" Type="http://schemas.openxmlformats.org/officeDocument/2006/relationships/hyperlink" Target="https://fiscal.treasury.gov/reports-statements/financial-report/statements-of-long-term-fiscal-projection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Recommended Practice Guidelines (RPGs) are not mandatory, and cover matters outside the financial statements. Most entities will only consider using the RPGs after they have successfully implemented accrual IPSAS, and RPG 2 and RPG 3 specifically refer to IPSAS compliant financial statements.</a:t>
            </a:r>
          </a:p>
          <a:p>
            <a:endParaRPr lang="en-GB" dirty="0"/>
          </a:p>
          <a:p>
            <a:r>
              <a:rPr lang="en-GB" dirty="0"/>
              <a:t>If participants’ organizations have not fully adopted accrual accounting, consider the relevance of this module to them. It may be helpful to provide an overview of the RPGs to show that transparency does not end with the implementation of IPSAS.. If the time available for presenting the course is limited, this session could be included in the program to provide flexibility, and dropped if other sessions overrun.</a:t>
            </a:r>
          </a:p>
          <a:p>
            <a:endParaRPr lang="en-GB" dirty="0"/>
          </a:p>
          <a:p>
            <a:r>
              <a:rPr lang="en-GB" dirty="0"/>
              <a:t>RPG 1 and RPG 3 have no equivalent in IFRS. Which RPG 2 covers the same topic as the IFRS Practice Statement, </a:t>
            </a:r>
            <a:r>
              <a:rPr lang="en-GB" i="1" dirty="0"/>
              <a:t>Management Commentary: A framework for presentation</a:t>
            </a:r>
            <a:r>
              <a:rPr lang="en-GB" i="0" dirty="0"/>
              <a:t>, it is not based on the IFRS practice statement. This is because the users identified in the practice statement are investors, whereas the IPSASB </a:t>
            </a:r>
            <a:r>
              <a:rPr lang="en-GB" i="1" dirty="0"/>
              <a:t>Conceptual Framework</a:t>
            </a:r>
            <a:r>
              <a:rPr lang="en-GB" i="0" dirty="0"/>
              <a:t> identifies a wider range of users.</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a:t>
            </a:fld>
            <a:endParaRPr lang="en-US"/>
          </a:p>
        </p:txBody>
      </p:sp>
    </p:spTree>
    <p:extLst>
      <p:ext uri="{BB962C8B-B14F-4D97-AF65-F5344CB8AC3E}">
        <p14:creationId xmlns:p14="http://schemas.microsoft.com/office/powerpoint/2010/main" val="91941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Performance indicators may be quantitative measures, qualitative measures, and/or qualitative descriptions of the nature and extent to which an entity is using resources, providing services, and achieving its service performance objectives.</a:t>
            </a:r>
            <a:endParaRPr lang="en-GB" sz="1200" kern="1200" dirty="0">
              <a:solidFill>
                <a:schemeClr val="tx1"/>
              </a:solidFill>
              <a:effectLst/>
              <a:latin typeface="+mn-lt"/>
              <a:ea typeface="+mn-ea"/>
              <a:cs typeface="+mn-cs"/>
            </a:endParaRPr>
          </a:p>
          <a:p>
            <a:endParaRPr lang="en-GB" dirty="0"/>
          </a:p>
          <a:p>
            <a:r>
              <a:rPr lang="en-GB" dirty="0"/>
              <a:t>Consider a discussion (using chat or break-out rooms if delivering the training online) about which objectives are relevant to participants’ organizations, and what types of performance indicator should be used. In the case of performance indicators, this may initially be determined by what information is available – developing systems to capture outcomes, effectiveness etc. may take some time.</a:t>
            </a:r>
          </a:p>
        </p:txBody>
      </p:sp>
      <p:sp>
        <p:nvSpPr>
          <p:cNvPr id="4" name="Slide Number Placeholder 3"/>
          <p:cNvSpPr>
            <a:spLocks noGrp="1"/>
          </p:cNvSpPr>
          <p:nvPr>
            <p:ph type="sldNum" sz="quarter" idx="5"/>
          </p:nvPr>
        </p:nvSpPr>
        <p:spPr/>
        <p:txBody>
          <a:bodyPr/>
          <a:lstStyle/>
          <a:p>
            <a:fld id="{3CC1C412-13EC-4FF7-B844-9F7482E71D35}" type="slidenum">
              <a:rPr lang="en-US" smtClean="0"/>
              <a:t>11</a:t>
            </a:fld>
            <a:endParaRPr lang="en-US"/>
          </a:p>
        </p:txBody>
      </p:sp>
    </p:spTree>
    <p:extLst>
      <p:ext uri="{BB962C8B-B14F-4D97-AF65-F5344CB8AC3E}">
        <p14:creationId xmlns:p14="http://schemas.microsoft.com/office/powerpoint/2010/main" val="235871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will summarize the three RPGs.</a:t>
            </a:r>
          </a:p>
          <a:p>
            <a:endParaRPr lang="en-GB" dirty="0"/>
          </a:p>
          <a:p>
            <a:r>
              <a:rPr lang="en-GB" dirty="0"/>
              <a:t>RPG 1 is most suited to a national government, although it can be applied by regional governments (RPG 1 does not specify which entities should apply the guidance, but it was written with national governments in mind, and becomes more difficult to apply below that level). Take this into consideration when determining the relevance of RPG 1 to participants.</a:t>
            </a:r>
          </a:p>
          <a:p>
            <a:endParaRPr lang="en-GB" dirty="0"/>
          </a:p>
          <a:p>
            <a:r>
              <a:rPr lang="en-GB" dirty="0"/>
              <a:t>RPG 2 and RPG 3 are suitable for all entities.</a:t>
            </a:r>
          </a:p>
        </p:txBody>
      </p:sp>
      <p:sp>
        <p:nvSpPr>
          <p:cNvPr id="4" name="Slide Number Placeholder 3"/>
          <p:cNvSpPr>
            <a:spLocks noGrp="1"/>
          </p:cNvSpPr>
          <p:nvPr>
            <p:ph type="sldNum" sz="quarter" idx="5"/>
          </p:nvPr>
        </p:nvSpPr>
        <p:spPr/>
        <p:txBody>
          <a:bodyPr/>
          <a:lstStyle/>
          <a:p>
            <a:fld id="{3CC1C412-13EC-4FF7-B844-9F7482E71D35}" type="slidenum">
              <a:rPr lang="en-US" smtClean="0"/>
              <a:t>3</a:t>
            </a:fld>
            <a:endParaRPr lang="en-US"/>
          </a:p>
        </p:txBody>
      </p:sp>
    </p:spTree>
    <p:extLst>
      <p:ext uri="{BB962C8B-B14F-4D97-AF65-F5344CB8AC3E}">
        <p14:creationId xmlns:p14="http://schemas.microsoft.com/office/powerpoint/2010/main" val="375686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Timescales for projections are selected by the entity as being appropriate; long-term is often about 50 years.</a:t>
            </a:r>
          </a:p>
          <a:p>
            <a:endParaRPr lang="en-GB" dirty="0"/>
          </a:p>
          <a:p>
            <a:r>
              <a:rPr lang="en-GB" dirty="0"/>
              <a:t>Recent examples of sustainability reports (not necessarily under RPG 1):</a:t>
            </a:r>
          </a:p>
          <a:p>
            <a:endParaRPr lang="en-GB" dirty="0"/>
          </a:p>
          <a:p>
            <a:r>
              <a:rPr lang="en-GB" dirty="0"/>
              <a:t>UK - </a:t>
            </a:r>
            <a:r>
              <a:rPr lang="en-GB" dirty="0">
                <a:hlinkClick r:id="rId3"/>
              </a:rPr>
              <a:t>https://obr.uk/fsr/fiscal-sustainability-report-july-2018/</a:t>
            </a:r>
            <a:endParaRPr lang="en-GB" dirty="0"/>
          </a:p>
          <a:p>
            <a:r>
              <a:rPr lang="en-GB" dirty="0"/>
              <a:t>US - </a:t>
            </a:r>
            <a:r>
              <a:rPr lang="en-GB" dirty="0">
                <a:hlinkClick r:id="rId4"/>
              </a:rPr>
              <a:t>https://fiscal.treasury.gov/reports-statements/financial-report/statements-of-long-term-fiscal-projections.html</a:t>
            </a:r>
            <a:endParaRPr lang="en-GB" dirty="0"/>
          </a:p>
          <a:p>
            <a:r>
              <a:rPr lang="en-GB" dirty="0"/>
              <a:t>NZ - </a:t>
            </a:r>
            <a:r>
              <a:rPr lang="en-GB" dirty="0">
                <a:hlinkClick r:id="rId5"/>
              </a:rPr>
              <a:t>https://treasury.govt.nz/publications/ltfp/he-tirohanga-mokopuna-2016-statement-new-zealands-long-term-fiscal-position</a:t>
            </a:r>
            <a:endParaRPr lang="en-GB" dirty="0"/>
          </a:p>
          <a:p>
            <a:endParaRPr lang="en-GB" dirty="0"/>
          </a:p>
          <a:p>
            <a:r>
              <a:rPr lang="en-GB" dirty="0"/>
              <a:t>If participants want more details of RPG 1, consider using these reports as examples of what is required.</a:t>
            </a:r>
          </a:p>
          <a:p>
            <a:endParaRPr lang="en-GB" dirty="0"/>
          </a:p>
          <a:p>
            <a:r>
              <a:rPr lang="en-GB" dirty="0"/>
              <a:t>Note that many projections will be based on GDP assumptions and reliant on economists rather than just accountants. Note that many earlier projections will need to be revisited in the light of recent events, such as the COVID-19 pandemic.</a:t>
            </a:r>
          </a:p>
        </p:txBody>
      </p:sp>
      <p:sp>
        <p:nvSpPr>
          <p:cNvPr id="4" name="Slide Number Placeholder 3"/>
          <p:cNvSpPr>
            <a:spLocks noGrp="1"/>
          </p:cNvSpPr>
          <p:nvPr>
            <p:ph type="sldNum" sz="quarter" idx="5"/>
          </p:nvPr>
        </p:nvSpPr>
        <p:spPr/>
        <p:txBody>
          <a:bodyPr/>
          <a:lstStyle/>
          <a:p>
            <a:fld id="{3CC1C412-13EC-4FF7-B844-9F7482E71D35}" type="slidenum">
              <a:rPr lang="en-US" smtClean="0"/>
              <a:t>4</a:t>
            </a:fld>
            <a:endParaRPr lang="en-US"/>
          </a:p>
        </p:txBody>
      </p:sp>
    </p:spTree>
    <p:extLst>
      <p:ext uri="{BB962C8B-B14F-4D97-AF65-F5344CB8AC3E}">
        <p14:creationId xmlns:p14="http://schemas.microsoft.com/office/powerpoint/2010/main" val="339686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three dimensions are inter-related as changes in one dimension affect the other dimensions. For example, future services and entitlements to beneficiaries (the service dimension) are funded by revenue and/or debt. A single dimension can be analyzed by holding the other two dimensions constant. For example, by holding the existing levels of services and revenues constant an entity can illustrate the effect of such assumptions on the level of debt.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the COVID-19 pandemic is likely to have affected assumptions about all three dimensions, at least in the shorter term.</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5</a:t>
            </a:fld>
            <a:endParaRPr lang="en-US"/>
          </a:p>
        </p:txBody>
      </p:sp>
    </p:spTree>
    <p:extLst>
      <p:ext uri="{BB962C8B-B14F-4D97-AF65-F5344CB8AC3E}">
        <p14:creationId xmlns:p14="http://schemas.microsoft.com/office/powerpoint/2010/main" val="295536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 statement discussion and analysis provides information useful to users for accountability and decision-making purposes by enabling users to gain an insight into the operations of the entity from the perspective of the entity 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a discussion about what would appear in participants’ organizations’ financial statement discussion and analysis (use chat or break-out rooms if delivering the training online).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present, the COVID-19 pandemic is likely to be the single biggest factor for many entities.</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6</a:t>
            </a:fld>
            <a:endParaRPr lang="en-US"/>
          </a:p>
        </p:txBody>
      </p:sp>
    </p:spTree>
    <p:extLst>
      <p:ext uri="{BB962C8B-B14F-4D97-AF65-F5344CB8AC3E}">
        <p14:creationId xmlns:p14="http://schemas.microsoft.com/office/powerpoint/2010/main" val="295690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 from the module:</a:t>
            </a:r>
          </a:p>
          <a:p>
            <a:endParaRPr lang="en-GB" dirty="0"/>
          </a:p>
          <a:p>
            <a:pPr marL="357188" indent="-357188"/>
            <a:r>
              <a:rPr lang="en-US" sz="1200" kern="1200" dirty="0">
                <a:solidFill>
                  <a:schemeClr val="tx1"/>
                </a:solidFill>
                <a:effectLst/>
                <a:latin typeface="+mn-lt"/>
                <a:ea typeface="+mn-ea"/>
                <a:cs typeface="+mn-cs"/>
              </a:rPr>
              <a:t>(a)	An overview of the entity’s operations and the environment in which it operates; </a:t>
            </a:r>
            <a:endParaRPr lang="en-GB" sz="1200" kern="1200" dirty="0">
              <a:solidFill>
                <a:schemeClr val="tx1"/>
              </a:solidFill>
              <a:effectLst/>
              <a:latin typeface="+mn-lt"/>
              <a:ea typeface="+mn-ea"/>
              <a:cs typeface="+mn-cs"/>
            </a:endParaRPr>
          </a:p>
          <a:p>
            <a:pPr marL="357188" indent="-357188"/>
            <a:r>
              <a:rPr lang="en-US" dirty="0"/>
              <a:t>(b)	Information about the entity’s objectives and strategies; </a:t>
            </a:r>
            <a:endParaRPr lang="en-GB" dirty="0"/>
          </a:p>
          <a:p>
            <a:pPr marL="357188" indent="-357188"/>
            <a:r>
              <a:rPr lang="en-US" dirty="0"/>
              <a:t>(c)	An analysis of the entity’s financial statements including significant changes and trends in an entity’s financial position, financial performance and cash flows; and </a:t>
            </a:r>
            <a:endParaRPr lang="en-GB" dirty="0"/>
          </a:p>
          <a:p>
            <a:pPr marL="357188" indent="-357188"/>
            <a:r>
              <a:rPr lang="en-US" dirty="0"/>
              <a:t>(d)	A description of the entity’s principal risks and uncertainties that affect its financial position, financial performance and cash flows, an explanation of changes in those risks and uncertainties since the last reporting date and its strategies for bearing or mitigating those risks and uncertainties.</a:t>
            </a:r>
            <a:endParaRPr lang="en-GB" dirty="0"/>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7</a:t>
            </a:fld>
            <a:endParaRPr lang="en-US"/>
          </a:p>
        </p:txBody>
      </p:sp>
    </p:spTree>
    <p:extLst>
      <p:ext uri="{BB962C8B-B14F-4D97-AF65-F5344CB8AC3E}">
        <p14:creationId xmlns:p14="http://schemas.microsoft.com/office/powerpoint/2010/main" val="59211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C1C412-13EC-4FF7-B844-9F7482E71D35}" type="slidenum">
              <a:rPr lang="en-US" smtClean="0"/>
              <a:t>8</a:t>
            </a:fld>
            <a:endParaRPr lang="en-US"/>
          </a:p>
        </p:txBody>
      </p:sp>
    </p:spTree>
    <p:extLst>
      <p:ext uri="{BB962C8B-B14F-4D97-AF65-F5344CB8AC3E}">
        <p14:creationId xmlns:p14="http://schemas.microsoft.com/office/powerpoint/2010/main" val="162993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Objectives and indicators are discussed on the following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Total cost is the total cost for each service, and should be reconciled to the financial statements.</a:t>
            </a: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9</a:t>
            </a:fld>
            <a:endParaRPr lang="en-US"/>
          </a:p>
        </p:txBody>
      </p:sp>
    </p:spTree>
    <p:extLst>
      <p:ext uri="{BB962C8B-B14F-4D97-AF65-F5344CB8AC3E}">
        <p14:creationId xmlns:p14="http://schemas.microsoft.com/office/powerpoint/2010/main" val="331599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performance objectives may be expressed using performance indicators of inputs, outputs, outcomes or efficiency; or through a combination of one or more of these four performance indicators. A service performance objective may also be expressed using a narrative description of a desired future state resulting from provision of services.</a:t>
            </a:r>
          </a:p>
        </p:txBody>
      </p:sp>
      <p:sp>
        <p:nvSpPr>
          <p:cNvPr id="4" name="Slide Number Placeholder 3"/>
          <p:cNvSpPr>
            <a:spLocks noGrp="1"/>
          </p:cNvSpPr>
          <p:nvPr>
            <p:ph type="sldNum" sz="quarter" idx="5"/>
          </p:nvPr>
        </p:nvSpPr>
        <p:spPr/>
        <p:txBody>
          <a:bodyPr/>
          <a:lstStyle/>
          <a:p>
            <a:fld id="{3CC1C412-13EC-4FF7-B844-9F7482E71D35}" type="slidenum">
              <a:rPr lang="en-US" smtClean="0"/>
              <a:t>10</a:t>
            </a:fld>
            <a:endParaRPr lang="en-US"/>
          </a:p>
        </p:txBody>
      </p:sp>
    </p:spTree>
    <p:extLst>
      <p:ext uri="{BB962C8B-B14F-4D97-AF65-F5344CB8AC3E}">
        <p14:creationId xmlns:p14="http://schemas.microsoft.com/office/powerpoint/2010/main" val="46696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3570" y="-1272506"/>
            <a:ext cx="9136860"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839"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Other Pronouncements:</a:t>
            </a:r>
          </a:p>
          <a:p>
            <a:pPr algn="l"/>
            <a:r>
              <a:rPr lang="en-CA" b="1" dirty="0">
                <a:latin typeface="Arial" panose="020B0604020202020204" pitchFamily="34" charset="0"/>
                <a:cs typeface="Arial" panose="020B0604020202020204" pitchFamily="34" charset="0"/>
              </a:rPr>
              <a:t>Recommended Practice Guidelines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1785104"/>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Service Performance Objectives</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 service performance objective is a description of the planned result(s) that an entity is aiming to achieve expressed in terms of inputs, outputs, outcomes or efficiency.</a:t>
            </a: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60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30162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Types of Performance Indicator</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Inputs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Outputs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Outcomes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Efficiency</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Effectiveness</a:t>
            </a:r>
          </a:p>
        </p:txBody>
      </p:sp>
    </p:spTree>
    <p:extLst>
      <p:ext uri="{BB962C8B-B14F-4D97-AF65-F5344CB8AC3E}">
        <p14:creationId xmlns:p14="http://schemas.microsoft.com/office/powerpoint/2010/main" val="269948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8" name="TextBox 7"/>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1131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51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377574"/>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Recommended Practice Guidelines</a:t>
            </a: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RPG 1, </a:t>
            </a:r>
            <a:r>
              <a:rPr lang="en-CA" sz="2000" i="1" dirty="0">
                <a:solidFill>
                  <a:srgbClr val="595959"/>
                </a:solidFill>
                <a:latin typeface="Arial" panose="020B0604020202020204" pitchFamily="34" charset="0"/>
                <a:cs typeface="Arial" panose="020B0604020202020204" pitchFamily="34" charset="0"/>
              </a:rPr>
              <a:t>Reporting on the Long-Term Sustainability of an Entity’s Finances</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RPG 2, </a:t>
            </a:r>
            <a:r>
              <a:rPr lang="en-CA" sz="2000" i="1" dirty="0">
                <a:solidFill>
                  <a:srgbClr val="595959"/>
                </a:solidFill>
                <a:latin typeface="Arial" panose="020B0604020202020204" pitchFamily="34" charset="0"/>
                <a:cs typeface="Arial" panose="020B0604020202020204" pitchFamily="34" charset="0"/>
              </a:rPr>
              <a:t>Financial Statement Discussion and Analysis</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RPG 3, </a:t>
            </a:r>
            <a:r>
              <a:rPr lang="en-CA" sz="2000" i="1" dirty="0">
                <a:solidFill>
                  <a:srgbClr val="595959"/>
                </a:solidFill>
                <a:latin typeface="Arial" panose="020B0604020202020204" pitchFamily="34" charset="0"/>
                <a:cs typeface="Arial" panose="020B0604020202020204" pitchFamily="34" charset="0"/>
              </a:rPr>
              <a:t>Reporting Service Performance Information</a:t>
            </a:r>
          </a:p>
        </p:txBody>
      </p:sp>
    </p:spTree>
    <p:extLst>
      <p:ext uri="{BB962C8B-B14F-4D97-AF65-F5344CB8AC3E}">
        <p14:creationId xmlns:p14="http://schemas.microsoft.com/office/powerpoint/2010/main" val="252669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360868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Long-Term Fiscal Sustainability Information under RPG 1</a:t>
            </a:r>
            <a:endParaRPr lang="en-CA" sz="2000" b="1"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Projections of future inflows and outflows, which can be displayed in tabular statements or graphical formats, and a narrative discussion explaining the projections  </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 narrative discussion of the dimensions of long-term fiscal sustainability including any indicators used to portray the dimensions; and </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 narrative discussion of the principles, assumptions and methodology underlying the projections.</a:t>
            </a:r>
          </a:p>
        </p:txBody>
      </p:sp>
    </p:spTree>
    <p:extLst>
      <p:ext uri="{BB962C8B-B14F-4D97-AF65-F5344CB8AC3E}">
        <p14:creationId xmlns:p14="http://schemas.microsoft.com/office/powerpoint/2010/main" val="326019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Dimensions of Long-Term Fiscal Sustainability</a:t>
            </a:r>
            <a:endParaRPr lang="en-CA"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86E217E0-C207-4FAB-A186-F207231AD45F}"/>
              </a:ext>
            </a:extLst>
          </p:cNvPr>
          <p:cNvGraphicFramePr/>
          <p:nvPr>
            <p:extLst>
              <p:ext uri="{D42A27DB-BD31-4B8C-83A1-F6EECF244321}">
                <p14:modId xmlns:p14="http://schemas.microsoft.com/office/powerpoint/2010/main" val="297895184"/>
              </p:ext>
            </p:extLst>
          </p:nvPr>
        </p:nvGraphicFramePr>
        <p:xfrm>
          <a:off x="1524000" y="1609038"/>
          <a:ext cx="6096000" cy="3433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08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1785104"/>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2: </a:t>
            </a:r>
            <a:r>
              <a:rPr lang="en-GB" sz="2000" b="1" i="1" dirty="0">
                <a:solidFill>
                  <a:schemeClr val="bg1">
                    <a:lumMod val="50000"/>
                  </a:schemeClr>
                </a:solidFill>
                <a:latin typeface="Arial" panose="020B0604020202020204" pitchFamily="34" charset="0"/>
                <a:cs typeface="Arial" panose="020B0604020202020204" pitchFamily="34" charset="0"/>
              </a:rPr>
              <a:t>Financial Statement Discussion and Analysis</a:t>
            </a: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An explanation of the significant items, transactions and events presented in an entity’s financial statements and the factors that influenced them.</a:t>
            </a:r>
            <a:endParaRPr lang="en-CA" sz="2000" i="1"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53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554545"/>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2: Information to be Provided</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Overview of operations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Objectives and strategies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Analysis of financial statements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Principal risks and uncertainties</a:t>
            </a: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91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092881"/>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3: Information to be Provided</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Service Performance Objectives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Performance Indicators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Total Cost</a:t>
            </a: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20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092881"/>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3: Information to be Provided</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Service Performance Objectives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Performance Indicators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Total Cost</a:t>
            </a: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640245"/>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EA641-C6B9-41D3-A825-1EE1E62B4A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8C07BE-7313-4F67-B8B6-309EC14AC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A56B9-465A-41C4-B1F6-0BC942AF8F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520</TotalTime>
  <Words>1228</Words>
  <Application>Microsoft Office PowerPoint</Application>
  <PresentationFormat>On-screen Show (4:3)</PresentationFormat>
  <Paragraphs>114</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Jazmin Jackson</cp:lastModifiedBy>
  <cp:revision>44</cp:revision>
  <dcterms:created xsi:type="dcterms:W3CDTF">2014-09-10T19:10:10Z</dcterms:created>
  <dcterms:modified xsi:type="dcterms:W3CDTF">2020-10-16T20:30:41Z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